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56" r:id="rId2"/>
    <p:sldId id="257" r:id="rId3"/>
    <p:sldId id="258" r:id="rId4"/>
    <p:sldId id="259" r:id="rId5"/>
    <p:sldId id="260" r:id="rId6"/>
  </p:sldIdLst>
  <p:sldSz cx="12192000" cy="6858000"/>
  <p:notesSz cx="6858000" cy="9144000"/>
  <p:embeddedFontLst>
    <p:embeddedFont>
      <p:font typeface="Raleway" panose="020B0503030101060003" pitchFamily="34" charset="0"/>
      <p:regular r:id="rId7"/>
      <p:bold r:id="rId8"/>
      <p:italic r:id="rId9"/>
      <p:boldItalic r:id="rId10"/>
    </p:embeddedFont>
    <p:embeddedFont>
      <p:font typeface="맑은 고딕" panose="020B0503020000020004" pitchFamily="34" charset="-127"/>
      <p:regular r:id="rId11"/>
      <p:bold r:id="rId12"/>
    </p:embeddedFont>
    <p:embeddedFont>
      <p:font typeface="Calibri" panose="020F0502020204030204" pitchFamily="34" charset="0"/>
      <p:regular r:id="rId13"/>
      <p:bold r:id="rId14"/>
      <p:italic r:id="rId15"/>
      <p:boldItalic r:id="rId16"/>
    </p:embeddedFont>
    <p:embeddedFont>
      <p:font typeface="Raleway ExtraBold" panose="020B0903030101060003" pitchFamily="34" charset="0"/>
      <p:bold r:id="rId17"/>
      <p:boldItalic r:id="rId18"/>
    </p:embeddedFont>
    <p:embeddedFont>
      <p:font typeface="Raleway ExtraLight" panose="020B0303030101060003" pitchFamily="34" charset="0"/>
      <p:regular r:id="rId19"/>
      <p:italic r:id="rId20"/>
    </p:embeddedFont>
  </p:embeddedFontLst>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72949"/>
    <a:srgbClr val="203864"/>
    <a:srgbClr val="F2F2F2"/>
    <a:srgbClr val="C55A11"/>
    <a:srgbClr val="401D06"/>
    <a:srgbClr val="1F4E79"/>
    <a:srgbClr val="313C4D"/>
    <a:srgbClr val="3F4E63"/>
    <a:srgbClr val="222A35"/>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459" autoAdjust="0"/>
    <p:restoredTop sz="94660"/>
  </p:normalViewPr>
  <p:slideViewPr>
    <p:cSldViewPr snapToGrid="0">
      <p:cViewPr varScale="1">
        <p:scale>
          <a:sx n="105" d="100"/>
          <a:sy n="105" d="100"/>
        </p:scale>
        <p:origin x="150"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font" Target="fonts/font7.fntdata"/><Relationship Id="rId18" Type="http://schemas.openxmlformats.org/officeDocument/2006/relationships/font" Target="fonts/font1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font" Target="fonts/font1.fntdata"/><Relationship Id="rId12" Type="http://schemas.openxmlformats.org/officeDocument/2006/relationships/font" Target="fonts/font6.fntdata"/><Relationship Id="rId17" Type="http://schemas.openxmlformats.org/officeDocument/2006/relationships/font" Target="fonts/font11.fntdata"/><Relationship Id="rId2" Type="http://schemas.openxmlformats.org/officeDocument/2006/relationships/slide" Target="slides/slide1.xml"/><Relationship Id="rId16" Type="http://schemas.openxmlformats.org/officeDocument/2006/relationships/font" Target="fonts/font10.fntdata"/><Relationship Id="rId20"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5.fntdata"/><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9.fntdata"/><Relationship Id="rId23" Type="http://schemas.openxmlformats.org/officeDocument/2006/relationships/theme" Target="theme/theme1.xml"/><Relationship Id="rId10" Type="http://schemas.openxmlformats.org/officeDocument/2006/relationships/font" Target="fonts/font4.fntdata"/><Relationship Id="rId19" Type="http://schemas.openxmlformats.org/officeDocument/2006/relationships/font" Target="fonts/font13.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font" Target="fonts/font8.fntdata"/><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
        <p:nvSpPr>
          <p:cNvPr id="6" name="Triângulo Retângulo 7"/>
          <p:cNvSpPr/>
          <p:nvPr userDrawn="1"/>
        </p:nvSpPr>
        <p:spPr>
          <a:xfrm rot="10800000" flipH="1" flipV="1">
            <a:off x="0" y="0"/>
            <a:ext cx="12191999" cy="6858001"/>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 name="connsiteX0" fmla="*/ 0 w 13271157"/>
              <a:gd name="connsiteY0" fmla="*/ 6742280 h 6742280"/>
              <a:gd name="connsiteX1" fmla="*/ 0 w 13271157"/>
              <a:gd name="connsiteY1" fmla="*/ 0 h 6742280"/>
              <a:gd name="connsiteX2" fmla="*/ 13271157 w 13271157"/>
              <a:gd name="connsiteY2" fmla="*/ 6729923 h 6742280"/>
              <a:gd name="connsiteX3" fmla="*/ 0 w 13271157"/>
              <a:gd name="connsiteY3" fmla="*/ 6742280 h 6742280"/>
              <a:gd name="connsiteX0" fmla="*/ 0 w 11054556"/>
              <a:gd name="connsiteY0" fmla="*/ 6742280 h 6742280"/>
              <a:gd name="connsiteX1" fmla="*/ 0 w 11054556"/>
              <a:gd name="connsiteY1" fmla="*/ 0 h 6742280"/>
              <a:gd name="connsiteX2" fmla="*/ 11054556 w 11054556"/>
              <a:gd name="connsiteY2" fmla="*/ 6741526 h 6742280"/>
              <a:gd name="connsiteX3" fmla="*/ 0 w 11054556"/>
              <a:gd name="connsiteY3" fmla="*/ 6742280 h 6742280"/>
            </a:gdLst>
            <a:ahLst/>
            <a:cxnLst>
              <a:cxn ang="0">
                <a:pos x="connsiteX0" y="connsiteY0"/>
              </a:cxn>
              <a:cxn ang="0">
                <a:pos x="connsiteX1" y="connsiteY1"/>
              </a:cxn>
              <a:cxn ang="0">
                <a:pos x="connsiteX2" y="connsiteY2"/>
              </a:cxn>
              <a:cxn ang="0">
                <a:pos x="connsiteX3" y="connsiteY3"/>
              </a:cxn>
            </a:cxnLst>
            <a:rect l="l" t="t" r="r" b="b"/>
            <a:pathLst>
              <a:path w="11054556" h="6742280">
                <a:moveTo>
                  <a:pt x="0" y="6742280"/>
                </a:moveTo>
                <a:lnTo>
                  <a:pt x="0" y="0"/>
                </a:lnTo>
                <a:lnTo>
                  <a:pt x="11054556" y="6741526"/>
                </a:lnTo>
                <a:lnTo>
                  <a:pt x="0" y="6742280"/>
                </a:lnTo>
                <a:close/>
              </a:path>
            </a:pathLst>
          </a:custGeom>
          <a:solidFill>
            <a:srgbClr val="172949">
              <a:alpha val="84706"/>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dirty="0">
              <a:effectLst>
                <a:outerShdw blurRad="50800" dist="38100" dir="8100000" algn="tr" rotWithShape="0">
                  <a:prstClr val="black">
                    <a:alpha val="40000"/>
                  </a:prstClr>
                </a:outerShdw>
              </a:effectLst>
            </a:endParaRPr>
          </a:p>
        </p:txBody>
      </p:sp>
      <p:sp>
        <p:nvSpPr>
          <p:cNvPr id="10" name="Retângulo 9"/>
          <p:cNvSpPr/>
          <p:nvPr userDrawn="1"/>
        </p:nvSpPr>
        <p:spPr>
          <a:xfrm>
            <a:off x="332279" y="4976404"/>
            <a:ext cx="2048698" cy="9783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Título 13"/>
          <p:cNvSpPr>
            <a:spLocks noGrp="1"/>
          </p:cNvSpPr>
          <p:nvPr>
            <p:ph type="title" hasCustomPrompt="1"/>
          </p:nvPr>
        </p:nvSpPr>
        <p:spPr>
          <a:xfrm>
            <a:off x="218944" y="3884515"/>
            <a:ext cx="6993855" cy="1035617"/>
          </a:xfrm>
          <a:prstGeom prst="rect">
            <a:avLst/>
          </a:prstGeom>
        </p:spPr>
        <p:txBody>
          <a:bodyPr/>
          <a:lstStyle>
            <a:lvl1pPr>
              <a:defRPr sz="3600" baseline="0"/>
            </a:lvl1pPr>
          </a:lstStyle>
          <a:p>
            <a:r>
              <a:rPr lang="pt-BR" sz="3600" dirty="0" smtClean="0">
                <a:solidFill>
                  <a:schemeClr val="bg1"/>
                </a:solidFill>
                <a:latin typeface="Raleway ExtraBold" panose="020B0903030101060003" pitchFamily="34" charset="0"/>
              </a:rPr>
              <a:t>DIGITE O TÍTULO DA APRESENTAÇÃO AQUI</a:t>
            </a:r>
            <a:endParaRPr lang="pt-BR" sz="3600" dirty="0">
              <a:solidFill>
                <a:schemeClr val="bg1"/>
              </a:solidFill>
              <a:latin typeface="Raleway ExtraBold" panose="020B0903030101060003" pitchFamily="34" charset="0"/>
            </a:endParaRPr>
          </a:p>
        </p:txBody>
      </p:sp>
      <p:sp>
        <p:nvSpPr>
          <p:cNvPr id="21" name="Espaço Reservado para Texto 20"/>
          <p:cNvSpPr>
            <a:spLocks noGrp="1"/>
          </p:cNvSpPr>
          <p:nvPr>
            <p:ph type="body" sz="quarter" idx="10" hasCustomPrompt="1"/>
          </p:nvPr>
        </p:nvSpPr>
        <p:spPr>
          <a:xfrm>
            <a:off x="228469" y="5130506"/>
            <a:ext cx="6984330" cy="914400"/>
          </a:xfrm>
          <a:prstGeom prst="rect">
            <a:avLst/>
          </a:prstGeom>
        </p:spPr>
        <p:txBody>
          <a:bodyPr/>
          <a:lstStyle>
            <a:lvl1pPr marL="0" indent="0">
              <a:buFontTx/>
              <a:buNone/>
              <a:defRPr sz="1600">
                <a:solidFill>
                  <a:schemeClr val="bg1"/>
                </a:solidFill>
                <a:latin typeface="Raleway ExtraLight" panose="020B0303030101060003"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r>
              <a:rPr lang="pt-BR" sz="1600" b="0" i="0" kern="1200" dirty="0" err="1" smtClean="0">
                <a:solidFill>
                  <a:schemeClr val="bg1"/>
                </a:solidFill>
                <a:effectLst/>
                <a:latin typeface="Raleway ExtraLight" panose="020B0303030101060003" pitchFamily="34" charset="0"/>
                <a:ea typeface="+mn-ea"/>
                <a:cs typeface="+mn-cs"/>
              </a:rPr>
              <a:t>Nullam</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orci</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diam</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pretium</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sit</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amet</a:t>
            </a:r>
            <a:r>
              <a:rPr lang="pt-BR" sz="1600" b="0" i="0" kern="1200" dirty="0" smtClean="0">
                <a:solidFill>
                  <a:schemeClr val="bg1"/>
                </a:solidFill>
                <a:effectLst/>
                <a:latin typeface="Raleway ExtraLight" panose="020B0303030101060003" pitchFamily="34" charset="0"/>
                <a:ea typeface="+mn-ea"/>
                <a:cs typeface="+mn-cs"/>
              </a:rPr>
              <a:t> ipsum </a:t>
            </a:r>
            <a:r>
              <a:rPr lang="pt-BR" sz="1600" b="0" i="0" kern="1200" dirty="0" err="1" smtClean="0">
                <a:solidFill>
                  <a:schemeClr val="bg1"/>
                </a:solidFill>
                <a:effectLst/>
                <a:latin typeface="Raleway ExtraLight" panose="020B0303030101060003" pitchFamily="34" charset="0"/>
                <a:ea typeface="+mn-ea"/>
                <a:cs typeface="+mn-cs"/>
              </a:rPr>
              <a:t>sit</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amet</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sagittis</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vulputate</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augue</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Nulla</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pulvinar</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porttitor</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nisl</a:t>
            </a:r>
            <a:r>
              <a:rPr lang="pt-BR" sz="1600" b="0" i="0" kern="1200" dirty="0" smtClean="0">
                <a:solidFill>
                  <a:schemeClr val="bg1"/>
                </a:solidFill>
                <a:effectLst/>
                <a:latin typeface="Raleway ExtraLight" panose="020B0303030101060003" pitchFamily="34" charset="0"/>
                <a:ea typeface="+mn-ea"/>
                <a:cs typeface="+mn-cs"/>
              </a:rPr>
              <a:t>, ac </a:t>
            </a:r>
            <a:r>
              <a:rPr lang="pt-BR" sz="1600" b="0" i="0" kern="1200" dirty="0" err="1" smtClean="0">
                <a:solidFill>
                  <a:schemeClr val="bg1"/>
                </a:solidFill>
                <a:effectLst/>
                <a:latin typeface="Raleway ExtraLight" panose="020B0303030101060003" pitchFamily="34" charset="0"/>
                <a:ea typeface="+mn-ea"/>
                <a:cs typeface="+mn-cs"/>
              </a:rPr>
              <a:t>efficitur</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tellus</a:t>
            </a:r>
            <a:r>
              <a:rPr lang="pt-BR" sz="1600" b="0" i="0" kern="1200" dirty="0" smtClean="0">
                <a:solidFill>
                  <a:schemeClr val="bg1"/>
                </a:solidFill>
                <a:effectLst/>
                <a:latin typeface="Raleway ExtraLight" panose="020B0303030101060003" pitchFamily="34" charset="0"/>
                <a:ea typeface="+mn-ea"/>
                <a:cs typeface="+mn-cs"/>
              </a:rPr>
              <a:t>.</a:t>
            </a:r>
            <a:endParaRPr lang="pt-BR" sz="1600" dirty="0">
              <a:solidFill>
                <a:schemeClr val="bg1"/>
              </a:solidFill>
              <a:latin typeface="Raleway ExtraLight" panose="020B0303030101060003" pitchFamily="34" charset="0"/>
            </a:endParaRPr>
          </a:p>
        </p:txBody>
      </p:sp>
      <p:sp>
        <p:nvSpPr>
          <p:cNvPr id="24" name="Espaço Reservado para Texto 23"/>
          <p:cNvSpPr>
            <a:spLocks noGrp="1"/>
          </p:cNvSpPr>
          <p:nvPr>
            <p:ph type="body" sz="quarter" idx="11" hasCustomPrompt="1"/>
          </p:nvPr>
        </p:nvSpPr>
        <p:spPr>
          <a:xfrm>
            <a:off x="242149" y="3641189"/>
            <a:ext cx="6970650" cy="271901"/>
          </a:xfrm>
          <a:prstGeom prst="rect">
            <a:avLst/>
          </a:prstGeom>
        </p:spPr>
        <p:txBody>
          <a:bodyPr/>
          <a:lstStyle>
            <a:lvl1pPr marL="0" indent="0" algn="l">
              <a:buNone/>
              <a:defRPr sz="1200" b="1">
                <a:solidFill>
                  <a:schemeClr val="bg1"/>
                </a:solidFill>
                <a:latin typeface="Raleway" panose="020B0503030101060003" pitchFamily="34" charset="0"/>
              </a:defRPr>
            </a:lvl1pPr>
          </a:lstStyle>
          <a:p>
            <a:pPr algn="l"/>
            <a:r>
              <a:rPr lang="pt-BR" sz="1200" dirty="0" smtClean="0">
                <a:effectLst/>
              </a:rPr>
              <a:t>SECRETARIA DE PETRÓLEO, GÁS NATURAL E BIOCOMBUSTÍVEIS</a:t>
            </a:r>
          </a:p>
        </p:txBody>
      </p:sp>
      <p:sp>
        <p:nvSpPr>
          <p:cNvPr id="7"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a:endParaRPr lang="pt-BR">
              <a:effectLst>
                <a:outerShdw blurRad="50800" dist="38100" dir="13500000" algn="br" rotWithShape="0">
                  <a:prstClr val="black">
                    <a:alpha val="40000"/>
                  </a:prstClr>
                </a:outerShdw>
              </a:effectLst>
            </a:endParaRPr>
          </a:p>
        </p:txBody>
      </p:sp>
      <p:pic>
        <p:nvPicPr>
          <p:cNvPr id="8" name="Imagem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spTree>
    <p:extLst>
      <p:ext uri="{BB962C8B-B14F-4D97-AF65-F5344CB8AC3E}">
        <p14:creationId xmlns:p14="http://schemas.microsoft.com/office/powerpoint/2010/main" val="37423615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lide de Título">
    <p:spTree>
      <p:nvGrpSpPr>
        <p:cNvPr id="1" name=""/>
        <p:cNvGrpSpPr/>
        <p:nvPr/>
      </p:nvGrpSpPr>
      <p:grpSpPr>
        <a:xfrm>
          <a:off x="0" y="0"/>
          <a:ext cx="0" cy="0"/>
          <a:chOff x="0" y="0"/>
          <a:chExt cx="0" cy="0"/>
        </a:xfrm>
      </p:grpSpPr>
      <p:sp>
        <p:nvSpPr>
          <p:cNvPr id="6" name="Triângulo Retângulo 7"/>
          <p:cNvSpPr/>
          <p:nvPr userDrawn="1"/>
        </p:nvSpPr>
        <p:spPr>
          <a:xfrm rot="10800000" flipH="1" flipV="1">
            <a:off x="0" y="0"/>
            <a:ext cx="12191999" cy="6858001"/>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 name="connsiteX0" fmla="*/ 0 w 13271157"/>
              <a:gd name="connsiteY0" fmla="*/ 6742280 h 6742280"/>
              <a:gd name="connsiteX1" fmla="*/ 0 w 13271157"/>
              <a:gd name="connsiteY1" fmla="*/ 0 h 6742280"/>
              <a:gd name="connsiteX2" fmla="*/ 13271157 w 13271157"/>
              <a:gd name="connsiteY2" fmla="*/ 6729923 h 6742280"/>
              <a:gd name="connsiteX3" fmla="*/ 0 w 13271157"/>
              <a:gd name="connsiteY3" fmla="*/ 6742280 h 6742280"/>
              <a:gd name="connsiteX0" fmla="*/ 0 w 11054556"/>
              <a:gd name="connsiteY0" fmla="*/ 6742280 h 6742280"/>
              <a:gd name="connsiteX1" fmla="*/ 0 w 11054556"/>
              <a:gd name="connsiteY1" fmla="*/ 0 h 6742280"/>
              <a:gd name="connsiteX2" fmla="*/ 11054556 w 11054556"/>
              <a:gd name="connsiteY2" fmla="*/ 6741526 h 6742280"/>
              <a:gd name="connsiteX3" fmla="*/ 0 w 11054556"/>
              <a:gd name="connsiteY3" fmla="*/ 6742280 h 6742280"/>
            </a:gdLst>
            <a:ahLst/>
            <a:cxnLst>
              <a:cxn ang="0">
                <a:pos x="connsiteX0" y="connsiteY0"/>
              </a:cxn>
              <a:cxn ang="0">
                <a:pos x="connsiteX1" y="connsiteY1"/>
              </a:cxn>
              <a:cxn ang="0">
                <a:pos x="connsiteX2" y="connsiteY2"/>
              </a:cxn>
              <a:cxn ang="0">
                <a:pos x="connsiteX3" y="connsiteY3"/>
              </a:cxn>
            </a:cxnLst>
            <a:rect l="l" t="t" r="r" b="b"/>
            <a:pathLst>
              <a:path w="11054556" h="6742280">
                <a:moveTo>
                  <a:pt x="0" y="6742280"/>
                </a:moveTo>
                <a:lnTo>
                  <a:pt x="0" y="0"/>
                </a:lnTo>
                <a:lnTo>
                  <a:pt x="11054556" y="6741526"/>
                </a:lnTo>
                <a:lnTo>
                  <a:pt x="0" y="6742280"/>
                </a:lnTo>
                <a:close/>
              </a:path>
            </a:pathLst>
          </a:custGeom>
          <a:solidFill>
            <a:srgbClr val="172949">
              <a:alpha val="84706"/>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dirty="0">
              <a:effectLst>
                <a:outerShdw blurRad="50800" dist="38100" dir="8100000" algn="tr" rotWithShape="0">
                  <a:prstClr val="black">
                    <a:alpha val="40000"/>
                  </a:prstClr>
                </a:outerShdw>
              </a:effectLst>
            </a:endParaRPr>
          </a:p>
        </p:txBody>
      </p:sp>
      <p:sp>
        <p:nvSpPr>
          <p:cNvPr id="7"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a:endParaRPr lang="pt-BR">
              <a:effectLst>
                <a:outerShdw blurRad="50800" dist="38100" dir="13500000" algn="br" rotWithShape="0">
                  <a:prstClr val="black">
                    <a:alpha val="40000"/>
                  </a:prstClr>
                </a:outerShdw>
              </a:effectLst>
            </a:endParaRPr>
          </a:p>
        </p:txBody>
      </p:sp>
      <p:pic>
        <p:nvPicPr>
          <p:cNvPr id="8" name="Imagem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spTree>
    <p:extLst>
      <p:ext uri="{BB962C8B-B14F-4D97-AF65-F5344CB8AC3E}">
        <p14:creationId xmlns:p14="http://schemas.microsoft.com/office/powerpoint/2010/main" val="67289526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ítulo e Conteúdo">
    <p:bg>
      <p:bgPr>
        <a:gradFill flip="none" rotWithShape="1">
          <a:gsLst>
            <a:gs pos="0">
              <a:schemeClr val="accent1">
                <a:lumMod val="89000"/>
              </a:schemeClr>
            </a:gs>
            <a:gs pos="23000">
              <a:schemeClr val="accent1">
                <a:lumMod val="89000"/>
              </a:schemeClr>
            </a:gs>
            <a:gs pos="69000">
              <a:schemeClr val="accent1">
                <a:lumMod val="90000"/>
                <a:lumOff val="10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7" name="Triângulo Retângulo 7"/>
          <p:cNvSpPr/>
          <p:nvPr userDrawn="1"/>
        </p:nvSpPr>
        <p:spPr>
          <a:xfrm rot="10800000" flipH="1" flipV="1">
            <a:off x="0" y="0"/>
            <a:ext cx="12192000" cy="6875417"/>
          </a:xfrm>
          <a:prstGeom prst="rect">
            <a:avLst/>
          </a:prstGeom>
          <a:solidFill>
            <a:srgbClr val="172949">
              <a:alpha val="85098"/>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dirty="0">
              <a:solidFill>
                <a:schemeClr val="tx1"/>
              </a:solidFill>
              <a:effectLst>
                <a:outerShdw blurRad="50800" dist="38100" dir="8100000" algn="tr" rotWithShape="0">
                  <a:prstClr val="black">
                    <a:alpha val="40000"/>
                  </a:prstClr>
                </a:outerShdw>
              </a:effectLst>
            </a:endParaRPr>
          </a:p>
        </p:txBody>
      </p:sp>
      <p:sp>
        <p:nvSpPr>
          <p:cNvPr id="13"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a:endParaRPr lang="pt-BR">
              <a:effectLst>
                <a:outerShdw blurRad="50800" dist="38100" dir="13500000" algn="br" rotWithShape="0">
                  <a:prstClr val="black">
                    <a:alpha val="40000"/>
                  </a:prstClr>
                </a:outerShdw>
              </a:effectLst>
            </a:endParaRPr>
          </a:p>
        </p:txBody>
      </p:sp>
      <p:pic>
        <p:nvPicPr>
          <p:cNvPr id="14" name="Imagem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sp>
        <p:nvSpPr>
          <p:cNvPr id="15" name="Retângulo 14"/>
          <p:cNvSpPr/>
          <p:nvPr userDrawn="1"/>
        </p:nvSpPr>
        <p:spPr>
          <a:xfrm>
            <a:off x="341804" y="1256763"/>
            <a:ext cx="2048698" cy="107613"/>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21" name="Espaço Reservado para Texto 20"/>
          <p:cNvSpPr>
            <a:spLocks noGrp="1"/>
          </p:cNvSpPr>
          <p:nvPr>
            <p:ph type="body" sz="quarter" idx="12" hasCustomPrompt="1"/>
          </p:nvPr>
        </p:nvSpPr>
        <p:spPr>
          <a:xfrm>
            <a:off x="227013" y="1524000"/>
            <a:ext cx="11612562" cy="4460060"/>
          </a:xfrm>
          <a:prstGeom prst="rect">
            <a:avLst/>
          </a:prstGeom>
        </p:spPr>
        <p:txBody>
          <a:bodyPr/>
          <a:lstStyle>
            <a:lvl1pPr marL="0" indent="0" algn="just">
              <a:buFontTx/>
              <a:buNone/>
              <a:defRPr sz="1400">
                <a:latin typeface="Raleway" panose="020B0503030101060003" pitchFamily="34" charset="0"/>
              </a:defRPr>
            </a:lvl1pPr>
          </a:lstStyle>
          <a:p>
            <a:pPr lvl="0"/>
            <a:r>
              <a:rPr lang="pt-BR" dirty="0" err="1" smtClean="0"/>
              <a:t>Lorem</a:t>
            </a:r>
            <a:r>
              <a:rPr lang="pt-BR" dirty="0" smtClean="0"/>
              <a:t> ipsum </a:t>
            </a:r>
            <a:r>
              <a:rPr lang="pt-BR" dirty="0" err="1" smtClean="0"/>
              <a:t>dolor</a:t>
            </a:r>
            <a:r>
              <a:rPr lang="pt-BR" dirty="0" smtClean="0"/>
              <a:t> </a:t>
            </a:r>
            <a:r>
              <a:rPr lang="pt-BR" dirty="0" err="1" smtClean="0"/>
              <a:t>sit</a:t>
            </a:r>
            <a:r>
              <a:rPr lang="pt-BR" dirty="0" smtClean="0"/>
              <a:t> </a:t>
            </a:r>
            <a:r>
              <a:rPr lang="pt-BR" dirty="0" err="1" smtClean="0"/>
              <a:t>amet</a:t>
            </a:r>
            <a:r>
              <a:rPr lang="pt-BR" dirty="0" smtClean="0"/>
              <a:t>, </a:t>
            </a:r>
            <a:r>
              <a:rPr lang="pt-BR" dirty="0" err="1" smtClean="0"/>
              <a:t>consectetur</a:t>
            </a:r>
            <a:r>
              <a:rPr lang="pt-BR" dirty="0" smtClean="0"/>
              <a:t> </a:t>
            </a:r>
            <a:r>
              <a:rPr lang="pt-BR" dirty="0" err="1" smtClean="0"/>
              <a:t>adipiscing</a:t>
            </a:r>
            <a:r>
              <a:rPr lang="pt-BR" dirty="0" smtClean="0"/>
              <a:t> </a:t>
            </a:r>
            <a:r>
              <a:rPr lang="pt-BR" dirty="0" err="1" smtClean="0"/>
              <a:t>elit</a:t>
            </a:r>
            <a:r>
              <a:rPr lang="pt-BR" dirty="0" smtClean="0"/>
              <a:t>. </a:t>
            </a:r>
            <a:r>
              <a:rPr lang="pt-BR" dirty="0" err="1" smtClean="0"/>
              <a:t>Suspendisse</a:t>
            </a:r>
            <a:r>
              <a:rPr lang="pt-BR" dirty="0" smtClean="0"/>
              <a:t> quis </a:t>
            </a:r>
            <a:r>
              <a:rPr lang="pt-BR" dirty="0" err="1" smtClean="0"/>
              <a:t>mattis</a:t>
            </a:r>
            <a:r>
              <a:rPr lang="pt-BR" dirty="0" smtClean="0"/>
              <a:t> ante. </a:t>
            </a:r>
            <a:r>
              <a:rPr lang="pt-BR" dirty="0" err="1" smtClean="0"/>
              <a:t>Integer</a:t>
            </a:r>
            <a:r>
              <a:rPr lang="pt-BR" dirty="0" smtClean="0"/>
              <a:t> </a:t>
            </a:r>
            <a:r>
              <a:rPr lang="pt-BR" dirty="0" err="1" smtClean="0"/>
              <a:t>faucibus</a:t>
            </a:r>
            <a:r>
              <a:rPr lang="pt-BR" dirty="0" smtClean="0"/>
              <a:t> </a:t>
            </a:r>
            <a:r>
              <a:rPr lang="pt-BR" dirty="0" err="1" smtClean="0"/>
              <a:t>velit</a:t>
            </a:r>
            <a:r>
              <a:rPr lang="pt-BR" dirty="0" smtClean="0"/>
              <a:t> quis </a:t>
            </a:r>
            <a:r>
              <a:rPr lang="pt-BR" dirty="0" err="1" smtClean="0"/>
              <a:t>arcu</a:t>
            </a:r>
            <a:r>
              <a:rPr lang="pt-BR" dirty="0" smtClean="0"/>
              <a:t> </a:t>
            </a:r>
            <a:r>
              <a:rPr lang="pt-BR" dirty="0" err="1" smtClean="0"/>
              <a:t>pharetra</a:t>
            </a:r>
            <a:r>
              <a:rPr lang="pt-BR" dirty="0" smtClean="0"/>
              <a:t> </a:t>
            </a:r>
            <a:r>
              <a:rPr lang="pt-BR" dirty="0" err="1" smtClean="0"/>
              <a:t>vestibulum</a:t>
            </a:r>
            <a:r>
              <a:rPr lang="pt-BR" dirty="0" smtClean="0"/>
              <a:t>. </a:t>
            </a:r>
            <a:r>
              <a:rPr lang="pt-BR" dirty="0" err="1" smtClean="0"/>
              <a:t>Morbi</a:t>
            </a:r>
            <a:r>
              <a:rPr lang="pt-BR" dirty="0" smtClean="0"/>
              <a:t> </a:t>
            </a:r>
            <a:r>
              <a:rPr lang="pt-BR" dirty="0" err="1" smtClean="0"/>
              <a:t>laoreet</a:t>
            </a:r>
            <a:r>
              <a:rPr lang="pt-BR" dirty="0" smtClean="0"/>
              <a:t> est </a:t>
            </a:r>
            <a:r>
              <a:rPr lang="pt-BR" dirty="0" err="1" smtClean="0"/>
              <a:t>ligula</a:t>
            </a:r>
            <a:r>
              <a:rPr lang="pt-BR" dirty="0" smtClean="0"/>
              <a:t>, </a:t>
            </a:r>
            <a:r>
              <a:rPr lang="pt-BR" dirty="0" err="1" smtClean="0"/>
              <a:t>at</a:t>
            </a:r>
            <a:r>
              <a:rPr lang="pt-BR" dirty="0" smtClean="0"/>
              <a:t> </a:t>
            </a:r>
            <a:r>
              <a:rPr lang="pt-BR" dirty="0" err="1" smtClean="0"/>
              <a:t>rutrum</a:t>
            </a:r>
            <a:r>
              <a:rPr lang="pt-BR" dirty="0" smtClean="0"/>
              <a:t> </a:t>
            </a:r>
            <a:r>
              <a:rPr lang="pt-BR" dirty="0" err="1" smtClean="0"/>
              <a:t>diam</a:t>
            </a:r>
            <a:r>
              <a:rPr lang="pt-BR" dirty="0" smtClean="0"/>
              <a:t> </a:t>
            </a:r>
            <a:r>
              <a:rPr lang="pt-BR" dirty="0" err="1" smtClean="0"/>
              <a:t>ornare</a:t>
            </a:r>
            <a:r>
              <a:rPr lang="pt-BR" dirty="0" smtClean="0"/>
              <a:t> vel. </a:t>
            </a:r>
            <a:r>
              <a:rPr lang="pt-BR" dirty="0" err="1" smtClean="0"/>
              <a:t>Donec</a:t>
            </a:r>
            <a:r>
              <a:rPr lang="pt-BR" dirty="0" smtClean="0"/>
              <a:t> </a:t>
            </a:r>
            <a:r>
              <a:rPr lang="pt-BR" dirty="0" err="1" smtClean="0"/>
              <a:t>pellentesque</a:t>
            </a:r>
            <a:r>
              <a:rPr lang="pt-BR" dirty="0" smtClean="0"/>
              <a:t> </a:t>
            </a:r>
            <a:r>
              <a:rPr lang="pt-BR" dirty="0" err="1" smtClean="0"/>
              <a:t>metus</a:t>
            </a:r>
            <a:r>
              <a:rPr lang="pt-BR" dirty="0" smtClean="0"/>
              <a:t> quis </a:t>
            </a:r>
            <a:r>
              <a:rPr lang="pt-BR" dirty="0" err="1" smtClean="0"/>
              <a:t>mauris</a:t>
            </a:r>
            <a:r>
              <a:rPr lang="pt-BR" dirty="0" smtClean="0"/>
              <a:t> </a:t>
            </a:r>
            <a:r>
              <a:rPr lang="pt-BR" dirty="0" err="1" smtClean="0"/>
              <a:t>congue</a:t>
            </a:r>
            <a:r>
              <a:rPr lang="pt-BR" dirty="0" smtClean="0"/>
              <a:t> </a:t>
            </a:r>
            <a:r>
              <a:rPr lang="pt-BR" dirty="0" err="1" smtClean="0"/>
              <a:t>sodales</a:t>
            </a:r>
            <a:r>
              <a:rPr lang="pt-BR" dirty="0" smtClean="0"/>
              <a:t>. </a:t>
            </a:r>
            <a:r>
              <a:rPr lang="pt-BR" dirty="0" err="1" smtClean="0"/>
              <a:t>Integer</a:t>
            </a:r>
            <a:r>
              <a:rPr lang="pt-BR" dirty="0" smtClean="0"/>
              <a:t> non </a:t>
            </a:r>
            <a:r>
              <a:rPr lang="pt-BR" dirty="0" err="1" smtClean="0"/>
              <a:t>lectus</a:t>
            </a:r>
            <a:r>
              <a:rPr lang="pt-BR" dirty="0" smtClean="0"/>
              <a:t> eu </a:t>
            </a:r>
            <a:r>
              <a:rPr lang="pt-BR" dirty="0" err="1" smtClean="0"/>
              <a:t>mauris</a:t>
            </a:r>
            <a:r>
              <a:rPr lang="pt-BR" dirty="0" smtClean="0"/>
              <a:t> </a:t>
            </a:r>
            <a:r>
              <a:rPr lang="pt-BR" dirty="0" err="1" smtClean="0"/>
              <a:t>viverra</a:t>
            </a:r>
            <a:r>
              <a:rPr lang="pt-BR" dirty="0" smtClean="0"/>
              <a:t> </a:t>
            </a:r>
            <a:r>
              <a:rPr lang="pt-BR" dirty="0" err="1" smtClean="0"/>
              <a:t>consequat</a:t>
            </a:r>
            <a:r>
              <a:rPr lang="pt-BR" dirty="0" smtClean="0"/>
              <a:t>. Nunc </a:t>
            </a:r>
            <a:r>
              <a:rPr lang="pt-BR" dirty="0" err="1" smtClean="0"/>
              <a:t>maximus</a:t>
            </a:r>
            <a:r>
              <a:rPr lang="pt-BR" dirty="0" smtClean="0"/>
              <a:t> a </a:t>
            </a:r>
            <a:r>
              <a:rPr lang="pt-BR" dirty="0" err="1" smtClean="0"/>
              <a:t>augue</a:t>
            </a:r>
            <a:r>
              <a:rPr lang="pt-BR" dirty="0" smtClean="0"/>
              <a:t> quis </a:t>
            </a:r>
            <a:r>
              <a:rPr lang="pt-BR" dirty="0" err="1" smtClean="0"/>
              <a:t>volutpat</a:t>
            </a:r>
            <a:r>
              <a:rPr lang="pt-BR" dirty="0" smtClean="0"/>
              <a:t>. Nam </a:t>
            </a:r>
            <a:r>
              <a:rPr lang="pt-BR" dirty="0" err="1" smtClean="0"/>
              <a:t>consectetur</a:t>
            </a:r>
            <a:r>
              <a:rPr lang="pt-BR" dirty="0" smtClean="0"/>
              <a:t> </a:t>
            </a:r>
            <a:r>
              <a:rPr lang="pt-BR" dirty="0" err="1" smtClean="0"/>
              <a:t>eleifend</a:t>
            </a:r>
            <a:r>
              <a:rPr lang="pt-BR" dirty="0" smtClean="0"/>
              <a:t> </a:t>
            </a:r>
            <a:r>
              <a:rPr lang="pt-BR" dirty="0" err="1" smtClean="0"/>
              <a:t>nisl</a:t>
            </a:r>
            <a:r>
              <a:rPr lang="pt-BR" dirty="0" smtClean="0"/>
              <a:t> </a:t>
            </a:r>
            <a:r>
              <a:rPr lang="pt-BR" dirty="0" err="1" smtClean="0"/>
              <a:t>bibendum</a:t>
            </a:r>
            <a:r>
              <a:rPr lang="pt-BR" dirty="0" smtClean="0"/>
              <a:t> </a:t>
            </a:r>
            <a:r>
              <a:rPr lang="pt-BR" dirty="0" err="1" smtClean="0"/>
              <a:t>condimentum</a:t>
            </a:r>
            <a:r>
              <a:rPr lang="pt-BR" dirty="0" smtClean="0"/>
              <a:t>. </a:t>
            </a:r>
            <a:r>
              <a:rPr lang="pt-BR" dirty="0" err="1" smtClean="0"/>
              <a:t>Suspendisse</a:t>
            </a:r>
            <a:r>
              <a:rPr lang="pt-BR" dirty="0" smtClean="0"/>
              <a:t> gravida, </a:t>
            </a:r>
            <a:r>
              <a:rPr lang="pt-BR" dirty="0" err="1" smtClean="0"/>
              <a:t>ligula</a:t>
            </a:r>
            <a:r>
              <a:rPr lang="pt-BR" dirty="0" smtClean="0"/>
              <a:t> quis </a:t>
            </a:r>
            <a:r>
              <a:rPr lang="pt-BR" dirty="0" err="1" smtClean="0"/>
              <a:t>iaculis</a:t>
            </a:r>
            <a:r>
              <a:rPr lang="pt-BR" dirty="0" smtClean="0"/>
              <a:t> </a:t>
            </a:r>
            <a:r>
              <a:rPr lang="pt-BR" dirty="0" err="1" smtClean="0"/>
              <a:t>aliquam</a:t>
            </a:r>
            <a:r>
              <a:rPr lang="pt-BR" dirty="0" smtClean="0"/>
              <a:t>, </a:t>
            </a:r>
            <a:r>
              <a:rPr lang="pt-BR" dirty="0" err="1" smtClean="0"/>
              <a:t>odio</a:t>
            </a:r>
            <a:r>
              <a:rPr lang="pt-BR" dirty="0" smtClean="0"/>
              <a:t> </a:t>
            </a:r>
            <a:r>
              <a:rPr lang="pt-BR" dirty="0" err="1" smtClean="0"/>
              <a:t>lorem</a:t>
            </a:r>
            <a:r>
              <a:rPr lang="pt-BR" dirty="0" smtClean="0"/>
              <a:t> </a:t>
            </a:r>
            <a:r>
              <a:rPr lang="pt-BR" dirty="0" err="1" smtClean="0"/>
              <a:t>finibus</a:t>
            </a:r>
            <a:r>
              <a:rPr lang="pt-BR" dirty="0" smtClean="0"/>
              <a:t> </a:t>
            </a:r>
            <a:r>
              <a:rPr lang="pt-BR" dirty="0" err="1" smtClean="0"/>
              <a:t>odio</a:t>
            </a:r>
            <a:r>
              <a:rPr lang="pt-BR" dirty="0" smtClean="0"/>
              <a:t>, ut </a:t>
            </a:r>
            <a:r>
              <a:rPr lang="pt-BR" dirty="0" err="1" smtClean="0"/>
              <a:t>congue</a:t>
            </a:r>
            <a:r>
              <a:rPr lang="pt-BR" dirty="0" smtClean="0"/>
              <a:t> mi </a:t>
            </a:r>
            <a:r>
              <a:rPr lang="pt-BR" dirty="0" err="1" smtClean="0"/>
              <a:t>risus</a:t>
            </a:r>
            <a:r>
              <a:rPr lang="pt-BR" dirty="0" smtClean="0"/>
              <a:t> et </a:t>
            </a:r>
            <a:r>
              <a:rPr lang="pt-BR" dirty="0" err="1" smtClean="0"/>
              <a:t>eros</a:t>
            </a:r>
            <a:r>
              <a:rPr lang="pt-BR" dirty="0" smtClean="0"/>
              <a:t>. </a:t>
            </a:r>
            <a:r>
              <a:rPr lang="pt-BR" dirty="0" err="1" smtClean="0"/>
              <a:t>Suspendisse</a:t>
            </a:r>
            <a:r>
              <a:rPr lang="pt-BR" dirty="0" smtClean="0"/>
              <a:t> </a:t>
            </a:r>
            <a:r>
              <a:rPr lang="pt-BR" dirty="0" err="1" smtClean="0"/>
              <a:t>placerat</a:t>
            </a:r>
            <a:r>
              <a:rPr lang="pt-BR" dirty="0" smtClean="0"/>
              <a:t> libero </a:t>
            </a:r>
            <a:r>
              <a:rPr lang="pt-BR" dirty="0" err="1" smtClean="0"/>
              <a:t>vel</a:t>
            </a:r>
            <a:r>
              <a:rPr lang="pt-BR" dirty="0" smtClean="0"/>
              <a:t> </a:t>
            </a:r>
            <a:r>
              <a:rPr lang="pt-BR" dirty="0" err="1" smtClean="0"/>
              <a:t>arcu</a:t>
            </a:r>
            <a:r>
              <a:rPr lang="pt-BR" dirty="0" smtClean="0"/>
              <a:t> </a:t>
            </a:r>
            <a:r>
              <a:rPr lang="pt-BR" dirty="0" err="1" smtClean="0"/>
              <a:t>fringilla</a:t>
            </a:r>
            <a:r>
              <a:rPr lang="pt-BR" dirty="0" smtClean="0"/>
              <a:t> </a:t>
            </a:r>
            <a:r>
              <a:rPr lang="pt-BR" dirty="0" err="1" smtClean="0"/>
              <a:t>convallis</a:t>
            </a:r>
            <a:r>
              <a:rPr lang="pt-BR" dirty="0" smtClean="0"/>
              <a:t>. </a:t>
            </a:r>
            <a:r>
              <a:rPr lang="pt-BR" dirty="0" err="1" smtClean="0"/>
              <a:t>Vestibulum</a:t>
            </a:r>
            <a:r>
              <a:rPr lang="pt-BR" dirty="0" smtClean="0"/>
              <a:t> </a:t>
            </a:r>
            <a:r>
              <a:rPr lang="pt-BR" dirty="0" err="1" smtClean="0"/>
              <a:t>pharetra</a:t>
            </a:r>
            <a:r>
              <a:rPr lang="pt-BR" dirty="0" smtClean="0"/>
              <a:t> </a:t>
            </a:r>
            <a:r>
              <a:rPr lang="pt-BR" dirty="0" err="1" smtClean="0"/>
              <a:t>iaculis</a:t>
            </a:r>
            <a:r>
              <a:rPr lang="pt-BR" dirty="0" smtClean="0"/>
              <a:t> </a:t>
            </a:r>
            <a:r>
              <a:rPr lang="pt-BR" dirty="0" err="1" smtClean="0"/>
              <a:t>quam</a:t>
            </a:r>
            <a:r>
              <a:rPr lang="pt-BR" dirty="0" smtClean="0"/>
              <a:t> ut </a:t>
            </a:r>
            <a:r>
              <a:rPr lang="pt-BR" dirty="0" err="1" smtClean="0"/>
              <a:t>convallis</a:t>
            </a:r>
            <a:r>
              <a:rPr lang="pt-BR" dirty="0" smtClean="0"/>
              <a:t>. </a:t>
            </a:r>
            <a:r>
              <a:rPr lang="pt-BR" dirty="0" err="1" smtClean="0"/>
              <a:t>Mauris</a:t>
            </a:r>
            <a:r>
              <a:rPr lang="pt-BR" dirty="0" smtClean="0"/>
              <a:t> </a:t>
            </a:r>
            <a:r>
              <a:rPr lang="pt-BR" dirty="0" err="1" smtClean="0"/>
              <a:t>placerat</a:t>
            </a:r>
            <a:r>
              <a:rPr lang="pt-BR" dirty="0" smtClean="0"/>
              <a:t> </a:t>
            </a:r>
            <a:r>
              <a:rPr lang="pt-BR" dirty="0" err="1" smtClean="0"/>
              <a:t>faucibus</a:t>
            </a:r>
            <a:r>
              <a:rPr lang="pt-BR" dirty="0" smtClean="0"/>
              <a:t> </a:t>
            </a:r>
            <a:r>
              <a:rPr lang="pt-BR" dirty="0" err="1" smtClean="0"/>
              <a:t>vulputate</a:t>
            </a:r>
            <a:r>
              <a:rPr lang="pt-BR" dirty="0" smtClean="0"/>
              <a:t>. </a:t>
            </a:r>
            <a:r>
              <a:rPr lang="pt-BR" dirty="0" err="1" smtClean="0"/>
              <a:t>Quisque</a:t>
            </a:r>
            <a:r>
              <a:rPr lang="pt-BR" dirty="0" smtClean="0"/>
              <a:t> </a:t>
            </a:r>
            <a:r>
              <a:rPr lang="pt-BR" dirty="0" err="1" smtClean="0"/>
              <a:t>sodales</a:t>
            </a:r>
            <a:r>
              <a:rPr lang="pt-BR" dirty="0" smtClean="0"/>
              <a:t> in </a:t>
            </a:r>
            <a:r>
              <a:rPr lang="pt-BR" dirty="0" err="1" smtClean="0"/>
              <a:t>ligula</a:t>
            </a:r>
            <a:r>
              <a:rPr lang="pt-BR" dirty="0" smtClean="0"/>
              <a:t> vitae </a:t>
            </a:r>
            <a:r>
              <a:rPr lang="pt-BR" dirty="0" err="1" smtClean="0"/>
              <a:t>dictum</a:t>
            </a:r>
            <a:r>
              <a:rPr lang="pt-BR" dirty="0" smtClean="0"/>
              <a:t>. </a:t>
            </a:r>
            <a:r>
              <a:rPr lang="pt-BR" dirty="0" err="1" smtClean="0"/>
              <a:t>Cras</a:t>
            </a:r>
            <a:r>
              <a:rPr lang="pt-BR" dirty="0" smtClean="0"/>
              <a:t> </a:t>
            </a:r>
            <a:r>
              <a:rPr lang="pt-BR" dirty="0" err="1" smtClean="0"/>
              <a:t>pellentesque</a:t>
            </a:r>
            <a:r>
              <a:rPr lang="pt-BR" dirty="0" smtClean="0"/>
              <a:t>, </a:t>
            </a:r>
            <a:r>
              <a:rPr lang="pt-BR" dirty="0" err="1" smtClean="0"/>
              <a:t>tellus</a:t>
            </a:r>
            <a:r>
              <a:rPr lang="pt-BR" dirty="0" smtClean="0"/>
              <a:t> et </a:t>
            </a:r>
            <a:r>
              <a:rPr lang="pt-BR" dirty="0" err="1" smtClean="0"/>
              <a:t>suscipit</a:t>
            </a:r>
            <a:r>
              <a:rPr lang="pt-BR" dirty="0" smtClean="0"/>
              <a:t> </a:t>
            </a:r>
            <a:r>
              <a:rPr lang="pt-BR" dirty="0" err="1" smtClean="0"/>
              <a:t>sodales</a:t>
            </a:r>
            <a:r>
              <a:rPr lang="pt-BR" dirty="0" smtClean="0"/>
              <a:t>, </a:t>
            </a:r>
            <a:r>
              <a:rPr lang="pt-BR" dirty="0" err="1" smtClean="0"/>
              <a:t>odio</a:t>
            </a:r>
            <a:r>
              <a:rPr lang="pt-BR" dirty="0" smtClean="0"/>
              <a:t> </a:t>
            </a:r>
            <a:r>
              <a:rPr lang="pt-BR" dirty="0" err="1" smtClean="0"/>
              <a:t>elit</a:t>
            </a:r>
            <a:r>
              <a:rPr lang="pt-BR" dirty="0" smtClean="0"/>
              <a:t> </a:t>
            </a:r>
            <a:r>
              <a:rPr lang="pt-BR" dirty="0" err="1" smtClean="0"/>
              <a:t>elementum</a:t>
            </a:r>
            <a:r>
              <a:rPr lang="pt-BR" dirty="0" smtClean="0"/>
              <a:t> ante, </a:t>
            </a:r>
            <a:r>
              <a:rPr lang="pt-BR" dirty="0" err="1" smtClean="0"/>
              <a:t>vel</a:t>
            </a:r>
            <a:r>
              <a:rPr lang="pt-BR" dirty="0" smtClean="0"/>
              <a:t> </a:t>
            </a:r>
            <a:r>
              <a:rPr lang="pt-BR" dirty="0" err="1" smtClean="0"/>
              <a:t>auctor</a:t>
            </a:r>
            <a:r>
              <a:rPr lang="pt-BR" dirty="0" smtClean="0"/>
              <a:t> </a:t>
            </a:r>
            <a:r>
              <a:rPr lang="pt-BR" dirty="0" err="1" smtClean="0"/>
              <a:t>elit</a:t>
            </a:r>
            <a:r>
              <a:rPr lang="pt-BR" dirty="0" smtClean="0"/>
              <a:t> </a:t>
            </a:r>
            <a:r>
              <a:rPr lang="pt-BR" dirty="0" err="1" smtClean="0"/>
              <a:t>felis</a:t>
            </a:r>
            <a:r>
              <a:rPr lang="pt-BR" dirty="0" smtClean="0"/>
              <a:t> </a:t>
            </a:r>
            <a:r>
              <a:rPr lang="pt-BR" dirty="0" err="1" smtClean="0"/>
              <a:t>sit</a:t>
            </a:r>
            <a:r>
              <a:rPr lang="pt-BR" dirty="0" smtClean="0"/>
              <a:t> </a:t>
            </a:r>
            <a:r>
              <a:rPr lang="pt-BR" dirty="0" err="1" smtClean="0"/>
              <a:t>amet</a:t>
            </a:r>
            <a:r>
              <a:rPr lang="pt-BR" dirty="0" smtClean="0"/>
              <a:t> </a:t>
            </a:r>
            <a:r>
              <a:rPr lang="pt-BR" dirty="0" err="1" smtClean="0"/>
              <a:t>turpis</a:t>
            </a:r>
            <a:r>
              <a:rPr lang="pt-BR" dirty="0" smtClean="0"/>
              <a:t>.</a:t>
            </a:r>
          </a:p>
          <a:p>
            <a:pPr lvl="0"/>
            <a:r>
              <a:rPr lang="pt-BR" dirty="0" err="1" smtClean="0"/>
              <a:t>Cras</a:t>
            </a:r>
            <a:r>
              <a:rPr lang="pt-BR" dirty="0" smtClean="0"/>
              <a:t> </a:t>
            </a:r>
            <a:r>
              <a:rPr lang="pt-BR" dirty="0" err="1" smtClean="0"/>
              <a:t>vestibulum</a:t>
            </a:r>
            <a:r>
              <a:rPr lang="pt-BR" dirty="0" smtClean="0"/>
              <a:t>, ante </a:t>
            </a:r>
            <a:r>
              <a:rPr lang="pt-BR" dirty="0" err="1" smtClean="0"/>
              <a:t>molestie</a:t>
            </a:r>
            <a:r>
              <a:rPr lang="pt-BR" dirty="0" smtClean="0"/>
              <a:t> </a:t>
            </a:r>
            <a:r>
              <a:rPr lang="pt-BR" dirty="0" err="1" smtClean="0"/>
              <a:t>pretium</a:t>
            </a:r>
            <a:r>
              <a:rPr lang="pt-BR" dirty="0" smtClean="0"/>
              <a:t> </a:t>
            </a:r>
            <a:r>
              <a:rPr lang="pt-BR" dirty="0" err="1" smtClean="0"/>
              <a:t>accumsan</a:t>
            </a:r>
            <a:r>
              <a:rPr lang="pt-BR" dirty="0" smtClean="0"/>
              <a:t>, justo </a:t>
            </a:r>
            <a:r>
              <a:rPr lang="pt-BR" dirty="0" err="1" smtClean="0"/>
              <a:t>nisi</a:t>
            </a:r>
            <a:r>
              <a:rPr lang="pt-BR" dirty="0" smtClean="0"/>
              <a:t> porta magna, et </a:t>
            </a:r>
            <a:r>
              <a:rPr lang="pt-BR" dirty="0" err="1" smtClean="0"/>
              <a:t>pellentesque</a:t>
            </a:r>
            <a:r>
              <a:rPr lang="pt-BR" dirty="0" smtClean="0"/>
              <a:t> mi massa et </a:t>
            </a:r>
            <a:r>
              <a:rPr lang="pt-BR" dirty="0" err="1" smtClean="0"/>
              <a:t>elit</a:t>
            </a:r>
            <a:r>
              <a:rPr lang="pt-BR" dirty="0" smtClean="0"/>
              <a:t>. </a:t>
            </a:r>
            <a:r>
              <a:rPr lang="pt-BR" dirty="0" err="1" smtClean="0"/>
              <a:t>Morbi</a:t>
            </a:r>
            <a:r>
              <a:rPr lang="pt-BR" dirty="0" smtClean="0"/>
              <a:t> </a:t>
            </a:r>
            <a:r>
              <a:rPr lang="pt-BR" dirty="0" err="1" smtClean="0"/>
              <a:t>aliquet</a:t>
            </a:r>
            <a:r>
              <a:rPr lang="pt-BR" dirty="0" smtClean="0"/>
              <a:t> </a:t>
            </a:r>
            <a:r>
              <a:rPr lang="pt-BR" dirty="0" err="1" smtClean="0"/>
              <a:t>neque</a:t>
            </a:r>
            <a:r>
              <a:rPr lang="pt-BR" dirty="0" smtClean="0"/>
              <a:t> quis libero </a:t>
            </a:r>
            <a:r>
              <a:rPr lang="pt-BR" dirty="0" err="1" smtClean="0"/>
              <a:t>aliquam</a:t>
            </a:r>
            <a:r>
              <a:rPr lang="pt-BR" dirty="0" smtClean="0"/>
              <a:t>, et </a:t>
            </a:r>
            <a:r>
              <a:rPr lang="pt-BR" dirty="0" err="1" smtClean="0"/>
              <a:t>fringilla</a:t>
            </a:r>
            <a:r>
              <a:rPr lang="pt-BR" dirty="0" smtClean="0"/>
              <a:t> </a:t>
            </a:r>
            <a:r>
              <a:rPr lang="pt-BR" dirty="0" err="1" smtClean="0"/>
              <a:t>orci</a:t>
            </a:r>
            <a:r>
              <a:rPr lang="pt-BR" dirty="0" smtClean="0"/>
              <a:t> </a:t>
            </a:r>
            <a:r>
              <a:rPr lang="pt-BR" dirty="0" err="1" smtClean="0"/>
              <a:t>feugiat</a:t>
            </a:r>
            <a:r>
              <a:rPr lang="pt-BR" dirty="0" smtClean="0"/>
              <a:t>. </a:t>
            </a:r>
            <a:r>
              <a:rPr lang="pt-BR" dirty="0" err="1" smtClean="0"/>
              <a:t>Aliquam</a:t>
            </a:r>
            <a:r>
              <a:rPr lang="pt-BR" dirty="0" smtClean="0"/>
              <a:t> </a:t>
            </a:r>
            <a:r>
              <a:rPr lang="pt-BR" dirty="0" err="1" smtClean="0"/>
              <a:t>luctus</a:t>
            </a:r>
            <a:r>
              <a:rPr lang="pt-BR" dirty="0" smtClean="0"/>
              <a:t> </a:t>
            </a:r>
            <a:r>
              <a:rPr lang="pt-BR" dirty="0" err="1" smtClean="0"/>
              <a:t>elementum</a:t>
            </a:r>
            <a:r>
              <a:rPr lang="pt-BR" dirty="0" smtClean="0"/>
              <a:t> </a:t>
            </a:r>
            <a:r>
              <a:rPr lang="pt-BR" dirty="0" err="1" smtClean="0"/>
              <a:t>cursus</a:t>
            </a:r>
            <a:r>
              <a:rPr lang="pt-BR" dirty="0" smtClean="0"/>
              <a:t>. </a:t>
            </a:r>
            <a:r>
              <a:rPr lang="pt-BR" dirty="0" err="1" smtClean="0"/>
              <a:t>Morbi</a:t>
            </a:r>
            <a:r>
              <a:rPr lang="pt-BR" dirty="0" smtClean="0"/>
              <a:t> </a:t>
            </a:r>
            <a:r>
              <a:rPr lang="pt-BR" dirty="0" err="1" smtClean="0"/>
              <a:t>vulputate</a:t>
            </a:r>
            <a:r>
              <a:rPr lang="pt-BR" dirty="0" smtClean="0"/>
              <a:t> </a:t>
            </a:r>
            <a:r>
              <a:rPr lang="pt-BR" dirty="0" err="1" smtClean="0"/>
              <a:t>pharetra</a:t>
            </a:r>
            <a:r>
              <a:rPr lang="pt-BR" dirty="0" smtClean="0"/>
              <a:t> nunc </a:t>
            </a:r>
            <a:r>
              <a:rPr lang="pt-BR" dirty="0" err="1" smtClean="0"/>
              <a:t>vel</a:t>
            </a:r>
            <a:r>
              <a:rPr lang="pt-BR" dirty="0" smtClean="0"/>
              <a:t> </a:t>
            </a:r>
            <a:r>
              <a:rPr lang="pt-BR" dirty="0" err="1" smtClean="0"/>
              <a:t>consectetur</a:t>
            </a:r>
            <a:r>
              <a:rPr lang="pt-BR" dirty="0" smtClean="0"/>
              <a:t>. Nam </a:t>
            </a:r>
            <a:r>
              <a:rPr lang="pt-BR" dirty="0" err="1" smtClean="0"/>
              <a:t>malesuada</a:t>
            </a:r>
            <a:r>
              <a:rPr lang="pt-BR" dirty="0" smtClean="0"/>
              <a:t> nunc </a:t>
            </a:r>
            <a:r>
              <a:rPr lang="pt-BR" dirty="0" err="1" smtClean="0"/>
              <a:t>neque</a:t>
            </a:r>
            <a:r>
              <a:rPr lang="pt-BR" dirty="0" smtClean="0"/>
              <a:t>, non porta </a:t>
            </a:r>
            <a:r>
              <a:rPr lang="pt-BR" dirty="0" err="1" smtClean="0"/>
              <a:t>augue</a:t>
            </a:r>
            <a:r>
              <a:rPr lang="pt-BR" dirty="0" smtClean="0"/>
              <a:t> </a:t>
            </a:r>
            <a:r>
              <a:rPr lang="pt-BR" dirty="0" err="1" smtClean="0"/>
              <a:t>facilisis</a:t>
            </a:r>
            <a:r>
              <a:rPr lang="pt-BR" dirty="0" smtClean="0"/>
              <a:t> id. </a:t>
            </a:r>
            <a:r>
              <a:rPr lang="pt-BR" dirty="0" err="1" smtClean="0"/>
              <a:t>Suspendisse</a:t>
            </a:r>
            <a:r>
              <a:rPr lang="pt-BR" dirty="0" smtClean="0"/>
              <a:t> </a:t>
            </a:r>
            <a:r>
              <a:rPr lang="pt-BR" dirty="0" err="1" smtClean="0"/>
              <a:t>potenti</a:t>
            </a:r>
            <a:r>
              <a:rPr lang="pt-BR" dirty="0" smtClean="0"/>
              <a:t>. In </a:t>
            </a:r>
            <a:r>
              <a:rPr lang="pt-BR" dirty="0" err="1" smtClean="0"/>
              <a:t>aliquam</a:t>
            </a:r>
            <a:r>
              <a:rPr lang="pt-BR" dirty="0" smtClean="0"/>
              <a:t>, </a:t>
            </a:r>
            <a:r>
              <a:rPr lang="pt-BR" dirty="0" err="1" smtClean="0"/>
              <a:t>dui</a:t>
            </a:r>
            <a:r>
              <a:rPr lang="pt-BR" dirty="0" smtClean="0"/>
              <a:t> </a:t>
            </a:r>
            <a:r>
              <a:rPr lang="pt-BR" dirty="0" err="1" smtClean="0"/>
              <a:t>nec</a:t>
            </a:r>
            <a:r>
              <a:rPr lang="pt-BR" dirty="0" smtClean="0"/>
              <a:t> </a:t>
            </a:r>
            <a:r>
              <a:rPr lang="pt-BR" dirty="0" err="1" smtClean="0"/>
              <a:t>luctus</a:t>
            </a:r>
            <a:r>
              <a:rPr lang="pt-BR" dirty="0" smtClean="0"/>
              <a:t> </a:t>
            </a:r>
            <a:r>
              <a:rPr lang="pt-BR" dirty="0" err="1" smtClean="0"/>
              <a:t>facilisis</a:t>
            </a:r>
            <a:r>
              <a:rPr lang="pt-BR" dirty="0" smtClean="0"/>
              <a:t>, </a:t>
            </a:r>
            <a:r>
              <a:rPr lang="pt-BR" dirty="0" err="1" smtClean="0"/>
              <a:t>felis</a:t>
            </a:r>
            <a:r>
              <a:rPr lang="pt-BR" dirty="0" smtClean="0"/>
              <a:t> </a:t>
            </a:r>
            <a:r>
              <a:rPr lang="pt-BR" dirty="0" err="1" smtClean="0"/>
              <a:t>felis</a:t>
            </a:r>
            <a:r>
              <a:rPr lang="pt-BR" dirty="0" smtClean="0"/>
              <a:t> </a:t>
            </a:r>
            <a:r>
              <a:rPr lang="pt-BR" dirty="0" err="1" smtClean="0"/>
              <a:t>eleifend</a:t>
            </a:r>
            <a:r>
              <a:rPr lang="pt-BR" dirty="0" smtClean="0"/>
              <a:t> </a:t>
            </a:r>
            <a:r>
              <a:rPr lang="pt-BR" dirty="0" err="1" smtClean="0"/>
              <a:t>ligula</a:t>
            </a:r>
            <a:r>
              <a:rPr lang="pt-BR" dirty="0" smtClean="0"/>
              <a:t>, quis </a:t>
            </a:r>
            <a:r>
              <a:rPr lang="pt-BR" dirty="0" err="1" smtClean="0"/>
              <a:t>mollis</a:t>
            </a:r>
            <a:r>
              <a:rPr lang="pt-BR" dirty="0" smtClean="0"/>
              <a:t> </a:t>
            </a:r>
            <a:r>
              <a:rPr lang="pt-BR" dirty="0" err="1" smtClean="0"/>
              <a:t>neque</a:t>
            </a:r>
            <a:r>
              <a:rPr lang="pt-BR" dirty="0" smtClean="0"/>
              <a:t> </a:t>
            </a:r>
            <a:r>
              <a:rPr lang="pt-BR" dirty="0" err="1" smtClean="0"/>
              <a:t>nisl</a:t>
            </a:r>
            <a:r>
              <a:rPr lang="pt-BR" dirty="0" smtClean="0"/>
              <a:t> et </a:t>
            </a:r>
            <a:r>
              <a:rPr lang="pt-BR" dirty="0" err="1" smtClean="0"/>
              <a:t>velit</a:t>
            </a:r>
            <a:r>
              <a:rPr lang="pt-BR" dirty="0" smtClean="0"/>
              <a:t>. </a:t>
            </a:r>
            <a:r>
              <a:rPr lang="pt-BR" dirty="0" err="1" smtClean="0"/>
              <a:t>Donec</a:t>
            </a:r>
            <a:r>
              <a:rPr lang="pt-BR" dirty="0" smtClean="0"/>
              <a:t> </a:t>
            </a:r>
            <a:r>
              <a:rPr lang="pt-BR" dirty="0" err="1" smtClean="0"/>
              <a:t>sed</a:t>
            </a:r>
            <a:r>
              <a:rPr lang="pt-BR" dirty="0" smtClean="0"/>
              <a:t> </a:t>
            </a:r>
            <a:r>
              <a:rPr lang="pt-BR" dirty="0" err="1" smtClean="0"/>
              <a:t>sodales</a:t>
            </a:r>
            <a:r>
              <a:rPr lang="pt-BR" dirty="0" smtClean="0"/>
              <a:t> </a:t>
            </a:r>
            <a:r>
              <a:rPr lang="pt-BR" dirty="0" err="1" smtClean="0"/>
              <a:t>neque</a:t>
            </a:r>
            <a:r>
              <a:rPr lang="pt-BR" dirty="0" smtClean="0"/>
              <a:t>. </a:t>
            </a:r>
            <a:r>
              <a:rPr lang="pt-BR" dirty="0" err="1" smtClean="0"/>
              <a:t>Nullam</a:t>
            </a:r>
            <a:r>
              <a:rPr lang="pt-BR" dirty="0" smtClean="0"/>
              <a:t> </a:t>
            </a:r>
            <a:r>
              <a:rPr lang="pt-BR" dirty="0" err="1" smtClean="0"/>
              <a:t>hendrerit</a:t>
            </a:r>
            <a:r>
              <a:rPr lang="pt-BR" dirty="0" smtClean="0"/>
              <a:t> </a:t>
            </a:r>
            <a:r>
              <a:rPr lang="pt-BR" dirty="0" err="1" smtClean="0"/>
              <a:t>vel</a:t>
            </a:r>
            <a:r>
              <a:rPr lang="pt-BR" dirty="0" smtClean="0"/>
              <a:t> est ut </a:t>
            </a:r>
            <a:r>
              <a:rPr lang="pt-BR" dirty="0" err="1" smtClean="0"/>
              <a:t>bibendum</a:t>
            </a:r>
            <a:r>
              <a:rPr lang="pt-BR" dirty="0" smtClean="0"/>
              <a:t>.</a:t>
            </a:r>
          </a:p>
          <a:p>
            <a:pPr lvl="0"/>
            <a:r>
              <a:rPr lang="pt-BR" dirty="0" smtClean="0"/>
              <a:t>Nunc </a:t>
            </a:r>
            <a:r>
              <a:rPr lang="pt-BR" dirty="0" err="1" smtClean="0"/>
              <a:t>vel</a:t>
            </a:r>
            <a:r>
              <a:rPr lang="pt-BR" dirty="0" smtClean="0"/>
              <a:t> </a:t>
            </a:r>
            <a:r>
              <a:rPr lang="pt-BR" dirty="0" err="1" smtClean="0"/>
              <a:t>eleifend</a:t>
            </a:r>
            <a:r>
              <a:rPr lang="pt-BR" dirty="0" smtClean="0"/>
              <a:t> magna, non </a:t>
            </a:r>
            <a:r>
              <a:rPr lang="pt-BR" dirty="0" err="1" smtClean="0"/>
              <a:t>egestas</a:t>
            </a:r>
            <a:r>
              <a:rPr lang="pt-BR" dirty="0" smtClean="0"/>
              <a:t> </a:t>
            </a:r>
            <a:r>
              <a:rPr lang="pt-BR" dirty="0" err="1" smtClean="0"/>
              <a:t>nulla</a:t>
            </a:r>
            <a:r>
              <a:rPr lang="pt-BR" dirty="0" smtClean="0"/>
              <a:t>. </a:t>
            </a:r>
            <a:r>
              <a:rPr lang="pt-BR" dirty="0" err="1" smtClean="0"/>
              <a:t>Donec</a:t>
            </a:r>
            <a:r>
              <a:rPr lang="pt-BR" dirty="0" smtClean="0"/>
              <a:t> a </a:t>
            </a:r>
            <a:r>
              <a:rPr lang="pt-BR" dirty="0" err="1" smtClean="0"/>
              <a:t>dolor</a:t>
            </a:r>
            <a:r>
              <a:rPr lang="pt-BR" dirty="0" smtClean="0"/>
              <a:t> </a:t>
            </a:r>
            <a:r>
              <a:rPr lang="pt-BR" dirty="0" err="1" smtClean="0"/>
              <a:t>vulputate</a:t>
            </a:r>
            <a:r>
              <a:rPr lang="pt-BR" dirty="0" smtClean="0"/>
              <a:t> est </a:t>
            </a:r>
            <a:r>
              <a:rPr lang="pt-BR" dirty="0" err="1" smtClean="0"/>
              <a:t>ultricies</a:t>
            </a:r>
            <a:r>
              <a:rPr lang="pt-BR" dirty="0" smtClean="0"/>
              <a:t> </a:t>
            </a:r>
            <a:r>
              <a:rPr lang="pt-BR" dirty="0" err="1" smtClean="0"/>
              <a:t>elementum</a:t>
            </a:r>
            <a:r>
              <a:rPr lang="pt-BR" dirty="0" smtClean="0"/>
              <a:t> et </a:t>
            </a:r>
            <a:r>
              <a:rPr lang="pt-BR" dirty="0" err="1" smtClean="0"/>
              <a:t>at</a:t>
            </a:r>
            <a:r>
              <a:rPr lang="pt-BR" dirty="0" smtClean="0"/>
              <a:t> </a:t>
            </a:r>
            <a:r>
              <a:rPr lang="pt-BR" dirty="0" err="1" smtClean="0"/>
              <a:t>nulla</a:t>
            </a:r>
            <a:r>
              <a:rPr lang="pt-BR" dirty="0" smtClean="0"/>
              <a:t>. </a:t>
            </a:r>
            <a:r>
              <a:rPr lang="pt-BR" dirty="0" err="1" smtClean="0"/>
              <a:t>Etiam</a:t>
            </a:r>
            <a:r>
              <a:rPr lang="pt-BR" dirty="0" smtClean="0"/>
              <a:t> </a:t>
            </a:r>
            <a:r>
              <a:rPr lang="pt-BR" dirty="0" err="1" smtClean="0"/>
              <a:t>placerat</a:t>
            </a:r>
            <a:r>
              <a:rPr lang="pt-BR" dirty="0" smtClean="0"/>
              <a:t> est </a:t>
            </a:r>
            <a:r>
              <a:rPr lang="pt-BR" dirty="0" err="1" smtClean="0"/>
              <a:t>lacus</a:t>
            </a:r>
            <a:r>
              <a:rPr lang="pt-BR" dirty="0" smtClean="0"/>
              <a:t>, </a:t>
            </a:r>
            <a:r>
              <a:rPr lang="pt-BR" dirty="0" err="1" smtClean="0"/>
              <a:t>nec</a:t>
            </a:r>
            <a:r>
              <a:rPr lang="pt-BR" dirty="0" smtClean="0"/>
              <a:t> </a:t>
            </a:r>
            <a:r>
              <a:rPr lang="pt-BR" dirty="0" err="1" smtClean="0"/>
              <a:t>volutpat</a:t>
            </a:r>
            <a:r>
              <a:rPr lang="pt-BR" dirty="0" smtClean="0"/>
              <a:t> erat </a:t>
            </a:r>
            <a:r>
              <a:rPr lang="pt-BR" dirty="0" err="1" smtClean="0"/>
              <a:t>sollicitudin</a:t>
            </a:r>
            <a:r>
              <a:rPr lang="pt-BR" dirty="0" smtClean="0"/>
              <a:t> id. </a:t>
            </a:r>
            <a:r>
              <a:rPr lang="pt-BR" dirty="0" err="1" smtClean="0"/>
              <a:t>Curabitur</a:t>
            </a:r>
            <a:r>
              <a:rPr lang="pt-BR" dirty="0" smtClean="0"/>
              <a:t> </a:t>
            </a:r>
            <a:r>
              <a:rPr lang="pt-BR" dirty="0" err="1" smtClean="0"/>
              <a:t>at</a:t>
            </a:r>
            <a:r>
              <a:rPr lang="pt-BR" dirty="0" smtClean="0"/>
              <a:t> </a:t>
            </a:r>
            <a:r>
              <a:rPr lang="pt-BR" dirty="0" err="1" smtClean="0"/>
              <a:t>orci</a:t>
            </a:r>
            <a:r>
              <a:rPr lang="pt-BR" dirty="0" smtClean="0"/>
              <a:t> </a:t>
            </a:r>
            <a:r>
              <a:rPr lang="pt-BR" dirty="0" err="1" smtClean="0"/>
              <a:t>turpis</a:t>
            </a:r>
            <a:r>
              <a:rPr lang="pt-BR" dirty="0" smtClean="0"/>
              <a:t>. </a:t>
            </a:r>
            <a:r>
              <a:rPr lang="pt-BR" dirty="0" err="1" smtClean="0"/>
              <a:t>Donec</a:t>
            </a:r>
            <a:r>
              <a:rPr lang="pt-BR" dirty="0" smtClean="0"/>
              <a:t> </a:t>
            </a:r>
            <a:r>
              <a:rPr lang="pt-BR" dirty="0" err="1" smtClean="0"/>
              <a:t>malesuada</a:t>
            </a:r>
            <a:r>
              <a:rPr lang="pt-BR" dirty="0" smtClean="0"/>
              <a:t> </a:t>
            </a:r>
            <a:r>
              <a:rPr lang="pt-BR" dirty="0" err="1" smtClean="0"/>
              <a:t>pulvinar</a:t>
            </a:r>
            <a:r>
              <a:rPr lang="pt-BR" dirty="0" smtClean="0"/>
              <a:t> </a:t>
            </a:r>
            <a:r>
              <a:rPr lang="pt-BR" dirty="0" err="1" smtClean="0"/>
              <a:t>purus</a:t>
            </a:r>
            <a:r>
              <a:rPr lang="pt-BR" dirty="0" smtClean="0"/>
              <a:t> </a:t>
            </a:r>
            <a:r>
              <a:rPr lang="pt-BR" dirty="0" err="1" smtClean="0"/>
              <a:t>nec</a:t>
            </a:r>
            <a:r>
              <a:rPr lang="pt-BR" dirty="0" smtClean="0"/>
              <a:t> </a:t>
            </a:r>
            <a:r>
              <a:rPr lang="pt-BR" dirty="0" err="1" smtClean="0"/>
              <a:t>ultrices</a:t>
            </a:r>
            <a:r>
              <a:rPr lang="pt-BR" dirty="0" smtClean="0"/>
              <a:t>. </a:t>
            </a:r>
            <a:r>
              <a:rPr lang="pt-BR" dirty="0" err="1" smtClean="0"/>
              <a:t>Donec</a:t>
            </a:r>
            <a:r>
              <a:rPr lang="pt-BR" dirty="0" smtClean="0"/>
              <a:t> </a:t>
            </a:r>
            <a:r>
              <a:rPr lang="pt-BR" dirty="0" err="1" smtClean="0"/>
              <a:t>nisl</a:t>
            </a:r>
            <a:r>
              <a:rPr lang="pt-BR" dirty="0" smtClean="0"/>
              <a:t> </a:t>
            </a:r>
            <a:r>
              <a:rPr lang="pt-BR" dirty="0" err="1" smtClean="0"/>
              <a:t>sapien</a:t>
            </a:r>
            <a:r>
              <a:rPr lang="pt-BR" dirty="0" smtClean="0"/>
              <a:t>, </a:t>
            </a:r>
            <a:r>
              <a:rPr lang="pt-BR" dirty="0" err="1" smtClean="0"/>
              <a:t>cursus</a:t>
            </a:r>
            <a:r>
              <a:rPr lang="pt-BR" dirty="0" smtClean="0"/>
              <a:t> vitae </a:t>
            </a:r>
            <a:r>
              <a:rPr lang="pt-BR" dirty="0" err="1" smtClean="0"/>
              <a:t>elementum</a:t>
            </a:r>
            <a:r>
              <a:rPr lang="pt-BR" dirty="0" smtClean="0"/>
              <a:t> eu, </a:t>
            </a:r>
            <a:r>
              <a:rPr lang="pt-BR" dirty="0" err="1" smtClean="0"/>
              <a:t>dignissim</a:t>
            </a:r>
            <a:r>
              <a:rPr lang="pt-BR" dirty="0" smtClean="0"/>
              <a:t> eu </a:t>
            </a:r>
            <a:r>
              <a:rPr lang="pt-BR" dirty="0" err="1" smtClean="0"/>
              <a:t>diam</a:t>
            </a:r>
            <a:r>
              <a:rPr lang="pt-BR" dirty="0" smtClean="0"/>
              <a:t>. </a:t>
            </a:r>
            <a:r>
              <a:rPr lang="pt-BR" dirty="0" err="1" smtClean="0"/>
              <a:t>Etiam</a:t>
            </a:r>
            <a:r>
              <a:rPr lang="pt-BR" dirty="0" smtClean="0"/>
              <a:t> </a:t>
            </a:r>
            <a:r>
              <a:rPr lang="pt-BR" dirty="0" err="1" smtClean="0"/>
              <a:t>vestibulum</a:t>
            </a:r>
            <a:r>
              <a:rPr lang="pt-BR" dirty="0" smtClean="0"/>
              <a:t> </a:t>
            </a:r>
            <a:r>
              <a:rPr lang="pt-BR" dirty="0" err="1" smtClean="0"/>
              <a:t>lectus</a:t>
            </a:r>
            <a:r>
              <a:rPr lang="pt-BR" dirty="0" smtClean="0"/>
              <a:t> </a:t>
            </a:r>
            <a:r>
              <a:rPr lang="pt-BR" dirty="0" err="1" smtClean="0"/>
              <a:t>dolor</a:t>
            </a:r>
            <a:r>
              <a:rPr lang="pt-BR" dirty="0" smtClean="0"/>
              <a:t>, </a:t>
            </a:r>
            <a:r>
              <a:rPr lang="pt-BR" dirty="0" err="1" smtClean="0"/>
              <a:t>ultricies</a:t>
            </a:r>
            <a:r>
              <a:rPr lang="pt-BR" dirty="0" smtClean="0"/>
              <a:t> </a:t>
            </a:r>
            <a:r>
              <a:rPr lang="pt-BR" dirty="0" err="1" smtClean="0"/>
              <a:t>mollis</a:t>
            </a:r>
            <a:r>
              <a:rPr lang="pt-BR" dirty="0" smtClean="0"/>
              <a:t> </a:t>
            </a:r>
            <a:r>
              <a:rPr lang="pt-BR" dirty="0" err="1" smtClean="0"/>
              <a:t>nisi</a:t>
            </a:r>
            <a:r>
              <a:rPr lang="pt-BR" dirty="0" smtClean="0"/>
              <a:t> </a:t>
            </a:r>
            <a:r>
              <a:rPr lang="pt-BR" dirty="0" err="1" smtClean="0"/>
              <a:t>vestibulum</a:t>
            </a:r>
            <a:r>
              <a:rPr lang="pt-BR" dirty="0" smtClean="0"/>
              <a:t> </a:t>
            </a:r>
            <a:r>
              <a:rPr lang="pt-BR" dirty="0" err="1" smtClean="0"/>
              <a:t>eget</a:t>
            </a:r>
            <a:r>
              <a:rPr lang="pt-BR" dirty="0" smtClean="0"/>
              <a:t>. </a:t>
            </a:r>
            <a:r>
              <a:rPr lang="pt-BR" dirty="0" err="1" smtClean="0"/>
              <a:t>Sed</a:t>
            </a:r>
            <a:r>
              <a:rPr lang="pt-BR" dirty="0" smtClean="0"/>
              <a:t> </a:t>
            </a:r>
            <a:r>
              <a:rPr lang="pt-BR" dirty="0" err="1" smtClean="0"/>
              <a:t>lacus</a:t>
            </a:r>
            <a:r>
              <a:rPr lang="pt-BR" dirty="0" smtClean="0"/>
              <a:t> </a:t>
            </a:r>
            <a:r>
              <a:rPr lang="pt-BR" dirty="0" err="1" smtClean="0"/>
              <a:t>tortor</a:t>
            </a:r>
            <a:r>
              <a:rPr lang="pt-BR" dirty="0" smtClean="0"/>
              <a:t>, </a:t>
            </a:r>
            <a:r>
              <a:rPr lang="pt-BR" dirty="0" err="1" smtClean="0"/>
              <a:t>auctor</a:t>
            </a:r>
            <a:r>
              <a:rPr lang="pt-BR" dirty="0" smtClean="0"/>
              <a:t> in </a:t>
            </a:r>
            <a:r>
              <a:rPr lang="pt-BR" dirty="0" err="1" smtClean="0"/>
              <a:t>mauris</a:t>
            </a:r>
            <a:r>
              <a:rPr lang="pt-BR" dirty="0" smtClean="0"/>
              <a:t> </a:t>
            </a:r>
            <a:r>
              <a:rPr lang="pt-BR" dirty="0" err="1" smtClean="0"/>
              <a:t>sed</a:t>
            </a:r>
            <a:r>
              <a:rPr lang="pt-BR" dirty="0" smtClean="0"/>
              <a:t>, </a:t>
            </a:r>
            <a:r>
              <a:rPr lang="pt-BR" dirty="0" err="1" smtClean="0"/>
              <a:t>tempor</a:t>
            </a:r>
            <a:r>
              <a:rPr lang="pt-BR" dirty="0" smtClean="0"/>
              <a:t> </a:t>
            </a:r>
            <a:r>
              <a:rPr lang="pt-BR" dirty="0" err="1" smtClean="0"/>
              <a:t>vehicula</a:t>
            </a:r>
            <a:r>
              <a:rPr lang="pt-BR" dirty="0" smtClean="0"/>
              <a:t> </a:t>
            </a:r>
            <a:r>
              <a:rPr lang="pt-BR" dirty="0" err="1" smtClean="0"/>
              <a:t>tellus</a:t>
            </a:r>
            <a:r>
              <a:rPr lang="pt-BR" dirty="0" smtClean="0"/>
              <a:t>. </a:t>
            </a:r>
            <a:r>
              <a:rPr lang="pt-BR" dirty="0" err="1" smtClean="0"/>
              <a:t>Quisque</a:t>
            </a:r>
            <a:r>
              <a:rPr lang="pt-BR" dirty="0" smtClean="0"/>
              <a:t> </a:t>
            </a:r>
            <a:r>
              <a:rPr lang="pt-BR" dirty="0" err="1" smtClean="0"/>
              <a:t>sit</a:t>
            </a:r>
            <a:r>
              <a:rPr lang="pt-BR" dirty="0" smtClean="0"/>
              <a:t> </a:t>
            </a:r>
            <a:r>
              <a:rPr lang="pt-BR" dirty="0" err="1" smtClean="0"/>
              <a:t>amet</a:t>
            </a:r>
            <a:r>
              <a:rPr lang="pt-BR" dirty="0" smtClean="0"/>
              <a:t> </a:t>
            </a:r>
            <a:r>
              <a:rPr lang="pt-BR" dirty="0" err="1" smtClean="0"/>
              <a:t>nulla</a:t>
            </a:r>
            <a:r>
              <a:rPr lang="pt-BR" dirty="0" smtClean="0"/>
              <a:t> </a:t>
            </a:r>
            <a:r>
              <a:rPr lang="pt-BR" dirty="0" err="1" smtClean="0"/>
              <a:t>tincidunt</a:t>
            </a:r>
            <a:r>
              <a:rPr lang="pt-BR" dirty="0" smtClean="0"/>
              <a:t>, </a:t>
            </a:r>
            <a:r>
              <a:rPr lang="pt-BR" dirty="0" err="1" smtClean="0"/>
              <a:t>ornare</a:t>
            </a:r>
            <a:r>
              <a:rPr lang="pt-BR" dirty="0" smtClean="0"/>
              <a:t> justo </a:t>
            </a:r>
            <a:r>
              <a:rPr lang="pt-BR" dirty="0" err="1" smtClean="0"/>
              <a:t>sed</a:t>
            </a:r>
            <a:r>
              <a:rPr lang="pt-BR" dirty="0" smtClean="0"/>
              <a:t>, </a:t>
            </a:r>
            <a:r>
              <a:rPr lang="pt-BR" dirty="0" err="1" smtClean="0"/>
              <a:t>commodo</a:t>
            </a:r>
            <a:r>
              <a:rPr lang="pt-BR" dirty="0" smtClean="0"/>
              <a:t> </a:t>
            </a:r>
            <a:r>
              <a:rPr lang="pt-BR" dirty="0" err="1" smtClean="0"/>
              <a:t>risus</a:t>
            </a:r>
            <a:r>
              <a:rPr lang="pt-BR" dirty="0" smtClean="0"/>
              <a:t>.</a:t>
            </a:r>
            <a:endParaRPr lang="pt-BR" dirty="0"/>
          </a:p>
        </p:txBody>
      </p:sp>
      <p:sp>
        <p:nvSpPr>
          <p:cNvPr id="22" name="Espaço Reservado para Texto 23"/>
          <p:cNvSpPr>
            <a:spLocks noGrp="1"/>
          </p:cNvSpPr>
          <p:nvPr>
            <p:ph type="body" sz="quarter" idx="11" hasCustomPrompt="1"/>
          </p:nvPr>
        </p:nvSpPr>
        <p:spPr>
          <a:xfrm>
            <a:off x="242149" y="393164"/>
            <a:ext cx="5824340" cy="271901"/>
          </a:xfrm>
          <a:prstGeom prst="rect">
            <a:avLst/>
          </a:prstGeom>
        </p:spPr>
        <p:txBody>
          <a:bodyPr/>
          <a:lstStyle>
            <a:lvl1pPr marL="0" indent="0">
              <a:buNone/>
              <a:defRPr sz="1200" b="1">
                <a:solidFill>
                  <a:schemeClr val="tx1"/>
                </a:solidFill>
                <a:latin typeface="Raleway" panose="020B0503030101060003" pitchFamily="34" charset="0"/>
              </a:defRPr>
            </a:lvl1pPr>
          </a:lstStyle>
          <a:p>
            <a:pPr lvl="0"/>
            <a:r>
              <a:rPr lang="pt-BR" dirty="0" smtClean="0"/>
              <a:t>SECRETARIA DE PETRÓLEO, GÁS NATURAL E BIOCOMBUSTÍVEIS</a:t>
            </a:r>
          </a:p>
        </p:txBody>
      </p:sp>
      <p:sp>
        <p:nvSpPr>
          <p:cNvPr id="10" name="Título 1"/>
          <p:cNvSpPr>
            <a:spLocks noGrp="1"/>
          </p:cNvSpPr>
          <p:nvPr>
            <p:ph type="title" hasCustomPrompt="1"/>
          </p:nvPr>
        </p:nvSpPr>
        <p:spPr>
          <a:xfrm>
            <a:off x="218942" y="676364"/>
            <a:ext cx="11611108" cy="571411"/>
          </a:xfrm>
          <a:prstGeom prst="rect">
            <a:avLst/>
          </a:prstGeom>
        </p:spPr>
        <p:txBody>
          <a:bodyPr/>
          <a:lstStyle>
            <a:lvl1pPr>
              <a:defRPr sz="3600" baseline="0">
                <a:solidFill>
                  <a:schemeClr val="tx1"/>
                </a:solidFill>
              </a:defRPr>
            </a:lvl1pPr>
          </a:lstStyle>
          <a:p>
            <a:r>
              <a:rPr lang="pt-BR" dirty="0" smtClean="0"/>
              <a:t>DIGITE O TÍTULO DO SLIDE AQUI</a:t>
            </a:r>
            <a:endParaRPr lang="pt-BR" dirty="0"/>
          </a:p>
        </p:txBody>
      </p:sp>
    </p:spTree>
    <p:extLst>
      <p:ext uri="{BB962C8B-B14F-4D97-AF65-F5344CB8AC3E}">
        <p14:creationId xmlns:p14="http://schemas.microsoft.com/office/powerpoint/2010/main" val="323581608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ítulo e Conteúdo">
    <p:bg>
      <p:bgPr>
        <a:gradFill flip="none" rotWithShape="1">
          <a:gsLst>
            <a:gs pos="0">
              <a:schemeClr val="accent1">
                <a:lumMod val="89000"/>
              </a:schemeClr>
            </a:gs>
            <a:gs pos="23000">
              <a:schemeClr val="accent1">
                <a:lumMod val="89000"/>
              </a:schemeClr>
            </a:gs>
            <a:gs pos="69000">
              <a:schemeClr val="accent1">
                <a:lumMod val="90000"/>
                <a:lumOff val="10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7" name="Triângulo Retângulo 7"/>
          <p:cNvSpPr/>
          <p:nvPr userDrawn="1"/>
        </p:nvSpPr>
        <p:spPr>
          <a:xfrm rot="10800000" flipH="1" flipV="1">
            <a:off x="0" y="0"/>
            <a:ext cx="12192000" cy="6875417"/>
          </a:xfrm>
          <a:prstGeom prst="rect">
            <a:avLst/>
          </a:prstGeom>
          <a:solidFill>
            <a:srgbClr val="172949">
              <a:alpha val="85098"/>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dirty="0">
              <a:solidFill>
                <a:schemeClr val="tx1"/>
              </a:solidFill>
              <a:effectLst>
                <a:outerShdw blurRad="50800" dist="38100" dir="8100000" algn="tr" rotWithShape="0">
                  <a:prstClr val="black">
                    <a:alpha val="40000"/>
                  </a:prstClr>
                </a:outerShdw>
              </a:effectLst>
            </a:endParaRPr>
          </a:p>
        </p:txBody>
      </p:sp>
      <p:sp>
        <p:nvSpPr>
          <p:cNvPr id="13"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a:endParaRPr lang="pt-BR">
              <a:effectLst>
                <a:outerShdw blurRad="50800" dist="38100" dir="13500000" algn="br" rotWithShape="0">
                  <a:prstClr val="black">
                    <a:alpha val="40000"/>
                  </a:prstClr>
                </a:outerShdw>
              </a:effectLst>
            </a:endParaRPr>
          </a:p>
        </p:txBody>
      </p:sp>
      <p:pic>
        <p:nvPicPr>
          <p:cNvPr id="14" name="Imagem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spTree>
    <p:extLst>
      <p:ext uri="{BB962C8B-B14F-4D97-AF65-F5344CB8AC3E}">
        <p14:creationId xmlns:p14="http://schemas.microsoft.com/office/powerpoint/2010/main" val="194422662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ítulo e Conteúdo">
    <p:bg>
      <p:bgPr>
        <a:gradFill flip="none" rotWithShape="1">
          <a:gsLst>
            <a:gs pos="0">
              <a:schemeClr val="accent1">
                <a:lumMod val="89000"/>
              </a:schemeClr>
            </a:gs>
            <a:gs pos="23000">
              <a:schemeClr val="accent1">
                <a:lumMod val="89000"/>
              </a:schemeClr>
            </a:gs>
            <a:gs pos="69000">
              <a:schemeClr val="accent1">
                <a:lumMod val="90000"/>
                <a:lumOff val="10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7" name="Triângulo Retângulo 7"/>
          <p:cNvSpPr/>
          <p:nvPr userDrawn="1"/>
        </p:nvSpPr>
        <p:spPr>
          <a:xfrm rot="10800000" flipH="1" flipV="1">
            <a:off x="0" y="-1"/>
            <a:ext cx="12191995" cy="6870871"/>
          </a:xfrm>
          <a:prstGeom prst="rect">
            <a:avLst/>
          </a:prstGeom>
          <a:solidFill>
            <a:srgbClr val="F2F2F2">
              <a:alpha val="89020"/>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dirty="0">
              <a:effectLst>
                <a:outerShdw blurRad="50800" dist="38100" dir="8100000" algn="tr" rotWithShape="0">
                  <a:prstClr val="black">
                    <a:alpha val="40000"/>
                  </a:prstClr>
                </a:outerShdw>
              </a:effectLst>
            </a:endParaRPr>
          </a:p>
        </p:txBody>
      </p:sp>
      <p:sp>
        <p:nvSpPr>
          <p:cNvPr id="17" name="그림 개체 틀 5">
            <a:extLst>
              <a:ext uri="{FF2B5EF4-FFF2-40B4-BE49-F238E27FC236}">
                <a16:creationId xmlns:a16="http://schemas.microsoft.com/office/drawing/2014/main" id="{C7304401-68B8-4E0E-A9DB-540B76DF928B}"/>
              </a:ext>
            </a:extLst>
          </p:cNvPr>
          <p:cNvSpPr>
            <a:spLocks noGrp="1"/>
          </p:cNvSpPr>
          <p:nvPr>
            <p:ph type="pic" idx="14" hasCustomPrompt="1"/>
          </p:nvPr>
        </p:nvSpPr>
        <p:spPr>
          <a:xfrm>
            <a:off x="3952609" y="633848"/>
            <a:ext cx="5505716" cy="6237800"/>
          </a:xfrm>
          <a:custGeom>
            <a:avLst/>
            <a:gdLst>
              <a:gd name="connsiteX0" fmla="*/ 2160240 w 4320480"/>
              <a:gd name="connsiteY0" fmla="*/ 0 h 4504851"/>
              <a:gd name="connsiteX1" fmla="*/ 4320480 w 4320480"/>
              <a:gd name="connsiteY1" fmla="*/ 4504851 h 4504851"/>
              <a:gd name="connsiteX2" fmla="*/ 0 w 4320480"/>
              <a:gd name="connsiteY2" fmla="*/ 4504851 h 4504851"/>
              <a:gd name="connsiteX0" fmla="*/ 2160240 w 4320480"/>
              <a:gd name="connsiteY0" fmla="*/ 0 h 4504851"/>
              <a:gd name="connsiteX1" fmla="*/ 3976150 w 4320480"/>
              <a:gd name="connsiteY1" fmla="*/ 3793355 h 4504851"/>
              <a:gd name="connsiteX2" fmla="*/ 4320480 w 4320480"/>
              <a:gd name="connsiteY2" fmla="*/ 4504851 h 4504851"/>
              <a:gd name="connsiteX3" fmla="*/ 0 w 4320480"/>
              <a:gd name="connsiteY3" fmla="*/ 4504851 h 4504851"/>
              <a:gd name="connsiteX4" fmla="*/ 2160240 w 4320480"/>
              <a:gd name="connsiteY4" fmla="*/ 0 h 4504851"/>
              <a:gd name="connsiteX0" fmla="*/ 2160240 w 3976150"/>
              <a:gd name="connsiteY0" fmla="*/ 0 h 4504851"/>
              <a:gd name="connsiteX1" fmla="*/ 3976150 w 3976150"/>
              <a:gd name="connsiteY1" fmla="*/ 3793355 h 4504851"/>
              <a:gd name="connsiteX2" fmla="*/ 2249955 w 3976150"/>
              <a:gd name="connsiteY2" fmla="*/ 4497972 h 4504851"/>
              <a:gd name="connsiteX3" fmla="*/ 0 w 3976150"/>
              <a:gd name="connsiteY3" fmla="*/ 4504851 h 4504851"/>
              <a:gd name="connsiteX4" fmla="*/ 2160240 w 3976150"/>
              <a:gd name="connsiteY4" fmla="*/ 0 h 4504851"/>
              <a:gd name="connsiteX0" fmla="*/ 2160240 w 3976150"/>
              <a:gd name="connsiteY0" fmla="*/ 0 h 4504851"/>
              <a:gd name="connsiteX1" fmla="*/ 3976150 w 3976150"/>
              <a:gd name="connsiteY1" fmla="*/ 3793355 h 4504851"/>
              <a:gd name="connsiteX2" fmla="*/ 2270591 w 3976150"/>
              <a:gd name="connsiteY2" fmla="*/ 4504851 h 4504851"/>
              <a:gd name="connsiteX3" fmla="*/ 0 w 3976150"/>
              <a:gd name="connsiteY3" fmla="*/ 4504851 h 4504851"/>
              <a:gd name="connsiteX4" fmla="*/ 2160240 w 3976150"/>
              <a:gd name="connsiteY4" fmla="*/ 0 h 4504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6150" h="4504851">
                <a:moveTo>
                  <a:pt x="2160240" y="0"/>
                </a:moveTo>
                <a:lnTo>
                  <a:pt x="3976150" y="3793355"/>
                </a:lnTo>
                <a:lnTo>
                  <a:pt x="2270591" y="4504851"/>
                </a:lnTo>
                <a:lnTo>
                  <a:pt x="0" y="4504851"/>
                </a:lnTo>
                <a:lnTo>
                  <a:pt x="2160240" y="0"/>
                </a:lnTo>
                <a:close/>
              </a:path>
            </a:pathLst>
          </a:custGeom>
          <a:solidFill>
            <a:schemeClr val="bg2">
              <a:lumMod val="40000"/>
              <a:lumOff val="60000"/>
            </a:schemeClr>
          </a:solidFill>
        </p:spPr>
        <p:txBody>
          <a:bodyPr wrap="square" anchor="ctr">
            <a:noAutofit/>
          </a:bodyP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Insert Your Image</a:t>
            </a:r>
            <a:endParaRPr lang="ko-KR" altLang="en-US" dirty="0"/>
          </a:p>
        </p:txBody>
      </p:sp>
      <p:sp>
        <p:nvSpPr>
          <p:cNvPr id="18" name="그림 개체 틀 7">
            <a:extLst>
              <a:ext uri="{FF2B5EF4-FFF2-40B4-BE49-F238E27FC236}">
                <a16:creationId xmlns:a16="http://schemas.microsoft.com/office/drawing/2014/main" id="{D2ABAD60-FE41-4786-B9AF-4454375D2129}"/>
              </a:ext>
            </a:extLst>
          </p:cNvPr>
          <p:cNvSpPr>
            <a:spLocks noGrp="1"/>
          </p:cNvSpPr>
          <p:nvPr>
            <p:ph type="pic" idx="15" hasCustomPrompt="1"/>
          </p:nvPr>
        </p:nvSpPr>
        <p:spPr>
          <a:xfrm>
            <a:off x="7067550" y="0"/>
            <a:ext cx="5139202" cy="5724524"/>
          </a:xfrm>
          <a:custGeom>
            <a:avLst/>
            <a:gdLst>
              <a:gd name="connsiteX0" fmla="*/ 0 w 3508370"/>
              <a:gd name="connsiteY0" fmla="*/ 0 h 4339267"/>
              <a:gd name="connsiteX1" fmla="*/ 3508370 w 3508370"/>
              <a:gd name="connsiteY1" fmla="*/ 0 h 4339267"/>
              <a:gd name="connsiteX2" fmla="*/ 3504823 w 3508370"/>
              <a:gd name="connsiteY2" fmla="*/ 1594801 h 4339267"/>
              <a:gd name="connsiteX3" fmla="*/ 2097974 w 3508370"/>
              <a:gd name="connsiteY3" fmla="*/ 4339267 h 4339267"/>
              <a:gd name="connsiteX0" fmla="*/ 0 w 3508370"/>
              <a:gd name="connsiteY0" fmla="*/ 0 h 4339267"/>
              <a:gd name="connsiteX1" fmla="*/ 3508370 w 3508370"/>
              <a:gd name="connsiteY1" fmla="*/ 0 h 4339267"/>
              <a:gd name="connsiteX2" fmla="*/ 3504823 w 3508370"/>
              <a:gd name="connsiteY2" fmla="*/ 1594801 h 4339267"/>
              <a:gd name="connsiteX3" fmla="*/ 2418898 w 3508370"/>
              <a:gd name="connsiteY3" fmla="*/ 3700757 h 4339267"/>
              <a:gd name="connsiteX4" fmla="*/ 2097974 w 3508370"/>
              <a:gd name="connsiteY4" fmla="*/ 4339267 h 4339267"/>
              <a:gd name="connsiteX5" fmla="*/ 0 w 3508370"/>
              <a:gd name="connsiteY5" fmla="*/ 0 h 4339267"/>
              <a:gd name="connsiteX0" fmla="*/ 0 w 3508370"/>
              <a:gd name="connsiteY0" fmla="*/ 0 h 3915765"/>
              <a:gd name="connsiteX1" fmla="*/ 3508370 w 3508370"/>
              <a:gd name="connsiteY1" fmla="*/ 0 h 3915765"/>
              <a:gd name="connsiteX2" fmla="*/ 3504823 w 3508370"/>
              <a:gd name="connsiteY2" fmla="*/ 1594801 h 3915765"/>
              <a:gd name="connsiteX3" fmla="*/ 2418898 w 3508370"/>
              <a:gd name="connsiteY3" fmla="*/ 3700757 h 3915765"/>
              <a:gd name="connsiteX4" fmla="*/ 1896399 w 3508370"/>
              <a:gd name="connsiteY4" fmla="*/ 3915765 h 3915765"/>
              <a:gd name="connsiteX5" fmla="*/ 0 w 3508370"/>
              <a:gd name="connsiteY5" fmla="*/ 0 h 3915765"/>
              <a:gd name="connsiteX0" fmla="*/ 0 w 3508370"/>
              <a:gd name="connsiteY0" fmla="*/ 0 h 3915765"/>
              <a:gd name="connsiteX1" fmla="*/ 3508370 w 3508370"/>
              <a:gd name="connsiteY1" fmla="*/ 0 h 3915765"/>
              <a:gd name="connsiteX2" fmla="*/ 3504823 w 3508370"/>
              <a:gd name="connsiteY2" fmla="*/ 1594801 h 3915765"/>
              <a:gd name="connsiteX3" fmla="*/ 2412396 w 3508370"/>
              <a:gd name="connsiteY3" fmla="*/ 3720303 h 3915765"/>
              <a:gd name="connsiteX4" fmla="*/ 1896399 w 3508370"/>
              <a:gd name="connsiteY4" fmla="*/ 3915765 h 3915765"/>
              <a:gd name="connsiteX5" fmla="*/ 0 w 3508370"/>
              <a:gd name="connsiteY5" fmla="*/ 0 h 3915765"/>
              <a:gd name="connsiteX0" fmla="*/ 0 w 3508370"/>
              <a:gd name="connsiteY0" fmla="*/ 0 h 3915765"/>
              <a:gd name="connsiteX1" fmla="*/ 3508370 w 3508370"/>
              <a:gd name="connsiteY1" fmla="*/ 0 h 3915765"/>
              <a:gd name="connsiteX2" fmla="*/ 3504823 w 3508370"/>
              <a:gd name="connsiteY2" fmla="*/ 1594801 h 3915765"/>
              <a:gd name="connsiteX3" fmla="*/ 2412396 w 3508370"/>
              <a:gd name="connsiteY3" fmla="*/ 3720303 h 3915765"/>
              <a:gd name="connsiteX4" fmla="*/ 1896399 w 3508370"/>
              <a:gd name="connsiteY4" fmla="*/ 3915765 h 3915765"/>
              <a:gd name="connsiteX5" fmla="*/ 0 w 3508370"/>
              <a:gd name="connsiteY5" fmla="*/ 0 h 3915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8370" h="3915765">
                <a:moveTo>
                  <a:pt x="0" y="0"/>
                </a:moveTo>
                <a:lnTo>
                  <a:pt x="3508370" y="0"/>
                </a:lnTo>
                <a:cubicBezTo>
                  <a:pt x="3507188" y="531600"/>
                  <a:pt x="3506005" y="1063201"/>
                  <a:pt x="3504823" y="1594801"/>
                </a:cubicBezTo>
                <a:lnTo>
                  <a:pt x="2412396" y="3720303"/>
                </a:lnTo>
                <a:lnTo>
                  <a:pt x="1896399" y="3915765"/>
                </a:lnTo>
                <a:lnTo>
                  <a:pt x="0" y="0"/>
                </a:lnTo>
                <a:close/>
              </a:path>
            </a:pathLst>
          </a:custGeom>
          <a:solidFill>
            <a:schemeClr val="bg2">
              <a:lumMod val="40000"/>
              <a:lumOff val="60000"/>
            </a:schemeClr>
          </a:solidFill>
        </p:spPr>
        <p:txBody>
          <a:bodyPr wrap="square" anchor="ctr">
            <a:noAutofit/>
          </a:bodyP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Insert Your Image</a:t>
            </a:r>
            <a:endParaRPr lang="ko-KR" altLang="en-US" dirty="0"/>
          </a:p>
        </p:txBody>
      </p:sp>
      <p:sp>
        <p:nvSpPr>
          <p:cNvPr id="12" name="Retângulo 11"/>
          <p:cNvSpPr/>
          <p:nvPr userDrawn="1"/>
        </p:nvSpPr>
        <p:spPr>
          <a:xfrm>
            <a:off x="341804" y="1712026"/>
            <a:ext cx="2048698" cy="9783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Espaço Reservado para Texto 23"/>
          <p:cNvSpPr>
            <a:spLocks noGrp="1"/>
          </p:cNvSpPr>
          <p:nvPr>
            <p:ph type="body" sz="quarter" idx="11" hasCustomPrompt="1"/>
          </p:nvPr>
        </p:nvSpPr>
        <p:spPr>
          <a:xfrm>
            <a:off x="242149" y="395998"/>
            <a:ext cx="6396776" cy="247183"/>
          </a:xfrm>
          <a:prstGeom prst="rect">
            <a:avLst/>
          </a:prstGeom>
        </p:spPr>
        <p:txBody>
          <a:bodyPr/>
          <a:lstStyle>
            <a:lvl1pPr marL="0" indent="0">
              <a:buNone/>
              <a:defRPr sz="1200" b="1">
                <a:solidFill>
                  <a:schemeClr val="bg1"/>
                </a:solidFill>
                <a:latin typeface="Raleway" panose="020B0503030101060003" pitchFamily="34" charset="0"/>
              </a:defRPr>
            </a:lvl1pPr>
          </a:lstStyle>
          <a:p>
            <a:pPr lvl="0"/>
            <a:r>
              <a:rPr lang="pt-BR" dirty="0" smtClean="0"/>
              <a:t>SECRETARIA DE PETRÓLEO, GÁS NATURAL E BIOCOMBUSTÍVEIS</a:t>
            </a:r>
          </a:p>
        </p:txBody>
      </p:sp>
      <p:sp>
        <p:nvSpPr>
          <p:cNvPr id="16" name="Espaço Reservado para Texto 20"/>
          <p:cNvSpPr>
            <a:spLocks noGrp="1"/>
          </p:cNvSpPr>
          <p:nvPr>
            <p:ph type="body" sz="quarter" idx="12" hasCustomPrompt="1"/>
          </p:nvPr>
        </p:nvSpPr>
        <p:spPr>
          <a:xfrm>
            <a:off x="227013" y="2044700"/>
            <a:ext cx="4592637" cy="4298950"/>
          </a:xfrm>
          <a:prstGeom prst="rect">
            <a:avLst/>
          </a:prstGeom>
        </p:spPr>
        <p:txBody>
          <a:bodyPr/>
          <a:lstStyle>
            <a:lvl1pPr marL="0" indent="0" algn="l">
              <a:buFontTx/>
              <a:buNone/>
              <a:defRPr sz="1400">
                <a:solidFill>
                  <a:schemeClr val="bg1"/>
                </a:solidFill>
                <a:latin typeface="Raleway" panose="020B0503030101060003" pitchFamily="34" charset="0"/>
              </a:defRPr>
            </a:lvl1pPr>
          </a:lstStyle>
          <a:p>
            <a:pPr lvl="0"/>
            <a:r>
              <a:rPr lang="pt-BR" dirty="0" err="1" smtClean="0"/>
              <a:t>Lorem</a:t>
            </a:r>
            <a:r>
              <a:rPr lang="pt-BR" dirty="0" smtClean="0"/>
              <a:t> ipsum </a:t>
            </a:r>
            <a:r>
              <a:rPr lang="pt-BR" dirty="0" err="1" smtClean="0"/>
              <a:t>dolor</a:t>
            </a:r>
            <a:r>
              <a:rPr lang="pt-BR" dirty="0" smtClean="0"/>
              <a:t> </a:t>
            </a:r>
            <a:r>
              <a:rPr lang="pt-BR" dirty="0" err="1" smtClean="0"/>
              <a:t>sit</a:t>
            </a:r>
            <a:r>
              <a:rPr lang="pt-BR" dirty="0" smtClean="0"/>
              <a:t> </a:t>
            </a:r>
            <a:r>
              <a:rPr lang="pt-BR" dirty="0" err="1" smtClean="0"/>
              <a:t>amet</a:t>
            </a:r>
            <a:r>
              <a:rPr lang="pt-BR" dirty="0" smtClean="0"/>
              <a:t>, </a:t>
            </a:r>
            <a:r>
              <a:rPr lang="pt-BR" dirty="0" err="1" smtClean="0"/>
              <a:t>consectetur</a:t>
            </a:r>
            <a:r>
              <a:rPr lang="pt-BR" dirty="0" smtClean="0"/>
              <a:t> </a:t>
            </a:r>
            <a:r>
              <a:rPr lang="pt-BR" dirty="0" err="1" smtClean="0"/>
              <a:t>adipiscing</a:t>
            </a:r>
            <a:r>
              <a:rPr lang="pt-BR" dirty="0" smtClean="0"/>
              <a:t> </a:t>
            </a:r>
            <a:r>
              <a:rPr lang="pt-BR" dirty="0" err="1" smtClean="0"/>
              <a:t>elit</a:t>
            </a:r>
            <a:r>
              <a:rPr lang="pt-BR" dirty="0" smtClean="0"/>
              <a:t>. </a:t>
            </a:r>
            <a:r>
              <a:rPr lang="pt-BR" dirty="0" err="1" smtClean="0"/>
              <a:t>Suspendisse</a:t>
            </a:r>
            <a:r>
              <a:rPr lang="pt-BR" dirty="0" smtClean="0"/>
              <a:t> quis </a:t>
            </a:r>
            <a:r>
              <a:rPr lang="pt-BR" dirty="0" err="1" smtClean="0"/>
              <a:t>mattis</a:t>
            </a:r>
            <a:r>
              <a:rPr lang="pt-BR" dirty="0" smtClean="0"/>
              <a:t> ante. </a:t>
            </a:r>
            <a:r>
              <a:rPr lang="pt-BR" dirty="0" err="1" smtClean="0"/>
              <a:t>Integer</a:t>
            </a:r>
            <a:r>
              <a:rPr lang="pt-BR" dirty="0" smtClean="0"/>
              <a:t> </a:t>
            </a:r>
            <a:r>
              <a:rPr lang="pt-BR" dirty="0" err="1" smtClean="0"/>
              <a:t>faucibus</a:t>
            </a:r>
            <a:r>
              <a:rPr lang="pt-BR" dirty="0" smtClean="0"/>
              <a:t> </a:t>
            </a:r>
            <a:r>
              <a:rPr lang="pt-BR" dirty="0" err="1" smtClean="0"/>
              <a:t>velit</a:t>
            </a:r>
            <a:r>
              <a:rPr lang="pt-BR" dirty="0" smtClean="0"/>
              <a:t> quis </a:t>
            </a:r>
            <a:r>
              <a:rPr lang="pt-BR" dirty="0" err="1" smtClean="0"/>
              <a:t>arcu</a:t>
            </a:r>
            <a:r>
              <a:rPr lang="pt-BR" dirty="0" smtClean="0"/>
              <a:t> </a:t>
            </a:r>
            <a:r>
              <a:rPr lang="pt-BR" dirty="0" err="1" smtClean="0"/>
              <a:t>pharetra</a:t>
            </a:r>
            <a:r>
              <a:rPr lang="pt-BR" dirty="0" smtClean="0"/>
              <a:t> </a:t>
            </a:r>
            <a:r>
              <a:rPr lang="pt-BR" dirty="0" err="1" smtClean="0"/>
              <a:t>vestibulum</a:t>
            </a:r>
            <a:r>
              <a:rPr lang="pt-BR" dirty="0" smtClean="0"/>
              <a:t>. </a:t>
            </a:r>
            <a:r>
              <a:rPr lang="pt-BR" dirty="0" err="1" smtClean="0"/>
              <a:t>Morbi</a:t>
            </a:r>
            <a:r>
              <a:rPr lang="pt-BR" dirty="0" smtClean="0"/>
              <a:t> </a:t>
            </a:r>
            <a:r>
              <a:rPr lang="pt-BR" dirty="0" err="1" smtClean="0"/>
              <a:t>laoreet</a:t>
            </a:r>
            <a:r>
              <a:rPr lang="pt-BR" dirty="0" smtClean="0"/>
              <a:t> est </a:t>
            </a:r>
            <a:r>
              <a:rPr lang="pt-BR" dirty="0" err="1" smtClean="0"/>
              <a:t>ligula</a:t>
            </a:r>
            <a:r>
              <a:rPr lang="pt-BR" dirty="0" smtClean="0"/>
              <a:t>, </a:t>
            </a:r>
            <a:r>
              <a:rPr lang="pt-BR" dirty="0" err="1" smtClean="0"/>
              <a:t>at</a:t>
            </a:r>
            <a:r>
              <a:rPr lang="pt-BR" dirty="0" smtClean="0"/>
              <a:t> </a:t>
            </a:r>
            <a:r>
              <a:rPr lang="pt-BR" dirty="0" err="1" smtClean="0"/>
              <a:t>rutrum</a:t>
            </a:r>
            <a:r>
              <a:rPr lang="pt-BR" dirty="0" smtClean="0"/>
              <a:t> </a:t>
            </a:r>
            <a:r>
              <a:rPr lang="pt-BR" dirty="0" err="1" smtClean="0"/>
              <a:t>diam</a:t>
            </a:r>
            <a:r>
              <a:rPr lang="pt-BR" dirty="0" smtClean="0"/>
              <a:t> </a:t>
            </a:r>
            <a:r>
              <a:rPr lang="pt-BR" dirty="0" err="1" smtClean="0"/>
              <a:t>ornare</a:t>
            </a:r>
            <a:r>
              <a:rPr lang="pt-BR" dirty="0" smtClean="0"/>
              <a:t> vel. </a:t>
            </a:r>
            <a:r>
              <a:rPr lang="pt-BR" dirty="0" err="1" smtClean="0"/>
              <a:t>Donec</a:t>
            </a:r>
            <a:r>
              <a:rPr lang="pt-BR" dirty="0" smtClean="0"/>
              <a:t> </a:t>
            </a:r>
            <a:r>
              <a:rPr lang="pt-BR" dirty="0" err="1" smtClean="0"/>
              <a:t>pellentesque</a:t>
            </a:r>
            <a:r>
              <a:rPr lang="pt-BR" dirty="0" smtClean="0"/>
              <a:t> </a:t>
            </a:r>
            <a:r>
              <a:rPr lang="pt-BR" dirty="0" err="1" smtClean="0"/>
              <a:t>metus</a:t>
            </a:r>
            <a:r>
              <a:rPr lang="pt-BR" dirty="0" smtClean="0"/>
              <a:t> quis </a:t>
            </a:r>
            <a:r>
              <a:rPr lang="pt-BR" dirty="0" err="1" smtClean="0"/>
              <a:t>mauris</a:t>
            </a:r>
            <a:r>
              <a:rPr lang="pt-BR" dirty="0" smtClean="0"/>
              <a:t> </a:t>
            </a:r>
            <a:r>
              <a:rPr lang="pt-BR" dirty="0" err="1" smtClean="0"/>
              <a:t>congue</a:t>
            </a:r>
            <a:r>
              <a:rPr lang="pt-BR" dirty="0" smtClean="0"/>
              <a:t> </a:t>
            </a:r>
            <a:r>
              <a:rPr lang="pt-BR" dirty="0" err="1" smtClean="0"/>
              <a:t>sodales</a:t>
            </a:r>
            <a:r>
              <a:rPr lang="pt-BR" dirty="0" smtClean="0"/>
              <a:t>. </a:t>
            </a:r>
            <a:r>
              <a:rPr lang="pt-BR" dirty="0" err="1" smtClean="0"/>
              <a:t>Integer</a:t>
            </a:r>
            <a:r>
              <a:rPr lang="pt-BR" dirty="0" smtClean="0"/>
              <a:t> non </a:t>
            </a:r>
            <a:r>
              <a:rPr lang="pt-BR" dirty="0" err="1" smtClean="0"/>
              <a:t>lectus</a:t>
            </a:r>
            <a:r>
              <a:rPr lang="pt-BR" dirty="0" smtClean="0"/>
              <a:t> eu </a:t>
            </a:r>
            <a:r>
              <a:rPr lang="pt-BR" dirty="0" err="1" smtClean="0"/>
              <a:t>mauris</a:t>
            </a:r>
            <a:r>
              <a:rPr lang="pt-BR" dirty="0" smtClean="0"/>
              <a:t> </a:t>
            </a:r>
            <a:r>
              <a:rPr lang="pt-BR" dirty="0" err="1" smtClean="0"/>
              <a:t>viverra</a:t>
            </a:r>
            <a:r>
              <a:rPr lang="pt-BR" dirty="0" smtClean="0"/>
              <a:t> </a:t>
            </a:r>
            <a:r>
              <a:rPr lang="pt-BR" dirty="0" err="1" smtClean="0"/>
              <a:t>consequat</a:t>
            </a:r>
            <a:r>
              <a:rPr lang="pt-BR" dirty="0" smtClean="0"/>
              <a:t>. Nunc </a:t>
            </a:r>
            <a:r>
              <a:rPr lang="pt-BR" dirty="0" err="1" smtClean="0"/>
              <a:t>maximus</a:t>
            </a:r>
            <a:r>
              <a:rPr lang="pt-BR" dirty="0" smtClean="0"/>
              <a:t> a </a:t>
            </a:r>
            <a:r>
              <a:rPr lang="pt-BR" dirty="0" err="1" smtClean="0"/>
              <a:t>augue</a:t>
            </a:r>
            <a:r>
              <a:rPr lang="pt-BR" dirty="0" smtClean="0"/>
              <a:t> quis </a:t>
            </a:r>
            <a:r>
              <a:rPr lang="pt-BR" dirty="0" err="1" smtClean="0"/>
              <a:t>volutpat</a:t>
            </a:r>
            <a:r>
              <a:rPr lang="pt-BR" dirty="0" smtClean="0"/>
              <a:t>. Nam </a:t>
            </a:r>
            <a:r>
              <a:rPr lang="pt-BR" dirty="0" err="1" smtClean="0"/>
              <a:t>consectetur</a:t>
            </a:r>
            <a:r>
              <a:rPr lang="pt-BR" dirty="0" smtClean="0"/>
              <a:t> </a:t>
            </a:r>
            <a:r>
              <a:rPr lang="pt-BR" dirty="0" err="1" smtClean="0"/>
              <a:t>eleifend</a:t>
            </a:r>
            <a:r>
              <a:rPr lang="pt-BR" dirty="0" smtClean="0"/>
              <a:t> </a:t>
            </a:r>
            <a:r>
              <a:rPr lang="pt-BR" dirty="0" err="1" smtClean="0"/>
              <a:t>nisl</a:t>
            </a:r>
            <a:r>
              <a:rPr lang="pt-BR" dirty="0" smtClean="0"/>
              <a:t> </a:t>
            </a:r>
            <a:r>
              <a:rPr lang="pt-BR" dirty="0" err="1" smtClean="0"/>
              <a:t>bibendum</a:t>
            </a:r>
            <a:r>
              <a:rPr lang="pt-BR" dirty="0" smtClean="0"/>
              <a:t> </a:t>
            </a:r>
            <a:r>
              <a:rPr lang="pt-BR" dirty="0" err="1" smtClean="0"/>
              <a:t>condimentum</a:t>
            </a:r>
            <a:r>
              <a:rPr lang="pt-BR" dirty="0" smtClean="0"/>
              <a:t>. </a:t>
            </a:r>
            <a:r>
              <a:rPr lang="pt-BR" dirty="0" err="1" smtClean="0"/>
              <a:t>Suspendisse</a:t>
            </a:r>
            <a:r>
              <a:rPr lang="pt-BR" dirty="0" smtClean="0"/>
              <a:t> gravida, </a:t>
            </a:r>
            <a:r>
              <a:rPr lang="pt-BR" dirty="0" err="1" smtClean="0"/>
              <a:t>ligula</a:t>
            </a:r>
            <a:r>
              <a:rPr lang="pt-BR" dirty="0" smtClean="0"/>
              <a:t> quis </a:t>
            </a:r>
            <a:r>
              <a:rPr lang="pt-BR" dirty="0" err="1" smtClean="0"/>
              <a:t>iaculis</a:t>
            </a:r>
            <a:r>
              <a:rPr lang="pt-BR" dirty="0" smtClean="0"/>
              <a:t> </a:t>
            </a:r>
            <a:r>
              <a:rPr lang="pt-BR" dirty="0" err="1" smtClean="0"/>
              <a:t>aliquam</a:t>
            </a:r>
            <a:r>
              <a:rPr lang="pt-BR" dirty="0" smtClean="0"/>
              <a:t>, </a:t>
            </a:r>
            <a:r>
              <a:rPr lang="pt-BR" dirty="0" err="1" smtClean="0"/>
              <a:t>odio</a:t>
            </a:r>
            <a:r>
              <a:rPr lang="pt-BR" dirty="0" smtClean="0"/>
              <a:t> </a:t>
            </a:r>
            <a:r>
              <a:rPr lang="pt-BR" dirty="0" err="1" smtClean="0"/>
              <a:t>lorem</a:t>
            </a:r>
            <a:r>
              <a:rPr lang="pt-BR" dirty="0" smtClean="0"/>
              <a:t> </a:t>
            </a:r>
            <a:r>
              <a:rPr lang="pt-BR" dirty="0" err="1" smtClean="0"/>
              <a:t>finibus</a:t>
            </a:r>
            <a:r>
              <a:rPr lang="pt-BR" dirty="0" smtClean="0"/>
              <a:t> </a:t>
            </a:r>
            <a:r>
              <a:rPr lang="pt-BR" dirty="0" err="1" smtClean="0"/>
              <a:t>odio</a:t>
            </a:r>
            <a:r>
              <a:rPr lang="pt-BR" dirty="0" smtClean="0"/>
              <a:t>, ut </a:t>
            </a:r>
            <a:r>
              <a:rPr lang="pt-BR" dirty="0" err="1" smtClean="0"/>
              <a:t>congue</a:t>
            </a:r>
            <a:r>
              <a:rPr lang="pt-BR" dirty="0" smtClean="0"/>
              <a:t> mi </a:t>
            </a:r>
            <a:r>
              <a:rPr lang="pt-BR" dirty="0" err="1" smtClean="0"/>
              <a:t>risus</a:t>
            </a:r>
            <a:r>
              <a:rPr lang="pt-BR" dirty="0" smtClean="0"/>
              <a:t> et </a:t>
            </a:r>
            <a:r>
              <a:rPr lang="pt-BR" dirty="0" err="1" smtClean="0"/>
              <a:t>eros</a:t>
            </a:r>
            <a:r>
              <a:rPr lang="pt-BR" dirty="0" smtClean="0"/>
              <a:t>. </a:t>
            </a:r>
          </a:p>
          <a:p>
            <a:pPr lvl="0"/>
            <a:r>
              <a:rPr lang="pt-BR" dirty="0" err="1" smtClean="0"/>
              <a:t>Suspendisse</a:t>
            </a:r>
            <a:r>
              <a:rPr lang="pt-BR" dirty="0" smtClean="0"/>
              <a:t> </a:t>
            </a:r>
            <a:r>
              <a:rPr lang="pt-BR" dirty="0" err="1" smtClean="0"/>
              <a:t>placerat</a:t>
            </a:r>
            <a:r>
              <a:rPr lang="pt-BR" dirty="0" smtClean="0"/>
              <a:t> libero </a:t>
            </a:r>
            <a:r>
              <a:rPr lang="pt-BR" dirty="0" err="1" smtClean="0"/>
              <a:t>vel</a:t>
            </a:r>
            <a:r>
              <a:rPr lang="pt-BR" dirty="0" smtClean="0"/>
              <a:t> </a:t>
            </a:r>
            <a:r>
              <a:rPr lang="pt-BR" dirty="0" err="1" smtClean="0"/>
              <a:t>arcu</a:t>
            </a:r>
            <a:r>
              <a:rPr lang="pt-BR" dirty="0" smtClean="0"/>
              <a:t> </a:t>
            </a:r>
            <a:r>
              <a:rPr lang="pt-BR" dirty="0" err="1" smtClean="0"/>
              <a:t>fringilla</a:t>
            </a:r>
            <a:r>
              <a:rPr lang="pt-BR" dirty="0" smtClean="0"/>
              <a:t> </a:t>
            </a:r>
            <a:r>
              <a:rPr lang="pt-BR" dirty="0" err="1" smtClean="0"/>
              <a:t>convallis</a:t>
            </a:r>
            <a:r>
              <a:rPr lang="pt-BR" dirty="0" smtClean="0"/>
              <a:t>. </a:t>
            </a:r>
            <a:r>
              <a:rPr lang="pt-BR" dirty="0" err="1" smtClean="0"/>
              <a:t>Vestibulum</a:t>
            </a:r>
            <a:r>
              <a:rPr lang="pt-BR" dirty="0" smtClean="0"/>
              <a:t> </a:t>
            </a:r>
            <a:r>
              <a:rPr lang="pt-BR" dirty="0" err="1" smtClean="0"/>
              <a:t>pharetra</a:t>
            </a:r>
            <a:r>
              <a:rPr lang="pt-BR" dirty="0" smtClean="0"/>
              <a:t> </a:t>
            </a:r>
            <a:r>
              <a:rPr lang="pt-BR" dirty="0" err="1" smtClean="0"/>
              <a:t>iaculis</a:t>
            </a:r>
            <a:r>
              <a:rPr lang="pt-BR" dirty="0" smtClean="0"/>
              <a:t> </a:t>
            </a:r>
            <a:r>
              <a:rPr lang="pt-BR" dirty="0" err="1" smtClean="0"/>
              <a:t>quam</a:t>
            </a:r>
            <a:r>
              <a:rPr lang="pt-BR" dirty="0" smtClean="0"/>
              <a:t> ut </a:t>
            </a:r>
            <a:r>
              <a:rPr lang="pt-BR" dirty="0" err="1" smtClean="0"/>
              <a:t>convallis</a:t>
            </a:r>
            <a:r>
              <a:rPr lang="pt-BR" dirty="0" smtClean="0"/>
              <a:t>. </a:t>
            </a:r>
            <a:r>
              <a:rPr lang="pt-BR" dirty="0" err="1" smtClean="0"/>
              <a:t>Mauris</a:t>
            </a:r>
            <a:r>
              <a:rPr lang="pt-BR" dirty="0" smtClean="0"/>
              <a:t> </a:t>
            </a:r>
            <a:r>
              <a:rPr lang="pt-BR" dirty="0" err="1" smtClean="0"/>
              <a:t>placerat</a:t>
            </a:r>
            <a:r>
              <a:rPr lang="pt-BR" dirty="0" smtClean="0"/>
              <a:t> </a:t>
            </a:r>
            <a:r>
              <a:rPr lang="pt-BR" dirty="0" err="1" smtClean="0"/>
              <a:t>faucibus</a:t>
            </a:r>
            <a:r>
              <a:rPr lang="pt-BR" dirty="0" smtClean="0"/>
              <a:t> </a:t>
            </a:r>
            <a:r>
              <a:rPr lang="pt-BR" dirty="0" err="1" smtClean="0"/>
              <a:t>vulputate</a:t>
            </a:r>
            <a:r>
              <a:rPr lang="pt-BR" dirty="0" smtClean="0"/>
              <a:t>. </a:t>
            </a:r>
            <a:r>
              <a:rPr lang="pt-BR" dirty="0" err="1" smtClean="0"/>
              <a:t>Quisque</a:t>
            </a:r>
            <a:r>
              <a:rPr lang="pt-BR" dirty="0" smtClean="0"/>
              <a:t> </a:t>
            </a:r>
            <a:r>
              <a:rPr lang="pt-BR" dirty="0" err="1" smtClean="0"/>
              <a:t>sodales</a:t>
            </a:r>
            <a:r>
              <a:rPr lang="pt-BR" dirty="0" smtClean="0"/>
              <a:t> in </a:t>
            </a:r>
            <a:r>
              <a:rPr lang="pt-BR" dirty="0" err="1" smtClean="0"/>
              <a:t>ligula</a:t>
            </a:r>
            <a:r>
              <a:rPr lang="pt-BR" dirty="0" smtClean="0"/>
              <a:t> vitae </a:t>
            </a:r>
            <a:r>
              <a:rPr lang="pt-BR" dirty="0" err="1" smtClean="0"/>
              <a:t>dictum</a:t>
            </a:r>
            <a:r>
              <a:rPr lang="pt-BR" dirty="0" smtClean="0"/>
              <a:t>. </a:t>
            </a:r>
            <a:r>
              <a:rPr lang="pt-BR" dirty="0" err="1" smtClean="0"/>
              <a:t>Cras</a:t>
            </a:r>
            <a:r>
              <a:rPr lang="pt-BR" dirty="0" smtClean="0"/>
              <a:t> </a:t>
            </a:r>
            <a:r>
              <a:rPr lang="pt-BR" dirty="0" err="1" smtClean="0"/>
              <a:t>pellentesque</a:t>
            </a:r>
            <a:r>
              <a:rPr lang="pt-BR" dirty="0" smtClean="0"/>
              <a:t>, </a:t>
            </a:r>
            <a:r>
              <a:rPr lang="pt-BR" dirty="0" err="1" smtClean="0"/>
              <a:t>tellus</a:t>
            </a:r>
            <a:r>
              <a:rPr lang="pt-BR" dirty="0" smtClean="0"/>
              <a:t> et </a:t>
            </a:r>
            <a:r>
              <a:rPr lang="pt-BR" dirty="0" err="1" smtClean="0"/>
              <a:t>suscipit</a:t>
            </a:r>
            <a:r>
              <a:rPr lang="pt-BR" dirty="0" smtClean="0"/>
              <a:t> </a:t>
            </a:r>
            <a:r>
              <a:rPr lang="pt-BR" dirty="0" err="1" smtClean="0"/>
              <a:t>sodales</a:t>
            </a:r>
            <a:r>
              <a:rPr lang="pt-BR" dirty="0" smtClean="0"/>
              <a:t>, </a:t>
            </a:r>
            <a:r>
              <a:rPr lang="pt-BR" dirty="0" err="1" smtClean="0"/>
              <a:t>odio</a:t>
            </a:r>
            <a:r>
              <a:rPr lang="pt-BR" dirty="0" smtClean="0"/>
              <a:t> </a:t>
            </a:r>
            <a:r>
              <a:rPr lang="pt-BR" dirty="0" err="1" smtClean="0"/>
              <a:t>elit</a:t>
            </a:r>
            <a:r>
              <a:rPr lang="pt-BR" dirty="0" smtClean="0"/>
              <a:t> </a:t>
            </a:r>
            <a:r>
              <a:rPr lang="pt-BR" dirty="0" err="1" smtClean="0"/>
              <a:t>elementum</a:t>
            </a:r>
            <a:r>
              <a:rPr lang="pt-BR" dirty="0" smtClean="0"/>
              <a:t> ante, </a:t>
            </a:r>
            <a:r>
              <a:rPr lang="pt-BR" dirty="0" err="1" smtClean="0"/>
              <a:t>vel</a:t>
            </a:r>
            <a:r>
              <a:rPr lang="pt-BR" dirty="0" smtClean="0"/>
              <a:t> </a:t>
            </a:r>
            <a:r>
              <a:rPr lang="pt-BR" dirty="0" err="1" smtClean="0"/>
              <a:t>auctor</a:t>
            </a:r>
            <a:r>
              <a:rPr lang="pt-BR" dirty="0" smtClean="0"/>
              <a:t> </a:t>
            </a:r>
            <a:r>
              <a:rPr lang="pt-BR" dirty="0" err="1" smtClean="0"/>
              <a:t>elit</a:t>
            </a:r>
            <a:r>
              <a:rPr lang="pt-BR" dirty="0" smtClean="0"/>
              <a:t> </a:t>
            </a:r>
            <a:r>
              <a:rPr lang="pt-BR" dirty="0" err="1" smtClean="0"/>
              <a:t>felis</a:t>
            </a:r>
            <a:r>
              <a:rPr lang="pt-BR" dirty="0" smtClean="0"/>
              <a:t> </a:t>
            </a:r>
            <a:r>
              <a:rPr lang="pt-BR" dirty="0" err="1" smtClean="0"/>
              <a:t>sit</a:t>
            </a:r>
            <a:r>
              <a:rPr lang="pt-BR" dirty="0" smtClean="0"/>
              <a:t> </a:t>
            </a:r>
            <a:r>
              <a:rPr lang="pt-BR" dirty="0" err="1" smtClean="0"/>
              <a:t>amet</a:t>
            </a:r>
            <a:r>
              <a:rPr lang="pt-BR" dirty="0" smtClean="0"/>
              <a:t> </a:t>
            </a:r>
            <a:r>
              <a:rPr lang="pt-BR" dirty="0" err="1" smtClean="0"/>
              <a:t>turpis</a:t>
            </a:r>
            <a:r>
              <a:rPr lang="pt-BR" dirty="0" smtClean="0"/>
              <a:t>.</a:t>
            </a:r>
          </a:p>
        </p:txBody>
      </p:sp>
      <p:sp>
        <p:nvSpPr>
          <p:cNvPr id="13"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a:endParaRPr lang="pt-BR">
              <a:effectLst>
                <a:outerShdw blurRad="50800" dist="38100" dir="13500000" algn="br" rotWithShape="0">
                  <a:prstClr val="black">
                    <a:alpha val="40000"/>
                  </a:prstClr>
                </a:outerShdw>
              </a:effectLst>
            </a:endParaRPr>
          </a:p>
        </p:txBody>
      </p:sp>
      <p:pic>
        <p:nvPicPr>
          <p:cNvPr id="14" name="Imagem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sp>
        <p:nvSpPr>
          <p:cNvPr id="19" name="Título 13"/>
          <p:cNvSpPr>
            <a:spLocks noGrp="1"/>
          </p:cNvSpPr>
          <p:nvPr>
            <p:ph type="title" hasCustomPrompt="1"/>
          </p:nvPr>
        </p:nvSpPr>
        <p:spPr>
          <a:xfrm>
            <a:off x="228469" y="659165"/>
            <a:ext cx="6410456" cy="1052861"/>
          </a:xfrm>
          <a:prstGeom prst="rect">
            <a:avLst/>
          </a:prstGeom>
        </p:spPr>
        <p:txBody>
          <a:bodyPr/>
          <a:lstStyle>
            <a:lvl1pPr>
              <a:defRPr sz="3600"/>
            </a:lvl1pPr>
          </a:lstStyle>
          <a:p>
            <a:r>
              <a:rPr lang="pt-BR" sz="3600" dirty="0" smtClean="0">
                <a:solidFill>
                  <a:schemeClr val="bg1"/>
                </a:solidFill>
                <a:latin typeface="Raleway ExtraBold" panose="020B0903030101060003" pitchFamily="34" charset="0"/>
              </a:rPr>
              <a:t>DIGITE O TÍTULO DO SLIDE AQUI</a:t>
            </a:r>
            <a:endParaRPr lang="pt-BR" sz="3600" dirty="0">
              <a:solidFill>
                <a:schemeClr val="bg1"/>
              </a:solidFill>
              <a:latin typeface="Raleway ExtraBold" panose="020B0903030101060003" pitchFamily="34" charset="0"/>
            </a:endParaRPr>
          </a:p>
        </p:txBody>
      </p:sp>
    </p:spTree>
    <p:extLst>
      <p:ext uri="{BB962C8B-B14F-4D97-AF65-F5344CB8AC3E}">
        <p14:creationId xmlns:p14="http://schemas.microsoft.com/office/powerpoint/2010/main" val="364934230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Título e Conteúdo">
    <p:bg>
      <p:bgPr>
        <a:gradFill flip="none" rotWithShape="1">
          <a:gsLst>
            <a:gs pos="0">
              <a:schemeClr val="accent1">
                <a:lumMod val="89000"/>
              </a:schemeClr>
            </a:gs>
            <a:gs pos="23000">
              <a:schemeClr val="accent1">
                <a:lumMod val="89000"/>
              </a:schemeClr>
            </a:gs>
            <a:gs pos="69000">
              <a:schemeClr val="accent1">
                <a:lumMod val="90000"/>
                <a:lumOff val="10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7" name="Triângulo Retângulo 7"/>
          <p:cNvSpPr/>
          <p:nvPr userDrawn="1"/>
        </p:nvSpPr>
        <p:spPr>
          <a:xfrm rot="10800000" flipH="1" flipV="1">
            <a:off x="0" y="-1"/>
            <a:ext cx="12191995" cy="6870871"/>
          </a:xfrm>
          <a:prstGeom prst="rect">
            <a:avLst/>
          </a:prstGeom>
          <a:solidFill>
            <a:srgbClr val="F2F2F2">
              <a:alpha val="89020"/>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dirty="0">
              <a:effectLst>
                <a:outerShdw blurRad="50800" dist="38100" dir="8100000" algn="tr" rotWithShape="0">
                  <a:prstClr val="black">
                    <a:alpha val="40000"/>
                  </a:prstClr>
                </a:outerShdw>
              </a:effectLst>
            </a:endParaRPr>
          </a:p>
        </p:txBody>
      </p:sp>
      <p:sp>
        <p:nvSpPr>
          <p:cNvPr id="17" name="그림 개체 틀 5">
            <a:extLst>
              <a:ext uri="{FF2B5EF4-FFF2-40B4-BE49-F238E27FC236}">
                <a16:creationId xmlns:a16="http://schemas.microsoft.com/office/drawing/2014/main" id="{C7304401-68B8-4E0E-A9DB-540B76DF928B}"/>
              </a:ext>
            </a:extLst>
          </p:cNvPr>
          <p:cNvSpPr>
            <a:spLocks noGrp="1"/>
          </p:cNvSpPr>
          <p:nvPr>
            <p:ph type="pic" idx="14" hasCustomPrompt="1"/>
          </p:nvPr>
        </p:nvSpPr>
        <p:spPr>
          <a:xfrm>
            <a:off x="3952609" y="633848"/>
            <a:ext cx="5505716" cy="6237800"/>
          </a:xfrm>
          <a:custGeom>
            <a:avLst/>
            <a:gdLst>
              <a:gd name="connsiteX0" fmla="*/ 2160240 w 4320480"/>
              <a:gd name="connsiteY0" fmla="*/ 0 h 4504851"/>
              <a:gd name="connsiteX1" fmla="*/ 4320480 w 4320480"/>
              <a:gd name="connsiteY1" fmla="*/ 4504851 h 4504851"/>
              <a:gd name="connsiteX2" fmla="*/ 0 w 4320480"/>
              <a:gd name="connsiteY2" fmla="*/ 4504851 h 4504851"/>
              <a:gd name="connsiteX0" fmla="*/ 2160240 w 4320480"/>
              <a:gd name="connsiteY0" fmla="*/ 0 h 4504851"/>
              <a:gd name="connsiteX1" fmla="*/ 3976150 w 4320480"/>
              <a:gd name="connsiteY1" fmla="*/ 3793355 h 4504851"/>
              <a:gd name="connsiteX2" fmla="*/ 4320480 w 4320480"/>
              <a:gd name="connsiteY2" fmla="*/ 4504851 h 4504851"/>
              <a:gd name="connsiteX3" fmla="*/ 0 w 4320480"/>
              <a:gd name="connsiteY3" fmla="*/ 4504851 h 4504851"/>
              <a:gd name="connsiteX4" fmla="*/ 2160240 w 4320480"/>
              <a:gd name="connsiteY4" fmla="*/ 0 h 4504851"/>
              <a:gd name="connsiteX0" fmla="*/ 2160240 w 3976150"/>
              <a:gd name="connsiteY0" fmla="*/ 0 h 4504851"/>
              <a:gd name="connsiteX1" fmla="*/ 3976150 w 3976150"/>
              <a:gd name="connsiteY1" fmla="*/ 3793355 h 4504851"/>
              <a:gd name="connsiteX2" fmla="*/ 2249955 w 3976150"/>
              <a:gd name="connsiteY2" fmla="*/ 4497972 h 4504851"/>
              <a:gd name="connsiteX3" fmla="*/ 0 w 3976150"/>
              <a:gd name="connsiteY3" fmla="*/ 4504851 h 4504851"/>
              <a:gd name="connsiteX4" fmla="*/ 2160240 w 3976150"/>
              <a:gd name="connsiteY4" fmla="*/ 0 h 4504851"/>
              <a:gd name="connsiteX0" fmla="*/ 2160240 w 3976150"/>
              <a:gd name="connsiteY0" fmla="*/ 0 h 4504851"/>
              <a:gd name="connsiteX1" fmla="*/ 3976150 w 3976150"/>
              <a:gd name="connsiteY1" fmla="*/ 3793355 h 4504851"/>
              <a:gd name="connsiteX2" fmla="*/ 2270591 w 3976150"/>
              <a:gd name="connsiteY2" fmla="*/ 4504851 h 4504851"/>
              <a:gd name="connsiteX3" fmla="*/ 0 w 3976150"/>
              <a:gd name="connsiteY3" fmla="*/ 4504851 h 4504851"/>
              <a:gd name="connsiteX4" fmla="*/ 2160240 w 3976150"/>
              <a:gd name="connsiteY4" fmla="*/ 0 h 4504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6150" h="4504851">
                <a:moveTo>
                  <a:pt x="2160240" y="0"/>
                </a:moveTo>
                <a:lnTo>
                  <a:pt x="3976150" y="3793355"/>
                </a:lnTo>
                <a:lnTo>
                  <a:pt x="2270591" y="4504851"/>
                </a:lnTo>
                <a:lnTo>
                  <a:pt x="0" y="4504851"/>
                </a:lnTo>
                <a:lnTo>
                  <a:pt x="2160240" y="0"/>
                </a:lnTo>
                <a:close/>
              </a:path>
            </a:pathLst>
          </a:custGeom>
          <a:solidFill>
            <a:schemeClr val="bg2">
              <a:lumMod val="40000"/>
              <a:lumOff val="60000"/>
            </a:schemeClr>
          </a:solidFill>
        </p:spPr>
        <p:txBody>
          <a:bodyPr wrap="square" anchor="ctr">
            <a:noAutofit/>
          </a:bodyP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Insert Your Image</a:t>
            </a:r>
            <a:endParaRPr lang="ko-KR" altLang="en-US" dirty="0"/>
          </a:p>
        </p:txBody>
      </p:sp>
      <p:sp>
        <p:nvSpPr>
          <p:cNvPr id="18" name="그림 개체 틀 7">
            <a:extLst>
              <a:ext uri="{FF2B5EF4-FFF2-40B4-BE49-F238E27FC236}">
                <a16:creationId xmlns:a16="http://schemas.microsoft.com/office/drawing/2014/main" id="{D2ABAD60-FE41-4786-B9AF-4454375D2129}"/>
              </a:ext>
            </a:extLst>
          </p:cNvPr>
          <p:cNvSpPr>
            <a:spLocks noGrp="1"/>
          </p:cNvSpPr>
          <p:nvPr>
            <p:ph type="pic" idx="15" hasCustomPrompt="1"/>
          </p:nvPr>
        </p:nvSpPr>
        <p:spPr>
          <a:xfrm>
            <a:off x="7067550" y="0"/>
            <a:ext cx="5139202" cy="5724524"/>
          </a:xfrm>
          <a:custGeom>
            <a:avLst/>
            <a:gdLst>
              <a:gd name="connsiteX0" fmla="*/ 0 w 3508370"/>
              <a:gd name="connsiteY0" fmla="*/ 0 h 4339267"/>
              <a:gd name="connsiteX1" fmla="*/ 3508370 w 3508370"/>
              <a:gd name="connsiteY1" fmla="*/ 0 h 4339267"/>
              <a:gd name="connsiteX2" fmla="*/ 3504823 w 3508370"/>
              <a:gd name="connsiteY2" fmla="*/ 1594801 h 4339267"/>
              <a:gd name="connsiteX3" fmla="*/ 2097974 w 3508370"/>
              <a:gd name="connsiteY3" fmla="*/ 4339267 h 4339267"/>
              <a:gd name="connsiteX0" fmla="*/ 0 w 3508370"/>
              <a:gd name="connsiteY0" fmla="*/ 0 h 4339267"/>
              <a:gd name="connsiteX1" fmla="*/ 3508370 w 3508370"/>
              <a:gd name="connsiteY1" fmla="*/ 0 h 4339267"/>
              <a:gd name="connsiteX2" fmla="*/ 3504823 w 3508370"/>
              <a:gd name="connsiteY2" fmla="*/ 1594801 h 4339267"/>
              <a:gd name="connsiteX3" fmla="*/ 2418898 w 3508370"/>
              <a:gd name="connsiteY3" fmla="*/ 3700757 h 4339267"/>
              <a:gd name="connsiteX4" fmla="*/ 2097974 w 3508370"/>
              <a:gd name="connsiteY4" fmla="*/ 4339267 h 4339267"/>
              <a:gd name="connsiteX5" fmla="*/ 0 w 3508370"/>
              <a:gd name="connsiteY5" fmla="*/ 0 h 4339267"/>
              <a:gd name="connsiteX0" fmla="*/ 0 w 3508370"/>
              <a:gd name="connsiteY0" fmla="*/ 0 h 3915765"/>
              <a:gd name="connsiteX1" fmla="*/ 3508370 w 3508370"/>
              <a:gd name="connsiteY1" fmla="*/ 0 h 3915765"/>
              <a:gd name="connsiteX2" fmla="*/ 3504823 w 3508370"/>
              <a:gd name="connsiteY2" fmla="*/ 1594801 h 3915765"/>
              <a:gd name="connsiteX3" fmla="*/ 2418898 w 3508370"/>
              <a:gd name="connsiteY3" fmla="*/ 3700757 h 3915765"/>
              <a:gd name="connsiteX4" fmla="*/ 1896399 w 3508370"/>
              <a:gd name="connsiteY4" fmla="*/ 3915765 h 3915765"/>
              <a:gd name="connsiteX5" fmla="*/ 0 w 3508370"/>
              <a:gd name="connsiteY5" fmla="*/ 0 h 3915765"/>
              <a:gd name="connsiteX0" fmla="*/ 0 w 3508370"/>
              <a:gd name="connsiteY0" fmla="*/ 0 h 3915765"/>
              <a:gd name="connsiteX1" fmla="*/ 3508370 w 3508370"/>
              <a:gd name="connsiteY1" fmla="*/ 0 h 3915765"/>
              <a:gd name="connsiteX2" fmla="*/ 3504823 w 3508370"/>
              <a:gd name="connsiteY2" fmla="*/ 1594801 h 3915765"/>
              <a:gd name="connsiteX3" fmla="*/ 2412396 w 3508370"/>
              <a:gd name="connsiteY3" fmla="*/ 3720303 h 3915765"/>
              <a:gd name="connsiteX4" fmla="*/ 1896399 w 3508370"/>
              <a:gd name="connsiteY4" fmla="*/ 3915765 h 3915765"/>
              <a:gd name="connsiteX5" fmla="*/ 0 w 3508370"/>
              <a:gd name="connsiteY5" fmla="*/ 0 h 3915765"/>
              <a:gd name="connsiteX0" fmla="*/ 0 w 3508370"/>
              <a:gd name="connsiteY0" fmla="*/ 0 h 3915765"/>
              <a:gd name="connsiteX1" fmla="*/ 3508370 w 3508370"/>
              <a:gd name="connsiteY1" fmla="*/ 0 h 3915765"/>
              <a:gd name="connsiteX2" fmla="*/ 3504823 w 3508370"/>
              <a:gd name="connsiteY2" fmla="*/ 1594801 h 3915765"/>
              <a:gd name="connsiteX3" fmla="*/ 2412396 w 3508370"/>
              <a:gd name="connsiteY3" fmla="*/ 3720303 h 3915765"/>
              <a:gd name="connsiteX4" fmla="*/ 1896399 w 3508370"/>
              <a:gd name="connsiteY4" fmla="*/ 3915765 h 3915765"/>
              <a:gd name="connsiteX5" fmla="*/ 0 w 3508370"/>
              <a:gd name="connsiteY5" fmla="*/ 0 h 3915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8370" h="3915765">
                <a:moveTo>
                  <a:pt x="0" y="0"/>
                </a:moveTo>
                <a:lnTo>
                  <a:pt x="3508370" y="0"/>
                </a:lnTo>
                <a:cubicBezTo>
                  <a:pt x="3507188" y="531600"/>
                  <a:pt x="3506005" y="1063201"/>
                  <a:pt x="3504823" y="1594801"/>
                </a:cubicBezTo>
                <a:lnTo>
                  <a:pt x="2412396" y="3720303"/>
                </a:lnTo>
                <a:lnTo>
                  <a:pt x="1896399" y="3915765"/>
                </a:lnTo>
                <a:lnTo>
                  <a:pt x="0" y="0"/>
                </a:lnTo>
                <a:close/>
              </a:path>
            </a:pathLst>
          </a:custGeom>
          <a:solidFill>
            <a:schemeClr val="bg2">
              <a:lumMod val="40000"/>
              <a:lumOff val="60000"/>
            </a:schemeClr>
          </a:solidFill>
        </p:spPr>
        <p:txBody>
          <a:bodyPr wrap="square" anchor="ctr">
            <a:noAutofit/>
          </a:bodyP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Insert Your Image</a:t>
            </a:r>
            <a:endParaRPr lang="ko-KR" altLang="en-US" dirty="0"/>
          </a:p>
        </p:txBody>
      </p:sp>
      <p:sp>
        <p:nvSpPr>
          <p:cNvPr id="13"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a:endParaRPr lang="pt-BR">
              <a:effectLst>
                <a:outerShdw blurRad="50800" dist="38100" dir="13500000" algn="br" rotWithShape="0">
                  <a:prstClr val="black">
                    <a:alpha val="40000"/>
                  </a:prstClr>
                </a:outerShdw>
              </a:effectLst>
            </a:endParaRPr>
          </a:p>
        </p:txBody>
      </p:sp>
      <p:pic>
        <p:nvPicPr>
          <p:cNvPr id="14" name="Imagem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spTree>
    <p:extLst>
      <p:ext uri="{BB962C8B-B14F-4D97-AF65-F5344CB8AC3E}">
        <p14:creationId xmlns:p14="http://schemas.microsoft.com/office/powerpoint/2010/main" val="214792035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ítulo e Conteúdo">
    <p:bg>
      <p:bgPr>
        <a:gradFill flip="none" rotWithShape="1">
          <a:gsLst>
            <a:gs pos="0">
              <a:schemeClr val="accent1">
                <a:lumMod val="89000"/>
              </a:schemeClr>
            </a:gs>
            <a:gs pos="23000">
              <a:schemeClr val="accent1">
                <a:lumMod val="89000"/>
              </a:schemeClr>
            </a:gs>
            <a:gs pos="69000">
              <a:schemeClr val="accent1">
                <a:lumMod val="90000"/>
                <a:lumOff val="10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7" name="Triângulo Retângulo 7"/>
          <p:cNvSpPr/>
          <p:nvPr userDrawn="1"/>
        </p:nvSpPr>
        <p:spPr>
          <a:xfrm rot="10800000" flipH="1" flipV="1">
            <a:off x="1" y="0"/>
            <a:ext cx="12192000" cy="6896558"/>
          </a:xfrm>
          <a:prstGeom prst="rect">
            <a:avLst/>
          </a:prstGeom>
          <a:solidFill>
            <a:srgbClr val="F2F2F2">
              <a:alpha val="89020"/>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dirty="0">
              <a:effectLst>
                <a:outerShdw blurRad="50800" dist="38100" dir="8100000" algn="tr" rotWithShape="0">
                  <a:prstClr val="black">
                    <a:alpha val="40000"/>
                  </a:prstClr>
                </a:outerShdw>
              </a:effectLst>
            </a:endParaRPr>
          </a:p>
        </p:txBody>
      </p:sp>
      <p:sp>
        <p:nvSpPr>
          <p:cNvPr id="15" name="Espaço Reservado para Texto 23"/>
          <p:cNvSpPr>
            <a:spLocks noGrp="1"/>
          </p:cNvSpPr>
          <p:nvPr>
            <p:ph type="body" sz="quarter" idx="11" hasCustomPrompt="1"/>
          </p:nvPr>
        </p:nvSpPr>
        <p:spPr>
          <a:xfrm>
            <a:off x="242149" y="395998"/>
            <a:ext cx="6396776" cy="247183"/>
          </a:xfrm>
          <a:prstGeom prst="rect">
            <a:avLst/>
          </a:prstGeom>
        </p:spPr>
        <p:txBody>
          <a:bodyPr/>
          <a:lstStyle>
            <a:lvl1pPr marL="0" indent="0">
              <a:buNone/>
              <a:defRPr sz="1200" b="1">
                <a:solidFill>
                  <a:schemeClr val="bg1"/>
                </a:solidFill>
                <a:latin typeface="Raleway" panose="020B0503030101060003" pitchFamily="34" charset="0"/>
              </a:defRPr>
            </a:lvl1pPr>
          </a:lstStyle>
          <a:p>
            <a:pPr lvl="0"/>
            <a:r>
              <a:rPr lang="pt-BR" dirty="0" smtClean="0"/>
              <a:t>SECRETARIA DE PETRÓLEO, GÁS NATURAL E BIOCOMBUSTÍVEIS</a:t>
            </a:r>
          </a:p>
        </p:txBody>
      </p:sp>
      <p:sp>
        <p:nvSpPr>
          <p:cNvPr id="16" name="Espaço Reservado para Texto 20"/>
          <p:cNvSpPr>
            <a:spLocks noGrp="1"/>
          </p:cNvSpPr>
          <p:nvPr>
            <p:ph type="body" sz="quarter" idx="12" hasCustomPrompt="1"/>
          </p:nvPr>
        </p:nvSpPr>
        <p:spPr>
          <a:xfrm>
            <a:off x="227013" y="1524000"/>
            <a:ext cx="11650662" cy="1905000"/>
          </a:xfrm>
          <a:prstGeom prst="rect">
            <a:avLst/>
          </a:prstGeom>
        </p:spPr>
        <p:txBody>
          <a:bodyPr/>
          <a:lstStyle>
            <a:lvl1pPr marL="0" indent="0" algn="just">
              <a:buFontTx/>
              <a:buNone/>
              <a:defRPr sz="1400">
                <a:solidFill>
                  <a:schemeClr val="bg1"/>
                </a:solidFill>
                <a:latin typeface="Raleway" panose="020B0503030101060003" pitchFamily="34" charset="0"/>
              </a:defRPr>
            </a:lvl1pPr>
          </a:lstStyle>
          <a:p>
            <a:pPr lvl="0"/>
            <a:r>
              <a:rPr lang="pt-BR" dirty="0" err="1" smtClean="0"/>
              <a:t>Lorem</a:t>
            </a:r>
            <a:r>
              <a:rPr lang="pt-BR" dirty="0" smtClean="0"/>
              <a:t> ipsum </a:t>
            </a:r>
            <a:r>
              <a:rPr lang="pt-BR" dirty="0" err="1" smtClean="0"/>
              <a:t>dolor</a:t>
            </a:r>
            <a:r>
              <a:rPr lang="pt-BR" dirty="0" smtClean="0"/>
              <a:t> </a:t>
            </a:r>
            <a:r>
              <a:rPr lang="pt-BR" dirty="0" err="1" smtClean="0"/>
              <a:t>sit</a:t>
            </a:r>
            <a:r>
              <a:rPr lang="pt-BR" dirty="0" smtClean="0"/>
              <a:t> </a:t>
            </a:r>
            <a:r>
              <a:rPr lang="pt-BR" dirty="0" err="1" smtClean="0"/>
              <a:t>amet</a:t>
            </a:r>
            <a:r>
              <a:rPr lang="pt-BR" dirty="0" smtClean="0"/>
              <a:t>, </a:t>
            </a:r>
            <a:r>
              <a:rPr lang="pt-BR" dirty="0" err="1" smtClean="0"/>
              <a:t>consectetur</a:t>
            </a:r>
            <a:r>
              <a:rPr lang="pt-BR" dirty="0" smtClean="0"/>
              <a:t> </a:t>
            </a:r>
            <a:r>
              <a:rPr lang="pt-BR" dirty="0" err="1" smtClean="0"/>
              <a:t>adipiscing</a:t>
            </a:r>
            <a:r>
              <a:rPr lang="pt-BR" dirty="0" smtClean="0"/>
              <a:t> </a:t>
            </a:r>
            <a:r>
              <a:rPr lang="pt-BR" dirty="0" err="1" smtClean="0"/>
              <a:t>elit</a:t>
            </a:r>
            <a:r>
              <a:rPr lang="pt-BR" dirty="0" smtClean="0"/>
              <a:t>. </a:t>
            </a:r>
            <a:r>
              <a:rPr lang="pt-BR" dirty="0" err="1" smtClean="0"/>
              <a:t>Suspendisse</a:t>
            </a:r>
            <a:r>
              <a:rPr lang="pt-BR" dirty="0" smtClean="0"/>
              <a:t> quis </a:t>
            </a:r>
            <a:r>
              <a:rPr lang="pt-BR" dirty="0" err="1" smtClean="0"/>
              <a:t>mattis</a:t>
            </a:r>
            <a:r>
              <a:rPr lang="pt-BR" dirty="0" smtClean="0"/>
              <a:t> ante. </a:t>
            </a:r>
            <a:r>
              <a:rPr lang="pt-BR" dirty="0" err="1" smtClean="0"/>
              <a:t>Integer</a:t>
            </a:r>
            <a:r>
              <a:rPr lang="pt-BR" dirty="0" smtClean="0"/>
              <a:t> </a:t>
            </a:r>
            <a:r>
              <a:rPr lang="pt-BR" dirty="0" err="1" smtClean="0"/>
              <a:t>faucibus</a:t>
            </a:r>
            <a:r>
              <a:rPr lang="pt-BR" dirty="0" smtClean="0"/>
              <a:t> </a:t>
            </a:r>
            <a:r>
              <a:rPr lang="pt-BR" dirty="0" err="1" smtClean="0"/>
              <a:t>velit</a:t>
            </a:r>
            <a:r>
              <a:rPr lang="pt-BR" dirty="0" smtClean="0"/>
              <a:t> quis </a:t>
            </a:r>
            <a:r>
              <a:rPr lang="pt-BR" dirty="0" err="1" smtClean="0"/>
              <a:t>arcu</a:t>
            </a:r>
            <a:r>
              <a:rPr lang="pt-BR" dirty="0" smtClean="0"/>
              <a:t> </a:t>
            </a:r>
            <a:r>
              <a:rPr lang="pt-BR" dirty="0" err="1" smtClean="0"/>
              <a:t>pharetra</a:t>
            </a:r>
            <a:r>
              <a:rPr lang="pt-BR" dirty="0" smtClean="0"/>
              <a:t> </a:t>
            </a:r>
            <a:r>
              <a:rPr lang="pt-BR" dirty="0" err="1" smtClean="0"/>
              <a:t>vestibulum</a:t>
            </a:r>
            <a:r>
              <a:rPr lang="pt-BR" dirty="0" smtClean="0"/>
              <a:t>. </a:t>
            </a:r>
            <a:r>
              <a:rPr lang="pt-BR" dirty="0" err="1" smtClean="0"/>
              <a:t>Morbi</a:t>
            </a:r>
            <a:r>
              <a:rPr lang="pt-BR" dirty="0" smtClean="0"/>
              <a:t> </a:t>
            </a:r>
            <a:r>
              <a:rPr lang="pt-BR" dirty="0" err="1" smtClean="0"/>
              <a:t>laoreet</a:t>
            </a:r>
            <a:r>
              <a:rPr lang="pt-BR" dirty="0" smtClean="0"/>
              <a:t> est </a:t>
            </a:r>
            <a:r>
              <a:rPr lang="pt-BR" dirty="0" err="1" smtClean="0"/>
              <a:t>ligula</a:t>
            </a:r>
            <a:r>
              <a:rPr lang="pt-BR" dirty="0" smtClean="0"/>
              <a:t>, </a:t>
            </a:r>
            <a:r>
              <a:rPr lang="pt-BR" dirty="0" err="1" smtClean="0"/>
              <a:t>at</a:t>
            </a:r>
            <a:r>
              <a:rPr lang="pt-BR" dirty="0" smtClean="0"/>
              <a:t> </a:t>
            </a:r>
            <a:r>
              <a:rPr lang="pt-BR" dirty="0" err="1" smtClean="0"/>
              <a:t>rutrum</a:t>
            </a:r>
            <a:r>
              <a:rPr lang="pt-BR" dirty="0" smtClean="0"/>
              <a:t> </a:t>
            </a:r>
            <a:r>
              <a:rPr lang="pt-BR" dirty="0" err="1" smtClean="0"/>
              <a:t>diam</a:t>
            </a:r>
            <a:r>
              <a:rPr lang="pt-BR" dirty="0" smtClean="0"/>
              <a:t> </a:t>
            </a:r>
            <a:r>
              <a:rPr lang="pt-BR" dirty="0" err="1" smtClean="0"/>
              <a:t>ornare</a:t>
            </a:r>
            <a:r>
              <a:rPr lang="pt-BR" dirty="0" smtClean="0"/>
              <a:t> vel. </a:t>
            </a:r>
            <a:r>
              <a:rPr lang="pt-BR" dirty="0" err="1" smtClean="0"/>
              <a:t>Donec</a:t>
            </a:r>
            <a:r>
              <a:rPr lang="pt-BR" dirty="0" smtClean="0"/>
              <a:t> </a:t>
            </a:r>
            <a:r>
              <a:rPr lang="pt-BR" dirty="0" err="1" smtClean="0"/>
              <a:t>pellentesque</a:t>
            </a:r>
            <a:r>
              <a:rPr lang="pt-BR" dirty="0" smtClean="0"/>
              <a:t> </a:t>
            </a:r>
            <a:r>
              <a:rPr lang="pt-BR" dirty="0" err="1" smtClean="0"/>
              <a:t>metus</a:t>
            </a:r>
            <a:r>
              <a:rPr lang="pt-BR" dirty="0" smtClean="0"/>
              <a:t> quis </a:t>
            </a:r>
            <a:r>
              <a:rPr lang="pt-BR" dirty="0" err="1" smtClean="0"/>
              <a:t>mauris</a:t>
            </a:r>
            <a:r>
              <a:rPr lang="pt-BR" dirty="0" smtClean="0"/>
              <a:t> </a:t>
            </a:r>
            <a:r>
              <a:rPr lang="pt-BR" dirty="0" err="1" smtClean="0"/>
              <a:t>congue</a:t>
            </a:r>
            <a:r>
              <a:rPr lang="pt-BR" dirty="0" smtClean="0"/>
              <a:t> </a:t>
            </a:r>
            <a:r>
              <a:rPr lang="pt-BR" dirty="0" err="1" smtClean="0"/>
              <a:t>sodales</a:t>
            </a:r>
            <a:r>
              <a:rPr lang="pt-BR" dirty="0" smtClean="0"/>
              <a:t>. </a:t>
            </a:r>
            <a:r>
              <a:rPr lang="pt-BR" dirty="0" err="1" smtClean="0"/>
              <a:t>Integer</a:t>
            </a:r>
            <a:r>
              <a:rPr lang="pt-BR" dirty="0" smtClean="0"/>
              <a:t> non </a:t>
            </a:r>
            <a:r>
              <a:rPr lang="pt-BR" dirty="0" err="1" smtClean="0"/>
              <a:t>lectus</a:t>
            </a:r>
            <a:r>
              <a:rPr lang="pt-BR" dirty="0" smtClean="0"/>
              <a:t> eu </a:t>
            </a:r>
            <a:r>
              <a:rPr lang="pt-BR" dirty="0" err="1" smtClean="0"/>
              <a:t>mauris</a:t>
            </a:r>
            <a:r>
              <a:rPr lang="pt-BR" dirty="0" smtClean="0"/>
              <a:t> </a:t>
            </a:r>
            <a:r>
              <a:rPr lang="pt-BR" dirty="0" err="1" smtClean="0"/>
              <a:t>viverra</a:t>
            </a:r>
            <a:r>
              <a:rPr lang="pt-BR" dirty="0" smtClean="0"/>
              <a:t> </a:t>
            </a:r>
            <a:r>
              <a:rPr lang="pt-BR" dirty="0" err="1" smtClean="0"/>
              <a:t>consequat</a:t>
            </a:r>
            <a:r>
              <a:rPr lang="pt-BR" dirty="0" smtClean="0"/>
              <a:t>. Nunc </a:t>
            </a:r>
            <a:r>
              <a:rPr lang="pt-BR" dirty="0" err="1" smtClean="0"/>
              <a:t>maximus</a:t>
            </a:r>
            <a:r>
              <a:rPr lang="pt-BR" dirty="0" smtClean="0"/>
              <a:t> a </a:t>
            </a:r>
            <a:r>
              <a:rPr lang="pt-BR" dirty="0" err="1" smtClean="0"/>
              <a:t>augue</a:t>
            </a:r>
            <a:r>
              <a:rPr lang="pt-BR" dirty="0" smtClean="0"/>
              <a:t> quis </a:t>
            </a:r>
            <a:r>
              <a:rPr lang="pt-BR" dirty="0" err="1" smtClean="0"/>
              <a:t>volutpat</a:t>
            </a:r>
            <a:r>
              <a:rPr lang="pt-BR" dirty="0" smtClean="0"/>
              <a:t>. Nam </a:t>
            </a:r>
            <a:r>
              <a:rPr lang="pt-BR" dirty="0" err="1" smtClean="0"/>
              <a:t>consectetur</a:t>
            </a:r>
            <a:r>
              <a:rPr lang="pt-BR" dirty="0" smtClean="0"/>
              <a:t> </a:t>
            </a:r>
            <a:r>
              <a:rPr lang="pt-BR" dirty="0" err="1" smtClean="0"/>
              <a:t>eleifend</a:t>
            </a:r>
            <a:r>
              <a:rPr lang="pt-BR" dirty="0" smtClean="0"/>
              <a:t> </a:t>
            </a:r>
            <a:r>
              <a:rPr lang="pt-BR" dirty="0" err="1" smtClean="0"/>
              <a:t>nisl</a:t>
            </a:r>
            <a:r>
              <a:rPr lang="pt-BR" dirty="0" smtClean="0"/>
              <a:t> </a:t>
            </a:r>
            <a:r>
              <a:rPr lang="pt-BR" dirty="0" err="1" smtClean="0"/>
              <a:t>bibendum</a:t>
            </a:r>
            <a:r>
              <a:rPr lang="pt-BR" dirty="0" smtClean="0"/>
              <a:t> </a:t>
            </a:r>
            <a:r>
              <a:rPr lang="pt-BR" dirty="0" err="1" smtClean="0"/>
              <a:t>condimentum</a:t>
            </a:r>
            <a:r>
              <a:rPr lang="pt-BR" dirty="0" smtClean="0"/>
              <a:t>. </a:t>
            </a:r>
            <a:r>
              <a:rPr lang="pt-BR" dirty="0" err="1" smtClean="0"/>
              <a:t>Suspendisse</a:t>
            </a:r>
            <a:r>
              <a:rPr lang="pt-BR" dirty="0" smtClean="0"/>
              <a:t> gravida, </a:t>
            </a:r>
            <a:r>
              <a:rPr lang="pt-BR" dirty="0" err="1" smtClean="0"/>
              <a:t>ligula</a:t>
            </a:r>
            <a:r>
              <a:rPr lang="pt-BR" dirty="0" smtClean="0"/>
              <a:t> quis </a:t>
            </a:r>
            <a:r>
              <a:rPr lang="pt-BR" dirty="0" err="1" smtClean="0"/>
              <a:t>iaculis</a:t>
            </a:r>
            <a:r>
              <a:rPr lang="pt-BR" dirty="0" smtClean="0"/>
              <a:t> </a:t>
            </a:r>
            <a:r>
              <a:rPr lang="pt-BR" dirty="0" err="1" smtClean="0"/>
              <a:t>aliquam</a:t>
            </a:r>
            <a:r>
              <a:rPr lang="pt-BR" dirty="0" smtClean="0"/>
              <a:t>, </a:t>
            </a:r>
            <a:r>
              <a:rPr lang="pt-BR" dirty="0" err="1" smtClean="0"/>
              <a:t>odio</a:t>
            </a:r>
            <a:r>
              <a:rPr lang="pt-BR" dirty="0" smtClean="0"/>
              <a:t> </a:t>
            </a:r>
            <a:r>
              <a:rPr lang="pt-BR" dirty="0" err="1" smtClean="0"/>
              <a:t>lorem</a:t>
            </a:r>
            <a:r>
              <a:rPr lang="pt-BR" dirty="0" smtClean="0"/>
              <a:t> </a:t>
            </a:r>
            <a:r>
              <a:rPr lang="pt-BR" dirty="0" err="1" smtClean="0"/>
              <a:t>finibus</a:t>
            </a:r>
            <a:r>
              <a:rPr lang="pt-BR" dirty="0" smtClean="0"/>
              <a:t> </a:t>
            </a:r>
            <a:r>
              <a:rPr lang="pt-BR" dirty="0" err="1" smtClean="0"/>
              <a:t>odio</a:t>
            </a:r>
            <a:r>
              <a:rPr lang="pt-BR" dirty="0" smtClean="0"/>
              <a:t>, ut </a:t>
            </a:r>
            <a:r>
              <a:rPr lang="pt-BR" dirty="0" err="1" smtClean="0"/>
              <a:t>congue</a:t>
            </a:r>
            <a:r>
              <a:rPr lang="pt-BR" dirty="0" smtClean="0"/>
              <a:t> mi </a:t>
            </a:r>
            <a:r>
              <a:rPr lang="pt-BR" dirty="0" err="1" smtClean="0"/>
              <a:t>risus</a:t>
            </a:r>
            <a:r>
              <a:rPr lang="pt-BR" dirty="0" smtClean="0"/>
              <a:t> et </a:t>
            </a:r>
            <a:r>
              <a:rPr lang="pt-BR" dirty="0" err="1" smtClean="0"/>
              <a:t>eros</a:t>
            </a:r>
            <a:r>
              <a:rPr lang="pt-BR" dirty="0" smtClean="0"/>
              <a:t>. </a:t>
            </a:r>
            <a:r>
              <a:rPr lang="pt-BR" dirty="0" err="1" smtClean="0"/>
              <a:t>Suspendisse</a:t>
            </a:r>
            <a:r>
              <a:rPr lang="pt-BR" dirty="0" smtClean="0"/>
              <a:t> </a:t>
            </a:r>
            <a:r>
              <a:rPr lang="pt-BR" dirty="0" err="1" smtClean="0"/>
              <a:t>placerat</a:t>
            </a:r>
            <a:r>
              <a:rPr lang="pt-BR" dirty="0" smtClean="0"/>
              <a:t> libero </a:t>
            </a:r>
            <a:r>
              <a:rPr lang="pt-BR" dirty="0" err="1" smtClean="0"/>
              <a:t>vel</a:t>
            </a:r>
            <a:r>
              <a:rPr lang="pt-BR" dirty="0" smtClean="0"/>
              <a:t> </a:t>
            </a:r>
            <a:r>
              <a:rPr lang="pt-BR" dirty="0" err="1" smtClean="0"/>
              <a:t>arcu</a:t>
            </a:r>
            <a:r>
              <a:rPr lang="pt-BR" dirty="0" smtClean="0"/>
              <a:t> </a:t>
            </a:r>
            <a:r>
              <a:rPr lang="pt-BR" dirty="0" err="1" smtClean="0"/>
              <a:t>fringilla</a:t>
            </a:r>
            <a:r>
              <a:rPr lang="pt-BR" dirty="0" smtClean="0"/>
              <a:t> </a:t>
            </a:r>
            <a:r>
              <a:rPr lang="pt-BR" dirty="0" err="1" smtClean="0"/>
              <a:t>convallis</a:t>
            </a:r>
            <a:r>
              <a:rPr lang="pt-BR" dirty="0" smtClean="0"/>
              <a:t>. </a:t>
            </a:r>
            <a:r>
              <a:rPr lang="pt-BR" dirty="0" err="1" smtClean="0"/>
              <a:t>Vestibulum</a:t>
            </a:r>
            <a:r>
              <a:rPr lang="pt-BR" dirty="0" smtClean="0"/>
              <a:t> </a:t>
            </a:r>
            <a:r>
              <a:rPr lang="pt-BR" dirty="0" err="1" smtClean="0"/>
              <a:t>pharetra</a:t>
            </a:r>
            <a:r>
              <a:rPr lang="pt-BR" dirty="0" smtClean="0"/>
              <a:t> </a:t>
            </a:r>
            <a:r>
              <a:rPr lang="pt-BR" dirty="0" err="1" smtClean="0"/>
              <a:t>iaculis</a:t>
            </a:r>
            <a:r>
              <a:rPr lang="pt-BR" dirty="0" smtClean="0"/>
              <a:t> </a:t>
            </a:r>
            <a:r>
              <a:rPr lang="pt-BR" dirty="0" err="1" smtClean="0"/>
              <a:t>quam</a:t>
            </a:r>
            <a:r>
              <a:rPr lang="pt-BR" dirty="0" smtClean="0"/>
              <a:t> ut </a:t>
            </a:r>
            <a:r>
              <a:rPr lang="pt-BR" dirty="0" err="1" smtClean="0"/>
              <a:t>convallis</a:t>
            </a:r>
            <a:r>
              <a:rPr lang="pt-BR" dirty="0" smtClean="0"/>
              <a:t>. </a:t>
            </a:r>
            <a:r>
              <a:rPr lang="pt-BR" dirty="0" err="1" smtClean="0"/>
              <a:t>Mauris</a:t>
            </a:r>
            <a:r>
              <a:rPr lang="pt-BR" dirty="0" smtClean="0"/>
              <a:t> </a:t>
            </a:r>
            <a:r>
              <a:rPr lang="pt-BR" dirty="0" err="1" smtClean="0"/>
              <a:t>placerat</a:t>
            </a:r>
            <a:r>
              <a:rPr lang="pt-BR" dirty="0" smtClean="0"/>
              <a:t> </a:t>
            </a:r>
            <a:r>
              <a:rPr lang="pt-BR" dirty="0" err="1" smtClean="0"/>
              <a:t>faucibus</a:t>
            </a:r>
            <a:r>
              <a:rPr lang="pt-BR" dirty="0" smtClean="0"/>
              <a:t> </a:t>
            </a:r>
            <a:r>
              <a:rPr lang="pt-BR" dirty="0" err="1" smtClean="0"/>
              <a:t>vulputate</a:t>
            </a:r>
            <a:r>
              <a:rPr lang="pt-BR" dirty="0" smtClean="0"/>
              <a:t>. </a:t>
            </a:r>
            <a:r>
              <a:rPr lang="pt-BR" dirty="0" err="1" smtClean="0"/>
              <a:t>Quisque</a:t>
            </a:r>
            <a:r>
              <a:rPr lang="pt-BR" dirty="0" smtClean="0"/>
              <a:t> </a:t>
            </a:r>
            <a:r>
              <a:rPr lang="pt-BR" dirty="0" err="1" smtClean="0"/>
              <a:t>sodales</a:t>
            </a:r>
            <a:r>
              <a:rPr lang="pt-BR" dirty="0" smtClean="0"/>
              <a:t> in </a:t>
            </a:r>
            <a:r>
              <a:rPr lang="pt-BR" dirty="0" err="1" smtClean="0"/>
              <a:t>ligula</a:t>
            </a:r>
            <a:r>
              <a:rPr lang="pt-BR" dirty="0" smtClean="0"/>
              <a:t> vitae </a:t>
            </a:r>
            <a:r>
              <a:rPr lang="pt-BR" dirty="0" err="1" smtClean="0"/>
              <a:t>dictum</a:t>
            </a:r>
            <a:r>
              <a:rPr lang="pt-BR" dirty="0" smtClean="0"/>
              <a:t>. </a:t>
            </a:r>
            <a:r>
              <a:rPr lang="pt-BR" dirty="0" err="1" smtClean="0"/>
              <a:t>Cras</a:t>
            </a:r>
            <a:r>
              <a:rPr lang="pt-BR" dirty="0" smtClean="0"/>
              <a:t> </a:t>
            </a:r>
            <a:r>
              <a:rPr lang="pt-BR" dirty="0" err="1" smtClean="0"/>
              <a:t>pellentesque</a:t>
            </a:r>
            <a:r>
              <a:rPr lang="pt-BR" dirty="0" smtClean="0"/>
              <a:t>, </a:t>
            </a:r>
            <a:r>
              <a:rPr lang="pt-BR" dirty="0" err="1" smtClean="0"/>
              <a:t>tellus</a:t>
            </a:r>
            <a:r>
              <a:rPr lang="pt-BR" dirty="0" smtClean="0"/>
              <a:t> et </a:t>
            </a:r>
            <a:r>
              <a:rPr lang="pt-BR" dirty="0" err="1" smtClean="0"/>
              <a:t>suscipit</a:t>
            </a:r>
            <a:r>
              <a:rPr lang="pt-BR" dirty="0" smtClean="0"/>
              <a:t> </a:t>
            </a:r>
            <a:r>
              <a:rPr lang="pt-BR" dirty="0" err="1" smtClean="0"/>
              <a:t>sodales</a:t>
            </a:r>
            <a:r>
              <a:rPr lang="pt-BR" dirty="0" smtClean="0"/>
              <a:t>, </a:t>
            </a:r>
            <a:r>
              <a:rPr lang="pt-BR" dirty="0" err="1" smtClean="0"/>
              <a:t>odio</a:t>
            </a:r>
            <a:r>
              <a:rPr lang="pt-BR" dirty="0" smtClean="0"/>
              <a:t> </a:t>
            </a:r>
            <a:r>
              <a:rPr lang="pt-BR" dirty="0" err="1" smtClean="0"/>
              <a:t>elit</a:t>
            </a:r>
            <a:r>
              <a:rPr lang="pt-BR" dirty="0" smtClean="0"/>
              <a:t> </a:t>
            </a:r>
            <a:r>
              <a:rPr lang="pt-BR" dirty="0" err="1" smtClean="0"/>
              <a:t>elementum</a:t>
            </a:r>
            <a:r>
              <a:rPr lang="pt-BR" dirty="0" smtClean="0"/>
              <a:t> ante, </a:t>
            </a:r>
            <a:r>
              <a:rPr lang="pt-BR" dirty="0" err="1" smtClean="0"/>
              <a:t>vel</a:t>
            </a:r>
            <a:r>
              <a:rPr lang="pt-BR" dirty="0" smtClean="0"/>
              <a:t> </a:t>
            </a:r>
            <a:r>
              <a:rPr lang="pt-BR" dirty="0" err="1" smtClean="0"/>
              <a:t>auctor</a:t>
            </a:r>
            <a:r>
              <a:rPr lang="pt-BR" dirty="0" smtClean="0"/>
              <a:t> </a:t>
            </a:r>
            <a:r>
              <a:rPr lang="pt-BR" dirty="0" err="1" smtClean="0"/>
              <a:t>elit</a:t>
            </a:r>
            <a:r>
              <a:rPr lang="pt-BR" dirty="0" smtClean="0"/>
              <a:t> </a:t>
            </a:r>
            <a:r>
              <a:rPr lang="pt-BR" dirty="0" err="1" smtClean="0"/>
              <a:t>felis</a:t>
            </a:r>
            <a:r>
              <a:rPr lang="pt-BR" dirty="0" smtClean="0"/>
              <a:t> </a:t>
            </a:r>
            <a:r>
              <a:rPr lang="pt-BR" dirty="0" err="1" smtClean="0"/>
              <a:t>sit</a:t>
            </a:r>
            <a:r>
              <a:rPr lang="pt-BR" dirty="0" smtClean="0"/>
              <a:t> </a:t>
            </a:r>
            <a:r>
              <a:rPr lang="pt-BR" dirty="0" err="1" smtClean="0"/>
              <a:t>amet</a:t>
            </a:r>
            <a:r>
              <a:rPr lang="pt-BR" dirty="0" smtClean="0"/>
              <a:t> </a:t>
            </a:r>
            <a:r>
              <a:rPr lang="pt-BR" dirty="0" err="1" smtClean="0"/>
              <a:t>turpis</a:t>
            </a:r>
            <a:r>
              <a:rPr lang="pt-BR" dirty="0" smtClean="0"/>
              <a:t>.</a:t>
            </a:r>
          </a:p>
        </p:txBody>
      </p:sp>
      <p:sp>
        <p:nvSpPr>
          <p:cNvPr id="13"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a:endParaRPr lang="pt-BR">
              <a:effectLst>
                <a:outerShdw blurRad="50800" dist="38100" dir="13500000" algn="br" rotWithShape="0">
                  <a:prstClr val="black">
                    <a:alpha val="40000"/>
                  </a:prstClr>
                </a:outerShdw>
              </a:effectLst>
            </a:endParaRPr>
          </a:p>
        </p:txBody>
      </p:sp>
      <p:pic>
        <p:nvPicPr>
          <p:cNvPr id="14" name="Imagem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sp>
        <p:nvSpPr>
          <p:cNvPr id="3" name="Espaço Reservado para Texto 2"/>
          <p:cNvSpPr>
            <a:spLocks noGrp="1"/>
          </p:cNvSpPr>
          <p:nvPr>
            <p:ph type="body" sz="quarter" idx="13" hasCustomPrompt="1"/>
          </p:nvPr>
        </p:nvSpPr>
        <p:spPr>
          <a:xfrm>
            <a:off x="738728" y="3245056"/>
            <a:ext cx="7443787" cy="2427288"/>
          </a:xfrm>
          <a:prstGeom prst="rect">
            <a:avLst/>
          </a:prstGeom>
        </p:spPr>
        <p:txBody>
          <a:bodyPr/>
          <a:lstStyle>
            <a:lvl1pPr marL="228600" marR="0" indent="-228600" algn="l" defTabSz="914400" rtl="0" eaLnBrk="1" fontAlgn="auto" latinLnBrk="0" hangingPunct="1">
              <a:lnSpc>
                <a:spcPct val="90000"/>
              </a:lnSpc>
              <a:spcBef>
                <a:spcPts val="1000"/>
              </a:spcBef>
              <a:spcAft>
                <a:spcPts val="0"/>
              </a:spcAft>
              <a:buClr>
                <a:srgbClr val="00B0F0"/>
              </a:buClr>
              <a:buSzPct val="100000"/>
              <a:buFontTx/>
              <a:buBlip>
                <a:blip r:embed="rId3"/>
              </a:buBlip>
              <a:tabLst/>
              <a:defRPr sz="1800">
                <a:solidFill>
                  <a:schemeClr val="bg1"/>
                </a:solidFill>
              </a:defRPr>
            </a:lvl1pPr>
          </a:lstStyle>
          <a:p>
            <a:r>
              <a:rPr lang="en-US" altLang="ko-KR" dirty="0" smtClean="0">
                <a:solidFill>
                  <a:schemeClr val="bg1"/>
                </a:solidFill>
                <a:latin typeface="Raleway" panose="020B0503030101060003" pitchFamily="34" charset="0"/>
                <a:cs typeface="Arial" pitchFamily="34" charset="0"/>
              </a:rPr>
              <a:t>Lorem ipsum dolor sit </a:t>
            </a:r>
            <a:r>
              <a:rPr lang="en-US" altLang="ko-KR" dirty="0" err="1" smtClean="0">
                <a:solidFill>
                  <a:schemeClr val="bg1"/>
                </a:solidFill>
                <a:latin typeface="Raleway" panose="020B0503030101060003" pitchFamily="34" charset="0"/>
                <a:cs typeface="Arial" pitchFamily="34" charset="0"/>
              </a:rPr>
              <a:t>amet</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consectetur</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adipiscing</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elit</a:t>
            </a:r>
            <a:endParaRPr lang="en-US" altLang="ko-KR" dirty="0" smtClean="0">
              <a:solidFill>
                <a:schemeClr val="bg1"/>
              </a:solidFill>
              <a:latin typeface="Raleway" panose="020B0503030101060003" pitchFamily="34" charset="0"/>
              <a:cs typeface="Arial" pitchFamily="34" charset="0"/>
            </a:endParaRPr>
          </a:p>
          <a:p>
            <a:pPr marL="228600" marR="0" lvl="0" indent="-228600" algn="l" defTabSz="914400" rtl="0" eaLnBrk="1" fontAlgn="auto" latinLnBrk="0" hangingPunct="1">
              <a:lnSpc>
                <a:spcPct val="90000"/>
              </a:lnSpc>
              <a:spcBef>
                <a:spcPts val="1000"/>
              </a:spcBef>
              <a:spcAft>
                <a:spcPts val="0"/>
              </a:spcAft>
              <a:buClr>
                <a:srgbClr val="00B0F0"/>
              </a:buClr>
              <a:buSzPct val="100000"/>
              <a:buFontTx/>
              <a:buBlip>
                <a:blip r:embed="rId3"/>
              </a:buBlip>
              <a:tabLst/>
              <a:defRPr/>
            </a:pPr>
            <a:r>
              <a:rPr lang="en-US" altLang="ko-KR" dirty="0" smtClean="0">
                <a:solidFill>
                  <a:schemeClr val="bg1"/>
                </a:solidFill>
                <a:latin typeface="Raleway" panose="020B0503030101060003" pitchFamily="34" charset="0"/>
                <a:cs typeface="Arial" pitchFamily="34" charset="0"/>
              </a:rPr>
              <a:t>Lorem ipsum dolor sit </a:t>
            </a:r>
            <a:r>
              <a:rPr lang="en-US" altLang="ko-KR" dirty="0" err="1" smtClean="0">
                <a:solidFill>
                  <a:schemeClr val="bg1"/>
                </a:solidFill>
                <a:latin typeface="Raleway" panose="020B0503030101060003" pitchFamily="34" charset="0"/>
                <a:cs typeface="Arial" pitchFamily="34" charset="0"/>
              </a:rPr>
              <a:t>amet</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consectetur</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adipiscing</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elit</a:t>
            </a:r>
            <a:endParaRPr lang="en-US" altLang="ko-KR" dirty="0" smtClean="0">
              <a:solidFill>
                <a:schemeClr val="bg1"/>
              </a:solidFill>
              <a:latin typeface="Raleway" panose="020B0503030101060003" pitchFamily="34" charset="0"/>
              <a:cs typeface="Arial" pitchFamily="34" charset="0"/>
            </a:endParaRPr>
          </a:p>
          <a:p>
            <a:pPr marL="228600" marR="0" lvl="0" indent="-228600" algn="l" defTabSz="914400" rtl="0" eaLnBrk="1" fontAlgn="auto" latinLnBrk="0" hangingPunct="1">
              <a:lnSpc>
                <a:spcPct val="90000"/>
              </a:lnSpc>
              <a:spcBef>
                <a:spcPts val="1000"/>
              </a:spcBef>
              <a:spcAft>
                <a:spcPts val="0"/>
              </a:spcAft>
              <a:buClr>
                <a:srgbClr val="00B0F0"/>
              </a:buClr>
              <a:buSzPct val="100000"/>
              <a:buFontTx/>
              <a:buBlip>
                <a:blip r:embed="rId3"/>
              </a:buBlip>
              <a:tabLst/>
              <a:defRPr/>
            </a:pPr>
            <a:r>
              <a:rPr lang="en-US" altLang="ko-KR" dirty="0" smtClean="0">
                <a:solidFill>
                  <a:schemeClr val="bg1"/>
                </a:solidFill>
                <a:latin typeface="Raleway" panose="020B0503030101060003" pitchFamily="34" charset="0"/>
                <a:cs typeface="Arial" pitchFamily="34" charset="0"/>
              </a:rPr>
              <a:t>Lorem ipsum dolor sit </a:t>
            </a:r>
            <a:r>
              <a:rPr lang="en-US" altLang="ko-KR" dirty="0" err="1" smtClean="0">
                <a:solidFill>
                  <a:schemeClr val="bg1"/>
                </a:solidFill>
                <a:latin typeface="Raleway" panose="020B0503030101060003" pitchFamily="34" charset="0"/>
                <a:cs typeface="Arial" pitchFamily="34" charset="0"/>
              </a:rPr>
              <a:t>amet</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consectetur</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adipiscing</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elit</a:t>
            </a:r>
            <a:endParaRPr lang="en-US" altLang="ko-KR" dirty="0" smtClean="0">
              <a:solidFill>
                <a:schemeClr val="bg1"/>
              </a:solidFill>
              <a:latin typeface="Raleway" panose="020B0503030101060003" pitchFamily="34" charset="0"/>
              <a:cs typeface="Arial" pitchFamily="34" charset="0"/>
            </a:endParaRPr>
          </a:p>
          <a:p>
            <a:pPr marL="228600" marR="0" lvl="0" indent="-228600" algn="l" defTabSz="914400" rtl="0" eaLnBrk="1" fontAlgn="auto" latinLnBrk="0" hangingPunct="1">
              <a:lnSpc>
                <a:spcPct val="90000"/>
              </a:lnSpc>
              <a:spcBef>
                <a:spcPts val="1000"/>
              </a:spcBef>
              <a:spcAft>
                <a:spcPts val="0"/>
              </a:spcAft>
              <a:buClr>
                <a:srgbClr val="00B0F0"/>
              </a:buClr>
              <a:buSzPct val="100000"/>
              <a:buFontTx/>
              <a:buBlip>
                <a:blip r:embed="rId3"/>
              </a:buBlip>
              <a:tabLst/>
              <a:defRPr/>
            </a:pPr>
            <a:r>
              <a:rPr lang="en-US" altLang="ko-KR" dirty="0" smtClean="0">
                <a:solidFill>
                  <a:schemeClr val="bg1"/>
                </a:solidFill>
                <a:latin typeface="Raleway" panose="020B0503030101060003" pitchFamily="34" charset="0"/>
                <a:cs typeface="Arial" pitchFamily="34" charset="0"/>
              </a:rPr>
              <a:t>Lorem ipsum dolor sit </a:t>
            </a:r>
            <a:r>
              <a:rPr lang="en-US" altLang="ko-KR" dirty="0" err="1" smtClean="0">
                <a:solidFill>
                  <a:schemeClr val="bg1"/>
                </a:solidFill>
                <a:latin typeface="Raleway" panose="020B0503030101060003" pitchFamily="34" charset="0"/>
                <a:cs typeface="Arial" pitchFamily="34" charset="0"/>
              </a:rPr>
              <a:t>amet</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consectetur</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adipiscing</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elit</a:t>
            </a:r>
            <a:endParaRPr lang="en-US" altLang="ko-KR" dirty="0" smtClean="0">
              <a:solidFill>
                <a:schemeClr val="bg1"/>
              </a:solidFill>
              <a:latin typeface="Raleway" panose="020B0503030101060003" pitchFamily="34" charset="0"/>
              <a:cs typeface="Arial" pitchFamily="34" charset="0"/>
            </a:endParaRPr>
          </a:p>
          <a:p>
            <a:pPr marL="228600" marR="0" lvl="0" indent="-228600" algn="l" defTabSz="914400" rtl="0" eaLnBrk="1" fontAlgn="auto" latinLnBrk="0" hangingPunct="1">
              <a:lnSpc>
                <a:spcPct val="90000"/>
              </a:lnSpc>
              <a:spcBef>
                <a:spcPts val="1000"/>
              </a:spcBef>
              <a:spcAft>
                <a:spcPts val="0"/>
              </a:spcAft>
              <a:buClr>
                <a:srgbClr val="00B0F0"/>
              </a:buClr>
              <a:buSzPct val="100000"/>
              <a:buFontTx/>
              <a:buBlip>
                <a:blip r:embed="rId3"/>
              </a:buBlip>
              <a:tabLst/>
              <a:defRPr/>
            </a:pPr>
            <a:r>
              <a:rPr lang="en-US" altLang="ko-KR" dirty="0" smtClean="0">
                <a:solidFill>
                  <a:schemeClr val="bg1"/>
                </a:solidFill>
                <a:latin typeface="Raleway" panose="020B0503030101060003" pitchFamily="34" charset="0"/>
                <a:cs typeface="Arial" pitchFamily="34" charset="0"/>
              </a:rPr>
              <a:t>Lorem ipsum dolor sit </a:t>
            </a:r>
            <a:r>
              <a:rPr lang="en-US" altLang="ko-KR" dirty="0" err="1" smtClean="0">
                <a:solidFill>
                  <a:schemeClr val="bg1"/>
                </a:solidFill>
                <a:latin typeface="Raleway" panose="020B0503030101060003" pitchFamily="34" charset="0"/>
                <a:cs typeface="Arial" pitchFamily="34" charset="0"/>
              </a:rPr>
              <a:t>amet</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consectetur</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adipiscing</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elit</a:t>
            </a:r>
            <a:endParaRPr lang="en-US" altLang="ko-KR" dirty="0" smtClean="0">
              <a:solidFill>
                <a:schemeClr val="bg1"/>
              </a:solidFill>
              <a:latin typeface="Raleway" panose="020B0503030101060003" pitchFamily="34" charset="0"/>
              <a:cs typeface="Arial" pitchFamily="34" charset="0"/>
            </a:endParaRPr>
          </a:p>
          <a:p>
            <a:endParaRPr lang="en-US" altLang="ko-KR" dirty="0" smtClean="0">
              <a:solidFill>
                <a:schemeClr val="bg1"/>
              </a:solidFill>
              <a:latin typeface="Raleway" panose="020B0503030101060003" pitchFamily="34" charset="0"/>
              <a:cs typeface="Arial" pitchFamily="34" charset="0"/>
            </a:endParaRPr>
          </a:p>
        </p:txBody>
      </p:sp>
      <p:sp>
        <p:nvSpPr>
          <p:cNvPr id="32" name="Retângulo 31"/>
          <p:cNvSpPr/>
          <p:nvPr userDrawn="1"/>
        </p:nvSpPr>
        <p:spPr>
          <a:xfrm>
            <a:off x="341804" y="1273876"/>
            <a:ext cx="2048698" cy="9783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Título 13"/>
          <p:cNvSpPr>
            <a:spLocks noGrp="1"/>
          </p:cNvSpPr>
          <p:nvPr>
            <p:ph type="title" hasCustomPrompt="1"/>
          </p:nvPr>
        </p:nvSpPr>
        <p:spPr>
          <a:xfrm>
            <a:off x="228469" y="659166"/>
            <a:ext cx="11649206" cy="602850"/>
          </a:xfrm>
          <a:prstGeom prst="rect">
            <a:avLst/>
          </a:prstGeom>
        </p:spPr>
        <p:txBody>
          <a:bodyPr/>
          <a:lstStyle>
            <a:lvl1pPr>
              <a:defRPr sz="3600" baseline="0"/>
            </a:lvl1pPr>
          </a:lstStyle>
          <a:p>
            <a:r>
              <a:rPr lang="pt-BR" sz="3600" dirty="0" smtClean="0">
                <a:solidFill>
                  <a:schemeClr val="bg1"/>
                </a:solidFill>
                <a:latin typeface="Raleway ExtraBold" panose="020B0903030101060003" pitchFamily="34" charset="0"/>
              </a:rPr>
              <a:t>DIGITE O TÍTULO DO SLIDE AQUI</a:t>
            </a:r>
            <a:endParaRPr lang="pt-BR" sz="3600" dirty="0">
              <a:solidFill>
                <a:schemeClr val="bg1"/>
              </a:solidFill>
              <a:latin typeface="Raleway ExtraBold" panose="020B0903030101060003" pitchFamily="34" charset="0"/>
            </a:endParaRPr>
          </a:p>
        </p:txBody>
      </p:sp>
    </p:spTree>
    <p:extLst>
      <p:ext uri="{BB962C8B-B14F-4D97-AF65-F5344CB8AC3E}">
        <p14:creationId xmlns:p14="http://schemas.microsoft.com/office/powerpoint/2010/main" val="111847497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Título e Conteúdo">
    <p:bg>
      <p:bgPr>
        <a:gradFill flip="none" rotWithShape="1">
          <a:gsLst>
            <a:gs pos="0">
              <a:schemeClr val="accent1">
                <a:lumMod val="89000"/>
              </a:schemeClr>
            </a:gs>
            <a:gs pos="23000">
              <a:schemeClr val="accent1">
                <a:lumMod val="89000"/>
              </a:schemeClr>
            </a:gs>
            <a:gs pos="69000">
              <a:schemeClr val="accent1">
                <a:lumMod val="90000"/>
                <a:lumOff val="10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7" name="Triângulo Retângulo 7"/>
          <p:cNvSpPr/>
          <p:nvPr userDrawn="1"/>
        </p:nvSpPr>
        <p:spPr>
          <a:xfrm rot="10800000" flipH="1" flipV="1">
            <a:off x="1" y="0"/>
            <a:ext cx="12192000" cy="6896558"/>
          </a:xfrm>
          <a:prstGeom prst="rect">
            <a:avLst/>
          </a:prstGeom>
          <a:solidFill>
            <a:srgbClr val="F2F2F2">
              <a:alpha val="89020"/>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dirty="0">
              <a:effectLst>
                <a:outerShdw blurRad="50800" dist="38100" dir="8100000" algn="tr" rotWithShape="0">
                  <a:prstClr val="black">
                    <a:alpha val="40000"/>
                  </a:prstClr>
                </a:outerShdw>
              </a:effectLst>
            </a:endParaRPr>
          </a:p>
        </p:txBody>
      </p:sp>
      <p:sp>
        <p:nvSpPr>
          <p:cNvPr id="13"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a:endParaRPr lang="pt-BR">
              <a:effectLst>
                <a:outerShdw blurRad="50800" dist="38100" dir="13500000" algn="br" rotWithShape="0">
                  <a:prstClr val="black">
                    <a:alpha val="40000"/>
                  </a:prstClr>
                </a:outerShdw>
              </a:effectLst>
            </a:endParaRPr>
          </a:p>
        </p:txBody>
      </p:sp>
      <p:pic>
        <p:nvPicPr>
          <p:cNvPr id="14" name="Imagem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spTree>
    <p:extLst>
      <p:ext uri="{BB962C8B-B14F-4D97-AF65-F5344CB8AC3E}">
        <p14:creationId xmlns:p14="http://schemas.microsoft.com/office/powerpoint/2010/main" val="250769344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Imagem 1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spTree>
    <p:extLst>
      <p:ext uri="{BB962C8B-B14F-4D97-AF65-F5344CB8AC3E}">
        <p14:creationId xmlns:p14="http://schemas.microsoft.com/office/powerpoint/2010/main" val="1755882015"/>
      </p:ext>
    </p:extLst>
  </p:cSld>
  <p:clrMap bg1="lt1" tx1="dk1" bg2="lt2" tx2="dk2" accent1="accent1" accent2="accent2" accent3="accent3" accent4="accent4" accent5="accent5" accent6="accent6" hlink="hlink" folHlink="folHlink"/>
  <p:sldLayoutIdLst>
    <p:sldLayoutId id="2147483649" r:id="rId1"/>
    <p:sldLayoutId id="2147483663" r:id="rId2"/>
    <p:sldLayoutId id="2147483650" r:id="rId3"/>
    <p:sldLayoutId id="2147483664" r:id="rId4"/>
    <p:sldLayoutId id="2147483660" r:id="rId5"/>
    <p:sldLayoutId id="2147483665" r:id="rId6"/>
    <p:sldLayoutId id="2147483661" r:id="rId7"/>
    <p:sldLayoutId id="2147483666" r:id="rId8"/>
  </p:sldLayoutIdLst>
  <p:timing>
    <p:tnLst>
      <p:par>
        <p:cTn id="1" dur="indefinite" restart="never" nodeType="tmRoot"/>
      </p:par>
    </p:tnLst>
  </p:timing>
  <p:txStyles>
    <p:titleStyle>
      <a:lvl1pPr algn="l" defTabSz="914400" rtl="0" eaLnBrk="1" latinLnBrk="0" hangingPunct="1">
        <a:lnSpc>
          <a:spcPct val="90000"/>
        </a:lnSpc>
        <a:spcBef>
          <a:spcPct val="0"/>
        </a:spcBef>
        <a:buNone/>
        <a:defRPr sz="4000" kern="1200">
          <a:solidFill>
            <a:schemeClr val="bg1"/>
          </a:solidFill>
          <a:latin typeface="Raleway ExtraBold" panose="020B09030301010600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4"/>
          <p:cNvSpPr/>
          <p:nvPr/>
        </p:nvSpPr>
        <p:spPr>
          <a:xfrm>
            <a:off x="332279" y="4976404"/>
            <a:ext cx="2048698" cy="9783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Título 13"/>
          <p:cNvSpPr txBox="1">
            <a:spLocks/>
          </p:cNvSpPr>
          <p:nvPr/>
        </p:nvSpPr>
        <p:spPr>
          <a:xfrm>
            <a:off x="218944" y="3884515"/>
            <a:ext cx="6993855" cy="1035617"/>
          </a:xfrm>
          <a:prstGeom prst="rect">
            <a:avLst/>
          </a:prstGeom>
        </p:spPr>
        <p:txBody>
          <a:bodyPr/>
          <a:lstStyle>
            <a:lvl1pPr algn="l" defTabSz="914400" rtl="0" eaLnBrk="1" latinLnBrk="0" hangingPunct="1">
              <a:lnSpc>
                <a:spcPct val="90000"/>
              </a:lnSpc>
              <a:spcBef>
                <a:spcPct val="0"/>
              </a:spcBef>
              <a:buNone/>
              <a:defRPr sz="3600" kern="1200" baseline="0">
                <a:solidFill>
                  <a:schemeClr val="bg1"/>
                </a:solidFill>
                <a:latin typeface="Raleway ExtraBold" panose="020B0903030101060003" pitchFamily="34" charset="0"/>
                <a:ea typeface="+mj-ea"/>
                <a:cs typeface="+mj-cs"/>
              </a:defRPr>
            </a:lvl1pPr>
          </a:lstStyle>
          <a:p>
            <a:r>
              <a:rPr lang="pt-BR" smtClean="0"/>
              <a:t>DIGITE O TÍTULO DA APRESENTAÇÃO AQUI</a:t>
            </a:r>
            <a:endParaRPr lang="pt-BR" dirty="0"/>
          </a:p>
        </p:txBody>
      </p:sp>
      <p:sp>
        <p:nvSpPr>
          <p:cNvPr id="9" name="Espaço Reservado para Texto 20"/>
          <p:cNvSpPr txBox="1">
            <a:spLocks/>
          </p:cNvSpPr>
          <p:nvPr/>
        </p:nvSpPr>
        <p:spPr>
          <a:xfrm>
            <a:off x="228469" y="5130506"/>
            <a:ext cx="6984330" cy="914400"/>
          </a:xfrm>
          <a:prstGeom prst="rect">
            <a:avLst/>
          </a:prstGeom>
        </p:spPr>
        <p:txBody>
          <a:bodyPr/>
          <a:lstStyle>
            <a:lvl1pPr marL="0" indent="0" algn="l" defTabSz="914400" rtl="0" eaLnBrk="1" latinLnBrk="0" hangingPunct="1">
              <a:lnSpc>
                <a:spcPct val="90000"/>
              </a:lnSpc>
              <a:spcBef>
                <a:spcPts val="1000"/>
              </a:spcBef>
              <a:buFontTx/>
              <a:buNone/>
              <a:defRPr sz="1600" kern="1200">
                <a:solidFill>
                  <a:schemeClr val="bg1"/>
                </a:solidFill>
                <a:latin typeface="Raleway ExtraLight" panose="020B0303030101060003" pitchFamily="34" charset="0"/>
                <a:ea typeface="+mn-ea"/>
                <a:cs typeface="+mn-cs"/>
              </a:defRPr>
            </a:lvl1pPr>
            <a:lvl2pPr marL="45720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smtClean="0"/>
              <a:t>Nullam orci diam, pretium sit amet ipsum sit amet, sagittis vulputate augue. Nulla pulvinar porttitor nisl, ac efficitur tellus.</a:t>
            </a:r>
            <a:endParaRPr lang="pt-BR" dirty="0"/>
          </a:p>
        </p:txBody>
      </p:sp>
      <p:sp>
        <p:nvSpPr>
          <p:cNvPr id="10" name="Espaço Reservado para Texto 23"/>
          <p:cNvSpPr txBox="1">
            <a:spLocks/>
          </p:cNvSpPr>
          <p:nvPr/>
        </p:nvSpPr>
        <p:spPr>
          <a:xfrm>
            <a:off x="242149" y="3641189"/>
            <a:ext cx="6970650" cy="27190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b="1" kern="1200">
                <a:solidFill>
                  <a:schemeClr val="bg1"/>
                </a:solidFill>
                <a:latin typeface="Raleway" panose="020B05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smtClean="0"/>
              <a:t>SECRETARIA DE PETRÓLEO, GÁS NATURAL E BIOCOMBUSTÍVEIS</a:t>
            </a:r>
            <a:endParaRPr lang="pt-BR" dirty="0" smtClean="0"/>
          </a:p>
        </p:txBody>
      </p:sp>
    </p:spTree>
    <p:extLst>
      <p:ext uri="{BB962C8B-B14F-4D97-AF65-F5344CB8AC3E}">
        <p14:creationId xmlns:p14="http://schemas.microsoft.com/office/powerpoint/2010/main" val="8523474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4"/>
          <p:cNvSpPr/>
          <p:nvPr/>
        </p:nvSpPr>
        <p:spPr>
          <a:xfrm>
            <a:off x="341804" y="1256763"/>
            <a:ext cx="2048698" cy="107613"/>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6" name="Espaço Reservado para Texto 20"/>
          <p:cNvSpPr txBox="1">
            <a:spLocks/>
          </p:cNvSpPr>
          <p:nvPr/>
        </p:nvSpPr>
        <p:spPr>
          <a:xfrm>
            <a:off x="227013" y="1524000"/>
            <a:ext cx="11612562" cy="4460060"/>
          </a:xfrm>
          <a:prstGeom prst="rect">
            <a:avLst/>
          </a:prstGeom>
        </p:spPr>
        <p:txBody>
          <a:bodyPr/>
          <a:lstStyle>
            <a:lvl1pPr marL="0" indent="0" algn="just" defTabSz="914400" rtl="0" eaLnBrk="1" latinLnBrk="0" hangingPunct="1">
              <a:lnSpc>
                <a:spcPct val="90000"/>
              </a:lnSpc>
              <a:spcBef>
                <a:spcPts val="1000"/>
              </a:spcBef>
              <a:buFontTx/>
              <a:buNone/>
              <a:defRPr sz="1400" kern="1200">
                <a:solidFill>
                  <a:schemeClr val="tx1"/>
                </a:solidFill>
                <a:latin typeface="Raleway" panose="020B05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smtClean="0"/>
              <a:t>Lorem ipsum dolor sit amet, consectetur adipiscing elit. Suspendisse quis mattis ante. Integer faucibus velit quis arcu pharetra vestibulum. Morbi laoreet est ligula, at rutrum diam ornare vel. Donec pellentesque metus quis mauris congue sodales. Integer non lectus eu mauris viverra consequat. Nunc maximus a augue quis volutpat. Nam consectetur eleifend nisl bibendum condimentum. Suspendisse gravida, ligula quis iaculis aliquam, odio lorem finibus odio, ut congue mi risus et eros. Suspendisse placerat libero vel arcu fringilla convallis. Vestibulum pharetra iaculis quam ut convallis. Mauris placerat faucibus vulputate. Quisque sodales in ligula vitae dictum. Cras pellentesque, tellus et suscipit sodales, odio elit elementum ante, vel auctor elit felis sit amet turpis.</a:t>
            </a:r>
          </a:p>
          <a:p>
            <a:r>
              <a:rPr lang="pt-BR" smtClean="0"/>
              <a:t>Cras vestibulum, ante molestie pretium accumsan, justo nisi porta magna, et pellentesque mi massa et elit. Morbi aliquet neque quis libero aliquam, et fringilla orci feugiat. Aliquam luctus elementum cursus. Morbi vulputate pharetra nunc vel consectetur. Nam malesuada nunc neque, non porta augue facilisis id. Suspendisse potenti. In aliquam, dui nec luctus facilisis, felis felis eleifend ligula, quis mollis neque nisl et velit. Donec sed sodales neque. Nullam hendrerit vel est ut bibendum.</a:t>
            </a:r>
          </a:p>
          <a:p>
            <a:r>
              <a:rPr lang="pt-BR" smtClean="0"/>
              <a:t>Nunc vel eleifend magna, non egestas nulla. Donec a dolor vulputate est ultricies elementum et at nulla. Etiam placerat est lacus, nec volutpat erat sollicitudin id. Curabitur at orci turpis. Donec malesuada pulvinar purus nec ultrices. Donec nisl sapien, cursus vitae elementum eu, dignissim eu diam. Etiam vestibulum lectus dolor, ultricies mollis nisi vestibulum eget. Sed lacus tortor, auctor in mauris sed, tempor vehicula tellus. Quisque sit amet nulla tincidunt, ornare justo sed, commodo risus.</a:t>
            </a:r>
            <a:endParaRPr lang="pt-BR" dirty="0"/>
          </a:p>
        </p:txBody>
      </p:sp>
      <p:sp>
        <p:nvSpPr>
          <p:cNvPr id="7" name="Espaço Reservado para Texto 23"/>
          <p:cNvSpPr txBox="1">
            <a:spLocks/>
          </p:cNvSpPr>
          <p:nvPr/>
        </p:nvSpPr>
        <p:spPr>
          <a:xfrm>
            <a:off x="242149" y="393164"/>
            <a:ext cx="5824340" cy="27190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b="1" kern="1200">
                <a:solidFill>
                  <a:schemeClr val="tx1"/>
                </a:solidFill>
                <a:latin typeface="Raleway" panose="020B05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smtClean="0"/>
              <a:t>SECRETARIA DE PETRÓLEO, GÁS NATURAL E BIOCOMBUSTÍVEIS</a:t>
            </a:r>
            <a:endParaRPr lang="pt-BR" dirty="0" smtClean="0"/>
          </a:p>
        </p:txBody>
      </p:sp>
      <p:sp>
        <p:nvSpPr>
          <p:cNvPr id="8" name="Título 1"/>
          <p:cNvSpPr txBox="1">
            <a:spLocks/>
          </p:cNvSpPr>
          <p:nvPr/>
        </p:nvSpPr>
        <p:spPr>
          <a:xfrm>
            <a:off x="218942" y="676364"/>
            <a:ext cx="11611108" cy="571411"/>
          </a:xfrm>
          <a:prstGeom prst="rect">
            <a:avLst/>
          </a:prstGeom>
        </p:spPr>
        <p:txBody>
          <a:bodyPr/>
          <a:lstStyle>
            <a:lvl1pPr algn="l" defTabSz="914400" rtl="0" eaLnBrk="1" latinLnBrk="0" hangingPunct="1">
              <a:lnSpc>
                <a:spcPct val="90000"/>
              </a:lnSpc>
              <a:spcBef>
                <a:spcPct val="0"/>
              </a:spcBef>
              <a:buNone/>
              <a:defRPr sz="3600" kern="1200" baseline="0">
                <a:solidFill>
                  <a:schemeClr val="tx1"/>
                </a:solidFill>
                <a:latin typeface="Raleway ExtraBold" panose="020B0903030101060003" pitchFamily="34" charset="0"/>
                <a:ea typeface="+mj-ea"/>
                <a:cs typeface="+mj-cs"/>
              </a:defRPr>
            </a:lvl1pPr>
          </a:lstStyle>
          <a:p>
            <a:r>
              <a:rPr lang="pt-BR" smtClean="0"/>
              <a:t>DIGITE O TÍTULO DO SLIDE AQUI</a:t>
            </a:r>
            <a:endParaRPr lang="pt-BR" dirty="0"/>
          </a:p>
        </p:txBody>
      </p:sp>
    </p:spTree>
    <p:extLst>
      <p:ext uri="{BB962C8B-B14F-4D97-AF65-F5344CB8AC3E}">
        <p14:creationId xmlns:p14="http://schemas.microsoft.com/office/powerpoint/2010/main" val="22693716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1"/>
          <p:cNvSpPr>
            <a:spLocks noGrp="1"/>
          </p:cNvSpPr>
          <p:nvPr>
            <p:ph type="pic" idx="14"/>
          </p:nvPr>
        </p:nvSpPr>
        <p:spPr/>
      </p:sp>
      <p:sp>
        <p:nvSpPr>
          <p:cNvPr id="3" name="Espaço Reservado para Imagem 2"/>
          <p:cNvSpPr>
            <a:spLocks noGrp="1"/>
          </p:cNvSpPr>
          <p:nvPr>
            <p:ph type="pic" idx="15"/>
          </p:nvPr>
        </p:nvSpPr>
        <p:spPr/>
      </p:sp>
      <p:sp>
        <p:nvSpPr>
          <p:cNvPr id="9" name="Retângulo 8"/>
          <p:cNvSpPr/>
          <p:nvPr/>
        </p:nvSpPr>
        <p:spPr>
          <a:xfrm>
            <a:off x="341804" y="1712026"/>
            <a:ext cx="2048698" cy="9783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Espaço Reservado para Texto 23"/>
          <p:cNvSpPr txBox="1">
            <a:spLocks/>
          </p:cNvSpPr>
          <p:nvPr/>
        </p:nvSpPr>
        <p:spPr>
          <a:xfrm>
            <a:off x="242149" y="395998"/>
            <a:ext cx="6396776" cy="24718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b="1" kern="1200">
                <a:solidFill>
                  <a:schemeClr val="bg1"/>
                </a:solidFill>
                <a:latin typeface="Raleway" panose="020B05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smtClean="0"/>
              <a:t>SECRETARIA DE PETRÓLEO, GÁS NATURAL E BIOCOMBUSTÍVEIS</a:t>
            </a:r>
            <a:endParaRPr lang="pt-BR" dirty="0" smtClean="0"/>
          </a:p>
        </p:txBody>
      </p:sp>
      <p:sp>
        <p:nvSpPr>
          <p:cNvPr id="11" name="Espaço Reservado para Texto 20"/>
          <p:cNvSpPr txBox="1">
            <a:spLocks/>
          </p:cNvSpPr>
          <p:nvPr/>
        </p:nvSpPr>
        <p:spPr>
          <a:xfrm>
            <a:off x="227013" y="2044700"/>
            <a:ext cx="4592637" cy="4298950"/>
          </a:xfrm>
          <a:prstGeom prst="rect">
            <a:avLst/>
          </a:prstGeom>
        </p:spPr>
        <p:txBody>
          <a:bodyPr/>
          <a:lstStyle>
            <a:lvl1pPr marL="0" indent="0" algn="l" defTabSz="914400" rtl="0" eaLnBrk="1" latinLnBrk="0" hangingPunct="1">
              <a:lnSpc>
                <a:spcPct val="90000"/>
              </a:lnSpc>
              <a:spcBef>
                <a:spcPts val="1000"/>
              </a:spcBef>
              <a:buFontTx/>
              <a:buNone/>
              <a:defRPr sz="1400" kern="1200">
                <a:solidFill>
                  <a:schemeClr val="bg1"/>
                </a:solidFill>
                <a:latin typeface="Raleway" panose="020B05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smtClean="0"/>
              <a:t>Lorem ipsum dolor sit amet, consectetur adipiscing elit. Suspendisse quis mattis ante. Integer faucibus velit quis arcu pharetra vestibulum. Morbi laoreet est ligula, at rutrum diam ornare vel. Donec pellentesque metus quis mauris congue sodales. Integer non lectus eu mauris viverra consequat. Nunc maximus a augue quis volutpat. Nam consectetur eleifend nisl bibendum condimentum. Suspendisse gravida, ligula quis iaculis aliquam, odio lorem finibus odio, ut congue mi risus et eros. </a:t>
            </a:r>
          </a:p>
          <a:p>
            <a:r>
              <a:rPr lang="pt-BR" smtClean="0"/>
              <a:t>Suspendisse placerat libero vel arcu fringilla convallis. Vestibulum pharetra iaculis quam ut convallis. Mauris placerat faucibus vulputate. Quisque sodales in ligula vitae dictum. Cras pellentesque, tellus et suscipit sodales, odio elit elementum ante, vel auctor elit felis sit amet turpis.</a:t>
            </a:r>
            <a:endParaRPr lang="pt-BR" dirty="0" smtClean="0"/>
          </a:p>
        </p:txBody>
      </p:sp>
      <p:sp>
        <p:nvSpPr>
          <p:cNvPr id="15" name="Título 13"/>
          <p:cNvSpPr txBox="1">
            <a:spLocks/>
          </p:cNvSpPr>
          <p:nvPr/>
        </p:nvSpPr>
        <p:spPr>
          <a:xfrm>
            <a:off x="228469" y="659165"/>
            <a:ext cx="6410456" cy="1052861"/>
          </a:xfrm>
          <a:prstGeom prst="rect">
            <a:avLst/>
          </a:prstGeom>
        </p:spPr>
        <p:txBody>
          <a:bodyPr/>
          <a:lstStyle>
            <a:lvl1pPr algn="l" defTabSz="914400" rtl="0" eaLnBrk="1" latinLnBrk="0" hangingPunct="1">
              <a:lnSpc>
                <a:spcPct val="90000"/>
              </a:lnSpc>
              <a:spcBef>
                <a:spcPct val="0"/>
              </a:spcBef>
              <a:buNone/>
              <a:defRPr sz="3600" kern="1200">
                <a:solidFill>
                  <a:schemeClr val="bg1"/>
                </a:solidFill>
                <a:latin typeface="Raleway ExtraBold" panose="020B0903030101060003" pitchFamily="34" charset="0"/>
                <a:ea typeface="+mj-ea"/>
                <a:cs typeface="+mj-cs"/>
              </a:defRPr>
            </a:lvl1pPr>
          </a:lstStyle>
          <a:p>
            <a:r>
              <a:rPr lang="pt-BR" smtClean="0"/>
              <a:t>DIGITE O TÍTULO DO SLIDE AQUI</a:t>
            </a:r>
            <a:endParaRPr lang="pt-BR" dirty="0"/>
          </a:p>
        </p:txBody>
      </p:sp>
    </p:spTree>
    <p:extLst>
      <p:ext uri="{BB962C8B-B14F-4D97-AF65-F5344CB8AC3E}">
        <p14:creationId xmlns:p14="http://schemas.microsoft.com/office/powerpoint/2010/main" val="37748964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ço Reservado para Texto 23"/>
          <p:cNvSpPr txBox="1">
            <a:spLocks/>
          </p:cNvSpPr>
          <p:nvPr/>
        </p:nvSpPr>
        <p:spPr>
          <a:xfrm>
            <a:off x="242149" y="395998"/>
            <a:ext cx="6396776" cy="24718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b="1" kern="1200">
                <a:solidFill>
                  <a:schemeClr val="bg1"/>
                </a:solidFill>
                <a:latin typeface="Raleway" panose="020B05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smtClean="0"/>
              <a:t>SECRETARIA DE PETRÓLEO, GÁS NATURAL E BIOCOMBUSTÍVEIS</a:t>
            </a:r>
            <a:endParaRPr lang="pt-BR" dirty="0" smtClean="0"/>
          </a:p>
        </p:txBody>
      </p:sp>
      <p:sp>
        <p:nvSpPr>
          <p:cNvPr id="9" name="Espaço Reservado para Texto 20"/>
          <p:cNvSpPr txBox="1">
            <a:spLocks/>
          </p:cNvSpPr>
          <p:nvPr/>
        </p:nvSpPr>
        <p:spPr>
          <a:xfrm>
            <a:off x="227013" y="1524000"/>
            <a:ext cx="11650662" cy="1905000"/>
          </a:xfrm>
          <a:prstGeom prst="rect">
            <a:avLst/>
          </a:prstGeom>
        </p:spPr>
        <p:txBody>
          <a:bodyPr/>
          <a:lstStyle>
            <a:lvl1pPr marL="0" indent="0" algn="just" defTabSz="914400" rtl="0" eaLnBrk="1" latinLnBrk="0" hangingPunct="1">
              <a:lnSpc>
                <a:spcPct val="90000"/>
              </a:lnSpc>
              <a:spcBef>
                <a:spcPts val="1000"/>
              </a:spcBef>
              <a:buFontTx/>
              <a:buNone/>
              <a:defRPr sz="1400" kern="1200">
                <a:solidFill>
                  <a:schemeClr val="bg1"/>
                </a:solidFill>
                <a:latin typeface="Raleway" panose="020B05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smtClean="0"/>
              <a:t>Lorem ipsum dolor sit amet, consectetur adipiscing elit. Suspendisse quis mattis ante. Integer faucibus velit quis arcu pharetra vestibulum. Morbi laoreet est ligula, at rutrum diam ornare vel. Donec pellentesque metus quis mauris congue sodales. Integer non lectus eu mauris viverra consequat. Nunc maximus a augue quis volutpat. Nam consectetur eleifend nisl bibendum condimentum. Suspendisse gravida, ligula quis iaculis aliquam, odio lorem finibus odio, ut congue mi risus et eros. Suspendisse placerat libero vel arcu fringilla convallis. Vestibulum pharetra iaculis quam ut convallis. Mauris placerat faucibus vulputate. Quisque sodales in ligula vitae dictum. Cras pellentesque, tellus et suscipit sodales, odio elit elementum ante, vel auctor elit felis sit amet turpis.</a:t>
            </a:r>
            <a:endParaRPr lang="pt-BR" dirty="0" smtClean="0"/>
          </a:p>
        </p:txBody>
      </p:sp>
      <p:sp>
        <p:nvSpPr>
          <p:cNvPr id="10" name="Espaço Reservado para Texto 2"/>
          <p:cNvSpPr txBox="1">
            <a:spLocks/>
          </p:cNvSpPr>
          <p:nvPr/>
        </p:nvSpPr>
        <p:spPr>
          <a:xfrm>
            <a:off x="738728" y="3245056"/>
            <a:ext cx="7443787" cy="2427288"/>
          </a:xfrm>
          <a:prstGeom prst="rect">
            <a:avLst/>
          </a:prstGeom>
        </p:spPr>
        <p:txBody>
          <a:bodyPr/>
          <a:lstStyle>
            <a:lvl1pPr marL="228600" marR="0" indent="-228600" algn="l" defTabSz="914400" rtl="0" eaLnBrk="1" fontAlgn="auto" latinLnBrk="0" hangingPunct="1">
              <a:lnSpc>
                <a:spcPct val="90000"/>
              </a:lnSpc>
              <a:spcBef>
                <a:spcPts val="1000"/>
              </a:spcBef>
              <a:spcAft>
                <a:spcPts val="0"/>
              </a:spcAft>
              <a:buClr>
                <a:srgbClr val="00B0F0"/>
              </a:buClr>
              <a:buSzPct val="100000"/>
              <a:buFontTx/>
              <a:buBlip>
                <a:blip r:embed="rId2"/>
              </a:buBlip>
              <a:tabLst/>
              <a:defRPr sz="1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ko-KR" smtClean="0">
                <a:latin typeface="Raleway" panose="020B0503030101060003" pitchFamily="34" charset="0"/>
                <a:cs typeface="Arial" pitchFamily="34" charset="0"/>
              </a:rPr>
              <a:t>Lorem ipsum dolor sit amet, consectetur adipiscing elit</a:t>
            </a:r>
          </a:p>
          <a:p>
            <a:pPr>
              <a:defRPr/>
            </a:pPr>
            <a:r>
              <a:rPr lang="en-US" altLang="ko-KR" smtClean="0">
                <a:latin typeface="Raleway" panose="020B0503030101060003" pitchFamily="34" charset="0"/>
                <a:cs typeface="Arial" pitchFamily="34" charset="0"/>
              </a:rPr>
              <a:t>Lorem ipsum dolor sit amet, consectetur adipiscing elit</a:t>
            </a:r>
          </a:p>
          <a:p>
            <a:pPr>
              <a:defRPr/>
            </a:pPr>
            <a:r>
              <a:rPr lang="en-US" altLang="ko-KR" smtClean="0">
                <a:latin typeface="Raleway" panose="020B0503030101060003" pitchFamily="34" charset="0"/>
                <a:cs typeface="Arial" pitchFamily="34" charset="0"/>
              </a:rPr>
              <a:t>Lorem ipsum dolor sit amet, consectetur adipiscing elit</a:t>
            </a:r>
          </a:p>
          <a:p>
            <a:pPr>
              <a:defRPr/>
            </a:pPr>
            <a:r>
              <a:rPr lang="en-US" altLang="ko-KR" smtClean="0">
                <a:latin typeface="Raleway" panose="020B0503030101060003" pitchFamily="34" charset="0"/>
                <a:cs typeface="Arial" pitchFamily="34" charset="0"/>
              </a:rPr>
              <a:t>Lorem ipsum dolor sit amet, consectetur adipiscing elit</a:t>
            </a:r>
          </a:p>
          <a:p>
            <a:pPr>
              <a:defRPr/>
            </a:pPr>
            <a:r>
              <a:rPr lang="en-US" altLang="ko-KR" smtClean="0">
                <a:latin typeface="Raleway" panose="020B0503030101060003" pitchFamily="34" charset="0"/>
                <a:cs typeface="Arial" pitchFamily="34" charset="0"/>
              </a:rPr>
              <a:t>Lorem ipsum dolor sit amet, consectetur adipiscing elit</a:t>
            </a:r>
          </a:p>
          <a:p>
            <a:endParaRPr lang="en-US" altLang="ko-KR" dirty="0" smtClean="0">
              <a:latin typeface="Raleway" panose="020B0503030101060003" pitchFamily="34" charset="0"/>
              <a:cs typeface="Arial" pitchFamily="34" charset="0"/>
            </a:endParaRPr>
          </a:p>
        </p:txBody>
      </p:sp>
      <p:sp>
        <p:nvSpPr>
          <p:cNvPr id="11" name="Retângulo 10"/>
          <p:cNvSpPr/>
          <p:nvPr/>
        </p:nvSpPr>
        <p:spPr>
          <a:xfrm>
            <a:off x="341804" y="1273876"/>
            <a:ext cx="2048698" cy="9783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Título 13"/>
          <p:cNvSpPr txBox="1">
            <a:spLocks/>
          </p:cNvSpPr>
          <p:nvPr/>
        </p:nvSpPr>
        <p:spPr>
          <a:xfrm>
            <a:off x="228469" y="659166"/>
            <a:ext cx="11649206" cy="602850"/>
          </a:xfrm>
          <a:prstGeom prst="rect">
            <a:avLst/>
          </a:prstGeom>
        </p:spPr>
        <p:txBody>
          <a:bodyPr/>
          <a:lstStyle>
            <a:lvl1pPr algn="l" defTabSz="914400" rtl="0" eaLnBrk="1" latinLnBrk="0" hangingPunct="1">
              <a:lnSpc>
                <a:spcPct val="90000"/>
              </a:lnSpc>
              <a:spcBef>
                <a:spcPct val="0"/>
              </a:spcBef>
              <a:buNone/>
              <a:defRPr sz="3600" kern="1200" baseline="0">
                <a:solidFill>
                  <a:schemeClr val="bg1"/>
                </a:solidFill>
                <a:latin typeface="Raleway ExtraBold" panose="020B0903030101060003" pitchFamily="34" charset="0"/>
                <a:ea typeface="+mj-ea"/>
                <a:cs typeface="+mj-cs"/>
              </a:defRPr>
            </a:lvl1pPr>
          </a:lstStyle>
          <a:p>
            <a:r>
              <a:rPr lang="pt-BR" smtClean="0"/>
              <a:t>DIGITE O TÍTULO DO SLIDE AQUI</a:t>
            </a:r>
            <a:endParaRPr lang="pt-BR" dirty="0"/>
          </a:p>
        </p:txBody>
      </p:sp>
    </p:spTree>
    <p:extLst>
      <p:ext uri="{BB962C8B-B14F-4D97-AF65-F5344CB8AC3E}">
        <p14:creationId xmlns:p14="http://schemas.microsoft.com/office/powerpoint/2010/main" val="25171894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Texto 23"/>
          <p:cNvSpPr txBox="1">
            <a:spLocks/>
          </p:cNvSpPr>
          <p:nvPr/>
        </p:nvSpPr>
        <p:spPr>
          <a:xfrm>
            <a:off x="242149" y="395998"/>
            <a:ext cx="6396776" cy="24718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b="1" kern="1200">
                <a:solidFill>
                  <a:schemeClr val="bg1"/>
                </a:solidFill>
                <a:latin typeface="Raleway" panose="020B05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smtClean="0"/>
              <a:t>SECRETARIA DE PETRÓLEO, GÁS NATURAL E BIOCOMBUSTÍVEIS</a:t>
            </a:r>
            <a:endParaRPr lang="pt-BR" dirty="0" smtClean="0"/>
          </a:p>
        </p:txBody>
      </p:sp>
      <p:sp>
        <p:nvSpPr>
          <p:cNvPr id="5" name="Espaço Reservado para Texto 20"/>
          <p:cNvSpPr txBox="1">
            <a:spLocks/>
          </p:cNvSpPr>
          <p:nvPr/>
        </p:nvSpPr>
        <p:spPr>
          <a:xfrm>
            <a:off x="227013" y="1524000"/>
            <a:ext cx="11650662" cy="1905000"/>
          </a:xfrm>
          <a:prstGeom prst="rect">
            <a:avLst/>
          </a:prstGeom>
        </p:spPr>
        <p:txBody>
          <a:bodyPr/>
          <a:lstStyle>
            <a:lvl1pPr marL="0" indent="0" algn="just" defTabSz="914400" rtl="0" eaLnBrk="1" latinLnBrk="0" hangingPunct="1">
              <a:lnSpc>
                <a:spcPct val="90000"/>
              </a:lnSpc>
              <a:spcBef>
                <a:spcPts val="1000"/>
              </a:spcBef>
              <a:buFontTx/>
              <a:buNone/>
              <a:defRPr sz="1400" kern="1200">
                <a:solidFill>
                  <a:schemeClr val="bg1"/>
                </a:solidFill>
                <a:latin typeface="Raleway" panose="020B05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smtClean="0"/>
              <a:t>Lorem ipsum dolor sit amet, consectetur adipiscing elit. Suspendisse quis mattis ante. Integer faucibus velit quis arcu pharetra vestibulum. Morbi laoreet est ligula, at rutrum diam ornare vel. Donec pellentesque metus quis mauris congue sodales. Integer non lectus eu mauris viverra consequat. Nunc maximus a augue quis volutpat. Nam consectetur eleifend nisl bibendum condimentum. Suspendisse gravida, ligula quis iaculis aliquam, odio lorem finibus odio, ut congue mi risus et eros. Suspendisse placerat libero vel arcu fringilla convallis. Vestibulum pharetra iaculis quam ut convallis. Mauris placerat faucibus vulputate. Quisque sodales in ligula vitae dictum. Cras pellentesque, tellus et suscipit sodales, odio elit elementum ante, vel auctor elit felis sit amet turpis.</a:t>
            </a:r>
            <a:endParaRPr lang="pt-BR" dirty="0" smtClean="0"/>
          </a:p>
        </p:txBody>
      </p:sp>
      <p:sp>
        <p:nvSpPr>
          <p:cNvPr id="7" name="Retângulo 6"/>
          <p:cNvSpPr/>
          <p:nvPr/>
        </p:nvSpPr>
        <p:spPr>
          <a:xfrm>
            <a:off x="341804" y="1273876"/>
            <a:ext cx="2048698" cy="9783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Título 13"/>
          <p:cNvSpPr txBox="1">
            <a:spLocks/>
          </p:cNvSpPr>
          <p:nvPr/>
        </p:nvSpPr>
        <p:spPr>
          <a:xfrm>
            <a:off x="228469" y="659166"/>
            <a:ext cx="11649206" cy="602850"/>
          </a:xfrm>
          <a:prstGeom prst="rect">
            <a:avLst/>
          </a:prstGeom>
        </p:spPr>
        <p:txBody>
          <a:bodyPr/>
          <a:lstStyle>
            <a:lvl1pPr algn="l" defTabSz="914400" rtl="0" eaLnBrk="1" latinLnBrk="0" hangingPunct="1">
              <a:lnSpc>
                <a:spcPct val="90000"/>
              </a:lnSpc>
              <a:spcBef>
                <a:spcPct val="0"/>
              </a:spcBef>
              <a:buNone/>
              <a:defRPr sz="3600" kern="1200" baseline="0">
                <a:solidFill>
                  <a:schemeClr val="bg1"/>
                </a:solidFill>
                <a:latin typeface="Raleway ExtraBold" panose="020B0903030101060003" pitchFamily="34" charset="0"/>
                <a:ea typeface="+mj-ea"/>
                <a:cs typeface="+mj-cs"/>
              </a:defRPr>
            </a:lvl1pPr>
          </a:lstStyle>
          <a:p>
            <a:r>
              <a:rPr lang="pt-BR" smtClean="0"/>
              <a:t>DIGITE O TÍTULO DO SLIDE AQUI</a:t>
            </a:r>
            <a:endParaRPr lang="pt-BR" dirty="0"/>
          </a:p>
        </p:txBody>
      </p:sp>
    </p:spTree>
    <p:extLst>
      <p:ext uri="{BB962C8B-B14F-4D97-AF65-F5344CB8AC3E}">
        <p14:creationId xmlns:p14="http://schemas.microsoft.com/office/powerpoint/2010/main" val="3362863136"/>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3600" dirty="0" smtClean="0">
            <a:solidFill>
              <a:schemeClr val="bg1"/>
            </a:solidFill>
            <a:latin typeface="Raleway ExtraBold" panose="020B0903030101060003"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687</TotalTime>
  <Words>850</Words>
  <Application>Microsoft Office PowerPoint</Application>
  <PresentationFormat>Widescreen</PresentationFormat>
  <Paragraphs>23</Paragraphs>
  <Slides>5</Slides>
  <Notes>0</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5</vt:i4>
      </vt:variant>
    </vt:vector>
  </HeadingPairs>
  <TitlesOfParts>
    <vt:vector size="12" baseType="lpstr">
      <vt:lpstr>Raleway</vt:lpstr>
      <vt:lpstr>맑은 고딕</vt:lpstr>
      <vt:lpstr>Calibri</vt:lpstr>
      <vt:lpstr>Arial</vt:lpstr>
      <vt:lpstr>Raleway ExtraBold</vt:lpstr>
      <vt:lpstr>Raleway ExtraLight</vt:lpstr>
      <vt:lpstr>Tema do Office</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Andrei Barbosa Lepsch</dc:creator>
  <cp:lastModifiedBy>Andrei Barbosa Lepsch</cp:lastModifiedBy>
  <cp:revision>67</cp:revision>
  <dcterms:created xsi:type="dcterms:W3CDTF">2019-02-19T16:06:49Z</dcterms:created>
  <dcterms:modified xsi:type="dcterms:W3CDTF">2019-04-15T14:43:13Z</dcterms:modified>
</cp:coreProperties>
</file>