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Lst>
  <p:sldSz cx="12192000" cy="6858000"/>
  <p:notesSz cx="6858000" cy="9144000"/>
  <p:embeddedFontLst>
    <p:embeddedFont>
      <p:font typeface="Raleway" panose="020B0503030101060003" pitchFamily="34" charset="0"/>
      <p:regular r:id="rId7"/>
      <p:bold r:id="rId8"/>
      <p:italic r:id="rId9"/>
      <p:boldItalic r:id="rId10"/>
    </p:embeddedFont>
    <p:embeddedFont>
      <p:font typeface="맑은 고딕" panose="020B0503020000020004" pitchFamily="34" charset="-127"/>
      <p:regular r:id="rId11"/>
      <p:bold r:id="rId12"/>
    </p:embeddedFont>
    <p:embeddedFont>
      <p:font typeface="Calibri" panose="020F0502020204030204" pitchFamily="34" charset="0"/>
      <p:regular r:id="rId13"/>
      <p:bold r:id="rId14"/>
      <p:italic r:id="rId15"/>
      <p:boldItalic r:id="rId16"/>
    </p:embeddedFont>
    <p:embeddedFont>
      <p:font typeface="Raleway ExtraBold" panose="020B0903030101060003" pitchFamily="34" charset="0"/>
      <p:bold r:id="rId17"/>
      <p:boldItalic r:id="rId18"/>
    </p:embeddedFont>
    <p:embeddedFont>
      <p:font typeface="Raleway ExtraLight" panose="020B0303030101060003" pitchFamily="34" charset="0"/>
      <p:regular r:id="rId19"/>
      <p:italic r:id="rId2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949"/>
    <a:srgbClr val="203864"/>
    <a:srgbClr val="F2F2F2"/>
    <a:srgbClr val="C55A11"/>
    <a:srgbClr val="401D06"/>
    <a:srgbClr val="1F4E79"/>
    <a:srgbClr val="313C4D"/>
    <a:srgbClr val="3F4E63"/>
    <a:srgbClr val="222A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9" autoAdjust="0"/>
    <p:restoredTop sz="94660"/>
  </p:normalViewPr>
  <p:slideViewPr>
    <p:cSldViewPr snapToGrid="0">
      <p:cViewPr varScale="1">
        <p:scale>
          <a:sx n="105" d="100"/>
          <a:sy n="105" d="100"/>
        </p:scale>
        <p:origin x="15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9.fntdata"/><Relationship Id="rId23" Type="http://schemas.openxmlformats.org/officeDocument/2006/relationships/theme" Target="theme/theme1.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172949">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Retângulo 9"/>
          <p:cNvSpPr/>
          <p:nvPr userDrawn="1"/>
        </p:nvSpPr>
        <p:spPr>
          <a:xfrm>
            <a:off x="332279" y="4976404"/>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ítulo 13"/>
          <p:cNvSpPr>
            <a:spLocks noGrp="1"/>
          </p:cNvSpPr>
          <p:nvPr>
            <p:ph type="title" hasCustomPrompt="1"/>
          </p:nvPr>
        </p:nvSpPr>
        <p:spPr>
          <a:xfrm>
            <a:off x="218944" y="3884515"/>
            <a:ext cx="6993855" cy="1035617"/>
          </a:xfrm>
          <a:prstGeom prst="rect">
            <a:avLst/>
          </a:prstGeom>
        </p:spPr>
        <p:txBody>
          <a:bodyPr/>
          <a:lstStyle>
            <a:lvl1pPr>
              <a:defRPr sz="3600" baseline="0"/>
            </a:lvl1pPr>
          </a:lstStyle>
          <a:p>
            <a:r>
              <a:rPr lang="pt-BR" sz="3600" dirty="0" smtClean="0">
                <a:solidFill>
                  <a:schemeClr val="bg1"/>
                </a:solidFill>
                <a:latin typeface="Raleway ExtraBold" panose="020B0903030101060003" pitchFamily="34" charset="0"/>
              </a:rPr>
              <a:t>DIGITE O TÍTULO DA APRESENTAÇÃO AQUI</a:t>
            </a:r>
            <a:endParaRPr lang="pt-BR" sz="3600" dirty="0">
              <a:solidFill>
                <a:schemeClr val="bg1"/>
              </a:solidFill>
              <a:latin typeface="Raleway ExtraBold" panose="020B0903030101060003" pitchFamily="34" charset="0"/>
            </a:endParaRPr>
          </a:p>
        </p:txBody>
      </p:sp>
      <p:sp>
        <p:nvSpPr>
          <p:cNvPr id="21" name="Espaço Reservado para Texto 20"/>
          <p:cNvSpPr>
            <a:spLocks noGrp="1"/>
          </p:cNvSpPr>
          <p:nvPr>
            <p:ph type="body" sz="quarter" idx="10" hasCustomPrompt="1"/>
          </p:nvPr>
        </p:nvSpPr>
        <p:spPr>
          <a:xfrm>
            <a:off x="228469" y="5130506"/>
            <a:ext cx="6984330" cy="914400"/>
          </a:xfrm>
          <a:prstGeom prst="rect">
            <a:avLst/>
          </a:prstGeom>
        </p:spPr>
        <p:txBody>
          <a:bodyPr/>
          <a:lstStyle>
            <a:lvl1pPr marL="0" indent="0">
              <a:buFontTx/>
              <a:buNone/>
              <a:defRPr sz="1600">
                <a:solidFill>
                  <a:schemeClr val="bg1"/>
                </a:solidFill>
                <a:latin typeface="Raleway ExtraLight" panose="020B03030301010600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t-BR" sz="1600" b="0" i="0" kern="1200" dirty="0" err="1" smtClean="0">
                <a:solidFill>
                  <a:schemeClr val="bg1"/>
                </a:solidFill>
                <a:effectLst/>
                <a:latin typeface="Raleway ExtraLight" panose="020B0303030101060003" pitchFamily="34" charset="0"/>
                <a:ea typeface="+mn-ea"/>
                <a:cs typeface="+mn-cs"/>
              </a:rPr>
              <a:t>Nullam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orci</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diam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pretium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ipsum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sagittis</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vulputate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augue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Nulla</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pulvinar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porttitor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nisl</a:t>
            </a:r>
            <a:r>
              <a:rPr lang="pt-BR" sz="1600" b="0" i="0" kern="1200" dirty="0" smtClean="0">
                <a:solidFill>
                  <a:schemeClr val="bg1"/>
                </a:solidFill>
                <a:effectLst/>
                <a:latin typeface="Raleway ExtraLight" panose="020B0303030101060003" pitchFamily="34" charset="0"/>
                <a:ea typeface="+mn-ea"/>
                <a:cs typeface="+mn-cs"/>
              </a:rPr>
              <a:t>, ac </a:t>
            </a:r>
            <a:r>
              <a:rPr lang="pt-BR" sz="1600" b="0" i="0" kern="1200" dirty="0" err="1" smtClean="0">
                <a:solidFill>
                  <a:schemeClr val="bg1"/>
                </a:solidFill>
                <a:effectLst/>
                <a:latin typeface="Raleway ExtraLight" panose="020B0303030101060003" pitchFamily="34" charset="0"/>
                <a:ea typeface="+mn-ea"/>
                <a:cs typeface="+mn-cs"/>
              </a:rPr>
              <a:t>efficitur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tellus</a:t>
            </a:r>
            <a:r>
              <a:rPr lang="pt-BR" sz="1600" b="0" i="0" kern="1200" dirty="0" smtClean="0">
                <a:solidFill>
                  <a:schemeClr val="bg1"/>
                </a:solidFill>
                <a:effectLst/>
                <a:latin typeface="Raleway ExtraLight" panose="020B0303030101060003" pitchFamily="34" charset="0"/>
                <a:ea typeface="+mn-ea"/>
                <a:cs typeface="+mn-cs"/>
              </a:rPr>
              <a:t>.</a:t>
            </a:r>
            <a:endParaRPr lang="pt-BR" sz="1600" dirty="0">
              <a:solidFill>
                <a:schemeClr val="bg1"/>
              </a:solidFill>
              <a:latin typeface="Raleway ExtraLight" panose="020B0303030101060003" pitchFamily="34" charset="0"/>
            </a:endParaRPr>
          </a:p>
        </p:txBody>
      </p:sp>
      <p:sp>
        <p:nvSpPr>
          <p:cNvPr id="24" name="Espaço Reservado para Texto 23"/>
          <p:cNvSpPr>
            <a:spLocks noGrp="1"/>
          </p:cNvSpPr>
          <p:nvPr>
            <p:ph type="body" sz="quarter" idx="11" hasCustomPrompt="1"/>
          </p:nvPr>
        </p:nvSpPr>
        <p:spPr>
          <a:xfrm>
            <a:off x="242149" y="3641189"/>
            <a:ext cx="6970650" cy="271901"/>
          </a:xfrm>
          <a:prstGeom prst="rect">
            <a:avLst/>
          </a:prstGeom>
        </p:spPr>
        <p:txBody>
          <a:bodyPr/>
          <a:lstStyle>
            <a:lvl1pPr marL="0" indent="0" algn="l">
              <a:buNone/>
              <a:defRPr sz="1200" b="1">
                <a:solidFill>
                  <a:schemeClr val="bg1"/>
                </a:solidFill>
                <a:latin typeface="Raleway" panose="020B0503030101060003" pitchFamily="34" charset="0"/>
              </a:defRPr>
            </a:lvl1pPr>
          </a:lstStyle>
          <a:p>
            <a:pPr algn="l"/>
            <a:r>
              <a:rPr lang="pt-BR" sz="1200" dirty="0" smtClean="0">
                <a:effectLst/>
              </a:rPr>
              <a:t>SECRETARIA DE PETRÓLEO, GÁS NATURAL E BIOCOMBUSTÍVEIS</a:t>
            </a:r>
          </a:p>
        </p:txBody>
      </p:sp>
      <p:sp>
        <p:nvSpPr>
          <p:cNvPr id="7"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3742361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172949">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7"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6728952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172949">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5" name="Retângulo 14"/>
          <p:cNvSpPr/>
          <p:nvPr userDrawn="1"/>
        </p:nvSpPr>
        <p:spPr>
          <a:xfrm>
            <a:off x="341804" y="1256763"/>
            <a:ext cx="2048698" cy="1076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Espaço Reservado para Texto 20"/>
          <p:cNvSpPr>
            <a:spLocks noGrp="1"/>
          </p:cNvSpPr>
          <p:nvPr>
            <p:ph type="body" sz="quarter" idx="12" hasCustomPrompt="1"/>
          </p:nvPr>
        </p:nvSpPr>
        <p:spPr>
          <a:xfrm>
            <a:off x="227013" y="1524000"/>
            <a:ext cx="11612562" cy="4460060"/>
          </a:xfrm>
          <a:prstGeom prst="rect">
            <a:avLst/>
          </a:prstGeom>
        </p:spPr>
        <p:txBody>
          <a:bodyPr/>
          <a:lstStyle>
            <a:lvl1pPr marL="0" indent="0" algn="just">
              <a:buFontTx/>
              <a:buNone/>
              <a:defRPr sz="1400">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a:p>
            <a:pPr lvl="0"/>
            <a:r>
              <a:rPr lang="pt-BR" dirty="0" err="1" smtClean="0"/>
              <a:t>Cras</a:t>
            </a:r>
            <a:r>
              <a:rPr lang="pt-BR" dirty="0" smtClean="0"/>
              <a:t> </a:t>
            </a:r>
            <a:r>
              <a:rPr lang="pt-BR" dirty="0" err="1" smtClean="0"/>
              <a:t>vestibulum</a:t>
            </a:r>
            <a:r>
              <a:rPr lang="pt-BR" dirty="0" smtClean="0"/>
              <a:t>, ante </a:t>
            </a:r>
            <a:r>
              <a:rPr lang="pt-BR" dirty="0" err="1" smtClean="0"/>
              <a:t>molestie</a:t>
            </a:r>
            <a:r>
              <a:rPr lang="pt-BR" dirty="0" smtClean="0"/>
              <a:t> </a:t>
            </a:r>
            <a:r>
              <a:rPr lang="pt-BR" dirty="0" err="1" smtClean="0"/>
              <a:t>pretium</a:t>
            </a:r>
            <a:r>
              <a:rPr lang="pt-BR" dirty="0" smtClean="0"/>
              <a:t> </a:t>
            </a:r>
            <a:r>
              <a:rPr lang="pt-BR" dirty="0" err="1" smtClean="0"/>
              <a:t>accumsan</a:t>
            </a:r>
            <a:r>
              <a:rPr lang="pt-BR" dirty="0" smtClean="0"/>
              <a:t>, justo </a:t>
            </a:r>
            <a:r>
              <a:rPr lang="pt-BR" dirty="0" err="1" smtClean="0"/>
              <a:t>nisi</a:t>
            </a:r>
            <a:r>
              <a:rPr lang="pt-BR" dirty="0" smtClean="0"/>
              <a:t> porta magna, et </a:t>
            </a:r>
            <a:r>
              <a:rPr lang="pt-BR" dirty="0" err="1" smtClean="0"/>
              <a:t>pellentesque</a:t>
            </a:r>
            <a:r>
              <a:rPr lang="pt-BR" dirty="0" smtClean="0"/>
              <a:t> mi massa et </a:t>
            </a:r>
            <a:r>
              <a:rPr lang="pt-BR" dirty="0" err="1" smtClean="0"/>
              <a:t>elit</a:t>
            </a:r>
            <a:r>
              <a:rPr lang="pt-BR" dirty="0" smtClean="0"/>
              <a:t>. </a:t>
            </a:r>
            <a:r>
              <a:rPr lang="pt-BR" dirty="0" err="1" smtClean="0"/>
              <a:t>Morbi</a:t>
            </a:r>
            <a:r>
              <a:rPr lang="pt-BR" dirty="0" smtClean="0"/>
              <a:t> </a:t>
            </a:r>
            <a:r>
              <a:rPr lang="pt-BR" dirty="0" err="1" smtClean="0"/>
              <a:t>aliquet</a:t>
            </a:r>
            <a:r>
              <a:rPr lang="pt-BR" dirty="0" smtClean="0"/>
              <a:t> </a:t>
            </a:r>
            <a:r>
              <a:rPr lang="pt-BR" dirty="0" err="1" smtClean="0"/>
              <a:t>neque</a:t>
            </a:r>
            <a:r>
              <a:rPr lang="pt-BR" dirty="0" smtClean="0"/>
              <a:t> quis libero </a:t>
            </a:r>
            <a:r>
              <a:rPr lang="pt-BR" dirty="0" err="1" smtClean="0"/>
              <a:t>aliquam</a:t>
            </a:r>
            <a:r>
              <a:rPr lang="pt-BR" dirty="0" smtClean="0"/>
              <a:t>, et </a:t>
            </a:r>
            <a:r>
              <a:rPr lang="pt-BR" dirty="0" err="1" smtClean="0"/>
              <a:t>fringilla</a:t>
            </a:r>
            <a:r>
              <a:rPr lang="pt-BR" dirty="0" smtClean="0"/>
              <a:t> </a:t>
            </a:r>
            <a:r>
              <a:rPr lang="pt-BR" dirty="0" err="1" smtClean="0"/>
              <a:t>orci</a:t>
            </a:r>
            <a:r>
              <a:rPr lang="pt-BR" dirty="0" smtClean="0"/>
              <a:t> </a:t>
            </a:r>
            <a:r>
              <a:rPr lang="pt-BR" dirty="0" err="1" smtClean="0"/>
              <a:t>feugiat</a:t>
            </a:r>
            <a:r>
              <a:rPr lang="pt-BR" dirty="0" smtClean="0"/>
              <a:t>. </a:t>
            </a:r>
            <a:r>
              <a:rPr lang="pt-BR" dirty="0" err="1" smtClean="0"/>
              <a:t>Aliquam</a:t>
            </a:r>
            <a:r>
              <a:rPr lang="pt-BR" dirty="0" smtClean="0"/>
              <a:t> </a:t>
            </a:r>
            <a:r>
              <a:rPr lang="pt-BR" dirty="0" err="1" smtClean="0"/>
              <a:t>luctus</a:t>
            </a:r>
            <a:r>
              <a:rPr lang="pt-BR" dirty="0" smtClean="0"/>
              <a:t> </a:t>
            </a:r>
            <a:r>
              <a:rPr lang="pt-BR" dirty="0" err="1" smtClean="0"/>
              <a:t>elementum</a:t>
            </a:r>
            <a:r>
              <a:rPr lang="pt-BR" dirty="0" smtClean="0"/>
              <a:t> </a:t>
            </a:r>
            <a:r>
              <a:rPr lang="pt-BR" dirty="0" err="1" smtClean="0"/>
              <a:t>cursus</a:t>
            </a:r>
            <a:r>
              <a:rPr lang="pt-BR" dirty="0" smtClean="0"/>
              <a:t>. </a:t>
            </a:r>
            <a:r>
              <a:rPr lang="pt-BR" dirty="0" err="1" smtClean="0"/>
              <a:t>Morbi</a:t>
            </a:r>
            <a:r>
              <a:rPr lang="pt-BR" dirty="0" smtClean="0"/>
              <a:t> </a:t>
            </a:r>
            <a:r>
              <a:rPr lang="pt-BR" dirty="0" err="1" smtClean="0"/>
              <a:t>vulputate</a:t>
            </a:r>
            <a:r>
              <a:rPr lang="pt-BR" dirty="0" smtClean="0"/>
              <a:t> </a:t>
            </a:r>
            <a:r>
              <a:rPr lang="pt-BR" dirty="0" err="1" smtClean="0"/>
              <a:t>pharetra</a:t>
            </a:r>
            <a:r>
              <a:rPr lang="pt-BR" dirty="0" smtClean="0"/>
              <a:t> nunc </a:t>
            </a:r>
            <a:r>
              <a:rPr lang="pt-BR" dirty="0" err="1" smtClean="0"/>
              <a:t>vel</a:t>
            </a:r>
            <a:r>
              <a:rPr lang="pt-BR" dirty="0" smtClean="0"/>
              <a:t> </a:t>
            </a:r>
            <a:r>
              <a:rPr lang="pt-BR" dirty="0" err="1" smtClean="0"/>
              <a:t>consectetur</a:t>
            </a:r>
            <a:r>
              <a:rPr lang="pt-BR" dirty="0" smtClean="0"/>
              <a:t>. Nam </a:t>
            </a:r>
            <a:r>
              <a:rPr lang="pt-BR" dirty="0" err="1" smtClean="0"/>
              <a:t>malesuada</a:t>
            </a:r>
            <a:r>
              <a:rPr lang="pt-BR" dirty="0" smtClean="0"/>
              <a:t> nunc </a:t>
            </a:r>
            <a:r>
              <a:rPr lang="pt-BR" dirty="0" err="1" smtClean="0"/>
              <a:t>neque</a:t>
            </a:r>
            <a:r>
              <a:rPr lang="pt-BR" dirty="0" smtClean="0"/>
              <a:t>, non porta </a:t>
            </a:r>
            <a:r>
              <a:rPr lang="pt-BR" dirty="0" err="1" smtClean="0"/>
              <a:t>augue</a:t>
            </a:r>
            <a:r>
              <a:rPr lang="pt-BR" dirty="0" smtClean="0"/>
              <a:t> </a:t>
            </a:r>
            <a:r>
              <a:rPr lang="pt-BR" dirty="0" err="1" smtClean="0"/>
              <a:t>facilisis</a:t>
            </a:r>
            <a:r>
              <a:rPr lang="pt-BR" dirty="0" smtClean="0"/>
              <a:t> id. </a:t>
            </a:r>
            <a:r>
              <a:rPr lang="pt-BR" dirty="0" err="1" smtClean="0"/>
              <a:t>Suspendisse</a:t>
            </a:r>
            <a:r>
              <a:rPr lang="pt-BR" dirty="0" smtClean="0"/>
              <a:t> </a:t>
            </a:r>
            <a:r>
              <a:rPr lang="pt-BR" dirty="0" err="1" smtClean="0"/>
              <a:t>potenti</a:t>
            </a:r>
            <a:r>
              <a:rPr lang="pt-BR" dirty="0" smtClean="0"/>
              <a:t>. In </a:t>
            </a:r>
            <a:r>
              <a:rPr lang="pt-BR" dirty="0" err="1" smtClean="0"/>
              <a:t>aliquam</a:t>
            </a:r>
            <a:r>
              <a:rPr lang="pt-BR" dirty="0" smtClean="0"/>
              <a:t>, </a:t>
            </a:r>
            <a:r>
              <a:rPr lang="pt-BR" dirty="0" err="1" smtClean="0"/>
              <a:t>dui</a:t>
            </a:r>
            <a:r>
              <a:rPr lang="pt-BR" dirty="0" smtClean="0"/>
              <a:t> </a:t>
            </a:r>
            <a:r>
              <a:rPr lang="pt-BR" dirty="0" err="1" smtClean="0"/>
              <a:t>nec</a:t>
            </a:r>
            <a:r>
              <a:rPr lang="pt-BR" dirty="0" smtClean="0"/>
              <a:t> </a:t>
            </a:r>
            <a:r>
              <a:rPr lang="pt-BR" dirty="0" err="1" smtClean="0"/>
              <a:t>luctus</a:t>
            </a:r>
            <a:r>
              <a:rPr lang="pt-BR" dirty="0" smtClean="0"/>
              <a:t> </a:t>
            </a:r>
            <a:r>
              <a:rPr lang="pt-BR" dirty="0" err="1" smtClean="0"/>
              <a:t>facilisis</a:t>
            </a:r>
            <a:r>
              <a:rPr lang="pt-BR" dirty="0" smtClean="0"/>
              <a:t>, </a:t>
            </a:r>
            <a:r>
              <a:rPr lang="pt-BR" dirty="0" err="1" smtClean="0"/>
              <a:t>felis</a:t>
            </a:r>
            <a:r>
              <a:rPr lang="pt-BR" dirty="0" smtClean="0"/>
              <a:t> </a:t>
            </a:r>
            <a:r>
              <a:rPr lang="pt-BR" dirty="0" err="1" smtClean="0"/>
              <a:t>felis</a:t>
            </a:r>
            <a:r>
              <a:rPr lang="pt-BR" dirty="0" smtClean="0"/>
              <a:t> </a:t>
            </a:r>
            <a:r>
              <a:rPr lang="pt-BR" dirty="0" err="1" smtClean="0"/>
              <a:t>eleifend</a:t>
            </a:r>
            <a:r>
              <a:rPr lang="pt-BR" dirty="0" smtClean="0"/>
              <a:t> </a:t>
            </a:r>
            <a:r>
              <a:rPr lang="pt-BR" dirty="0" err="1" smtClean="0"/>
              <a:t>ligula</a:t>
            </a:r>
            <a:r>
              <a:rPr lang="pt-BR" dirty="0" smtClean="0"/>
              <a:t>, quis </a:t>
            </a:r>
            <a:r>
              <a:rPr lang="pt-BR" dirty="0" err="1" smtClean="0"/>
              <a:t>mollis</a:t>
            </a:r>
            <a:r>
              <a:rPr lang="pt-BR" dirty="0" smtClean="0"/>
              <a:t> </a:t>
            </a:r>
            <a:r>
              <a:rPr lang="pt-BR" dirty="0" err="1" smtClean="0"/>
              <a:t>neque</a:t>
            </a:r>
            <a:r>
              <a:rPr lang="pt-BR" dirty="0" smtClean="0"/>
              <a:t> </a:t>
            </a:r>
            <a:r>
              <a:rPr lang="pt-BR" dirty="0" err="1" smtClean="0"/>
              <a:t>nisl</a:t>
            </a:r>
            <a:r>
              <a:rPr lang="pt-BR" dirty="0" smtClean="0"/>
              <a:t> et </a:t>
            </a:r>
            <a:r>
              <a:rPr lang="pt-BR" dirty="0" err="1" smtClean="0"/>
              <a:t>velit</a:t>
            </a:r>
            <a:r>
              <a:rPr lang="pt-BR" dirty="0" smtClean="0"/>
              <a:t>. </a:t>
            </a:r>
            <a:r>
              <a:rPr lang="pt-BR" dirty="0" err="1" smtClean="0"/>
              <a:t>Donec</a:t>
            </a:r>
            <a:r>
              <a:rPr lang="pt-BR" dirty="0" smtClean="0"/>
              <a:t> </a:t>
            </a:r>
            <a:r>
              <a:rPr lang="pt-BR" dirty="0" err="1" smtClean="0"/>
              <a:t>sed</a:t>
            </a:r>
            <a:r>
              <a:rPr lang="pt-BR" dirty="0" smtClean="0"/>
              <a:t> </a:t>
            </a:r>
            <a:r>
              <a:rPr lang="pt-BR" dirty="0" err="1" smtClean="0"/>
              <a:t>sodales</a:t>
            </a:r>
            <a:r>
              <a:rPr lang="pt-BR" dirty="0" smtClean="0"/>
              <a:t> </a:t>
            </a:r>
            <a:r>
              <a:rPr lang="pt-BR" dirty="0" err="1" smtClean="0"/>
              <a:t>neque</a:t>
            </a:r>
            <a:r>
              <a:rPr lang="pt-BR" dirty="0" smtClean="0"/>
              <a:t>. </a:t>
            </a:r>
            <a:r>
              <a:rPr lang="pt-BR" dirty="0" err="1" smtClean="0"/>
              <a:t>Nullam</a:t>
            </a:r>
            <a:r>
              <a:rPr lang="pt-BR" dirty="0" smtClean="0"/>
              <a:t> </a:t>
            </a:r>
            <a:r>
              <a:rPr lang="pt-BR" dirty="0" err="1" smtClean="0"/>
              <a:t>hendrerit</a:t>
            </a:r>
            <a:r>
              <a:rPr lang="pt-BR" dirty="0" smtClean="0"/>
              <a:t> </a:t>
            </a:r>
            <a:r>
              <a:rPr lang="pt-BR" dirty="0" err="1" smtClean="0"/>
              <a:t>vel</a:t>
            </a:r>
            <a:r>
              <a:rPr lang="pt-BR" dirty="0" smtClean="0"/>
              <a:t> est ut </a:t>
            </a:r>
            <a:r>
              <a:rPr lang="pt-BR" dirty="0" err="1" smtClean="0"/>
              <a:t>bibendum</a:t>
            </a:r>
            <a:r>
              <a:rPr lang="pt-BR" dirty="0" smtClean="0"/>
              <a:t>.</a:t>
            </a:r>
          </a:p>
          <a:p>
            <a:pPr lvl="0"/>
            <a:r>
              <a:rPr lang="pt-BR" dirty="0" smtClean="0"/>
              <a:t>Nunc </a:t>
            </a:r>
            <a:r>
              <a:rPr lang="pt-BR" dirty="0" err="1" smtClean="0"/>
              <a:t>vel</a:t>
            </a:r>
            <a:r>
              <a:rPr lang="pt-BR" dirty="0" smtClean="0"/>
              <a:t> </a:t>
            </a:r>
            <a:r>
              <a:rPr lang="pt-BR" dirty="0" err="1" smtClean="0"/>
              <a:t>eleifend</a:t>
            </a:r>
            <a:r>
              <a:rPr lang="pt-BR" dirty="0" smtClean="0"/>
              <a:t> magna, non </a:t>
            </a:r>
            <a:r>
              <a:rPr lang="pt-BR" dirty="0" err="1" smtClean="0"/>
              <a:t>egestas</a:t>
            </a:r>
            <a:r>
              <a:rPr lang="pt-BR" dirty="0" smtClean="0"/>
              <a:t> </a:t>
            </a:r>
            <a:r>
              <a:rPr lang="pt-BR" dirty="0" err="1" smtClean="0"/>
              <a:t>nulla</a:t>
            </a:r>
            <a:r>
              <a:rPr lang="pt-BR" dirty="0" smtClean="0"/>
              <a:t>. </a:t>
            </a:r>
            <a:r>
              <a:rPr lang="pt-BR" dirty="0" err="1" smtClean="0"/>
              <a:t>Donec</a:t>
            </a:r>
            <a:r>
              <a:rPr lang="pt-BR" dirty="0" smtClean="0"/>
              <a:t> a </a:t>
            </a:r>
            <a:r>
              <a:rPr lang="pt-BR" dirty="0" err="1" smtClean="0"/>
              <a:t>dolor</a:t>
            </a:r>
            <a:r>
              <a:rPr lang="pt-BR" dirty="0" smtClean="0"/>
              <a:t> </a:t>
            </a:r>
            <a:r>
              <a:rPr lang="pt-BR" dirty="0" err="1" smtClean="0"/>
              <a:t>vulputate</a:t>
            </a:r>
            <a:r>
              <a:rPr lang="pt-BR" dirty="0" smtClean="0"/>
              <a:t> est </a:t>
            </a:r>
            <a:r>
              <a:rPr lang="pt-BR" dirty="0" err="1" smtClean="0"/>
              <a:t>ultricies</a:t>
            </a:r>
            <a:r>
              <a:rPr lang="pt-BR" dirty="0" smtClean="0"/>
              <a:t> </a:t>
            </a:r>
            <a:r>
              <a:rPr lang="pt-BR" dirty="0" err="1" smtClean="0"/>
              <a:t>elementum</a:t>
            </a:r>
            <a:r>
              <a:rPr lang="pt-BR" dirty="0" smtClean="0"/>
              <a:t> et </a:t>
            </a:r>
            <a:r>
              <a:rPr lang="pt-BR" dirty="0" err="1" smtClean="0"/>
              <a:t>at</a:t>
            </a:r>
            <a:r>
              <a:rPr lang="pt-BR" dirty="0" smtClean="0"/>
              <a:t> </a:t>
            </a:r>
            <a:r>
              <a:rPr lang="pt-BR" dirty="0" err="1" smtClean="0"/>
              <a:t>nulla</a:t>
            </a:r>
            <a:r>
              <a:rPr lang="pt-BR" dirty="0" smtClean="0"/>
              <a:t>. </a:t>
            </a:r>
            <a:r>
              <a:rPr lang="pt-BR" dirty="0" err="1" smtClean="0"/>
              <a:t>Etiam</a:t>
            </a:r>
            <a:r>
              <a:rPr lang="pt-BR" dirty="0" smtClean="0"/>
              <a:t> </a:t>
            </a:r>
            <a:r>
              <a:rPr lang="pt-BR" dirty="0" err="1" smtClean="0"/>
              <a:t>placerat</a:t>
            </a:r>
            <a:r>
              <a:rPr lang="pt-BR" dirty="0" smtClean="0"/>
              <a:t> est </a:t>
            </a:r>
            <a:r>
              <a:rPr lang="pt-BR" dirty="0" err="1" smtClean="0"/>
              <a:t>lacus</a:t>
            </a:r>
            <a:r>
              <a:rPr lang="pt-BR" dirty="0" smtClean="0"/>
              <a:t>, </a:t>
            </a:r>
            <a:r>
              <a:rPr lang="pt-BR" dirty="0" err="1" smtClean="0"/>
              <a:t>nec</a:t>
            </a:r>
            <a:r>
              <a:rPr lang="pt-BR" dirty="0" smtClean="0"/>
              <a:t> </a:t>
            </a:r>
            <a:r>
              <a:rPr lang="pt-BR" dirty="0" err="1" smtClean="0"/>
              <a:t>volutpat</a:t>
            </a:r>
            <a:r>
              <a:rPr lang="pt-BR" dirty="0" smtClean="0"/>
              <a:t> erat </a:t>
            </a:r>
            <a:r>
              <a:rPr lang="pt-BR" dirty="0" err="1" smtClean="0"/>
              <a:t>sollicitudin</a:t>
            </a:r>
            <a:r>
              <a:rPr lang="pt-BR" dirty="0" smtClean="0"/>
              <a:t> id. </a:t>
            </a:r>
            <a:r>
              <a:rPr lang="pt-BR" dirty="0" err="1" smtClean="0"/>
              <a:t>Curabitur</a:t>
            </a:r>
            <a:r>
              <a:rPr lang="pt-BR" dirty="0" smtClean="0"/>
              <a:t> </a:t>
            </a:r>
            <a:r>
              <a:rPr lang="pt-BR" dirty="0" err="1" smtClean="0"/>
              <a:t>at</a:t>
            </a:r>
            <a:r>
              <a:rPr lang="pt-BR" dirty="0" smtClean="0"/>
              <a:t> </a:t>
            </a:r>
            <a:r>
              <a:rPr lang="pt-BR" dirty="0" err="1" smtClean="0"/>
              <a:t>orci</a:t>
            </a:r>
            <a:r>
              <a:rPr lang="pt-BR" dirty="0" smtClean="0"/>
              <a:t> </a:t>
            </a:r>
            <a:r>
              <a:rPr lang="pt-BR" dirty="0" err="1" smtClean="0"/>
              <a:t>turpis</a:t>
            </a:r>
            <a:r>
              <a:rPr lang="pt-BR" dirty="0" smtClean="0"/>
              <a:t>. </a:t>
            </a:r>
            <a:r>
              <a:rPr lang="pt-BR" dirty="0" err="1" smtClean="0"/>
              <a:t>Donec</a:t>
            </a:r>
            <a:r>
              <a:rPr lang="pt-BR" dirty="0" smtClean="0"/>
              <a:t> </a:t>
            </a:r>
            <a:r>
              <a:rPr lang="pt-BR" dirty="0" err="1" smtClean="0"/>
              <a:t>malesuada</a:t>
            </a:r>
            <a:r>
              <a:rPr lang="pt-BR" dirty="0" smtClean="0"/>
              <a:t> </a:t>
            </a:r>
            <a:r>
              <a:rPr lang="pt-BR" dirty="0" err="1" smtClean="0"/>
              <a:t>pulvinar</a:t>
            </a:r>
            <a:r>
              <a:rPr lang="pt-BR" dirty="0" smtClean="0"/>
              <a:t> </a:t>
            </a:r>
            <a:r>
              <a:rPr lang="pt-BR" dirty="0" err="1" smtClean="0"/>
              <a:t>purus</a:t>
            </a:r>
            <a:r>
              <a:rPr lang="pt-BR" dirty="0" smtClean="0"/>
              <a:t> </a:t>
            </a:r>
            <a:r>
              <a:rPr lang="pt-BR" dirty="0" err="1" smtClean="0"/>
              <a:t>nec</a:t>
            </a:r>
            <a:r>
              <a:rPr lang="pt-BR" dirty="0" smtClean="0"/>
              <a:t> </a:t>
            </a:r>
            <a:r>
              <a:rPr lang="pt-BR" dirty="0" err="1" smtClean="0"/>
              <a:t>ultrices</a:t>
            </a:r>
            <a:r>
              <a:rPr lang="pt-BR" dirty="0" smtClean="0"/>
              <a:t>. </a:t>
            </a:r>
            <a:r>
              <a:rPr lang="pt-BR" dirty="0" err="1" smtClean="0"/>
              <a:t>Donec</a:t>
            </a:r>
            <a:r>
              <a:rPr lang="pt-BR" dirty="0" smtClean="0"/>
              <a:t> </a:t>
            </a:r>
            <a:r>
              <a:rPr lang="pt-BR" dirty="0" err="1" smtClean="0"/>
              <a:t>nisl</a:t>
            </a:r>
            <a:r>
              <a:rPr lang="pt-BR" dirty="0" smtClean="0"/>
              <a:t> </a:t>
            </a:r>
            <a:r>
              <a:rPr lang="pt-BR" dirty="0" err="1" smtClean="0"/>
              <a:t>sapien</a:t>
            </a:r>
            <a:r>
              <a:rPr lang="pt-BR" dirty="0" smtClean="0"/>
              <a:t>, </a:t>
            </a:r>
            <a:r>
              <a:rPr lang="pt-BR" dirty="0" err="1" smtClean="0"/>
              <a:t>cursus</a:t>
            </a:r>
            <a:r>
              <a:rPr lang="pt-BR" dirty="0" smtClean="0"/>
              <a:t> vitae </a:t>
            </a:r>
            <a:r>
              <a:rPr lang="pt-BR" dirty="0" err="1" smtClean="0"/>
              <a:t>elementum</a:t>
            </a:r>
            <a:r>
              <a:rPr lang="pt-BR" dirty="0" smtClean="0"/>
              <a:t> eu, </a:t>
            </a:r>
            <a:r>
              <a:rPr lang="pt-BR" dirty="0" err="1" smtClean="0"/>
              <a:t>dignissim</a:t>
            </a:r>
            <a:r>
              <a:rPr lang="pt-BR" dirty="0" smtClean="0"/>
              <a:t> eu </a:t>
            </a:r>
            <a:r>
              <a:rPr lang="pt-BR" dirty="0" err="1" smtClean="0"/>
              <a:t>diam</a:t>
            </a:r>
            <a:r>
              <a:rPr lang="pt-BR" dirty="0" smtClean="0"/>
              <a:t>. </a:t>
            </a:r>
            <a:r>
              <a:rPr lang="pt-BR" dirty="0" err="1" smtClean="0"/>
              <a:t>Etiam</a:t>
            </a:r>
            <a:r>
              <a:rPr lang="pt-BR" dirty="0" smtClean="0"/>
              <a:t> </a:t>
            </a:r>
            <a:r>
              <a:rPr lang="pt-BR" dirty="0" err="1" smtClean="0"/>
              <a:t>vestibulum</a:t>
            </a:r>
            <a:r>
              <a:rPr lang="pt-BR" dirty="0" smtClean="0"/>
              <a:t> </a:t>
            </a:r>
            <a:r>
              <a:rPr lang="pt-BR" dirty="0" err="1" smtClean="0"/>
              <a:t>lectus</a:t>
            </a:r>
            <a:r>
              <a:rPr lang="pt-BR" dirty="0" smtClean="0"/>
              <a:t> </a:t>
            </a:r>
            <a:r>
              <a:rPr lang="pt-BR" dirty="0" err="1" smtClean="0"/>
              <a:t>dolor</a:t>
            </a:r>
            <a:r>
              <a:rPr lang="pt-BR" dirty="0" smtClean="0"/>
              <a:t>, </a:t>
            </a:r>
            <a:r>
              <a:rPr lang="pt-BR" dirty="0" err="1" smtClean="0"/>
              <a:t>ultricies</a:t>
            </a:r>
            <a:r>
              <a:rPr lang="pt-BR" dirty="0" smtClean="0"/>
              <a:t> </a:t>
            </a:r>
            <a:r>
              <a:rPr lang="pt-BR" dirty="0" err="1" smtClean="0"/>
              <a:t>mollis</a:t>
            </a:r>
            <a:r>
              <a:rPr lang="pt-BR" dirty="0" smtClean="0"/>
              <a:t> </a:t>
            </a:r>
            <a:r>
              <a:rPr lang="pt-BR" dirty="0" err="1" smtClean="0"/>
              <a:t>nisi</a:t>
            </a:r>
            <a:r>
              <a:rPr lang="pt-BR" dirty="0" smtClean="0"/>
              <a:t> </a:t>
            </a:r>
            <a:r>
              <a:rPr lang="pt-BR" dirty="0" err="1" smtClean="0"/>
              <a:t>vestibulum</a:t>
            </a:r>
            <a:r>
              <a:rPr lang="pt-BR" dirty="0" smtClean="0"/>
              <a:t> </a:t>
            </a:r>
            <a:r>
              <a:rPr lang="pt-BR" dirty="0" err="1" smtClean="0"/>
              <a:t>eget</a:t>
            </a:r>
            <a:r>
              <a:rPr lang="pt-BR" dirty="0" smtClean="0"/>
              <a:t>. </a:t>
            </a:r>
            <a:r>
              <a:rPr lang="pt-BR" dirty="0" err="1" smtClean="0"/>
              <a:t>Sed</a:t>
            </a:r>
            <a:r>
              <a:rPr lang="pt-BR" dirty="0" smtClean="0"/>
              <a:t> </a:t>
            </a:r>
            <a:r>
              <a:rPr lang="pt-BR" dirty="0" err="1" smtClean="0"/>
              <a:t>lacus</a:t>
            </a:r>
            <a:r>
              <a:rPr lang="pt-BR" dirty="0" smtClean="0"/>
              <a:t> </a:t>
            </a:r>
            <a:r>
              <a:rPr lang="pt-BR" dirty="0" err="1" smtClean="0"/>
              <a:t>tortor</a:t>
            </a:r>
            <a:r>
              <a:rPr lang="pt-BR" dirty="0" smtClean="0"/>
              <a:t>, </a:t>
            </a:r>
            <a:r>
              <a:rPr lang="pt-BR" dirty="0" err="1" smtClean="0"/>
              <a:t>auctor</a:t>
            </a:r>
            <a:r>
              <a:rPr lang="pt-BR" dirty="0" smtClean="0"/>
              <a:t> in </a:t>
            </a:r>
            <a:r>
              <a:rPr lang="pt-BR" dirty="0" err="1" smtClean="0"/>
              <a:t>mauris</a:t>
            </a:r>
            <a:r>
              <a:rPr lang="pt-BR" dirty="0" smtClean="0"/>
              <a:t> </a:t>
            </a:r>
            <a:r>
              <a:rPr lang="pt-BR" dirty="0" err="1" smtClean="0"/>
              <a:t>sed</a:t>
            </a:r>
            <a:r>
              <a:rPr lang="pt-BR" dirty="0" smtClean="0"/>
              <a:t>, </a:t>
            </a:r>
            <a:r>
              <a:rPr lang="pt-BR" dirty="0" err="1" smtClean="0"/>
              <a:t>tempor</a:t>
            </a:r>
            <a:r>
              <a:rPr lang="pt-BR" dirty="0" smtClean="0"/>
              <a:t> </a:t>
            </a:r>
            <a:r>
              <a:rPr lang="pt-BR" dirty="0" err="1" smtClean="0"/>
              <a:t>vehicula</a:t>
            </a:r>
            <a:r>
              <a:rPr lang="pt-BR" dirty="0" smtClean="0"/>
              <a:t> </a:t>
            </a:r>
            <a:r>
              <a:rPr lang="pt-BR" dirty="0" err="1" smtClean="0"/>
              <a:t>tellus</a:t>
            </a:r>
            <a:r>
              <a:rPr lang="pt-BR" dirty="0" smtClean="0"/>
              <a:t>. </a:t>
            </a:r>
            <a:r>
              <a:rPr lang="pt-BR" dirty="0" err="1" smtClean="0"/>
              <a:t>Quisque</a:t>
            </a:r>
            <a:r>
              <a:rPr lang="pt-BR" dirty="0" smtClean="0"/>
              <a:t> </a:t>
            </a:r>
            <a:r>
              <a:rPr lang="pt-BR" dirty="0" err="1" smtClean="0"/>
              <a:t>sit</a:t>
            </a:r>
            <a:r>
              <a:rPr lang="pt-BR" dirty="0" smtClean="0"/>
              <a:t> </a:t>
            </a:r>
            <a:r>
              <a:rPr lang="pt-BR" dirty="0" err="1" smtClean="0"/>
              <a:t>amet</a:t>
            </a:r>
            <a:r>
              <a:rPr lang="pt-BR" dirty="0" smtClean="0"/>
              <a:t> </a:t>
            </a:r>
            <a:r>
              <a:rPr lang="pt-BR" dirty="0" err="1" smtClean="0"/>
              <a:t>nulla</a:t>
            </a:r>
            <a:r>
              <a:rPr lang="pt-BR" dirty="0" smtClean="0"/>
              <a:t> </a:t>
            </a:r>
            <a:r>
              <a:rPr lang="pt-BR" dirty="0" err="1" smtClean="0"/>
              <a:t>tincidunt</a:t>
            </a:r>
            <a:r>
              <a:rPr lang="pt-BR" dirty="0" smtClean="0"/>
              <a:t>, </a:t>
            </a:r>
            <a:r>
              <a:rPr lang="pt-BR" dirty="0" err="1" smtClean="0"/>
              <a:t>ornare</a:t>
            </a:r>
            <a:r>
              <a:rPr lang="pt-BR" dirty="0" smtClean="0"/>
              <a:t> justo </a:t>
            </a:r>
            <a:r>
              <a:rPr lang="pt-BR" dirty="0" err="1" smtClean="0"/>
              <a:t>sed</a:t>
            </a:r>
            <a:r>
              <a:rPr lang="pt-BR" dirty="0" smtClean="0"/>
              <a:t>, </a:t>
            </a:r>
            <a:r>
              <a:rPr lang="pt-BR" dirty="0" err="1" smtClean="0"/>
              <a:t>commodo</a:t>
            </a:r>
            <a:r>
              <a:rPr lang="pt-BR" dirty="0" smtClean="0"/>
              <a:t> </a:t>
            </a:r>
            <a:r>
              <a:rPr lang="pt-BR" dirty="0" err="1" smtClean="0"/>
              <a:t>risus</a:t>
            </a:r>
            <a:r>
              <a:rPr lang="pt-BR" dirty="0" smtClean="0"/>
              <a:t>.</a:t>
            </a:r>
            <a:endParaRPr lang="pt-BR" dirty="0"/>
          </a:p>
        </p:txBody>
      </p:sp>
      <p:sp>
        <p:nvSpPr>
          <p:cNvPr id="22" name="Espaço Reservado para Texto 23"/>
          <p:cNvSpPr>
            <a:spLocks noGrp="1"/>
          </p:cNvSpPr>
          <p:nvPr>
            <p:ph type="body" sz="quarter" idx="11" hasCustomPrompt="1"/>
          </p:nvPr>
        </p:nvSpPr>
        <p:spPr>
          <a:xfrm>
            <a:off x="242149" y="393164"/>
            <a:ext cx="5824340" cy="271901"/>
          </a:xfrm>
          <a:prstGeom prst="rect">
            <a:avLst/>
          </a:prstGeom>
        </p:spPr>
        <p:txBody>
          <a:bodyPr/>
          <a:lstStyle>
            <a:lvl1pPr marL="0" indent="0">
              <a:buNone/>
              <a:defRPr sz="1200" b="1">
                <a:solidFill>
                  <a:schemeClr val="tx1"/>
                </a:solidFill>
                <a:latin typeface="Raleway" panose="020B0503030101060003" pitchFamily="34" charset="0"/>
              </a:defRPr>
            </a:lvl1pPr>
          </a:lstStyle>
          <a:p>
            <a:pPr lvl="0"/>
            <a:r>
              <a:rPr lang="pt-BR" dirty="0" smtClean="0"/>
              <a:t>SECRETARIA DE PETRÓLEO, GÁS NATURAL E BIOCOMBUSTÍVEIS</a:t>
            </a:r>
          </a:p>
        </p:txBody>
      </p:sp>
      <p:sp>
        <p:nvSpPr>
          <p:cNvPr id="10" name="Título 1"/>
          <p:cNvSpPr>
            <a:spLocks noGrp="1"/>
          </p:cNvSpPr>
          <p:nvPr>
            <p:ph type="title" hasCustomPrompt="1"/>
          </p:nvPr>
        </p:nvSpPr>
        <p:spPr>
          <a:xfrm>
            <a:off x="218942" y="676364"/>
            <a:ext cx="11611108" cy="571411"/>
          </a:xfrm>
          <a:prstGeom prst="rect">
            <a:avLst/>
          </a:prstGeom>
        </p:spPr>
        <p:txBody>
          <a:bodyPr/>
          <a:lstStyle>
            <a:lvl1pPr>
              <a:defRPr sz="3600" baseline="0">
                <a:solidFill>
                  <a:schemeClr val="tx1"/>
                </a:solidFill>
              </a:defRPr>
            </a:lvl1pPr>
          </a:lstStyle>
          <a:p>
            <a:r>
              <a:rPr lang="pt-BR" dirty="0" smtClean="0"/>
              <a:t>DIGITE O TÍTULO DO SLIDE AQUI</a:t>
            </a:r>
            <a:endParaRPr lang="pt-BR" dirty="0"/>
          </a:p>
        </p:txBody>
      </p:sp>
    </p:spTree>
    <p:extLst>
      <p:ext uri="{BB962C8B-B14F-4D97-AF65-F5344CB8AC3E}">
        <p14:creationId xmlns:p14="http://schemas.microsoft.com/office/powerpoint/2010/main" val="3235816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172949">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19442266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7"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8"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2" name="Retângulo 11"/>
          <p:cNvSpPr/>
          <p:nvPr userDrawn="1"/>
        </p:nvSpPr>
        <p:spPr>
          <a:xfrm>
            <a:off x="341804" y="171202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PETRÓLEO, GÁS NATURAL E BIOCOMBUSTÍVEIS</a:t>
            </a:r>
          </a:p>
        </p:txBody>
      </p:sp>
      <p:sp>
        <p:nvSpPr>
          <p:cNvPr id="16" name="Espaço Reservado para Texto 20"/>
          <p:cNvSpPr>
            <a:spLocks noGrp="1"/>
          </p:cNvSpPr>
          <p:nvPr>
            <p:ph type="body" sz="quarter" idx="12" hasCustomPrompt="1"/>
          </p:nvPr>
        </p:nvSpPr>
        <p:spPr>
          <a:xfrm>
            <a:off x="227013" y="2044700"/>
            <a:ext cx="4592637" cy="4298950"/>
          </a:xfrm>
          <a:prstGeom prst="rect">
            <a:avLst/>
          </a:prstGeom>
        </p:spPr>
        <p:txBody>
          <a:bodyPr/>
          <a:lstStyle>
            <a:lvl1pPr marL="0" indent="0" algn="l">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p>
          <a:p>
            <a:pPr lvl="0"/>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9" name="Título 13"/>
          <p:cNvSpPr>
            <a:spLocks noGrp="1"/>
          </p:cNvSpPr>
          <p:nvPr>
            <p:ph type="title" hasCustomPrompt="1"/>
          </p:nvPr>
        </p:nvSpPr>
        <p:spPr>
          <a:xfrm>
            <a:off x="228469" y="659165"/>
            <a:ext cx="6410456" cy="1052861"/>
          </a:xfrm>
          <a:prstGeom prst="rect">
            <a:avLst/>
          </a:prstGeom>
        </p:spPr>
        <p:txBody>
          <a:bodyPr/>
          <a:lstStyle>
            <a:lvl1pPr>
              <a:defRPr sz="360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Tree>
    <p:extLst>
      <p:ext uri="{BB962C8B-B14F-4D97-AF65-F5344CB8AC3E}">
        <p14:creationId xmlns:p14="http://schemas.microsoft.com/office/powerpoint/2010/main" val="3649342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7"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8"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21479203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PETRÓLEO, GÁS NATURAL E BIOCOMBUSTÍVEIS</a:t>
            </a:r>
          </a:p>
        </p:txBody>
      </p:sp>
      <p:sp>
        <p:nvSpPr>
          <p:cNvPr id="16" name="Espaço Reservado para Texto 20"/>
          <p:cNvSpPr>
            <a:spLocks noGrp="1"/>
          </p:cNvSpPr>
          <p:nvPr>
            <p:ph type="body" sz="quarter" idx="12" hasCustomPrompt="1"/>
          </p:nvPr>
        </p:nvSpPr>
        <p:spPr>
          <a:xfrm>
            <a:off x="227013" y="1524000"/>
            <a:ext cx="11650662" cy="1905000"/>
          </a:xfrm>
          <a:prstGeom prst="rect">
            <a:avLst/>
          </a:prstGeom>
        </p:spPr>
        <p:txBody>
          <a:bodyPr/>
          <a:lstStyle>
            <a:lvl1pPr marL="0" indent="0" algn="just">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3" name="Espaço Reservado para Texto 2"/>
          <p:cNvSpPr>
            <a:spLocks noGrp="1"/>
          </p:cNvSpPr>
          <p:nvPr>
            <p:ph type="body" sz="quarter" idx="13" hasCustomPrompt="1"/>
          </p:nvPr>
        </p:nvSpPr>
        <p:spPr>
          <a:xfrm>
            <a:off x="738728" y="3245056"/>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sz="1800">
                <a:solidFill>
                  <a:schemeClr val="bg1"/>
                </a:solidFill>
              </a:defRPr>
            </a:lvl1pPr>
          </a:lstStyle>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endParaRPr lang="en-US" altLang="ko-KR" dirty="0" smtClean="0">
              <a:solidFill>
                <a:schemeClr val="bg1"/>
              </a:solidFill>
              <a:latin typeface="Raleway" panose="020B0503030101060003" pitchFamily="34" charset="0"/>
              <a:cs typeface="Arial" pitchFamily="34" charset="0"/>
            </a:endParaRPr>
          </a:p>
        </p:txBody>
      </p:sp>
      <p:sp>
        <p:nvSpPr>
          <p:cNvPr id="32" name="Retângulo 31"/>
          <p:cNvSpPr/>
          <p:nvPr userDrawn="1"/>
        </p:nvSpPr>
        <p:spPr>
          <a:xfrm>
            <a:off x="341804" y="127387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ítulo 13"/>
          <p:cNvSpPr>
            <a:spLocks noGrp="1"/>
          </p:cNvSpPr>
          <p:nvPr>
            <p:ph type="title" hasCustomPrompt="1"/>
          </p:nvPr>
        </p:nvSpPr>
        <p:spPr>
          <a:xfrm>
            <a:off x="228469" y="659166"/>
            <a:ext cx="11649206" cy="602850"/>
          </a:xfrm>
          <a:prstGeom prst="rect">
            <a:avLst/>
          </a:prstGeom>
        </p:spPr>
        <p:txBody>
          <a:bodyPr/>
          <a:lstStyle>
            <a:lvl1pPr>
              <a:defRPr sz="3600" baseline="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Tree>
    <p:extLst>
      <p:ext uri="{BB962C8B-B14F-4D97-AF65-F5344CB8AC3E}">
        <p14:creationId xmlns:p14="http://schemas.microsoft.com/office/powerpoint/2010/main" val="11184749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0"/>
            <a:ext cx="12192000" cy="6896558"/>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25076934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Imagem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75588201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60" r:id="rId5"/>
    <p:sldLayoutId id="2147483665" r:id="rId6"/>
    <p:sldLayoutId id="2147483661" r:id="rId7"/>
    <p:sldLayoutId id="214748366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bg1"/>
          </a:solidFill>
          <a:latin typeface="Raleway ExtraBold" panose="020B09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32279" y="4976404"/>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3"/>
          <p:cNvSpPr txBox="1">
            <a:spLocks/>
          </p:cNvSpPr>
          <p:nvPr/>
        </p:nvSpPr>
        <p:spPr>
          <a:xfrm>
            <a:off x="218944" y="3884515"/>
            <a:ext cx="6993855" cy="1035617"/>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DA APRESENTAÇÃO AQUI</a:t>
            </a:r>
            <a:endParaRPr lang="pt-BR" dirty="0"/>
          </a:p>
        </p:txBody>
      </p:sp>
      <p:sp>
        <p:nvSpPr>
          <p:cNvPr id="9" name="Espaço Reservado para Texto 20"/>
          <p:cNvSpPr txBox="1">
            <a:spLocks/>
          </p:cNvSpPr>
          <p:nvPr/>
        </p:nvSpPr>
        <p:spPr>
          <a:xfrm>
            <a:off x="228469" y="5130506"/>
            <a:ext cx="6984330" cy="914400"/>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bg1"/>
                </a:solidFill>
                <a:latin typeface="Raleway ExtraLight" panose="020B0303030101060003"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Nullam orci diam, pretium sit amet ipsum sit amet, sagittis vulputate augue. Nulla pulvinar porttitor nisl, ac efficitur tellus.</a:t>
            </a:r>
            <a:endParaRPr lang="pt-BR" dirty="0"/>
          </a:p>
        </p:txBody>
      </p:sp>
      <p:sp>
        <p:nvSpPr>
          <p:cNvPr id="10" name="Espaço Reservado para Texto 23"/>
          <p:cNvSpPr txBox="1">
            <a:spLocks/>
          </p:cNvSpPr>
          <p:nvPr/>
        </p:nvSpPr>
        <p:spPr>
          <a:xfrm>
            <a:off x="242149" y="3641189"/>
            <a:ext cx="697065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PETRÓLEO, GÁS NATURAL E BIOCOMBUSTÍVEIS</a:t>
            </a:r>
            <a:endParaRPr lang="pt-BR" dirty="0" smtClean="0"/>
          </a:p>
        </p:txBody>
      </p:sp>
    </p:spTree>
    <p:extLst>
      <p:ext uri="{BB962C8B-B14F-4D97-AF65-F5344CB8AC3E}">
        <p14:creationId xmlns:p14="http://schemas.microsoft.com/office/powerpoint/2010/main" val="852347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41804" y="1256763"/>
            <a:ext cx="2048698" cy="1076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Espaço Reservado para Texto 20"/>
          <p:cNvSpPr txBox="1">
            <a:spLocks/>
          </p:cNvSpPr>
          <p:nvPr/>
        </p:nvSpPr>
        <p:spPr>
          <a:xfrm>
            <a:off x="227013" y="1524000"/>
            <a:ext cx="11612562" cy="4460060"/>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p>
          <a:p>
            <a:r>
              <a:rPr lang="pt-BR" smtClean="0"/>
              <a:t>Cras vestibulum, ante molestie pretium accumsan, justo nisi porta magna, et pellentesque mi massa et elit. Morbi aliquet neque quis libero aliquam, et fringilla orci feugiat. Aliquam luctus elementum cursus. Morbi vulputate pharetra nunc vel consectetur. Nam malesuada nunc neque, non porta augue facilisis id. Suspendisse potenti. In aliquam, dui nec luctus facilisis, felis felis eleifend ligula, quis mollis neque nisl et velit. Donec sed sodales neque. Nullam hendrerit vel est ut bibendum.</a:t>
            </a:r>
          </a:p>
          <a:p>
            <a:r>
              <a:rPr lang="pt-BR" smtClean="0"/>
              <a:t>Nunc vel eleifend magna, non egestas nulla. Donec a dolor vulputate est ultricies elementum et at nulla. Etiam placerat est lacus, nec volutpat erat sollicitudin id. Curabitur at orci turpis. Donec malesuada pulvinar purus nec ultrices. Donec nisl sapien, cursus vitae elementum eu, dignissim eu diam. Etiam vestibulum lectus dolor, ultricies mollis nisi vestibulum eget. Sed lacus tortor, auctor in mauris sed, tempor vehicula tellus. Quisque sit amet nulla tincidunt, ornare justo sed, commodo risus.</a:t>
            </a:r>
            <a:endParaRPr lang="pt-BR" dirty="0"/>
          </a:p>
        </p:txBody>
      </p:sp>
      <p:sp>
        <p:nvSpPr>
          <p:cNvPr id="7" name="Espaço Reservado para Texto 23"/>
          <p:cNvSpPr txBox="1">
            <a:spLocks/>
          </p:cNvSpPr>
          <p:nvPr/>
        </p:nvSpPr>
        <p:spPr>
          <a:xfrm>
            <a:off x="242149" y="393164"/>
            <a:ext cx="582434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PETRÓLEO, GÁS NATURAL E BIOCOMBUSTÍVEIS</a:t>
            </a:r>
            <a:endParaRPr lang="pt-BR" dirty="0" smtClean="0"/>
          </a:p>
        </p:txBody>
      </p:sp>
      <p:sp>
        <p:nvSpPr>
          <p:cNvPr id="8" name="Título 1"/>
          <p:cNvSpPr txBox="1">
            <a:spLocks/>
          </p:cNvSpPr>
          <p:nvPr/>
        </p:nvSpPr>
        <p:spPr>
          <a:xfrm>
            <a:off x="218942" y="676364"/>
            <a:ext cx="11611108" cy="571411"/>
          </a:xfrm>
          <a:prstGeom prst="rect">
            <a:avLst/>
          </a:prstGeom>
        </p:spPr>
        <p:txBody>
          <a:bodyPr/>
          <a:lstStyle>
            <a:lvl1pPr algn="l" defTabSz="914400" rtl="0" eaLnBrk="1" latinLnBrk="0" hangingPunct="1">
              <a:lnSpc>
                <a:spcPct val="90000"/>
              </a:lnSpc>
              <a:spcBef>
                <a:spcPct val="0"/>
              </a:spcBef>
              <a:buNone/>
              <a:defRPr sz="3600" kern="1200" baseline="0">
                <a:solidFill>
                  <a:schemeClr val="tx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2269371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1"/>
          <p:cNvSpPr>
            <a:spLocks noGrp="1"/>
          </p:cNvSpPr>
          <p:nvPr>
            <p:ph type="pic" idx="14"/>
          </p:nvPr>
        </p:nvSpPr>
        <p:spPr/>
      </p:sp>
      <p:sp>
        <p:nvSpPr>
          <p:cNvPr id="3" name="Espaço Reservado para Imagem 2"/>
          <p:cNvSpPr>
            <a:spLocks noGrp="1"/>
          </p:cNvSpPr>
          <p:nvPr>
            <p:ph type="pic" idx="15"/>
          </p:nvPr>
        </p:nvSpPr>
        <p:spPr/>
      </p:sp>
      <p:sp>
        <p:nvSpPr>
          <p:cNvPr id="9" name="Retângulo 8"/>
          <p:cNvSpPr/>
          <p:nvPr/>
        </p:nvSpPr>
        <p:spPr>
          <a:xfrm>
            <a:off x="341804" y="171202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PETRÓLEO, GÁS NATURAL E BIOCOMBUSTÍVEIS</a:t>
            </a:r>
            <a:endParaRPr lang="pt-BR" dirty="0" smtClean="0"/>
          </a:p>
        </p:txBody>
      </p:sp>
      <p:sp>
        <p:nvSpPr>
          <p:cNvPr id="11" name="Espaço Reservado para Texto 20"/>
          <p:cNvSpPr txBox="1">
            <a:spLocks/>
          </p:cNvSpPr>
          <p:nvPr/>
        </p:nvSpPr>
        <p:spPr>
          <a:xfrm>
            <a:off x="227013" y="2044700"/>
            <a:ext cx="4592637" cy="4298950"/>
          </a:xfrm>
          <a:prstGeom prst="rect">
            <a:avLst/>
          </a:prstGeom>
        </p:spPr>
        <p:txBody>
          <a:bodyPr/>
          <a:lstStyle>
            <a:lvl1pPr marL="0" indent="0" algn="l"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a:t>
            </a:r>
          </a:p>
          <a:p>
            <a:r>
              <a:rPr lang="pt-BR" smtClean="0"/>
              <a:t>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5" name="Título 13"/>
          <p:cNvSpPr txBox="1">
            <a:spLocks/>
          </p:cNvSpPr>
          <p:nvPr/>
        </p:nvSpPr>
        <p:spPr>
          <a:xfrm>
            <a:off x="228469" y="659165"/>
            <a:ext cx="6410456" cy="1052861"/>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377489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PETRÓLEO, GÁS NATURAL E BIOCOMBUSTÍVEIS</a:t>
            </a:r>
            <a:endParaRPr lang="pt-BR" dirty="0" smtClean="0"/>
          </a:p>
        </p:txBody>
      </p:sp>
      <p:sp>
        <p:nvSpPr>
          <p:cNvPr id="9" name="Espaço Reservado para Texto 20"/>
          <p:cNvSpPr txBox="1">
            <a:spLocks/>
          </p:cNvSpPr>
          <p:nvPr/>
        </p:nvSpPr>
        <p:spPr>
          <a:xfrm>
            <a:off x="227013" y="1524000"/>
            <a:ext cx="11650662" cy="1905000"/>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0" name="Espaço Reservado para Texto 2"/>
          <p:cNvSpPr txBox="1">
            <a:spLocks/>
          </p:cNvSpPr>
          <p:nvPr/>
        </p:nvSpPr>
        <p:spPr>
          <a:xfrm>
            <a:off x="738728" y="3245056"/>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endParaRPr lang="en-US" altLang="ko-KR" dirty="0" smtClean="0">
              <a:latin typeface="Raleway" panose="020B0503030101060003" pitchFamily="34" charset="0"/>
              <a:cs typeface="Arial" pitchFamily="34" charset="0"/>
            </a:endParaRPr>
          </a:p>
        </p:txBody>
      </p:sp>
      <p:sp>
        <p:nvSpPr>
          <p:cNvPr id="11" name="Retângulo 10"/>
          <p:cNvSpPr/>
          <p:nvPr/>
        </p:nvSpPr>
        <p:spPr>
          <a:xfrm>
            <a:off x="341804" y="127387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251718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PETRÓLEO, GÁS NATURAL E BIOCOMBUSTÍVEIS</a:t>
            </a:r>
            <a:endParaRPr lang="pt-BR" dirty="0" smtClean="0"/>
          </a:p>
        </p:txBody>
      </p:sp>
      <p:sp>
        <p:nvSpPr>
          <p:cNvPr id="5" name="Espaço Reservado para Texto 20"/>
          <p:cNvSpPr txBox="1">
            <a:spLocks/>
          </p:cNvSpPr>
          <p:nvPr/>
        </p:nvSpPr>
        <p:spPr>
          <a:xfrm>
            <a:off x="227013" y="1524000"/>
            <a:ext cx="11650662" cy="1905000"/>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7" name="Retângulo 6"/>
          <p:cNvSpPr/>
          <p:nvPr/>
        </p:nvSpPr>
        <p:spPr>
          <a:xfrm>
            <a:off x="341804" y="1273876"/>
            <a:ext cx="2048698" cy="978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33628631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600" dirty="0" smtClean="0">
            <a:solidFill>
              <a:schemeClr val="bg1"/>
            </a:solidFill>
            <a:latin typeface="Raleway ExtraBold" panose="020B09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850</Words>
  <Application>Microsoft Office PowerPoint</Application>
  <PresentationFormat>Widescreen</PresentationFormat>
  <Paragraphs>23</Paragraphs>
  <Slides>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vt:i4>
      </vt:variant>
    </vt:vector>
  </HeadingPairs>
  <TitlesOfParts>
    <vt:vector size="12" baseType="lpstr">
      <vt:lpstr>Raleway</vt:lpstr>
      <vt:lpstr>맑은 고딕</vt:lpstr>
      <vt:lpstr>Calibri</vt:lpstr>
      <vt:lpstr>Arial</vt:lpstr>
      <vt:lpstr>Raleway ExtraBold</vt:lpstr>
      <vt:lpstr>Raleway ExtraLight</vt:lpstr>
      <vt:lpstr>Tema do Office</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Andrei Barbosa Lepsch</dc:creator>
  <cp:lastModifiedBy>Andrei Barbosa Lepsch</cp:lastModifiedBy>
  <cp:revision>67</cp:revision>
  <dcterms:created xsi:type="dcterms:W3CDTF">2019-02-19T16:06:49Z</dcterms:created>
  <dcterms:modified xsi:type="dcterms:W3CDTF">2019-04-15T14:43:13Z</dcterms:modified>
</cp:coreProperties>
</file>