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Lst>
  <p:sldSz cx="12192000" cy="6858000"/>
  <p:notesSz cx="6858000" cy="9144000"/>
  <p:embeddedFontLst>
    <p:embeddedFont>
      <p:font typeface="Raleway" panose="020B0503030101060003" pitchFamily="34" charset="0"/>
      <p:regular r:id="rId7"/>
      <p:bold r:id="rId8"/>
      <p:italic r:id="rId9"/>
      <p:boldItalic r:id="rId10"/>
    </p:embeddedFont>
    <p:embeddedFont>
      <p:font typeface="Raleway ExtraLight" panose="020B0303030101060003" pitchFamily="34" charset="0"/>
      <p:regular r:id="rId11"/>
      <p:italic r:id="rId12"/>
    </p:embeddedFont>
    <p:embeddedFont>
      <p:font typeface="맑은 고딕" panose="020B0503020000020004" pitchFamily="34" charset="-127"/>
      <p:regular r:id="rId13"/>
      <p:bold r:id="rId14"/>
    </p:embeddedFont>
    <p:embeddedFont>
      <p:font typeface="Calibri" panose="020F0502020204030204" pitchFamily="34" charset="0"/>
      <p:regular r:id="rId15"/>
      <p:bold r:id="rId16"/>
      <p:italic r:id="rId17"/>
      <p:boldItalic r:id="rId18"/>
    </p:embeddedFont>
    <p:embeddedFont>
      <p:font typeface="Raleway ExtraBold" panose="020B0903030101060003" pitchFamily="34" charset="0"/>
      <p:bold r:id="rId19"/>
      <p:boldItalic r:id="rId2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4C00"/>
    <a:srgbClr val="C55A11"/>
    <a:srgbClr val="F2F2F2"/>
    <a:srgbClr val="401D06"/>
    <a:srgbClr val="1F4E79"/>
    <a:srgbClr val="313C4D"/>
    <a:srgbClr val="3F4E63"/>
    <a:srgbClr val="222A3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9" autoAdjust="0"/>
    <p:restoredTop sz="94660"/>
  </p:normalViewPr>
  <p:slideViewPr>
    <p:cSldViewPr snapToGrid="0">
      <p:cViewPr varScale="1">
        <p:scale>
          <a:sx n="105" d="100"/>
          <a:sy n="105" d="100"/>
        </p:scale>
        <p:origin x="15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2.fntdata"/><Relationship Id="rId13" Type="http://schemas.openxmlformats.org/officeDocument/2006/relationships/font" Target="fonts/font7.fntdata"/><Relationship Id="rId18"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font" Target="fonts/font1.fntdata"/><Relationship Id="rId12" Type="http://schemas.openxmlformats.org/officeDocument/2006/relationships/font" Target="fonts/font6.fntdata"/><Relationship Id="rId17"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10.fntdata"/><Relationship Id="rId20"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5.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9.fntdata"/><Relationship Id="rId23" Type="http://schemas.openxmlformats.org/officeDocument/2006/relationships/theme" Target="theme/theme1.xml"/><Relationship Id="rId10" Type="http://schemas.openxmlformats.org/officeDocument/2006/relationships/font" Target="fonts/font4.fntdata"/><Relationship Id="rId19"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font" Target="fonts/font3.fntdata"/><Relationship Id="rId14" Type="http://schemas.openxmlformats.org/officeDocument/2006/relationships/font" Target="fonts/font8.fntdata"/><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644C00">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Retângulo 9"/>
          <p:cNvSpPr/>
          <p:nvPr userDrawn="1"/>
        </p:nvSpPr>
        <p:spPr>
          <a:xfrm>
            <a:off x="332279" y="4976404"/>
            <a:ext cx="2048698" cy="9783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Título 13"/>
          <p:cNvSpPr>
            <a:spLocks noGrp="1"/>
          </p:cNvSpPr>
          <p:nvPr>
            <p:ph type="title" hasCustomPrompt="1"/>
          </p:nvPr>
        </p:nvSpPr>
        <p:spPr>
          <a:xfrm>
            <a:off x="218944" y="3884515"/>
            <a:ext cx="6993855" cy="1091890"/>
          </a:xfrm>
          <a:prstGeom prst="rect">
            <a:avLst/>
          </a:prstGeom>
        </p:spPr>
        <p:txBody>
          <a:bodyPr/>
          <a:lstStyle>
            <a:lvl1pPr>
              <a:defRPr sz="3600" baseline="0"/>
            </a:lvl1pPr>
          </a:lstStyle>
          <a:p>
            <a:r>
              <a:rPr lang="pt-BR" sz="3600" dirty="0" smtClean="0">
                <a:solidFill>
                  <a:schemeClr val="bg1"/>
                </a:solidFill>
                <a:latin typeface="Raleway ExtraBold" panose="020B0903030101060003" pitchFamily="34" charset="0"/>
              </a:rPr>
              <a:t>DIGITE O TÍTULO DA APRESENTAÇÃO AQUI</a:t>
            </a:r>
            <a:endParaRPr lang="pt-BR" sz="3600" dirty="0">
              <a:solidFill>
                <a:schemeClr val="bg1"/>
              </a:solidFill>
              <a:latin typeface="Raleway ExtraBold" panose="020B0903030101060003" pitchFamily="34" charset="0"/>
            </a:endParaRPr>
          </a:p>
        </p:txBody>
      </p:sp>
      <p:sp>
        <p:nvSpPr>
          <p:cNvPr id="21" name="Espaço Reservado para Texto 20"/>
          <p:cNvSpPr>
            <a:spLocks noGrp="1"/>
          </p:cNvSpPr>
          <p:nvPr>
            <p:ph type="body" sz="quarter" idx="10" hasCustomPrompt="1"/>
          </p:nvPr>
        </p:nvSpPr>
        <p:spPr>
          <a:xfrm>
            <a:off x="228469" y="5130506"/>
            <a:ext cx="6984330" cy="914400"/>
          </a:xfrm>
          <a:prstGeom prst="rect">
            <a:avLst/>
          </a:prstGeom>
        </p:spPr>
        <p:txBody>
          <a:bodyPr/>
          <a:lstStyle>
            <a:lvl1pPr marL="0" indent="0">
              <a:buFontTx/>
              <a:buNone/>
              <a:defRPr sz="1600">
                <a:solidFill>
                  <a:schemeClr val="bg1"/>
                </a:solidFill>
                <a:latin typeface="Raleway ExtraLight" panose="020B03030301010600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r>
              <a:rPr lang="pt-BR" sz="1600" b="0" i="0" kern="1200" dirty="0" err="1" smtClean="0">
                <a:solidFill>
                  <a:schemeClr val="bg1"/>
                </a:solidFill>
                <a:effectLst/>
                <a:latin typeface="Raleway ExtraLight" panose="020B0303030101060003" pitchFamily="34" charset="0"/>
                <a:ea typeface="+mn-ea"/>
                <a:cs typeface="+mn-cs"/>
              </a:rPr>
              <a:t>Nullam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orci</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diam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pretium</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ipsum </a:t>
            </a:r>
            <a:r>
              <a:rPr lang="pt-BR" sz="1600" b="0" i="0" kern="1200" dirty="0" err="1" smtClean="0">
                <a:solidFill>
                  <a:schemeClr val="bg1"/>
                </a:solidFill>
                <a:effectLst/>
                <a:latin typeface="Raleway ExtraLight" panose="020B0303030101060003" pitchFamily="34" charset="0"/>
                <a:ea typeface="+mn-ea"/>
                <a:cs typeface="+mn-cs"/>
              </a:rPr>
              <a:t>sit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amet</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sagittis</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vulputate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augue</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Nulla</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pulvinar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porttitor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nisl</a:t>
            </a:r>
            <a:r>
              <a:rPr lang="pt-BR" sz="1600" b="0" i="0" kern="1200" dirty="0" smtClean="0">
                <a:solidFill>
                  <a:schemeClr val="bg1"/>
                </a:solidFill>
                <a:effectLst/>
                <a:latin typeface="Raleway ExtraLight" panose="020B0303030101060003" pitchFamily="34" charset="0"/>
                <a:ea typeface="+mn-ea"/>
                <a:cs typeface="+mn-cs"/>
              </a:rPr>
              <a:t>, ac </a:t>
            </a:r>
            <a:r>
              <a:rPr lang="pt-BR" sz="1600" b="0" i="0" kern="1200" dirty="0" err="1" smtClean="0">
                <a:solidFill>
                  <a:schemeClr val="bg1"/>
                </a:solidFill>
                <a:effectLst/>
                <a:latin typeface="Raleway ExtraLight" panose="020B0303030101060003" pitchFamily="34" charset="0"/>
                <a:ea typeface="+mn-ea"/>
                <a:cs typeface="+mn-cs"/>
              </a:rPr>
              <a:t>efficitur</a:t>
            </a:r>
            <a:r>
              <a:rPr lang="pt-BR" sz="1600" b="0" i="0" kern="1200" dirty="0" smtClean="0">
                <a:solidFill>
                  <a:schemeClr val="bg1"/>
                </a:solidFill>
                <a:effectLst/>
                <a:latin typeface="Raleway ExtraLight" panose="020B0303030101060003" pitchFamily="34" charset="0"/>
                <a:ea typeface="+mn-ea"/>
                <a:cs typeface="+mn-cs"/>
              </a:rPr>
              <a:t> </a:t>
            </a:r>
            <a:r>
              <a:rPr lang="pt-BR" sz="1600" b="0" i="0" kern="1200" dirty="0" err="1" smtClean="0">
                <a:solidFill>
                  <a:schemeClr val="bg1"/>
                </a:solidFill>
                <a:effectLst/>
                <a:latin typeface="Raleway ExtraLight" panose="020B0303030101060003" pitchFamily="34" charset="0"/>
                <a:ea typeface="+mn-ea"/>
                <a:cs typeface="+mn-cs"/>
              </a:rPr>
              <a:t>tellus</a:t>
            </a:r>
            <a:r>
              <a:rPr lang="pt-BR" sz="1600" b="0" i="0" kern="1200" dirty="0" smtClean="0">
                <a:solidFill>
                  <a:schemeClr val="bg1"/>
                </a:solidFill>
                <a:effectLst/>
                <a:latin typeface="Raleway ExtraLight" panose="020B0303030101060003" pitchFamily="34" charset="0"/>
                <a:ea typeface="+mn-ea"/>
                <a:cs typeface="+mn-cs"/>
              </a:rPr>
              <a:t>.</a:t>
            </a:r>
            <a:endParaRPr lang="pt-BR" sz="1600" dirty="0">
              <a:solidFill>
                <a:schemeClr val="bg1"/>
              </a:solidFill>
              <a:latin typeface="Raleway ExtraLight" panose="020B0303030101060003" pitchFamily="34" charset="0"/>
            </a:endParaRPr>
          </a:p>
        </p:txBody>
      </p:sp>
      <p:sp>
        <p:nvSpPr>
          <p:cNvPr id="24" name="Espaço Reservado para Texto 23"/>
          <p:cNvSpPr>
            <a:spLocks noGrp="1"/>
          </p:cNvSpPr>
          <p:nvPr>
            <p:ph type="body" sz="quarter" idx="11" hasCustomPrompt="1"/>
          </p:nvPr>
        </p:nvSpPr>
        <p:spPr>
          <a:xfrm>
            <a:off x="242149" y="3641189"/>
            <a:ext cx="3563937" cy="271901"/>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ENERGIA ELÉTRICA</a:t>
            </a:r>
            <a:endParaRPr lang="pt-BR" dirty="0"/>
          </a:p>
        </p:txBody>
      </p:sp>
      <p:grpSp>
        <p:nvGrpSpPr>
          <p:cNvPr id="7" name="Agrupar 6"/>
          <p:cNvGrpSpPr/>
          <p:nvPr userDrawn="1"/>
        </p:nvGrpSpPr>
        <p:grpSpPr>
          <a:xfrm>
            <a:off x="7078566" y="4772025"/>
            <a:ext cx="5124446" cy="2103392"/>
            <a:chOff x="7067549" y="4772025"/>
            <a:chExt cx="5124446" cy="2103392"/>
          </a:xfrm>
        </p:grpSpPr>
        <p:sp>
          <p:nvSpPr>
            <p:cNvPr id="8"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9" name="Image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37423615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de Título">
    <p:spTree>
      <p:nvGrpSpPr>
        <p:cNvPr id="1" name=""/>
        <p:cNvGrpSpPr/>
        <p:nvPr/>
      </p:nvGrpSpPr>
      <p:grpSpPr>
        <a:xfrm>
          <a:off x="0" y="0"/>
          <a:ext cx="0" cy="0"/>
          <a:chOff x="0" y="0"/>
          <a:chExt cx="0" cy="0"/>
        </a:xfrm>
      </p:grpSpPr>
      <p:sp>
        <p:nvSpPr>
          <p:cNvPr id="6" name="Triângulo Retângulo 7"/>
          <p:cNvSpPr/>
          <p:nvPr userDrawn="1"/>
        </p:nvSpPr>
        <p:spPr>
          <a:xfrm rot="10800000" flipH="1" flipV="1">
            <a:off x="0" y="0"/>
            <a:ext cx="12191999" cy="6858001"/>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 name="connsiteX0" fmla="*/ 0 w 13271157"/>
              <a:gd name="connsiteY0" fmla="*/ 6742280 h 6742280"/>
              <a:gd name="connsiteX1" fmla="*/ 0 w 13271157"/>
              <a:gd name="connsiteY1" fmla="*/ 0 h 6742280"/>
              <a:gd name="connsiteX2" fmla="*/ 13271157 w 13271157"/>
              <a:gd name="connsiteY2" fmla="*/ 6729923 h 6742280"/>
              <a:gd name="connsiteX3" fmla="*/ 0 w 13271157"/>
              <a:gd name="connsiteY3" fmla="*/ 6742280 h 6742280"/>
              <a:gd name="connsiteX0" fmla="*/ 0 w 11054556"/>
              <a:gd name="connsiteY0" fmla="*/ 6742280 h 6742280"/>
              <a:gd name="connsiteX1" fmla="*/ 0 w 11054556"/>
              <a:gd name="connsiteY1" fmla="*/ 0 h 6742280"/>
              <a:gd name="connsiteX2" fmla="*/ 11054556 w 11054556"/>
              <a:gd name="connsiteY2" fmla="*/ 6741526 h 6742280"/>
              <a:gd name="connsiteX3" fmla="*/ 0 w 11054556"/>
              <a:gd name="connsiteY3" fmla="*/ 6742280 h 6742280"/>
            </a:gdLst>
            <a:ahLst/>
            <a:cxnLst>
              <a:cxn ang="0">
                <a:pos x="connsiteX0" y="connsiteY0"/>
              </a:cxn>
              <a:cxn ang="0">
                <a:pos x="connsiteX1" y="connsiteY1"/>
              </a:cxn>
              <a:cxn ang="0">
                <a:pos x="connsiteX2" y="connsiteY2"/>
              </a:cxn>
              <a:cxn ang="0">
                <a:pos x="connsiteX3" y="connsiteY3"/>
              </a:cxn>
            </a:cxnLst>
            <a:rect l="l" t="t" r="r" b="b"/>
            <a:pathLst>
              <a:path w="11054556" h="6742280">
                <a:moveTo>
                  <a:pt x="0" y="6742280"/>
                </a:moveTo>
                <a:lnTo>
                  <a:pt x="0" y="0"/>
                </a:lnTo>
                <a:lnTo>
                  <a:pt x="11054556" y="6741526"/>
                </a:lnTo>
                <a:lnTo>
                  <a:pt x="0" y="6742280"/>
                </a:lnTo>
                <a:close/>
              </a:path>
            </a:pathLst>
          </a:custGeom>
          <a:solidFill>
            <a:srgbClr val="644C00">
              <a:alpha val="84706"/>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grpSp>
        <p:nvGrpSpPr>
          <p:cNvPr id="7" name="Agrupar 6"/>
          <p:cNvGrpSpPr/>
          <p:nvPr userDrawn="1"/>
        </p:nvGrpSpPr>
        <p:grpSpPr>
          <a:xfrm>
            <a:off x="7078566" y="4772025"/>
            <a:ext cx="5124446" cy="2103392"/>
            <a:chOff x="7067549" y="4772025"/>
            <a:chExt cx="5124446" cy="2103392"/>
          </a:xfrm>
        </p:grpSpPr>
        <p:sp>
          <p:nvSpPr>
            <p:cNvPr id="8"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9" name="Imagem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grpSp>
    </p:spTree>
    <p:extLst>
      <p:ext uri="{BB962C8B-B14F-4D97-AF65-F5344CB8AC3E}">
        <p14:creationId xmlns:p14="http://schemas.microsoft.com/office/powerpoint/2010/main" val="1474899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644C00">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15" name="Retângulo 14"/>
          <p:cNvSpPr/>
          <p:nvPr userDrawn="1"/>
        </p:nvSpPr>
        <p:spPr>
          <a:xfrm>
            <a:off x="332279" y="1271179"/>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 name="Título 1"/>
          <p:cNvSpPr>
            <a:spLocks noGrp="1"/>
          </p:cNvSpPr>
          <p:nvPr>
            <p:ph type="title" hasCustomPrompt="1"/>
          </p:nvPr>
        </p:nvSpPr>
        <p:spPr>
          <a:xfrm>
            <a:off x="218942" y="676364"/>
            <a:ext cx="11611108" cy="571411"/>
          </a:xfrm>
          <a:prstGeom prst="rect">
            <a:avLst/>
          </a:prstGeom>
        </p:spPr>
        <p:txBody>
          <a:bodyPr/>
          <a:lstStyle>
            <a:lvl1pPr>
              <a:defRPr sz="3600" baseline="0">
                <a:solidFill>
                  <a:schemeClr val="tx1"/>
                </a:solidFill>
              </a:defRPr>
            </a:lvl1pPr>
          </a:lstStyle>
          <a:p>
            <a:r>
              <a:rPr lang="pt-BR" dirty="0" smtClean="0"/>
              <a:t>DIGITE O TÍTULO DO SLIDE AQUI</a:t>
            </a:r>
            <a:endParaRPr lang="pt-BR" dirty="0"/>
          </a:p>
        </p:txBody>
      </p:sp>
      <p:sp>
        <p:nvSpPr>
          <p:cNvPr id="21" name="Espaço Reservado para Texto 20"/>
          <p:cNvSpPr>
            <a:spLocks noGrp="1"/>
          </p:cNvSpPr>
          <p:nvPr>
            <p:ph type="body" sz="quarter" idx="12" hasCustomPrompt="1"/>
          </p:nvPr>
        </p:nvSpPr>
        <p:spPr>
          <a:xfrm>
            <a:off x="227013" y="1495425"/>
            <a:ext cx="11612562" cy="4488635"/>
          </a:xfrm>
          <a:prstGeom prst="rect">
            <a:avLst/>
          </a:prstGeom>
        </p:spPr>
        <p:txBody>
          <a:bodyPr/>
          <a:lstStyle>
            <a:lvl1pPr marL="0" indent="0" algn="just">
              <a:buFontTx/>
              <a:buNone/>
              <a:defRPr sz="1400">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a:p>
            <a:pPr lvl="0"/>
            <a:r>
              <a:rPr lang="pt-BR" dirty="0" err="1" smtClean="0"/>
              <a:t>Cras</a:t>
            </a:r>
            <a:r>
              <a:rPr lang="pt-BR" dirty="0" smtClean="0"/>
              <a:t> </a:t>
            </a:r>
            <a:r>
              <a:rPr lang="pt-BR" dirty="0" err="1" smtClean="0"/>
              <a:t>vestibulum</a:t>
            </a:r>
            <a:r>
              <a:rPr lang="pt-BR" dirty="0" smtClean="0"/>
              <a:t>, ante </a:t>
            </a:r>
            <a:r>
              <a:rPr lang="pt-BR" dirty="0" err="1" smtClean="0"/>
              <a:t>molestie</a:t>
            </a:r>
            <a:r>
              <a:rPr lang="pt-BR" dirty="0" smtClean="0"/>
              <a:t> </a:t>
            </a:r>
            <a:r>
              <a:rPr lang="pt-BR" dirty="0" err="1" smtClean="0"/>
              <a:t>pretium</a:t>
            </a:r>
            <a:r>
              <a:rPr lang="pt-BR" dirty="0" smtClean="0"/>
              <a:t> </a:t>
            </a:r>
            <a:r>
              <a:rPr lang="pt-BR" dirty="0" err="1" smtClean="0"/>
              <a:t>accumsan</a:t>
            </a:r>
            <a:r>
              <a:rPr lang="pt-BR" dirty="0" smtClean="0"/>
              <a:t>, justo </a:t>
            </a:r>
            <a:r>
              <a:rPr lang="pt-BR" dirty="0" err="1" smtClean="0"/>
              <a:t>nisi</a:t>
            </a:r>
            <a:r>
              <a:rPr lang="pt-BR" dirty="0" smtClean="0"/>
              <a:t> porta magna, et </a:t>
            </a:r>
            <a:r>
              <a:rPr lang="pt-BR" dirty="0" err="1" smtClean="0"/>
              <a:t>pellentesque</a:t>
            </a:r>
            <a:r>
              <a:rPr lang="pt-BR" dirty="0" smtClean="0"/>
              <a:t> mi massa et </a:t>
            </a:r>
            <a:r>
              <a:rPr lang="pt-BR" dirty="0" err="1" smtClean="0"/>
              <a:t>elit</a:t>
            </a:r>
            <a:r>
              <a:rPr lang="pt-BR" dirty="0" smtClean="0"/>
              <a:t>. </a:t>
            </a:r>
            <a:r>
              <a:rPr lang="pt-BR" dirty="0" err="1" smtClean="0"/>
              <a:t>Morbi</a:t>
            </a:r>
            <a:r>
              <a:rPr lang="pt-BR" dirty="0" smtClean="0"/>
              <a:t> </a:t>
            </a:r>
            <a:r>
              <a:rPr lang="pt-BR" dirty="0" err="1" smtClean="0"/>
              <a:t>aliquet</a:t>
            </a:r>
            <a:r>
              <a:rPr lang="pt-BR" dirty="0" smtClean="0"/>
              <a:t> </a:t>
            </a:r>
            <a:r>
              <a:rPr lang="pt-BR" dirty="0" err="1" smtClean="0"/>
              <a:t>neque</a:t>
            </a:r>
            <a:r>
              <a:rPr lang="pt-BR" dirty="0" smtClean="0"/>
              <a:t> quis libero </a:t>
            </a:r>
            <a:r>
              <a:rPr lang="pt-BR" dirty="0" err="1" smtClean="0"/>
              <a:t>aliquam</a:t>
            </a:r>
            <a:r>
              <a:rPr lang="pt-BR" dirty="0" smtClean="0"/>
              <a:t>, et </a:t>
            </a:r>
            <a:r>
              <a:rPr lang="pt-BR" dirty="0" err="1" smtClean="0"/>
              <a:t>fringilla</a:t>
            </a:r>
            <a:r>
              <a:rPr lang="pt-BR" dirty="0" smtClean="0"/>
              <a:t> </a:t>
            </a:r>
            <a:r>
              <a:rPr lang="pt-BR" dirty="0" err="1" smtClean="0"/>
              <a:t>orci</a:t>
            </a:r>
            <a:r>
              <a:rPr lang="pt-BR" dirty="0" smtClean="0"/>
              <a:t> </a:t>
            </a:r>
            <a:r>
              <a:rPr lang="pt-BR" dirty="0" err="1" smtClean="0"/>
              <a:t>feugiat</a:t>
            </a:r>
            <a:r>
              <a:rPr lang="pt-BR" dirty="0" smtClean="0"/>
              <a:t>. </a:t>
            </a:r>
            <a:r>
              <a:rPr lang="pt-BR" dirty="0" err="1" smtClean="0"/>
              <a:t>Aliquam</a:t>
            </a:r>
            <a:r>
              <a:rPr lang="pt-BR" dirty="0" smtClean="0"/>
              <a:t> </a:t>
            </a:r>
            <a:r>
              <a:rPr lang="pt-BR" dirty="0" err="1" smtClean="0"/>
              <a:t>luctus</a:t>
            </a:r>
            <a:r>
              <a:rPr lang="pt-BR" dirty="0" smtClean="0"/>
              <a:t> </a:t>
            </a:r>
            <a:r>
              <a:rPr lang="pt-BR" dirty="0" err="1" smtClean="0"/>
              <a:t>elementum</a:t>
            </a:r>
            <a:r>
              <a:rPr lang="pt-BR" dirty="0" smtClean="0"/>
              <a:t> </a:t>
            </a:r>
            <a:r>
              <a:rPr lang="pt-BR" dirty="0" err="1" smtClean="0"/>
              <a:t>cursus</a:t>
            </a:r>
            <a:r>
              <a:rPr lang="pt-BR" dirty="0" smtClean="0"/>
              <a:t>. </a:t>
            </a:r>
            <a:r>
              <a:rPr lang="pt-BR" dirty="0" err="1" smtClean="0"/>
              <a:t>Morbi</a:t>
            </a:r>
            <a:r>
              <a:rPr lang="pt-BR" dirty="0" smtClean="0"/>
              <a:t> </a:t>
            </a:r>
            <a:r>
              <a:rPr lang="pt-BR" dirty="0" err="1" smtClean="0"/>
              <a:t>vulputate</a:t>
            </a:r>
            <a:r>
              <a:rPr lang="pt-BR" dirty="0" smtClean="0"/>
              <a:t> </a:t>
            </a:r>
            <a:r>
              <a:rPr lang="pt-BR" dirty="0" err="1" smtClean="0"/>
              <a:t>pharetra</a:t>
            </a:r>
            <a:r>
              <a:rPr lang="pt-BR" dirty="0" smtClean="0"/>
              <a:t> nunc </a:t>
            </a:r>
            <a:r>
              <a:rPr lang="pt-BR" dirty="0" err="1" smtClean="0"/>
              <a:t>vel</a:t>
            </a:r>
            <a:r>
              <a:rPr lang="pt-BR" dirty="0" smtClean="0"/>
              <a:t> </a:t>
            </a:r>
            <a:r>
              <a:rPr lang="pt-BR" dirty="0" err="1" smtClean="0"/>
              <a:t>consectetur</a:t>
            </a:r>
            <a:r>
              <a:rPr lang="pt-BR" dirty="0" smtClean="0"/>
              <a:t>. Nam </a:t>
            </a:r>
            <a:r>
              <a:rPr lang="pt-BR" dirty="0" err="1" smtClean="0"/>
              <a:t>malesuada</a:t>
            </a:r>
            <a:r>
              <a:rPr lang="pt-BR" dirty="0" smtClean="0"/>
              <a:t> nunc </a:t>
            </a:r>
            <a:r>
              <a:rPr lang="pt-BR" dirty="0" err="1" smtClean="0"/>
              <a:t>neque</a:t>
            </a:r>
            <a:r>
              <a:rPr lang="pt-BR" dirty="0" smtClean="0"/>
              <a:t>, non porta </a:t>
            </a:r>
            <a:r>
              <a:rPr lang="pt-BR" dirty="0" err="1" smtClean="0"/>
              <a:t>augue</a:t>
            </a:r>
            <a:r>
              <a:rPr lang="pt-BR" dirty="0" smtClean="0"/>
              <a:t> </a:t>
            </a:r>
            <a:r>
              <a:rPr lang="pt-BR" dirty="0" err="1" smtClean="0"/>
              <a:t>facilisis</a:t>
            </a:r>
            <a:r>
              <a:rPr lang="pt-BR" dirty="0" smtClean="0"/>
              <a:t> id. </a:t>
            </a:r>
            <a:r>
              <a:rPr lang="pt-BR" dirty="0" err="1" smtClean="0"/>
              <a:t>Suspendisse</a:t>
            </a:r>
            <a:r>
              <a:rPr lang="pt-BR" dirty="0" smtClean="0"/>
              <a:t> </a:t>
            </a:r>
            <a:r>
              <a:rPr lang="pt-BR" dirty="0" err="1" smtClean="0"/>
              <a:t>potenti</a:t>
            </a:r>
            <a:r>
              <a:rPr lang="pt-BR" dirty="0" smtClean="0"/>
              <a:t>. In </a:t>
            </a:r>
            <a:r>
              <a:rPr lang="pt-BR" dirty="0" err="1" smtClean="0"/>
              <a:t>aliquam</a:t>
            </a:r>
            <a:r>
              <a:rPr lang="pt-BR" dirty="0" smtClean="0"/>
              <a:t>, </a:t>
            </a:r>
            <a:r>
              <a:rPr lang="pt-BR" dirty="0" err="1" smtClean="0"/>
              <a:t>dui</a:t>
            </a:r>
            <a:r>
              <a:rPr lang="pt-BR" dirty="0" smtClean="0"/>
              <a:t> </a:t>
            </a:r>
            <a:r>
              <a:rPr lang="pt-BR" dirty="0" err="1" smtClean="0"/>
              <a:t>nec</a:t>
            </a:r>
            <a:r>
              <a:rPr lang="pt-BR" dirty="0" smtClean="0"/>
              <a:t> </a:t>
            </a:r>
            <a:r>
              <a:rPr lang="pt-BR" dirty="0" err="1" smtClean="0"/>
              <a:t>luctus</a:t>
            </a:r>
            <a:r>
              <a:rPr lang="pt-BR" dirty="0" smtClean="0"/>
              <a:t> </a:t>
            </a:r>
            <a:r>
              <a:rPr lang="pt-BR" dirty="0" err="1" smtClean="0"/>
              <a:t>facilisis</a:t>
            </a:r>
            <a:r>
              <a:rPr lang="pt-BR" dirty="0" smtClean="0"/>
              <a:t>, </a:t>
            </a:r>
            <a:r>
              <a:rPr lang="pt-BR" dirty="0" err="1" smtClean="0"/>
              <a:t>felis</a:t>
            </a:r>
            <a:r>
              <a:rPr lang="pt-BR" dirty="0" smtClean="0"/>
              <a:t> </a:t>
            </a:r>
            <a:r>
              <a:rPr lang="pt-BR" dirty="0" err="1" smtClean="0"/>
              <a:t>felis</a:t>
            </a:r>
            <a:r>
              <a:rPr lang="pt-BR" dirty="0" smtClean="0"/>
              <a:t> </a:t>
            </a:r>
            <a:r>
              <a:rPr lang="pt-BR" dirty="0" err="1" smtClean="0"/>
              <a:t>eleifend</a:t>
            </a:r>
            <a:r>
              <a:rPr lang="pt-BR" dirty="0" smtClean="0"/>
              <a:t> </a:t>
            </a:r>
            <a:r>
              <a:rPr lang="pt-BR" dirty="0" err="1" smtClean="0"/>
              <a:t>ligula</a:t>
            </a:r>
            <a:r>
              <a:rPr lang="pt-BR" dirty="0" smtClean="0"/>
              <a:t>, quis </a:t>
            </a:r>
            <a:r>
              <a:rPr lang="pt-BR" dirty="0" err="1" smtClean="0"/>
              <a:t>mollis</a:t>
            </a:r>
            <a:r>
              <a:rPr lang="pt-BR" dirty="0" smtClean="0"/>
              <a:t> </a:t>
            </a:r>
            <a:r>
              <a:rPr lang="pt-BR" dirty="0" err="1" smtClean="0"/>
              <a:t>neque</a:t>
            </a:r>
            <a:r>
              <a:rPr lang="pt-BR" dirty="0" smtClean="0"/>
              <a:t> </a:t>
            </a:r>
            <a:r>
              <a:rPr lang="pt-BR" dirty="0" err="1" smtClean="0"/>
              <a:t>nisl</a:t>
            </a:r>
            <a:r>
              <a:rPr lang="pt-BR" dirty="0" smtClean="0"/>
              <a:t> et </a:t>
            </a:r>
            <a:r>
              <a:rPr lang="pt-BR" dirty="0" err="1" smtClean="0"/>
              <a:t>velit</a:t>
            </a:r>
            <a:r>
              <a:rPr lang="pt-BR" dirty="0" smtClean="0"/>
              <a:t>. </a:t>
            </a:r>
            <a:r>
              <a:rPr lang="pt-BR" dirty="0" err="1" smtClean="0"/>
              <a:t>Donec</a:t>
            </a:r>
            <a:r>
              <a:rPr lang="pt-BR" dirty="0" smtClean="0"/>
              <a:t> </a:t>
            </a:r>
            <a:r>
              <a:rPr lang="pt-BR" dirty="0" err="1" smtClean="0"/>
              <a:t>sed</a:t>
            </a:r>
            <a:r>
              <a:rPr lang="pt-BR" dirty="0" smtClean="0"/>
              <a:t> </a:t>
            </a:r>
            <a:r>
              <a:rPr lang="pt-BR" dirty="0" err="1" smtClean="0"/>
              <a:t>sodales</a:t>
            </a:r>
            <a:r>
              <a:rPr lang="pt-BR" dirty="0" smtClean="0"/>
              <a:t> </a:t>
            </a:r>
            <a:r>
              <a:rPr lang="pt-BR" dirty="0" err="1" smtClean="0"/>
              <a:t>neque</a:t>
            </a:r>
            <a:r>
              <a:rPr lang="pt-BR" dirty="0" smtClean="0"/>
              <a:t>. </a:t>
            </a:r>
            <a:r>
              <a:rPr lang="pt-BR" dirty="0" err="1" smtClean="0"/>
              <a:t>Nullam</a:t>
            </a:r>
            <a:r>
              <a:rPr lang="pt-BR" dirty="0" smtClean="0"/>
              <a:t> </a:t>
            </a:r>
            <a:r>
              <a:rPr lang="pt-BR" dirty="0" err="1" smtClean="0"/>
              <a:t>hendrerit</a:t>
            </a:r>
            <a:r>
              <a:rPr lang="pt-BR" dirty="0" smtClean="0"/>
              <a:t> </a:t>
            </a:r>
            <a:r>
              <a:rPr lang="pt-BR" dirty="0" err="1" smtClean="0"/>
              <a:t>vel</a:t>
            </a:r>
            <a:r>
              <a:rPr lang="pt-BR" dirty="0" smtClean="0"/>
              <a:t> est ut </a:t>
            </a:r>
            <a:r>
              <a:rPr lang="pt-BR" dirty="0" err="1" smtClean="0"/>
              <a:t>bibendum</a:t>
            </a:r>
            <a:r>
              <a:rPr lang="pt-BR" dirty="0" smtClean="0"/>
              <a:t>.</a:t>
            </a:r>
          </a:p>
          <a:p>
            <a:pPr lvl="0"/>
            <a:r>
              <a:rPr lang="pt-BR" dirty="0" smtClean="0"/>
              <a:t>Nunc </a:t>
            </a:r>
            <a:r>
              <a:rPr lang="pt-BR" dirty="0" err="1" smtClean="0"/>
              <a:t>vel</a:t>
            </a:r>
            <a:r>
              <a:rPr lang="pt-BR" dirty="0" smtClean="0"/>
              <a:t> </a:t>
            </a:r>
            <a:r>
              <a:rPr lang="pt-BR" dirty="0" err="1" smtClean="0"/>
              <a:t>eleifend</a:t>
            </a:r>
            <a:r>
              <a:rPr lang="pt-BR" dirty="0" smtClean="0"/>
              <a:t> magna, non </a:t>
            </a:r>
            <a:r>
              <a:rPr lang="pt-BR" dirty="0" err="1" smtClean="0"/>
              <a:t>egestas</a:t>
            </a:r>
            <a:r>
              <a:rPr lang="pt-BR" dirty="0" smtClean="0"/>
              <a:t> </a:t>
            </a:r>
            <a:r>
              <a:rPr lang="pt-BR" dirty="0" err="1" smtClean="0"/>
              <a:t>nulla</a:t>
            </a:r>
            <a:r>
              <a:rPr lang="pt-BR" dirty="0" smtClean="0"/>
              <a:t>. </a:t>
            </a:r>
            <a:r>
              <a:rPr lang="pt-BR" dirty="0" err="1" smtClean="0"/>
              <a:t>Donec</a:t>
            </a:r>
            <a:r>
              <a:rPr lang="pt-BR" dirty="0" smtClean="0"/>
              <a:t> a </a:t>
            </a:r>
            <a:r>
              <a:rPr lang="pt-BR" dirty="0" err="1" smtClean="0"/>
              <a:t>dolor</a:t>
            </a:r>
            <a:r>
              <a:rPr lang="pt-BR" dirty="0" smtClean="0"/>
              <a:t> </a:t>
            </a:r>
            <a:r>
              <a:rPr lang="pt-BR" dirty="0" err="1" smtClean="0"/>
              <a:t>vulputate</a:t>
            </a:r>
            <a:r>
              <a:rPr lang="pt-BR" dirty="0" smtClean="0"/>
              <a:t> est </a:t>
            </a:r>
            <a:r>
              <a:rPr lang="pt-BR" dirty="0" err="1" smtClean="0"/>
              <a:t>ultricies</a:t>
            </a:r>
            <a:r>
              <a:rPr lang="pt-BR" dirty="0" smtClean="0"/>
              <a:t> </a:t>
            </a:r>
            <a:r>
              <a:rPr lang="pt-BR" dirty="0" err="1" smtClean="0"/>
              <a:t>elementum</a:t>
            </a:r>
            <a:r>
              <a:rPr lang="pt-BR" dirty="0" smtClean="0"/>
              <a:t> et </a:t>
            </a:r>
            <a:r>
              <a:rPr lang="pt-BR" dirty="0" err="1" smtClean="0"/>
              <a:t>at</a:t>
            </a:r>
            <a:r>
              <a:rPr lang="pt-BR" dirty="0" smtClean="0"/>
              <a:t> </a:t>
            </a:r>
            <a:r>
              <a:rPr lang="pt-BR" dirty="0" err="1" smtClean="0"/>
              <a:t>nulla</a:t>
            </a:r>
            <a:r>
              <a:rPr lang="pt-BR" dirty="0" smtClean="0"/>
              <a:t>. </a:t>
            </a:r>
            <a:r>
              <a:rPr lang="pt-BR" dirty="0" err="1" smtClean="0"/>
              <a:t>Etiam</a:t>
            </a:r>
            <a:r>
              <a:rPr lang="pt-BR" dirty="0" smtClean="0"/>
              <a:t> </a:t>
            </a:r>
            <a:r>
              <a:rPr lang="pt-BR" dirty="0" err="1" smtClean="0"/>
              <a:t>placerat</a:t>
            </a:r>
            <a:r>
              <a:rPr lang="pt-BR" dirty="0" smtClean="0"/>
              <a:t> est </a:t>
            </a:r>
            <a:r>
              <a:rPr lang="pt-BR" dirty="0" err="1" smtClean="0"/>
              <a:t>lacus</a:t>
            </a:r>
            <a:r>
              <a:rPr lang="pt-BR" dirty="0" smtClean="0"/>
              <a:t>, </a:t>
            </a:r>
            <a:r>
              <a:rPr lang="pt-BR" dirty="0" err="1" smtClean="0"/>
              <a:t>nec</a:t>
            </a:r>
            <a:r>
              <a:rPr lang="pt-BR" dirty="0" smtClean="0"/>
              <a:t> </a:t>
            </a:r>
            <a:r>
              <a:rPr lang="pt-BR" dirty="0" err="1" smtClean="0"/>
              <a:t>volutpat</a:t>
            </a:r>
            <a:r>
              <a:rPr lang="pt-BR" dirty="0" smtClean="0"/>
              <a:t> erat </a:t>
            </a:r>
            <a:r>
              <a:rPr lang="pt-BR" dirty="0" err="1" smtClean="0"/>
              <a:t>sollicitudin</a:t>
            </a:r>
            <a:r>
              <a:rPr lang="pt-BR" dirty="0" smtClean="0"/>
              <a:t> id. </a:t>
            </a:r>
            <a:r>
              <a:rPr lang="pt-BR" dirty="0" err="1" smtClean="0"/>
              <a:t>Curabitur</a:t>
            </a:r>
            <a:r>
              <a:rPr lang="pt-BR" dirty="0" smtClean="0"/>
              <a:t> </a:t>
            </a:r>
            <a:r>
              <a:rPr lang="pt-BR" dirty="0" err="1" smtClean="0"/>
              <a:t>at</a:t>
            </a:r>
            <a:r>
              <a:rPr lang="pt-BR" dirty="0" smtClean="0"/>
              <a:t> </a:t>
            </a:r>
            <a:r>
              <a:rPr lang="pt-BR" dirty="0" err="1" smtClean="0"/>
              <a:t>orci</a:t>
            </a:r>
            <a:r>
              <a:rPr lang="pt-BR" dirty="0" smtClean="0"/>
              <a:t> </a:t>
            </a:r>
            <a:r>
              <a:rPr lang="pt-BR" dirty="0" err="1" smtClean="0"/>
              <a:t>turpis</a:t>
            </a:r>
            <a:r>
              <a:rPr lang="pt-BR" dirty="0" smtClean="0"/>
              <a:t>. </a:t>
            </a:r>
            <a:r>
              <a:rPr lang="pt-BR" dirty="0" err="1" smtClean="0"/>
              <a:t>Donec</a:t>
            </a:r>
            <a:r>
              <a:rPr lang="pt-BR" dirty="0" smtClean="0"/>
              <a:t> </a:t>
            </a:r>
            <a:r>
              <a:rPr lang="pt-BR" dirty="0" err="1" smtClean="0"/>
              <a:t>malesuada</a:t>
            </a:r>
            <a:r>
              <a:rPr lang="pt-BR" dirty="0" smtClean="0"/>
              <a:t> </a:t>
            </a:r>
            <a:r>
              <a:rPr lang="pt-BR" dirty="0" err="1" smtClean="0"/>
              <a:t>pulvinar</a:t>
            </a:r>
            <a:r>
              <a:rPr lang="pt-BR" dirty="0" smtClean="0"/>
              <a:t> </a:t>
            </a:r>
            <a:r>
              <a:rPr lang="pt-BR" dirty="0" err="1" smtClean="0"/>
              <a:t>purus</a:t>
            </a:r>
            <a:r>
              <a:rPr lang="pt-BR" dirty="0" smtClean="0"/>
              <a:t> </a:t>
            </a:r>
            <a:r>
              <a:rPr lang="pt-BR" dirty="0" err="1" smtClean="0"/>
              <a:t>nec</a:t>
            </a:r>
            <a:r>
              <a:rPr lang="pt-BR" dirty="0" smtClean="0"/>
              <a:t> </a:t>
            </a:r>
            <a:r>
              <a:rPr lang="pt-BR" dirty="0" err="1" smtClean="0"/>
              <a:t>ultrices</a:t>
            </a:r>
            <a:r>
              <a:rPr lang="pt-BR" dirty="0" smtClean="0"/>
              <a:t>. </a:t>
            </a:r>
            <a:r>
              <a:rPr lang="pt-BR" dirty="0" err="1" smtClean="0"/>
              <a:t>Donec</a:t>
            </a:r>
            <a:r>
              <a:rPr lang="pt-BR" dirty="0" smtClean="0"/>
              <a:t> </a:t>
            </a:r>
            <a:r>
              <a:rPr lang="pt-BR" dirty="0" err="1" smtClean="0"/>
              <a:t>nisl</a:t>
            </a:r>
            <a:r>
              <a:rPr lang="pt-BR" dirty="0" smtClean="0"/>
              <a:t> </a:t>
            </a:r>
            <a:r>
              <a:rPr lang="pt-BR" dirty="0" err="1" smtClean="0"/>
              <a:t>sapien</a:t>
            </a:r>
            <a:r>
              <a:rPr lang="pt-BR" dirty="0" smtClean="0"/>
              <a:t>, </a:t>
            </a:r>
            <a:r>
              <a:rPr lang="pt-BR" dirty="0" err="1" smtClean="0"/>
              <a:t>cursus</a:t>
            </a:r>
            <a:r>
              <a:rPr lang="pt-BR" dirty="0" smtClean="0"/>
              <a:t> vitae </a:t>
            </a:r>
            <a:r>
              <a:rPr lang="pt-BR" dirty="0" err="1" smtClean="0"/>
              <a:t>elementum</a:t>
            </a:r>
            <a:r>
              <a:rPr lang="pt-BR" dirty="0" smtClean="0"/>
              <a:t> eu, </a:t>
            </a:r>
            <a:r>
              <a:rPr lang="pt-BR" dirty="0" err="1" smtClean="0"/>
              <a:t>dignissim</a:t>
            </a:r>
            <a:r>
              <a:rPr lang="pt-BR" dirty="0" smtClean="0"/>
              <a:t> eu </a:t>
            </a:r>
            <a:r>
              <a:rPr lang="pt-BR" dirty="0" err="1" smtClean="0"/>
              <a:t>diam</a:t>
            </a:r>
            <a:r>
              <a:rPr lang="pt-BR" dirty="0" smtClean="0"/>
              <a:t>. </a:t>
            </a:r>
            <a:r>
              <a:rPr lang="pt-BR" dirty="0" err="1" smtClean="0"/>
              <a:t>Etiam</a:t>
            </a:r>
            <a:r>
              <a:rPr lang="pt-BR" dirty="0" smtClean="0"/>
              <a:t> </a:t>
            </a:r>
            <a:r>
              <a:rPr lang="pt-BR" dirty="0" err="1" smtClean="0"/>
              <a:t>vestibulum</a:t>
            </a:r>
            <a:r>
              <a:rPr lang="pt-BR" dirty="0" smtClean="0"/>
              <a:t> </a:t>
            </a:r>
            <a:r>
              <a:rPr lang="pt-BR" dirty="0" err="1" smtClean="0"/>
              <a:t>lectus</a:t>
            </a:r>
            <a:r>
              <a:rPr lang="pt-BR" dirty="0" smtClean="0"/>
              <a:t> </a:t>
            </a:r>
            <a:r>
              <a:rPr lang="pt-BR" dirty="0" err="1" smtClean="0"/>
              <a:t>dolor</a:t>
            </a:r>
            <a:r>
              <a:rPr lang="pt-BR" dirty="0" smtClean="0"/>
              <a:t>, </a:t>
            </a:r>
            <a:r>
              <a:rPr lang="pt-BR" dirty="0" err="1" smtClean="0"/>
              <a:t>ultricies</a:t>
            </a:r>
            <a:r>
              <a:rPr lang="pt-BR" dirty="0" smtClean="0"/>
              <a:t> </a:t>
            </a:r>
            <a:r>
              <a:rPr lang="pt-BR" dirty="0" err="1" smtClean="0"/>
              <a:t>mollis</a:t>
            </a:r>
            <a:r>
              <a:rPr lang="pt-BR" dirty="0" smtClean="0"/>
              <a:t> </a:t>
            </a:r>
            <a:r>
              <a:rPr lang="pt-BR" dirty="0" err="1" smtClean="0"/>
              <a:t>nisi</a:t>
            </a:r>
            <a:r>
              <a:rPr lang="pt-BR" dirty="0" smtClean="0"/>
              <a:t> </a:t>
            </a:r>
            <a:r>
              <a:rPr lang="pt-BR" dirty="0" err="1" smtClean="0"/>
              <a:t>vestibulum</a:t>
            </a:r>
            <a:r>
              <a:rPr lang="pt-BR" dirty="0" smtClean="0"/>
              <a:t> </a:t>
            </a:r>
            <a:r>
              <a:rPr lang="pt-BR" dirty="0" err="1" smtClean="0"/>
              <a:t>eget</a:t>
            </a:r>
            <a:r>
              <a:rPr lang="pt-BR" dirty="0" smtClean="0"/>
              <a:t>. </a:t>
            </a:r>
            <a:r>
              <a:rPr lang="pt-BR" dirty="0" err="1" smtClean="0"/>
              <a:t>Sed</a:t>
            </a:r>
            <a:r>
              <a:rPr lang="pt-BR" dirty="0" smtClean="0"/>
              <a:t> </a:t>
            </a:r>
            <a:r>
              <a:rPr lang="pt-BR" dirty="0" err="1" smtClean="0"/>
              <a:t>lacus</a:t>
            </a:r>
            <a:r>
              <a:rPr lang="pt-BR" dirty="0" smtClean="0"/>
              <a:t> </a:t>
            </a:r>
            <a:r>
              <a:rPr lang="pt-BR" dirty="0" err="1" smtClean="0"/>
              <a:t>tortor</a:t>
            </a:r>
            <a:r>
              <a:rPr lang="pt-BR" dirty="0" smtClean="0"/>
              <a:t>, </a:t>
            </a:r>
            <a:r>
              <a:rPr lang="pt-BR" dirty="0" err="1" smtClean="0"/>
              <a:t>auctor</a:t>
            </a:r>
            <a:r>
              <a:rPr lang="pt-BR" dirty="0" smtClean="0"/>
              <a:t> in </a:t>
            </a:r>
            <a:r>
              <a:rPr lang="pt-BR" dirty="0" err="1" smtClean="0"/>
              <a:t>mauris</a:t>
            </a:r>
            <a:r>
              <a:rPr lang="pt-BR" dirty="0" smtClean="0"/>
              <a:t> </a:t>
            </a:r>
            <a:r>
              <a:rPr lang="pt-BR" dirty="0" err="1" smtClean="0"/>
              <a:t>sed</a:t>
            </a:r>
            <a:r>
              <a:rPr lang="pt-BR" dirty="0" smtClean="0"/>
              <a:t>, </a:t>
            </a:r>
            <a:r>
              <a:rPr lang="pt-BR" dirty="0" err="1" smtClean="0"/>
              <a:t>tempor</a:t>
            </a:r>
            <a:r>
              <a:rPr lang="pt-BR" dirty="0" smtClean="0"/>
              <a:t> </a:t>
            </a:r>
            <a:r>
              <a:rPr lang="pt-BR" dirty="0" err="1" smtClean="0"/>
              <a:t>vehicula</a:t>
            </a:r>
            <a:r>
              <a:rPr lang="pt-BR" dirty="0" smtClean="0"/>
              <a:t> </a:t>
            </a:r>
            <a:r>
              <a:rPr lang="pt-BR" dirty="0" err="1" smtClean="0"/>
              <a:t>tellus</a:t>
            </a:r>
            <a:r>
              <a:rPr lang="pt-BR" dirty="0" smtClean="0"/>
              <a:t>. </a:t>
            </a:r>
            <a:r>
              <a:rPr lang="pt-BR" dirty="0" err="1" smtClean="0"/>
              <a:t>Quisque</a:t>
            </a:r>
            <a:r>
              <a:rPr lang="pt-BR" dirty="0" smtClean="0"/>
              <a:t> </a:t>
            </a:r>
            <a:r>
              <a:rPr lang="pt-BR" dirty="0" err="1" smtClean="0"/>
              <a:t>sit</a:t>
            </a:r>
            <a:r>
              <a:rPr lang="pt-BR" dirty="0" smtClean="0"/>
              <a:t> </a:t>
            </a:r>
            <a:r>
              <a:rPr lang="pt-BR" dirty="0" err="1" smtClean="0"/>
              <a:t>amet</a:t>
            </a:r>
            <a:r>
              <a:rPr lang="pt-BR" dirty="0" smtClean="0"/>
              <a:t> </a:t>
            </a:r>
            <a:r>
              <a:rPr lang="pt-BR" dirty="0" err="1" smtClean="0"/>
              <a:t>nulla</a:t>
            </a:r>
            <a:r>
              <a:rPr lang="pt-BR" dirty="0" smtClean="0"/>
              <a:t> </a:t>
            </a:r>
            <a:r>
              <a:rPr lang="pt-BR" dirty="0" err="1" smtClean="0"/>
              <a:t>tincidunt</a:t>
            </a:r>
            <a:r>
              <a:rPr lang="pt-BR" dirty="0" smtClean="0"/>
              <a:t>, </a:t>
            </a:r>
            <a:r>
              <a:rPr lang="pt-BR" dirty="0" err="1" smtClean="0"/>
              <a:t>ornare</a:t>
            </a:r>
            <a:r>
              <a:rPr lang="pt-BR" dirty="0" smtClean="0"/>
              <a:t> justo </a:t>
            </a:r>
            <a:r>
              <a:rPr lang="pt-BR" dirty="0" err="1" smtClean="0"/>
              <a:t>sed</a:t>
            </a:r>
            <a:r>
              <a:rPr lang="pt-BR" dirty="0" smtClean="0"/>
              <a:t>, </a:t>
            </a:r>
            <a:r>
              <a:rPr lang="pt-BR" dirty="0" err="1" smtClean="0"/>
              <a:t>commodo</a:t>
            </a:r>
            <a:r>
              <a:rPr lang="pt-BR" dirty="0" smtClean="0"/>
              <a:t> </a:t>
            </a:r>
            <a:r>
              <a:rPr lang="pt-BR" dirty="0" err="1" smtClean="0"/>
              <a:t>risus</a:t>
            </a:r>
            <a:r>
              <a:rPr lang="pt-BR" dirty="0" smtClean="0"/>
              <a:t>.</a:t>
            </a:r>
            <a:endParaRPr lang="pt-BR" dirty="0"/>
          </a:p>
        </p:txBody>
      </p:sp>
      <p:sp>
        <p:nvSpPr>
          <p:cNvPr id="22" name="Espaço Reservado para Texto 23"/>
          <p:cNvSpPr>
            <a:spLocks noGrp="1"/>
          </p:cNvSpPr>
          <p:nvPr>
            <p:ph type="body" sz="quarter" idx="11" hasCustomPrompt="1"/>
          </p:nvPr>
        </p:nvSpPr>
        <p:spPr>
          <a:xfrm>
            <a:off x="242149" y="393164"/>
            <a:ext cx="5824340" cy="271901"/>
          </a:xfrm>
          <a:prstGeom prst="rect">
            <a:avLst/>
          </a:prstGeom>
        </p:spPr>
        <p:txBody>
          <a:bodyPr/>
          <a:lstStyle>
            <a:lvl1pPr marL="0" indent="0">
              <a:buNone/>
              <a:defRPr sz="1200" b="1">
                <a:solidFill>
                  <a:schemeClr val="tx1"/>
                </a:solidFill>
                <a:latin typeface="Raleway" panose="020B0503030101060003" pitchFamily="34" charset="0"/>
              </a:defRPr>
            </a:lvl1pPr>
          </a:lstStyle>
          <a:p>
            <a:pPr lvl="0"/>
            <a:r>
              <a:rPr lang="pt-BR" dirty="0" smtClean="0"/>
              <a:t>SECRETARIA DE ENERGIA ELÉTRICA</a:t>
            </a:r>
            <a:endParaRPr lang="pt-BR" dirty="0"/>
          </a:p>
        </p:txBody>
      </p:sp>
    </p:spTree>
    <p:extLst>
      <p:ext uri="{BB962C8B-B14F-4D97-AF65-F5344CB8AC3E}">
        <p14:creationId xmlns:p14="http://schemas.microsoft.com/office/powerpoint/2010/main" val="323581608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0" y="0"/>
            <a:ext cx="12192000" cy="6875417"/>
          </a:xfrm>
          <a:prstGeom prst="rect">
            <a:avLst/>
          </a:prstGeom>
          <a:solidFill>
            <a:srgbClr val="644C00">
              <a:alpha val="85098"/>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solidFill>
                <a:schemeClr val="tx1"/>
              </a:solidFill>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23856056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9" name="Triângulo Retângulo 7"/>
          <p:cNvSpPr/>
          <p:nvPr userDrawn="1"/>
        </p:nvSpPr>
        <p:spPr>
          <a:xfrm rot="10800000" flipH="1" flipV="1">
            <a:off x="0" y="-26580"/>
            <a:ext cx="12201832" cy="689745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Título 13"/>
          <p:cNvSpPr>
            <a:spLocks noGrp="1"/>
          </p:cNvSpPr>
          <p:nvPr>
            <p:ph type="title" hasCustomPrompt="1"/>
          </p:nvPr>
        </p:nvSpPr>
        <p:spPr>
          <a:xfrm>
            <a:off x="228469" y="659165"/>
            <a:ext cx="6410456" cy="1052861"/>
          </a:xfrm>
          <a:prstGeom prst="rect">
            <a:avLst/>
          </a:prstGeom>
        </p:spPr>
        <p:txBody>
          <a:bodyPr/>
          <a:lstStyle>
            <a:lvl1pPr>
              <a:defRPr sz="360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
        <p:nvSpPr>
          <p:cNvPr id="12" name="Retângulo 11"/>
          <p:cNvSpPr/>
          <p:nvPr userDrawn="1"/>
        </p:nvSpPr>
        <p:spPr>
          <a:xfrm>
            <a:off x="341804" y="1712026"/>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3563937"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ENERGIA ELÉTRICA</a:t>
            </a:r>
            <a:endParaRPr lang="pt-BR" dirty="0"/>
          </a:p>
        </p:txBody>
      </p:sp>
      <p:sp>
        <p:nvSpPr>
          <p:cNvPr id="16" name="Espaço Reservado para Texto 20"/>
          <p:cNvSpPr>
            <a:spLocks noGrp="1"/>
          </p:cNvSpPr>
          <p:nvPr>
            <p:ph type="body" sz="quarter" idx="12" hasCustomPrompt="1"/>
          </p:nvPr>
        </p:nvSpPr>
        <p:spPr>
          <a:xfrm>
            <a:off x="227013" y="2044700"/>
            <a:ext cx="4592637" cy="4298950"/>
          </a:xfrm>
          <a:prstGeom prst="rect">
            <a:avLst/>
          </a:prstGeom>
        </p:spPr>
        <p:txBody>
          <a:bodyPr/>
          <a:lstStyle>
            <a:lvl1pPr marL="0" indent="0" algn="l">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p>
          <a:p>
            <a:pPr lvl="0"/>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23"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24"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36493423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9" name="Triângulo Retângulo 7"/>
          <p:cNvSpPr/>
          <p:nvPr userDrawn="1"/>
        </p:nvSpPr>
        <p:spPr>
          <a:xfrm rot="10800000" flipH="1" flipV="1">
            <a:off x="0" y="-26580"/>
            <a:ext cx="12201832" cy="689745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23" name="그림 개체 틀 5">
            <a:extLst>
              <a:ext uri="{FF2B5EF4-FFF2-40B4-BE49-F238E27FC236}">
                <a16:creationId xmlns:a16="http://schemas.microsoft.com/office/drawing/2014/main" id="{C7304401-68B8-4E0E-A9DB-540B76DF928B}"/>
              </a:ext>
            </a:extLst>
          </p:cNvPr>
          <p:cNvSpPr>
            <a:spLocks noGrp="1"/>
          </p:cNvSpPr>
          <p:nvPr>
            <p:ph type="pic" idx="14" hasCustomPrompt="1"/>
          </p:nvPr>
        </p:nvSpPr>
        <p:spPr>
          <a:xfrm>
            <a:off x="3952609" y="633848"/>
            <a:ext cx="5505716" cy="6237800"/>
          </a:xfrm>
          <a:custGeom>
            <a:avLst/>
            <a:gdLst>
              <a:gd name="connsiteX0" fmla="*/ 2160240 w 4320480"/>
              <a:gd name="connsiteY0" fmla="*/ 0 h 4504851"/>
              <a:gd name="connsiteX1" fmla="*/ 4320480 w 4320480"/>
              <a:gd name="connsiteY1" fmla="*/ 4504851 h 4504851"/>
              <a:gd name="connsiteX2" fmla="*/ 0 w 4320480"/>
              <a:gd name="connsiteY2" fmla="*/ 4504851 h 4504851"/>
              <a:gd name="connsiteX0" fmla="*/ 2160240 w 4320480"/>
              <a:gd name="connsiteY0" fmla="*/ 0 h 4504851"/>
              <a:gd name="connsiteX1" fmla="*/ 3976150 w 4320480"/>
              <a:gd name="connsiteY1" fmla="*/ 3793355 h 4504851"/>
              <a:gd name="connsiteX2" fmla="*/ 4320480 w 4320480"/>
              <a:gd name="connsiteY2" fmla="*/ 4504851 h 4504851"/>
              <a:gd name="connsiteX3" fmla="*/ 0 w 4320480"/>
              <a:gd name="connsiteY3" fmla="*/ 4504851 h 4504851"/>
              <a:gd name="connsiteX4" fmla="*/ 2160240 w 4320480"/>
              <a:gd name="connsiteY4" fmla="*/ 0 h 4504851"/>
              <a:gd name="connsiteX0" fmla="*/ 2160240 w 3976150"/>
              <a:gd name="connsiteY0" fmla="*/ 0 h 4504851"/>
              <a:gd name="connsiteX1" fmla="*/ 3976150 w 3976150"/>
              <a:gd name="connsiteY1" fmla="*/ 3793355 h 4504851"/>
              <a:gd name="connsiteX2" fmla="*/ 2249955 w 3976150"/>
              <a:gd name="connsiteY2" fmla="*/ 4497972 h 4504851"/>
              <a:gd name="connsiteX3" fmla="*/ 0 w 3976150"/>
              <a:gd name="connsiteY3" fmla="*/ 4504851 h 4504851"/>
              <a:gd name="connsiteX4" fmla="*/ 2160240 w 3976150"/>
              <a:gd name="connsiteY4" fmla="*/ 0 h 4504851"/>
              <a:gd name="connsiteX0" fmla="*/ 2160240 w 3976150"/>
              <a:gd name="connsiteY0" fmla="*/ 0 h 4504851"/>
              <a:gd name="connsiteX1" fmla="*/ 3976150 w 3976150"/>
              <a:gd name="connsiteY1" fmla="*/ 3793355 h 4504851"/>
              <a:gd name="connsiteX2" fmla="*/ 2270591 w 3976150"/>
              <a:gd name="connsiteY2" fmla="*/ 4504851 h 4504851"/>
              <a:gd name="connsiteX3" fmla="*/ 0 w 3976150"/>
              <a:gd name="connsiteY3" fmla="*/ 4504851 h 4504851"/>
              <a:gd name="connsiteX4" fmla="*/ 2160240 w 3976150"/>
              <a:gd name="connsiteY4" fmla="*/ 0 h 450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6150" h="4504851">
                <a:moveTo>
                  <a:pt x="2160240" y="0"/>
                </a:moveTo>
                <a:lnTo>
                  <a:pt x="3976150" y="3793355"/>
                </a:lnTo>
                <a:lnTo>
                  <a:pt x="2270591" y="4504851"/>
                </a:lnTo>
                <a:lnTo>
                  <a:pt x="0" y="4504851"/>
                </a:lnTo>
                <a:lnTo>
                  <a:pt x="216024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24" name="그림 개체 틀 7">
            <a:extLst>
              <a:ext uri="{FF2B5EF4-FFF2-40B4-BE49-F238E27FC236}">
                <a16:creationId xmlns:a16="http://schemas.microsoft.com/office/drawing/2014/main" id="{D2ABAD60-FE41-4786-B9AF-4454375D2129}"/>
              </a:ext>
            </a:extLst>
          </p:cNvPr>
          <p:cNvSpPr>
            <a:spLocks noGrp="1"/>
          </p:cNvSpPr>
          <p:nvPr>
            <p:ph type="pic" idx="15" hasCustomPrompt="1"/>
          </p:nvPr>
        </p:nvSpPr>
        <p:spPr>
          <a:xfrm>
            <a:off x="7067550" y="0"/>
            <a:ext cx="5139202" cy="5724524"/>
          </a:xfrm>
          <a:custGeom>
            <a:avLst/>
            <a:gdLst>
              <a:gd name="connsiteX0" fmla="*/ 0 w 3508370"/>
              <a:gd name="connsiteY0" fmla="*/ 0 h 4339267"/>
              <a:gd name="connsiteX1" fmla="*/ 3508370 w 3508370"/>
              <a:gd name="connsiteY1" fmla="*/ 0 h 4339267"/>
              <a:gd name="connsiteX2" fmla="*/ 3504823 w 3508370"/>
              <a:gd name="connsiteY2" fmla="*/ 1594801 h 4339267"/>
              <a:gd name="connsiteX3" fmla="*/ 2097974 w 3508370"/>
              <a:gd name="connsiteY3" fmla="*/ 4339267 h 4339267"/>
              <a:gd name="connsiteX0" fmla="*/ 0 w 3508370"/>
              <a:gd name="connsiteY0" fmla="*/ 0 h 4339267"/>
              <a:gd name="connsiteX1" fmla="*/ 3508370 w 3508370"/>
              <a:gd name="connsiteY1" fmla="*/ 0 h 4339267"/>
              <a:gd name="connsiteX2" fmla="*/ 3504823 w 3508370"/>
              <a:gd name="connsiteY2" fmla="*/ 1594801 h 4339267"/>
              <a:gd name="connsiteX3" fmla="*/ 2418898 w 3508370"/>
              <a:gd name="connsiteY3" fmla="*/ 3700757 h 4339267"/>
              <a:gd name="connsiteX4" fmla="*/ 2097974 w 3508370"/>
              <a:gd name="connsiteY4" fmla="*/ 4339267 h 4339267"/>
              <a:gd name="connsiteX5" fmla="*/ 0 w 3508370"/>
              <a:gd name="connsiteY5" fmla="*/ 0 h 4339267"/>
              <a:gd name="connsiteX0" fmla="*/ 0 w 3508370"/>
              <a:gd name="connsiteY0" fmla="*/ 0 h 3915765"/>
              <a:gd name="connsiteX1" fmla="*/ 3508370 w 3508370"/>
              <a:gd name="connsiteY1" fmla="*/ 0 h 3915765"/>
              <a:gd name="connsiteX2" fmla="*/ 3504823 w 3508370"/>
              <a:gd name="connsiteY2" fmla="*/ 1594801 h 3915765"/>
              <a:gd name="connsiteX3" fmla="*/ 2418898 w 3508370"/>
              <a:gd name="connsiteY3" fmla="*/ 3700757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 name="connsiteX0" fmla="*/ 0 w 3508370"/>
              <a:gd name="connsiteY0" fmla="*/ 0 h 3915765"/>
              <a:gd name="connsiteX1" fmla="*/ 3508370 w 3508370"/>
              <a:gd name="connsiteY1" fmla="*/ 0 h 3915765"/>
              <a:gd name="connsiteX2" fmla="*/ 3504823 w 3508370"/>
              <a:gd name="connsiteY2" fmla="*/ 1594801 h 3915765"/>
              <a:gd name="connsiteX3" fmla="*/ 2412396 w 3508370"/>
              <a:gd name="connsiteY3" fmla="*/ 3720303 h 3915765"/>
              <a:gd name="connsiteX4" fmla="*/ 1896399 w 3508370"/>
              <a:gd name="connsiteY4" fmla="*/ 3915765 h 3915765"/>
              <a:gd name="connsiteX5" fmla="*/ 0 w 3508370"/>
              <a:gd name="connsiteY5" fmla="*/ 0 h 3915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8370" h="3915765">
                <a:moveTo>
                  <a:pt x="0" y="0"/>
                </a:moveTo>
                <a:lnTo>
                  <a:pt x="3508370" y="0"/>
                </a:lnTo>
                <a:cubicBezTo>
                  <a:pt x="3507188" y="531600"/>
                  <a:pt x="3506005" y="1063201"/>
                  <a:pt x="3504823" y="1594801"/>
                </a:cubicBezTo>
                <a:lnTo>
                  <a:pt x="2412396" y="3720303"/>
                </a:lnTo>
                <a:lnTo>
                  <a:pt x="1896399" y="3915765"/>
                </a:lnTo>
                <a:lnTo>
                  <a:pt x="0" y="0"/>
                </a:lnTo>
                <a:close/>
              </a:path>
            </a:pathLst>
          </a:custGeom>
          <a:solidFill>
            <a:schemeClr val="bg2">
              <a:lumMod val="40000"/>
              <a:lumOff val="60000"/>
            </a:schemeClr>
          </a:solidFill>
        </p:spPr>
        <p:txBody>
          <a:bodyPr wrap="square" anchor="ctr">
            <a:noAutofit/>
          </a:bodyP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Insert Your Image</a:t>
            </a:r>
            <a:endParaRPr lang="ko-KR" altLang="en-US" dirty="0"/>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121736724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15702"/>
            <a:ext cx="12201827" cy="689745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0" name="Título 13"/>
          <p:cNvSpPr>
            <a:spLocks noGrp="1"/>
          </p:cNvSpPr>
          <p:nvPr>
            <p:ph type="title" hasCustomPrompt="1"/>
          </p:nvPr>
        </p:nvSpPr>
        <p:spPr>
          <a:xfrm>
            <a:off x="228469" y="659166"/>
            <a:ext cx="11649206" cy="602850"/>
          </a:xfrm>
          <a:prstGeom prst="rect">
            <a:avLst/>
          </a:prstGeom>
        </p:spPr>
        <p:txBody>
          <a:bodyPr/>
          <a:lstStyle>
            <a:lvl1pPr>
              <a:defRPr sz="3600" baseline="0"/>
            </a:lvl1pPr>
          </a:lstStyle>
          <a:p>
            <a:r>
              <a:rPr lang="pt-BR" sz="3600" dirty="0" smtClean="0">
                <a:solidFill>
                  <a:schemeClr val="bg1"/>
                </a:solidFill>
                <a:latin typeface="Raleway ExtraBold" panose="020B0903030101060003" pitchFamily="34" charset="0"/>
              </a:rPr>
              <a:t>DIGITE O TÍTULO DO SLIDE AQUI</a:t>
            </a:r>
            <a:endParaRPr lang="pt-BR" sz="3600" dirty="0">
              <a:solidFill>
                <a:schemeClr val="bg1"/>
              </a:solidFill>
              <a:latin typeface="Raleway ExtraBold" panose="020B0903030101060003" pitchFamily="34" charset="0"/>
            </a:endParaRPr>
          </a:p>
        </p:txBody>
      </p:sp>
      <p:sp>
        <p:nvSpPr>
          <p:cNvPr id="12" name="Retângulo 11"/>
          <p:cNvSpPr/>
          <p:nvPr userDrawn="1"/>
        </p:nvSpPr>
        <p:spPr>
          <a:xfrm>
            <a:off x="341804" y="1262015"/>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Texto 23"/>
          <p:cNvSpPr>
            <a:spLocks noGrp="1"/>
          </p:cNvSpPr>
          <p:nvPr>
            <p:ph type="body" sz="quarter" idx="11" hasCustomPrompt="1"/>
          </p:nvPr>
        </p:nvSpPr>
        <p:spPr>
          <a:xfrm>
            <a:off x="242149" y="395998"/>
            <a:ext cx="3563937" cy="247183"/>
          </a:xfrm>
          <a:prstGeom prst="rect">
            <a:avLst/>
          </a:prstGeom>
        </p:spPr>
        <p:txBody>
          <a:bodyPr/>
          <a:lstStyle>
            <a:lvl1pPr marL="0" indent="0">
              <a:buNone/>
              <a:defRPr sz="1200" b="1">
                <a:solidFill>
                  <a:schemeClr val="bg1"/>
                </a:solidFill>
                <a:latin typeface="Raleway" panose="020B0503030101060003" pitchFamily="34" charset="0"/>
              </a:defRPr>
            </a:lvl1pPr>
          </a:lstStyle>
          <a:p>
            <a:pPr lvl="0"/>
            <a:r>
              <a:rPr lang="pt-BR" dirty="0" smtClean="0"/>
              <a:t>SECRETARIA DE ENERGIA ELÉTRICA</a:t>
            </a:r>
            <a:endParaRPr lang="pt-BR" dirty="0"/>
          </a:p>
        </p:txBody>
      </p:sp>
      <p:sp>
        <p:nvSpPr>
          <p:cNvPr id="16" name="Espaço Reservado para Texto 20"/>
          <p:cNvSpPr>
            <a:spLocks noGrp="1"/>
          </p:cNvSpPr>
          <p:nvPr>
            <p:ph type="body" sz="quarter" idx="12" hasCustomPrompt="1"/>
          </p:nvPr>
        </p:nvSpPr>
        <p:spPr>
          <a:xfrm>
            <a:off x="227013" y="1495425"/>
            <a:ext cx="11650662" cy="1933575"/>
          </a:xfrm>
          <a:prstGeom prst="rect">
            <a:avLst/>
          </a:prstGeom>
        </p:spPr>
        <p:txBody>
          <a:bodyPr/>
          <a:lstStyle>
            <a:lvl1pPr marL="0" indent="0" algn="just">
              <a:buFontTx/>
              <a:buNone/>
              <a:defRPr sz="1400">
                <a:solidFill>
                  <a:schemeClr val="bg1"/>
                </a:solidFill>
                <a:latin typeface="Raleway" panose="020B0503030101060003" pitchFamily="34" charset="0"/>
              </a:defRPr>
            </a:lvl1pPr>
          </a:lstStyle>
          <a:p>
            <a:pPr lvl="0"/>
            <a:r>
              <a:rPr lang="pt-BR" dirty="0" err="1" smtClean="0"/>
              <a:t>Lorem</a:t>
            </a:r>
            <a:r>
              <a:rPr lang="pt-BR" dirty="0" smtClean="0"/>
              <a:t> ipsum </a:t>
            </a:r>
            <a:r>
              <a:rPr lang="pt-BR" dirty="0" err="1" smtClean="0"/>
              <a:t>dolor</a:t>
            </a:r>
            <a:r>
              <a:rPr lang="pt-BR" dirty="0" smtClean="0"/>
              <a:t> </a:t>
            </a:r>
            <a:r>
              <a:rPr lang="pt-BR" dirty="0" err="1" smtClean="0"/>
              <a:t>sit</a:t>
            </a:r>
            <a:r>
              <a:rPr lang="pt-BR" dirty="0" smtClean="0"/>
              <a:t> </a:t>
            </a:r>
            <a:r>
              <a:rPr lang="pt-BR" dirty="0" err="1" smtClean="0"/>
              <a:t>amet</a:t>
            </a:r>
            <a:r>
              <a:rPr lang="pt-BR" dirty="0" smtClean="0"/>
              <a:t>, </a:t>
            </a:r>
            <a:r>
              <a:rPr lang="pt-BR" dirty="0" err="1" smtClean="0"/>
              <a:t>consectetur</a:t>
            </a:r>
            <a:r>
              <a:rPr lang="pt-BR" dirty="0" smtClean="0"/>
              <a:t> </a:t>
            </a:r>
            <a:r>
              <a:rPr lang="pt-BR" dirty="0" err="1" smtClean="0"/>
              <a:t>adipiscing</a:t>
            </a:r>
            <a:r>
              <a:rPr lang="pt-BR" dirty="0" smtClean="0"/>
              <a:t> </a:t>
            </a:r>
            <a:r>
              <a:rPr lang="pt-BR" dirty="0" err="1" smtClean="0"/>
              <a:t>elit</a:t>
            </a:r>
            <a:r>
              <a:rPr lang="pt-BR" dirty="0" smtClean="0"/>
              <a:t>. </a:t>
            </a:r>
            <a:r>
              <a:rPr lang="pt-BR" dirty="0" err="1" smtClean="0"/>
              <a:t>Suspendisse</a:t>
            </a:r>
            <a:r>
              <a:rPr lang="pt-BR" dirty="0" smtClean="0"/>
              <a:t> quis </a:t>
            </a:r>
            <a:r>
              <a:rPr lang="pt-BR" dirty="0" err="1" smtClean="0"/>
              <a:t>mattis</a:t>
            </a:r>
            <a:r>
              <a:rPr lang="pt-BR" dirty="0" smtClean="0"/>
              <a:t> ante. </a:t>
            </a:r>
            <a:r>
              <a:rPr lang="pt-BR" dirty="0" err="1" smtClean="0"/>
              <a:t>Integer</a:t>
            </a:r>
            <a:r>
              <a:rPr lang="pt-BR" dirty="0" smtClean="0"/>
              <a:t> </a:t>
            </a:r>
            <a:r>
              <a:rPr lang="pt-BR" dirty="0" err="1" smtClean="0"/>
              <a:t>faucibus</a:t>
            </a:r>
            <a:r>
              <a:rPr lang="pt-BR" dirty="0" smtClean="0"/>
              <a:t> </a:t>
            </a:r>
            <a:r>
              <a:rPr lang="pt-BR" dirty="0" err="1" smtClean="0"/>
              <a:t>velit</a:t>
            </a:r>
            <a:r>
              <a:rPr lang="pt-BR" dirty="0" smtClean="0"/>
              <a:t> quis </a:t>
            </a:r>
            <a:r>
              <a:rPr lang="pt-BR" dirty="0" err="1" smtClean="0"/>
              <a:t>arcu</a:t>
            </a:r>
            <a:r>
              <a:rPr lang="pt-BR" dirty="0" smtClean="0"/>
              <a:t> </a:t>
            </a:r>
            <a:r>
              <a:rPr lang="pt-BR" dirty="0" err="1" smtClean="0"/>
              <a:t>pharetra</a:t>
            </a:r>
            <a:r>
              <a:rPr lang="pt-BR" dirty="0" smtClean="0"/>
              <a:t> </a:t>
            </a:r>
            <a:r>
              <a:rPr lang="pt-BR" dirty="0" err="1" smtClean="0"/>
              <a:t>vestibulum</a:t>
            </a:r>
            <a:r>
              <a:rPr lang="pt-BR" dirty="0" smtClean="0"/>
              <a:t>. </a:t>
            </a:r>
            <a:r>
              <a:rPr lang="pt-BR" dirty="0" err="1" smtClean="0"/>
              <a:t>Morbi</a:t>
            </a:r>
            <a:r>
              <a:rPr lang="pt-BR" dirty="0" smtClean="0"/>
              <a:t> </a:t>
            </a:r>
            <a:r>
              <a:rPr lang="pt-BR" dirty="0" err="1" smtClean="0"/>
              <a:t>laoreet</a:t>
            </a:r>
            <a:r>
              <a:rPr lang="pt-BR" dirty="0" smtClean="0"/>
              <a:t> est </a:t>
            </a:r>
            <a:r>
              <a:rPr lang="pt-BR" dirty="0" err="1" smtClean="0"/>
              <a:t>ligula</a:t>
            </a:r>
            <a:r>
              <a:rPr lang="pt-BR" dirty="0" smtClean="0"/>
              <a:t>, </a:t>
            </a:r>
            <a:r>
              <a:rPr lang="pt-BR" dirty="0" err="1" smtClean="0"/>
              <a:t>at</a:t>
            </a:r>
            <a:r>
              <a:rPr lang="pt-BR" dirty="0" smtClean="0"/>
              <a:t> </a:t>
            </a:r>
            <a:r>
              <a:rPr lang="pt-BR" dirty="0" err="1" smtClean="0"/>
              <a:t>rutrum</a:t>
            </a:r>
            <a:r>
              <a:rPr lang="pt-BR" dirty="0" smtClean="0"/>
              <a:t> </a:t>
            </a:r>
            <a:r>
              <a:rPr lang="pt-BR" dirty="0" err="1" smtClean="0"/>
              <a:t>diam</a:t>
            </a:r>
            <a:r>
              <a:rPr lang="pt-BR" dirty="0" smtClean="0"/>
              <a:t> </a:t>
            </a:r>
            <a:r>
              <a:rPr lang="pt-BR" dirty="0" err="1" smtClean="0"/>
              <a:t>ornare</a:t>
            </a:r>
            <a:r>
              <a:rPr lang="pt-BR" dirty="0" smtClean="0"/>
              <a:t> vel. </a:t>
            </a:r>
            <a:r>
              <a:rPr lang="pt-BR" dirty="0" err="1" smtClean="0"/>
              <a:t>Donec</a:t>
            </a:r>
            <a:r>
              <a:rPr lang="pt-BR" dirty="0" smtClean="0"/>
              <a:t> </a:t>
            </a:r>
            <a:r>
              <a:rPr lang="pt-BR" dirty="0" err="1" smtClean="0"/>
              <a:t>pellentesque</a:t>
            </a:r>
            <a:r>
              <a:rPr lang="pt-BR" dirty="0" smtClean="0"/>
              <a:t> </a:t>
            </a:r>
            <a:r>
              <a:rPr lang="pt-BR" dirty="0" err="1" smtClean="0"/>
              <a:t>metus</a:t>
            </a:r>
            <a:r>
              <a:rPr lang="pt-BR" dirty="0" smtClean="0"/>
              <a:t> quis </a:t>
            </a:r>
            <a:r>
              <a:rPr lang="pt-BR" dirty="0" err="1" smtClean="0"/>
              <a:t>mauris</a:t>
            </a:r>
            <a:r>
              <a:rPr lang="pt-BR" dirty="0" smtClean="0"/>
              <a:t> </a:t>
            </a:r>
            <a:r>
              <a:rPr lang="pt-BR" dirty="0" err="1" smtClean="0"/>
              <a:t>congue</a:t>
            </a:r>
            <a:r>
              <a:rPr lang="pt-BR" dirty="0" smtClean="0"/>
              <a:t> </a:t>
            </a:r>
            <a:r>
              <a:rPr lang="pt-BR" dirty="0" err="1" smtClean="0"/>
              <a:t>sodales</a:t>
            </a:r>
            <a:r>
              <a:rPr lang="pt-BR" dirty="0" smtClean="0"/>
              <a:t>. </a:t>
            </a:r>
            <a:r>
              <a:rPr lang="pt-BR" dirty="0" err="1" smtClean="0"/>
              <a:t>Integer</a:t>
            </a:r>
            <a:r>
              <a:rPr lang="pt-BR" dirty="0" smtClean="0"/>
              <a:t> non </a:t>
            </a:r>
            <a:r>
              <a:rPr lang="pt-BR" dirty="0" err="1" smtClean="0"/>
              <a:t>lectus</a:t>
            </a:r>
            <a:r>
              <a:rPr lang="pt-BR" dirty="0" smtClean="0"/>
              <a:t> eu </a:t>
            </a:r>
            <a:r>
              <a:rPr lang="pt-BR" dirty="0" err="1" smtClean="0"/>
              <a:t>mauris</a:t>
            </a:r>
            <a:r>
              <a:rPr lang="pt-BR" dirty="0" smtClean="0"/>
              <a:t> </a:t>
            </a:r>
            <a:r>
              <a:rPr lang="pt-BR" dirty="0" err="1" smtClean="0"/>
              <a:t>viverra</a:t>
            </a:r>
            <a:r>
              <a:rPr lang="pt-BR" dirty="0" smtClean="0"/>
              <a:t> </a:t>
            </a:r>
            <a:r>
              <a:rPr lang="pt-BR" dirty="0" err="1" smtClean="0"/>
              <a:t>consequat</a:t>
            </a:r>
            <a:r>
              <a:rPr lang="pt-BR" dirty="0" smtClean="0"/>
              <a:t>. Nunc </a:t>
            </a:r>
            <a:r>
              <a:rPr lang="pt-BR" dirty="0" err="1" smtClean="0"/>
              <a:t>maximus</a:t>
            </a:r>
            <a:r>
              <a:rPr lang="pt-BR" dirty="0" smtClean="0"/>
              <a:t> a </a:t>
            </a:r>
            <a:r>
              <a:rPr lang="pt-BR" dirty="0" err="1" smtClean="0"/>
              <a:t>augue</a:t>
            </a:r>
            <a:r>
              <a:rPr lang="pt-BR" dirty="0" smtClean="0"/>
              <a:t> quis </a:t>
            </a:r>
            <a:r>
              <a:rPr lang="pt-BR" dirty="0" err="1" smtClean="0"/>
              <a:t>volutpat</a:t>
            </a:r>
            <a:r>
              <a:rPr lang="pt-BR" dirty="0" smtClean="0"/>
              <a:t>. Nam </a:t>
            </a:r>
            <a:r>
              <a:rPr lang="pt-BR" dirty="0" err="1" smtClean="0"/>
              <a:t>consectetur</a:t>
            </a:r>
            <a:r>
              <a:rPr lang="pt-BR" dirty="0" smtClean="0"/>
              <a:t> </a:t>
            </a:r>
            <a:r>
              <a:rPr lang="pt-BR" dirty="0" err="1" smtClean="0"/>
              <a:t>eleifend</a:t>
            </a:r>
            <a:r>
              <a:rPr lang="pt-BR" dirty="0" smtClean="0"/>
              <a:t> </a:t>
            </a:r>
            <a:r>
              <a:rPr lang="pt-BR" dirty="0" err="1" smtClean="0"/>
              <a:t>nisl</a:t>
            </a:r>
            <a:r>
              <a:rPr lang="pt-BR" dirty="0" smtClean="0"/>
              <a:t> </a:t>
            </a:r>
            <a:r>
              <a:rPr lang="pt-BR" dirty="0" err="1" smtClean="0"/>
              <a:t>bibendum</a:t>
            </a:r>
            <a:r>
              <a:rPr lang="pt-BR" dirty="0" smtClean="0"/>
              <a:t> </a:t>
            </a:r>
            <a:r>
              <a:rPr lang="pt-BR" dirty="0" err="1" smtClean="0"/>
              <a:t>condimentum</a:t>
            </a:r>
            <a:r>
              <a:rPr lang="pt-BR" dirty="0" smtClean="0"/>
              <a:t>. </a:t>
            </a:r>
            <a:r>
              <a:rPr lang="pt-BR" dirty="0" err="1" smtClean="0"/>
              <a:t>Suspendisse</a:t>
            </a:r>
            <a:r>
              <a:rPr lang="pt-BR" dirty="0" smtClean="0"/>
              <a:t> gravida, </a:t>
            </a:r>
            <a:r>
              <a:rPr lang="pt-BR" dirty="0" err="1" smtClean="0"/>
              <a:t>ligula</a:t>
            </a:r>
            <a:r>
              <a:rPr lang="pt-BR" dirty="0" smtClean="0"/>
              <a:t> quis </a:t>
            </a:r>
            <a:r>
              <a:rPr lang="pt-BR" dirty="0" err="1" smtClean="0"/>
              <a:t>iaculis</a:t>
            </a:r>
            <a:r>
              <a:rPr lang="pt-BR" dirty="0" smtClean="0"/>
              <a:t> </a:t>
            </a:r>
            <a:r>
              <a:rPr lang="pt-BR" dirty="0" err="1" smtClean="0"/>
              <a:t>aliquam</a:t>
            </a:r>
            <a:r>
              <a:rPr lang="pt-BR" dirty="0" smtClean="0"/>
              <a:t>, </a:t>
            </a:r>
            <a:r>
              <a:rPr lang="pt-BR" dirty="0" err="1" smtClean="0"/>
              <a:t>odio</a:t>
            </a:r>
            <a:r>
              <a:rPr lang="pt-BR" dirty="0" smtClean="0"/>
              <a:t> </a:t>
            </a:r>
            <a:r>
              <a:rPr lang="pt-BR" dirty="0" err="1" smtClean="0"/>
              <a:t>lorem</a:t>
            </a:r>
            <a:r>
              <a:rPr lang="pt-BR" dirty="0" smtClean="0"/>
              <a:t> </a:t>
            </a:r>
            <a:r>
              <a:rPr lang="pt-BR" dirty="0" err="1" smtClean="0"/>
              <a:t>finibus</a:t>
            </a:r>
            <a:r>
              <a:rPr lang="pt-BR" dirty="0" smtClean="0"/>
              <a:t> </a:t>
            </a:r>
            <a:r>
              <a:rPr lang="pt-BR" dirty="0" err="1" smtClean="0"/>
              <a:t>odio</a:t>
            </a:r>
            <a:r>
              <a:rPr lang="pt-BR" dirty="0" smtClean="0"/>
              <a:t>, ut </a:t>
            </a:r>
            <a:r>
              <a:rPr lang="pt-BR" dirty="0" err="1" smtClean="0"/>
              <a:t>congue</a:t>
            </a:r>
            <a:r>
              <a:rPr lang="pt-BR" dirty="0" smtClean="0"/>
              <a:t> mi </a:t>
            </a:r>
            <a:r>
              <a:rPr lang="pt-BR" dirty="0" err="1" smtClean="0"/>
              <a:t>risus</a:t>
            </a:r>
            <a:r>
              <a:rPr lang="pt-BR" dirty="0" smtClean="0"/>
              <a:t> et </a:t>
            </a:r>
            <a:r>
              <a:rPr lang="pt-BR" dirty="0" err="1" smtClean="0"/>
              <a:t>eros</a:t>
            </a:r>
            <a:r>
              <a:rPr lang="pt-BR" dirty="0" smtClean="0"/>
              <a:t>. </a:t>
            </a:r>
            <a:r>
              <a:rPr lang="pt-BR" dirty="0" err="1" smtClean="0"/>
              <a:t>Suspendisse</a:t>
            </a:r>
            <a:r>
              <a:rPr lang="pt-BR" dirty="0" smtClean="0"/>
              <a:t> </a:t>
            </a:r>
            <a:r>
              <a:rPr lang="pt-BR" dirty="0" err="1" smtClean="0"/>
              <a:t>placerat</a:t>
            </a:r>
            <a:r>
              <a:rPr lang="pt-BR" dirty="0" smtClean="0"/>
              <a:t> libero </a:t>
            </a:r>
            <a:r>
              <a:rPr lang="pt-BR" dirty="0" err="1" smtClean="0"/>
              <a:t>vel</a:t>
            </a:r>
            <a:r>
              <a:rPr lang="pt-BR" dirty="0" smtClean="0"/>
              <a:t> </a:t>
            </a:r>
            <a:r>
              <a:rPr lang="pt-BR" dirty="0" err="1" smtClean="0"/>
              <a:t>arcu</a:t>
            </a:r>
            <a:r>
              <a:rPr lang="pt-BR" dirty="0" smtClean="0"/>
              <a:t> </a:t>
            </a:r>
            <a:r>
              <a:rPr lang="pt-BR" dirty="0" err="1" smtClean="0"/>
              <a:t>fringilla</a:t>
            </a:r>
            <a:r>
              <a:rPr lang="pt-BR" dirty="0" smtClean="0"/>
              <a:t> </a:t>
            </a:r>
            <a:r>
              <a:rPr lang="pt-BR" dirty="0" err="1" smtClean="0"/>
              <a:t>convallis</a:t>
            </a:r>
            <a:r>
              <a:rPr lang="pt-BR" dirty="0" smtClean="0"/>
              <a:t>. </a:t>
            </a:r>
            <a:r>
              <a:rPr lang="pt-BR" dirty="0" err="1" smtClean="0"/>
              <a:t>Vestibulum</a:t>
            </a:r>
            <a:r>
              <a:rPr lang="pt-BR" dirty="0" smtClean="0"/>
              <a:t> </a:t>
            </a:r>
            <a:r>
              <a:rPr lang="pt-BR" dirty="0" err="1" smtClean="0"/>
              <a:t>pharetra</a:t>
            </a:r>
            <a:r>
              <a:rPr lang="pt-BR" dirty="0" smtClean="0"/>
              <a:t> </a:t>
            </a:r>
            <a:r>
              <a:rPr lang="pt-BR" dirty="0" err="1" smtClean="0"/>
              <a:t>iaculis</a:t>
            </a:r>
            <a:r>
              <a:rPr lang="pt-BR" dirty="0" smtClean="0"/>
              <a:t> </a:t>
            </a:r>
            <a:r>
              <a:rPr lang="pt-BR" dirty="0" err="1" smtClean="0"/>
              <a:t>quam</a:t>
            </a:r>
            <a:r>
              <a:rPr lang="pt-BR" dirty="0" smtClean="0"/>
              <a:t> ut </a:t>
            </a:r>
            <a:r>
              <a:rPr lang="pt-BR" dirty="0" err="1" smtClean="0"/>
              <a:t>convallis</a:t>
            </a:r>
            <a:r>
              <a:rPr lang="pt-BR" dirty="0" smtClean="0"/>
              <a:t>. </a:t>
            </a:r>
            <a:r>
              <a:rPr lang="pt-BR" dirty="0" err="1" smtClean="0"/>
              <a:t>Mauris</a:t>
            </a:r>
            <a:r>
              <a:rPr lang="pt-BR" dirty="0" smtClean="0"/>
              <a:t> </a:t>
            </a:r>
            <a:r>
              <a:rPr lang="pt-BR" dirty="0" err="1" smtClean="0"/>
              <a:t>placerat</a:t>
            </a:r>
            <a:r>
              <a:rPr lang="pt-BR" dirty="0" smtClean="0"/>
              <a:t> </a:t>
            </a:r>
            <a:r>
              <a:rPr lang="pt-BR" dirty="0" err="1" smtClean="0"/>
              <a:t>faucibus</a:t>
            </a:r>
            <a:r>
              <a:rPr lang="pt-BR" dirty="0" smtClean="0"/>
              <a:t> </a:t>
            </a:r>
            <a:r>
              <a:rPr lang="pt-BR" dirty="0" err="1" smtClean="0"/>
              <a:t>vulputate</a:t>
            </a:r>
            <a:r>
              <a:rPr lang="pt-BR" dirty="0" smtClean="0"/>
              <a:t>. </a:t>
            </a:r>
            <a:r>
              <a:rPr lang="pt-BR" dirty="0" err="1" smtClean="0"/>
              <a:t>Quisque</a:t>
            </a:r>
            <a:r>
              <a:rPr lang="pt-BR" dirty="0" smtClean="0"/>
              <a:t> </a:t>
            </a:r>
            <a:r>
              <a:rPr lang="pt-BR" dirty="0" err="1" smtClean="0"/>
              <a:t>sodales</a:t>
            </a:r>
            <a:r>
              <a:rPr lang="pt-BR" dirty="0" smtClean="0"/>
              <a:t> in </a:t>
            </a:r>
            <a:r>
              <a:rPr lang="pt-BR" dirty="0" err="1" smtClean="0"/>
              <a:t>ligula</a:t>
            </a:r>
            <a:r>
              <a:rPr lang="pt-BR" dirty="0" smtClean="0"/>
              <a:t> vitae </a:t>
            </a:r>
            <a:r>
              <a:rPr lang="pt-BR" dirty="0" err="1" smtClean="0"/>
              <a:t>dictum</a:t>
            </a:r>
            <a:r>
              <a:rPr lang="pt-BR" dirty="0" smtClean="0"/>
              <a:t>. </a:t>
            </a:r>
            <a:r>
              <a:rPr lang="pt-BR" dirty="0" err="1" smtClean="0"/>
              <a:t>Cras</a:t>
            </a:r>
            <a:r>
              <a:rPr lang="pt-BR" dirty="0" smtClean="0"/>
              <a:t> </a:t>
            </a:r>
            <a:r>
              <a:rPr lang="pt-BR" dirty="0" err="1" smtClean="0"/>
              <a:t>pellentesque</a:t>
            </a:r>
            <a:r>
              <a:rPr lang="pt-BR" dirty="0" smtClean="0"/>
              <a:t>, </a:t>
            </a:r>
            <a:r>
              <a:rPr lang="pt-BR" dirty="0" err="1" smtClean="0"/>
              <a:t>tellus</a:t>
            </a:r>
            <a:r>
              <a:rPr lang="pt-BR" dirty="0" smtClean="0"/>
              <a:t> et </a:t>
            </a:r>
            <a:r>
              <a:rPr lang="pt-BR" dirty="0" err="1" smtClean="0"/>
              <a:t>suscipit</a:t>
            </a:r>
            <a:r>
              <a:rPr lang="pt-BR" dirty="0" smtClean="0"/>
              <a:t> </a:t>
            </a:r>
            <a:r>
              <a:rPr lang="pt-BR" dirty="0" err="1" smtClean="0"/>
              <a:t>sodales</a:t>
            </a:r>
            <a:r>
              <a:rPr lang="pt-BR" dirty="0" smtClean="0"/>
              <a:t>, </a:t>
            </a:r>
            <a:r>
              <a:rPr lang="pt-BR" dirty="0" err="1" smtClean="0"/>
              <a:t>odio</a:t>
            </a:r>
            <a:r>
              <a:rPr lang="pt-BR" dirty="0" smtClean="0"/>
              <a:t> </a:t>
            </a:r>
            <a:r>
              <a:rPr lang="pt-BR" dirty="0" err="1" smtClean="0"/>
              <a:t>elit</a:t>
            </a:r>
            <a:r>
              <a:rPr lang="pt-BR" dirty="0" smtClean="0"/>
              <a:t> </a:t>
            </a:r>
            <a:r>
              <a:rPr lang="pt-BR" dirty="0" err="1" smtClean="0"/>
              <a:t>elementum</a:t>
            </a:r>
            <a:r>
              <a:rPr lang="pt-BR" dirty="0" smtClean="0"/>
              <a:t> ante, </a:t>
            </a:r>
            <a:r>
              <a:rPr lang="pt-BR" dirty="0" err="1" smtClean="0"/>
              <a:t>vel</a:t>
            </a:r>
            <a:r>
              <a:rPr lang="pt-BR" dirty="0" smtClean="0"/>
              <a:t> </a:t>
            </a:r>
            <a:r>
              <a:rPr lang="pt-BR" dirty="0" err="1" smtClean="0"/>
              <a:t>auctor</a:t>
            </a:r>
            <a:r>
              <a:rPr lang="pt-BR" dirty="0" smtClean="0"/>
              <a:t> </a:t>
            </a:r>
            <a:r>
              <a:rPr lang="pt-BR" dirty="0" err="1" smtClean="0"/>
              <a:t>elit</a:t>
            </a:r>
            <a:r>
              <a:rPr lang="pt-BR" dirty="0" smtClean="0"/>
              <a:t> </a:t>
            </a:r>
            <a:r>
              <a:rPr lang="pt-BR" dirty="0" err="1" smtClean="0"/>
              <a:t>felis</a:t>
            </a:r>
            <a:r>
              <a:rPr lang="pt-BR" dirty="0" smtClean="0"/>
              <a:t> </a:t>
            </a:r>
            <a:r>
              <a:rPr lang="pt-BR" dirty="0" err="1" smtClean="0"/>
              <a:t>sit</a:t>
            </a:r>
            <a:r>
              <a:rPr lang="pt-BR" dirty="0" smtClean="0"/>
              <a:t> </a:t>
            </a:r>
            <a:r>
              <a:rPr lang="pt-BR" dirty="0" err="1" smtClean="0"/>
              <a:t>amet</a:t>
            </a:r>
            <a:r>
              <a:rPr lang="pt-BR" dirty="0" smtClean="0"/>
              <a:t> </a:t>
            </a:r>
            <a:r>
              <a:rPr lang="pt-BR" dirty="0" err="1" smtClean="0"/>
              <a:t>turpis</a:t>
            </a:r>
            <a:r>
              <a:rPr lang="pt-BR" dirty="0" smtClean="0"/>
              <a:t>.</a:t>
            </a: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
        <p:nvSpPr>
          <p:cNvPr id="3" name="Espaço Reservado para Texto 2"/>
          <p:cNvSpPr>
            <a:spLocks noGrp="1"/>
          </p:cNvSpPr>
          <p:nvPr>
            <p:ph type="body" sz="quarter" idx="13" hasCustomPrompt="1"/>
          </p:nvPr>
        </p:nvSpPr>
        <p:spPr>
          <a:xfrm>
            <a:off x="738728" y="3213886"/>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sz="1800">
                <a:solidFill>
                  <a:schemeClr val="bg1"/>
                </a:solidFill>
              </a:defRPr>
            </a:lvl1pPr>
          </a:lstStyle>
          <a:p>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pPr marL="228600" marR="0" lvl="0" indent="-228600" algn="l" defTabSz="914400" rtl="0" eaLnBrk="1" fontAlgn="auto" latinLnBrk="0" hangingPunct="1">
              <a:lnSpc>
                <a:spcPct val="90000"/>
              </a:lnSpc>
              <a:spcBef>
                <a:spcPts val="1000"/>
              </a:spcBef>
              <a:spcAft>
                <a:spcPts val="0"/>
              </a:spcAft>
              <a:buClr>
                <a:srgbClr val="00B0F0"/>
              </a:buClr>
              <a:buSzPct val="100000"/>
              <a:buFontTx/>
              <a:buBlip>
                <a:blip r:embed="rId3"/>
              </a:buBlip>
              <a:tabLst/>
              <a:defRPr/>
            </a:pPr>
            <a:r>
              <a:rPr lang="en-US" altLang="ko-KR" dirty="0" smtClean="0">
                <a:solidFill>
                  <a:schemeClr val="bg1"/>
                </a:solidFill>
                <a:latin typeface="Raleway" panose="020B0503030101060003" pitchFamily="34" charset="0"/>
                <a:cs typeface="Arial" pitchFamily="34" charset="0"/>
              </a:rPr>
              <a:t>Lorem ipsum dolor sit </a:t>
            </a:r>
            <a:r>
              <a:rPr lang="en-US" altLang="ko-KR" dirty="0" err="1" smtClean="0">
                <a:solidFill>
                  <a:schemeClr val="bg1"/>
                </a:solidFill>
                <a:latin typeface="Raleway" panose="020B0503030101060003" pitchFamily="34" charset="0"/>
                <a:cs typeface="Arial" pitchFamily="34" charset="0"/>
              </a:rPr>
              <a:t>amet</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consectetur</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adipiscing</a:t>
            </a:r>
            <a:r>
              <a:rPr lang="en-US" altLang="ko-KR" dirty="0" smtClean="0">
                <a:solidFill>
                  <a:schemeClr val="bg1"/>
                </a:solidFill>
                <a:latin typeface="Raleway" panose="020B0503030101060003" pitchFamily="34" charset="0"/>
                <a:cs typeface="Arial" pitchFamily="34" charset="0"/>
              </a:rPr>
              <a:t> </a:t>
            </a:r>
            <a:r>
              <a:rPr lang="en-US" altLang="ko-KR" dirty="0" err="1" smtClean="0">
                <a:solidFill>
                  <a:schemeClr val="bg1"/>
                </a:solidFill>
                <a:latin typeface="Raleway" panose="020B0503030101060003" pitchFamily="34" charset="0"/>
                <a:cs typeface="Arial" pitchFamily="34" charset="0"/>
              </a:rPr>
              <a:t>elit</a:t>
            </a:r>
            <a:endParaRPr lang="en-US" altLang="ko-KR" dirty="0" smtClean="0">
              <a:solidFill>
                <a:schemeClr val="bg1"/>
              </a:solidFill>
              <a:latin typeface="Raleway" panose="020B0503030101060003" pitchFamily="34" charset="0"/>
              <a:cs typeface="Arial" pitchFamily="34" charset="0"/>
            </a:endParaRPr>
          </a:p>
          <a:p>
            <a:endParaRPr lang="en-US" altLang="ko-KR" dirty="0" smtClean="0">
              <a:solidFill>
                <a:schemeClr val="bg1"/>
              </a:solidFill>
              <a:latin typeface="Raleway" panose="020B0503030101060003" pitchFamily="34" charset="0"/>
              <a:cs typeface="Arial" pitchFamily="34" charset="0"/>
            </a:endParaRPr>
          </a:p>
          <a:p>
            <a:endParaRPr lang="en-US" altLang="ko-KR" dirty="0">
              <a:solidFill>
                <a:schemeClr val="bg1"/>
              </a:solidFill>
              <a:latin typeface="Raleway" panose="020B0503030101060003" pitchFamily="34" charset="0"/>
              <a:cs typeface="Arial" pitchFamily="34" charset="0"/>
            </a:endParaRPr>
          </a:p>
        </p:txBody>
      </p:sp>
    </p:spTree>
    <p:extLst>
      <p:ext uri="{BB962C8B-B14F-4D97-AF65-F5344CB8AC3E}">
        <p14:creationId xmlns:p14="http://schemas.microsoft.com/office/powerpoint/2010/main" val="11184749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ítulo e Conteúdo">
    <p:bg>
      <p:bgPr>
        <a:gradFill flip="none" rotWithShape="1">
          <a:gsLst>
            <a:gs pos="0">
              <a:schemeClr val="accent1">
                <a:lumMod val="89000"/>
              </a:schemeClr>
            </a:gs>
            <a:gs pos="23000">
              <a:schemeClr val="accent1">
                <a:lumMod val="89000"/>
              </a:schemeClr>
            </a:gs>
            <a:gs pos="69000">
              <a:schemeClr val="accent1">
                <a:lumMod val="90000"/>
                <a:lumOff val="10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7" name="Triângulo Retângulo 7"/>
          <p:cNvSpPr/>
          <p:nvPr userDrawn="1"/>
        </p:nvSpPr>
        <p:spPr>
          <a:xfrm rot="10800000" flipH="1" flipV="1">
            <a:off x="-1" y="-15702"/>
            <a:ext cx="12201827" cy="6897451"/>
          </a:xfrm>
          <a:prstGeom prst="rect">
            <a:avLst/>
          </a:prstGeom>
          <a:solidFill>
            <a:srgbClr val="F2F2F2">
              <a:alpha val="89020"/>
            </a:srgb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effectLst>
                <a:outerShdw blurRad="50800" dist="38100" dir="8100000" algn="tr" rotWithShape="0">
                  <a:prstClr val="black">
                    <a:alpha val="40000"/>
                  </a:prstClr>
                </a:outerShdw>
              </a:effectLst>
            </a:endParaRPr>
          </a:p>
        </p:txBody>
      </p:sp>
      <p:sp>
        <p:nvSpPr>
          <p:cNvPr id="13" name="Triângulo Retângulo 7"/>
          <p:cNvSpPr/>
          <p:nvPr userDrawn="1"/>
        </p:nvSpPr>
        <p:spPr>
          <a:xfrm flipH="1">
            <a:off x="7067549" y="4772025"/>
            <a:ext cx="5124446" cy="2103392"/>
          </a:xfrm>
          <a:custGeom>
            <a:avLst/>
            <a:gdLst>
              <a:gd name="connsiteX0" fmla="*/ 0 w 10725665"/>
              <a:gd name="connsiteY0" fmla="*/ 5025144 h 5025144"/>
              <a:gd name="connsiteX1" fmla="*/ 0 w 10725665"/>
              <a:gd name="connsiteY1" fmla="*/ 0 h 5025144"/>
              <a:gd name="connsiteX2" fmla="*/ 10725665 w 10725665"/>
              <a:gd name="connsiteY2" fmla="*/ 5025144 h 5025144"/>
              <a:gd name="connsiteX3" fmla="*/ 0 w 10725665"/>
              <a:gd name="connsiteY3" fmla="*/ 5025144 h 5025144"/>
              <a:gd name="connsiteX0" fmla="*/ 0 w 13271157"/>
              <a:gd name="connsiteY0" fmla="*/ 5025144 h 5025144"/>
              <a:gd name="connsiteX1" fmla="*/ 0 w 13271157"/>
              <a:gd name="connsiteY1" fmla="*/ 0 h 5025144"/>
              <a:gd name="connsiteX2" fmla="*/ 13271157 w 13271157"/>
              <a:gd name="connsiteY2" fmla="*/ 5012787 h 5025144"/>
              <a:gd name="connsiteX3" fmla="*/ 0 w 13271157"/>
              <a:gd name="connsiteY3" fmla="*/ 5025144 h 5025144"/>
            </a:gdLst>
            <a:ahLst/>
            <a:cxnLst>
              <a:cxn ang="0">
                <a:pos x="connsiteX0" y="connsiteY0"/>
              </a:cxn>
              <a:cxn ang="0">
                <a:pos x="connsiteX1" y="connsiteY1"/>
              </a:cxn>
              <a:cxn ang="0">
                <a:pos x="connsiteX2" y="connsiteY2"/>
              </a:cxn>
              <a:cxn ang="0">
                <a:pos x="connsiteX3" y="connsiteY3"/>
              </a:cxn>
            </a:cxnLst>
            <a:rect l="l" t="t" r="r" b="b"/>
            <a:pathLst>
              <a:path w="13271157" h="5025144">
                <a:moveTo>
                  <a:pt x="0" y="5025144"/>
                </a:moveTo>
                <a:lnTo>
                  <a:pt x="0" y="0"/>
                </a:lnTo>
                <a:lnTo>
                  <a:pt x="13271157" y="5012787"/>
                </a:lnTo>
                <a:lnTo>
                  <a:pt x="0" y="5025144"/>
                </a:lnTo>
                <a:close/>
              </a:path>
            </a:pathLst>
          </a:custGeom>
          <a:solidFill>
            <a:srgbClr val="FFFFFF"/>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endParaRPr lang="pt-BR">
              <a:effectLst>
                <a:outerShdw blurRad="50800" dist="38100" dir="13500000" algn="br" rotWithShape="0">
                  <a:prstClr val="black">
                    <a:alpha val="40000"/>
                  </a:prstClr>
                </a:outerShdw>
              </a:effectLst>
            </a:endParaRPr>
          </a:p>
        </p:txBody>
      </p:sp>
      <p:pic>
        <p:nvPicPr>
          <p:cNvPr id="14" name="Imagem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53475" y="5984061"/>
            <a:ext cx="3196862" cy="609373"/>
          </a:xfrm>
          <a:prstGeom prst="rect">
            <a:avLst/>
          </a:prstGeom>
        </p:spPr>
      </p:pic>
    </p:spTree>
    <p:extLst>
      <p:ext uri="{BB962C8B-B14F-4D97-AF65-F5344CB8AC3E}">
        <p14:creationId xmlns:p14="http://schemas.microsoft.com/office/powerpoint/2010/main" val="91170195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https://www.nic.org.uk/wp-content/uploads/NIA-electricty.jp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15278"/>
          <a:stretch/>
        </p:blipFill>
        <p:spPr bwMode="auto">
          <a:xfrm>
            <a:off x="0" y="-19051"/>
            <a:ext cx="12203012" cy="6894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88201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4" r:id="rId4"/>
    <p:sldLayoutId id="2147483660" r:id="rId5"/>
    <p:sldLayoutId id="2147483665" r:id="rId6"/>
    <p:sldLayoutId id="2147483661" r:id="rId7"/>
    <p:sldLayoutId id="2147483666"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bg1"/>
          </a:solidFill>
          <a:latin typeface="Raleway ExtraBold" panose="020B09030301010600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332279" y="4976404"/>
            <a:ext cx="2048698" cy="97830"/>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Título 13"/>
          <p:cNvSpPr txBox="1">
            <a:spLocks/>
          </p:cNvSpPr>
          <p:nvPr/>
        </p:nvSpPr>
        <p:spPr>
          <a:xfrm>
            <a:off x="218944" y="3884515"/>
            <a:ext cx="6993855" cy="109189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DA APRESENTAÇÃO AQUI</a:t>
            </a:r>
            <a:endParaRPr lang="pt-BR" dirty="0"/>
          </a:p>
        </p:txBody>
      </p:sp>
      <p:sp>
        <p:nvSpPr>
          <p:cNvPr id="10" name="Espaço Reservado para Texto 20"/>
          <p:cNvSpPr txBox="1">
            <a:spLocks/>
          </p:cNvSpPr>
          <p:nvPr/>
        </p:nvSpPr>
        <p:spPr>
          <a:xfrm>
            <a:off x="228469" y="5130506"/>
            <a:ext cx="6984330" cy="914400"/>
          </a:xfrm>
          <a:prstGeom prst="rect">
            <a:avLst/>
          </a:prstGeom>
        </p:spPr>
        <p:txBody>
          <a:bodyPr/>
          <a:lstStyle>
            <a:lvl1pPr marL="0" indent="0" algn="l" defTabSz="914400" rtl="0" eaLnBrk="1" latinLnBrk="0" hangingPunct="1">
              <a:lnSpc>
                <a:spcPct val="90000"/>
              </a:lnSpc>
              <a:spcBef>
                <a:spcPts val="1000"/>
              </a:spcBef>
              <a:buFontTx/>
              <a:buNone/>
              <a:defRPr sz="1600" kern="1200">
                <a:solidFill>
                  <a:schemeClr val="bg1"/>
                </a:solidFill>
                <a:latin typeface="Raleway ExtraLight" panose="020B0303030101060003" pitchFamily="34" charset="0"/>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Nullam orci diam, pretium sit amet ipsum sit amet, sagittis vulputate augue. Nulla pulvinar porttitor nisl, ac efficitur tellus.</a:t>
            </a:r>
            <a:endParaRPr lang="pt-BR" dirty="0"/>
          </a:p>
        </p:txBody>
      </p:sp>
      <p:sp>
        <p:nvSpPr>
          <p:cNvPr id="11" name="Espaço Reservado para Texto 23"/>
          <p:cNvSpPr txBox="1">
            <a:spLocks/>
          </p:cNvSpPr>
          <p:nvPr/>
        </p:nvSpPr>
        <p:spPr>
          <a:xfrm>
            <a:off x="242149" y="3641189"/>
            <a:ext cx="3563937"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ENERGIA ELÉTRICA</a:t>
            </a:r>
            <a:endParaRPr lang="pt-BR" dirty="0"/>
          </a:p>
        </p:txBody>
      </p:sp>
    </p:spTree>
    <p:extLst>
      <p:ext uri="{BB962C8B-B14F-4D97-AF65-F5344CB8AC3E}">
        <p14:creationId xmlns:p14="http://schemas.microsoft.com/office/powerpoint/2010/main" val="8523474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332279" y="1271179"/>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7" name="Título 1"/>
          <p:cNvSpPr txBox="1">
            <a:spLocks/>
          </p:cNvSpPr>
          <p:nvPr/>
        </p:nvSpPr>
        <p:spPr>
          <a:xfrm>
            <a:off x="218942" y="676364"/>
            <a:ext cx="11611108" cy="571411"/>
          </a:xfrm>
          <a:prstGeom prst="rect">
            <a:avLst/>
          </a:prstGeom>
        </p:spPr>
        <p:txBody>
          <a:bodyPr/>
          <a:lstStyle>
            <a:lvl1pPr algn="l" defTabSz="914400" rtl="0" eaLnBrk="1" latinLnBrk="0" hangingPunct="1">
              <a:lnSpc>
                <a:spcPct val="90000"/>
              </a:lnSpc>
              <a:spcBef>
                <a:spcPct val="0"/>
              </a:spcBef>
              <a:buNone/>
              <a:defRPr sz="3600" kern="1200" baseline="0">
                <a:solidFill>
                  <a:schemeClr val="tx1"/>
                </a:solidFill>
                <a:latin typeface="Raleway ExtraBold" panose="020B0903030101060003" pitchFamily="34" charset="0"/>
                <a:ea typeface="+mj-ea"/>
                <a:cs typeface="+mj-cs"/>
              </a:defRPr>
            </a:lvl1pPr>
          </a:lstStyle>
          <a:p>
            <a:r>
              <a:rPr lang="pt-BR" smtClean="0"/>
              <a:t>DIGITE O TÍTULO DO SLIDE AQUI</a:t>
            </a:r>
            <a:endParaRPr lang="pt-BR" dirty="0"/>
          </a:p>
        </p:txBody>
      </p:sp>
      <p:sp>
        <p:nvSpPr>
          <p:cNvPr id="8" name="Espaço Reservado para Texto 20"/>
          <p:cNvSpPr txBox="1">
            <a:spLocks/>
          </p:cNvSpPr>
          <p:nvPr/>
        </p:nvSpPr>
        <p:spPr>
          <a:xfrm>
            <a:off x="227013" y="1495425"/>
            <a:ext cx="11612562" cy="4488635"/>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p>
          <a:p>
            <a:r>
              <a:rPr lang="pt-BR" smtClean="0"/>
              <a:t>Cras vestibulum, ante molestie pretium accumsan, justo nisi porta magna, et pellentesque mi massa et elit. Morbi aliquet neque quis libero aliquam, et fringilla orci feugiat. Aliquam luctus elementum cursus. Morbi vulputate pharetra nunc vel consectetur. Nam malesuada nunc neque, non porta augue facilisis id. Suspendisse potenti. In aliquam, dui nec luctus facilisis, felis felis eleifend ligula, quis mollis neque nisl et velit. Donec sed sodales neque. Nullam hendrerit vel est ut bibendum.</a:t>
            </a:r>
          </a:p>
          <a:p>
            <a:r>
              <a:rPr lang="pt-BR" smtClean="0"/>
              <a:t>Nunc vel eleifend magna, non egestas nulla. Donec a dolor vulputate est ultricies elementum et at nulla. Etiam placerat est lacus, nec volutpat erat sollicitudin id. Curabitur at orci turpis. Donec malesuada pulvinar purus nec ultrices. Donec nisl sapien, cursus vitae elementum eu, dignissim eu diam. Etiam vestibulum lectus dolor, ultricies mollis nisi vestibulum eget. Sed lacus tortor, auctor in mauris sed, tempor vehicula tellus. Quisque sit amet nulla tincidunt, ornare justo sed, commodo risus.</a:t>
            </a:r>
            <a:endParaRPr lang="pt-BR" dirty="0"/>
          </a:p>
        </p:txBody>
      </p:sp>
      <p:sp>
        <p:nvSpPr>
          <p:cNvPr id="10" name="Espaço Reservado para Texto 23"/>
          <p:cNvSpPr txBox="1">
            <a:spLocks/>
          </p:cNvSpPr>
          <p:nvPr/>
        </p:nvSpPr>
        <p:spPr>
          <a:xfrm>
            <a:off x="242149" y="393164"/>
            <a:ext cx="5824340" cy="27190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ENERGIA ELÉTRICA</a:t>
            </a:r>
            <a:endParaRPr lang="pt-BR" dirty="0"/>
          </a:p>
        </p:txBody>
      </p:sp>
    </p:spTree>
    <p:extLst>
      <p:ext uri="{BB962C8B-B14F-4D97-AF65-F5344CB8AC3E}">
        <p14:creationId xmlns:p14="http://schemas.microsoft.com/office/powerpoint/2010/main" val="22693716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1"/>
          <p:cNvSpPr>
            <a:spLocks noGrp="1"/>
          </p:cNvSpPr>
          <p:nvPr>
            <p:ph type="pic" idx="14"/>
          </p:nvPr>
        </p:nvSpPr>
        <p:spPr/>
      </p:sp>
      <p:sp>
        <p:nvSpPr>
          <p:cNvPr id="3" name="Espaço Reservado para Imagem 2"/>
          <p:cNvSpPr>
            <a:spLocks noGrp="1"/>
          </p:cNvSpPr>
          <p:nvPr>
            <p:ph type="pic" idx="15"/>
          </p:nvPr>
        </p:nvSpPr>
        <p:spPr/>
      </p:sp>
      <p:sp>
        <p:nvSpPr>
          <p:cNvPr id="9" name="Título 13"/>
          <p:cNvSpPr txBox="1">
            <a:spLocks/>
          </p:cNvSpPr>
          <p:nvPr/>
        </p:nvSpPr>
        <p:spPr>
          <a:xfrm>
            <a:off x="228469" y="659165"/>
            <a:ext cx="6410456" cy="1052861"/>
          </a:xfrm>
          <a:prstGeom prst="rect">
            <a:avLst/>
          </a:prstGeom>
        </p:spPr>
        <p:txBody>
          <a:bodyPr/>
          <a:lstStyle>
            <a:lvl1pPr algn="l" defTabSz="914400" rtl="0" eaLnBrk="1" latinLnBrk="0" hangingPunct="1">
              <a:lnSpc>
                <a:spcPct val="90000"/>
              </a:lnSpc>
              <a:spcBef>
                <a:spcPct val="0"/>
              </a:spcBef>
              <a:buNone/>
              <a:defRPr sz="3600" kern="120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
        <p:nvSpPr>
          <p:cNvPr id="10" name="Retângulo 9"/>
          <p:cNvSpPr/>
          <p:nvPr/>
        </p:nvSpPr>
        <p:spPr>
          <a:xfrm>
            <a:off x="341804" y="1712026"/>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paço Reservado para Texto 23"/>
          <p:cNvSpPr txBox="1">
            <a:spLocks/>
          </p:cNvSpPr>
          <p:nvPr/>
        </p:nvSpPr>
        <p:spPr>
          <a:xfrm>
            <a:off x="242149" y="395998"/>
            <a:ext cx="3563937"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ENERGIA ELÉTRICA</a:t>
            </a:r>
            <a:endParaRPr lang="pt-BR" dirty="0"/>
          </a:p>
        </p:txBody>
      </p:sp>
      <p:sp>
        <p:nvSpPr>
          <p:cNvPr id="12" name="Espaço Reservado para Texto 20"/>
          <p:cNvSpPr txBox="1">
            <a:spLocks/>
          </p:cNvSpPr>
          <p:nvPr/>
        </p:nvSpPr>
        <p:spPr>
          <a:xfrm>
            <a:off x="227013" y="2044700"/>
            <a:ext cx="4592637" cy="4298950"/>
          </a:xfrm>
          <a:prstGeom prst="rect">
            <a:avLst/>
          </a:prstGeom>
        </p:spPr>
        <p:txBody>
          <a:bodyPr/>
          <a:lstStyle>
            <a:lvl1pPr marL="0" indent="0" algn="l"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a:t>
            </a:r>
          </a:p>
          <a:p>
            <a:r>
              <a:rPr lang="pt-BR" smtClean="0"/>
              <a:t>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Tree>
    <p:extLst>
      <p:ext uri="{BB962C8B-B14F-4D97-AF65-F5344CB8AC3E}">
        <p14:creationId xmlns:p14="http://schemas.microsoft.com/office/powerpoint/2010/main" val="377489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
        <p:nvSpPr>
          <p:cNvPr id="10" name="Retângulo 9"/>
          <p:cNvSpPr/>
          <p:nvPr/>
        </p:nvSpPr>
        <p:spPr>
          <a:xfrm>
            <a:off x="341804" y="1262015"/>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Espaço Reservado para Texto 23"/>
          <p:cNvSpPr txBox="1">
            <a:spLocks/>
          </p:cNvSpPr>
          <p:nvPr/>
        </p:nvSpPr>
        <p:spPr>
          <a:xfrm>
            <a:off x="242149" y="395998"/>
            <a:ext cx="3563937"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ENERGIA ELÉTRICA</a:t>
            </a:r>
            <a:endParaRPr lang="pt-BR" dirty="0"/>
          </a:p>
        </p:txBody>
      </p:sp>
      <p:sp>
        <p:nvSpPr>
          <p:cNvPr id="12" name="Espaço Reservado para Texto 20"/>
          <p:cNvSpPr txBox="1">
            <a:spLocks/>
          </p:cNvSpPr>
          <p:nvPr/>
        </p:nvSpPr>
        <p:spPr>
          <a:xfrm>
            <a:off x="227013" y="1495425"/>
            <a:ext cx="11650662" cy="1933575"/>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
        <p:nvSpPr>
          <p:cNvPr id="13" name="Espaço Reservado para Texto 2"/>
          <p:cNvSpPr txBox="1">
            <a:spLocks/>
          </p:cNvSpPr>
          <p:nvPr/>
        </p:nvSpPr>
        <p:spPr>
          <a:xfrm>
            <a:off x="738728" y="3213886"/>
            <a:ext cx="7443787" cy="2427288"/>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
                <a:srgbClr val="00B0F0"/>
              </a:buClr>
              <a:buSzPct val="100000"/>
              <a:buFontTx/>
              <a:buBlip>
                <a:blip r:embed="rId2"/>
              </a:buBlip>
              <a:tabLst/>
              <a:defRPr sz="1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pPr>
              <a:defRPr/>
            </a:pPr>
            <a:r>
              <a:rPr lang="en-US" altLang="ko-KR" smtClean="0">
                <a:latin typeface="Raleway" panose="020B0503030101060003" pitchFamily="34" charset="0"/>
                <a:cs typeface="Arial" pitchFamily="34" charset="0"/>
              </a:rPr>
              <a:t>Lorem ipsum dolor sit amet, consectetur adipiscing elit</a:t>
            </a:r>
          </a:p>
          <a:p>
            <a:endParaRPr lang="en-US" altLang="ko-KR" smtClean="0">
              <a:latin typeface="Raleway" panose="020B0503030101060003" pitchFamily="34" charset="0"/>
              <a:cs typeface="Arial" pitchFamily="34" charset="0"/>
            </a:endParaRPr>
          </a:p>
          <a:p>
            <a:endParaRPr lang="en-US" altLang="ko-KR" dirty="0">
              <a:latin typeface="Raleway" panose="020B0503030101060003" pitchFamily="34" charset="0"/>
              <a:cs typeface="Arial" pitchFamily="34" charset="0"/>
            </a:endParaRPr>
          </a:p>
        </p:txBody>
      </p:sp>
    </p:spTree>
    <p:extLst>
      <p:ext uri="{BB962C8B-B14F-4D97-AF65-F5344CB8AC3E}">
        <p14:creationId xmlns:p14="http://schemas.microsoft.com/office/powerpoint/2010/main" val="2517189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3"/>
          <p:cNvSpPr txBox="1">
            <a:spLocks/>
          </p:cNvSpPr>
          <p:nvPr/>
        </p:nvSpPr>
        <p:spPr>
          <a:xfrm>
            <a:off x="228469" y="659166"/>
            <a:ext cx="11649206" cy="602850"/>
          </a:xfrm>
          <a:prstGeom prst="rect">
            <a:avLst/>
          </a:prstGeom>
        </p:spPr>
        <p:txBody>
          <a:bodyPr/>
          <a:lstStyle>
            <a:lvl1pPr algn="l" defTabSz="914400" rtl="0" eaLnBrk="1" latinLnBrk="0" hangingPunct="1">
              <a:lnSpc>
                <a:spcPct val="90000"/>
              </a:lnSpc>
              <a:spcBef>
                <a:spcPct val="0"/>
              </a:spcBef>
              <a:buNone/>
              <a:defRPr sz="3600" kern="1200" baseline="0">
                <a:solidFill>
                  <a:schemeClr val="bg1"/>
                </a:solidFill>
                <a:latin typeface="Raleway ExtraBold" panose="020B0903030101060003" pitchFamily="34" charset="0"/>
                <a:ea typeface="+mj-ea"/>
                <a:cs typeface="+mj-cs"/>
              </a:defRPr>
            </a:lvl1pPr>
          </a:lstStyle>
          <a:p>
            <a:r>
              <a:rPr lang="pt-BR" smtClean="0"/>
              <a:t>DIGITE O TÍTULO DO SLIDE AQUI</a:t>
            </a:r>
            <a:endParaRPr lang="pt-BR" dirty="0"/>
          </a:p>
        </p:txBody>
      </p:sp>
      <p:sp>
        <p:nvSpPr>
          <p:cNvPr id="5" name="Retângulo 4"/>
          <p:cNvSpPr/>
          <p:nvPr/>
        </p:nvSpPr>
        <p:spPr>
          <a:xfrm>
            <a:off x="341804" y="1262015"/>
            <a:ext cx="2048698" cy="9783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Texto 23"/>
          <p:cNvSpPr txBox="1">
            <a:spLocks/>
          </p:cNvSpPr>
          <p:nvPr/>
        </p:nvSpPr>
        <p:spPr>
          <a:xfrm>
            <a:off x="242149" y="395998"/>
            <a:ext cx="3563937" cy="24718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SECRETARIA DE ENERGIA ELÉTRICA</a:t>
            </a:r>
            <a:endParaRPr lang="pt-BR" dirty="0"/>
          </a:p>
        </p:txBody>
      </p:sp>
      <p:sp>
        <p:nvSpPr>
          <p:cNvPr id="7" name="Espaço Reservado para Texto 20"/>
          <p:cNvSpPr txBox="1">
            <a:spLocks/>
          </p:cNvSpPr>
          <p:nvPr/>
        </p:nvSpPr>
        <p:spPr>
          <a:xfrm>
            <a:off x="227013" y="1495425"/>
            <a:ext cx="11650662" cy="1933575"/>
          </a:xfrm>
          <a:prstGeom prst="rect">
            <a:avLst/>
          </a:prstGeom>
        </p:spPr>
        <p:txBody>
          <a:bodyPr/>
          <a:lstStyle>
            <a:lvl1pPr marL="0" indent="0" algn="just" defTabSz="914400" rtl="0" eaLnBrk="1" latinLnBrk="0" hangingPunct="1">
              <a:lnSpc>
                <a:spcPct val="90000"/>
              </a:lnSpc>
              <a:spcBef>
                <a:spcPts val="1000"/>
              </a:spcBef>
              <a:buFontTx/>
              <a:buNone/>
              <a:defRPr sz="1400" kern="1200">
                <a:solidFill>
                  <a:schemeClr val="bg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pt-BR" smtClean="0"/>
              <a:t>Lorem ipsum dolor sit amet, consectetur adipiscing elit. Suspendisse quis mattis ante. Integer faucibus velit quis arcu pharetra vestibulum. Morbi laoreet est ligula, at rutrum diam ornare vel. Donec pellentesque metus quis mauris congue sodales. Integer non lectus eu mauris viverra consequat. Nunc maximus a augue quis volutpat. Nam consectetur eleifend nisl bibendum condimentum. Suspendisse gravida, ligula quis iaculis aliquam, odio lorem finibus odio, ut congue mi risus et eros. Suspendisse placerat libero vel arcu fringilla convallis. Vestibulum pharetra iaculis quam ut convallis. Mauris placerat faucibus vulputate. Quisque sodales in ligula vitae dictum. Cras pellentesque, tellus et suscipit sodales, odio elit elementum ante, vel auctor elit felis sit amet turpis.</a:t>
            </a:r>
            <a:endParaRPr lang="pt-BR" dirty="0" smtClean="0"/>
          </a:p>
        </p:txBody>
      </p:sp>
    </p:spTree>
    <p:extLst>
      <p:ext uri="{BB962C8B-B14F-4D97-AF65-F5344CB8AC3E}">
        <p14:creationId xmlns:p14="http://schemas.microsoft.com/office/powerpoint/2010/main" val="423756750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3600" dirty="0" smtClean="0">
            <a:solidFill>
              <a:schemeClr val="bg1"/>
            </a:solidFill>
            <a:latin typeface="Raleway ExtraBold" panose="020B09030301010600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830</Words>
  <Application>Microsoft Office PowerPoint</Application>
  <PresentationFormat>Widescreen</PresentationFormat>
  <Paragraphs>23</Paragraphs>
  <Slides>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5</vt:i4>
      </vt:variant>
    </vt:vector>
  </HeadingPairs>
  <TitlesOfParts>
    <vt:vector size="12" baseType="lpstr">
      <vt:lpstr>Raleway</vt:lpstr>
      <vt:lpstr>Raleway ExtraLight</vt:lpstr>
      <vt:lpstr>맑은 고딕</vt:lpstr>
      <vt:lpstr>Calibri</vt:lpstr>
      <vt:lpstr>Arial</vt:lpstr>
      <vt:lpstr>Raleway ExtraBold</vt:lpstr>
      <vt:lpstr>Tema do Office</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Andrei Barbosa Lepsch</dc:creator>
  <cp:lastModifiedBy>Andrei Barbosa Lepsch</cp:lastModifiedBy>
  <cp:revision>67</cp:revision>
  <dcterms:created xsi:type="dcterms:W3CDTF">2019-02-19T16:06:49Z</dcterms:created>
  <dcterms:modified xsi:type="dcterms:W3CDTF">2019-04-15T14:27:13Z</dcterms:modified>
</cp:coreProperties>
</file>