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Lst>
  <p:sldSz cx="12192000" cy="6858000"/>
  <p:notesSz cx="6858000" cy="9144000"/>
  <p:embeddedFontLst>
    <p:embeddedFont>
      <p:font typeface="Raleway" panose="020B0503030101060003" pitchFamily="34" charset="0"/>
      <p:regular r:id="rId7"/>
      <p:bold r:id="rId8"/>
      <p:italic r:id="rId9"/>
      <p:boldItalic r:id="rId10"/>
    </p:embeddedFont>
    <p:embeddedFont>
      <p:font typeface="Raleway ExtraLight" panose="020B0303030101060003" pitchFamily="34" charset="0"/>
      <p:regular r:id="rId11"/>
      <p:italic r:id="rId12"/>
    </p:embeddedFont>
    <p:embeddedFont>
      <p:font typeface="맑은 고딕" panose="020B0503020000020004" pitchFamily="34" charset="-127"/>
      <p:regular r:id="rId13"/>
      <p:bold r:id="rId14"/>
    </p:embeddedFont>
    <p:embeddedFont>
      <p:font typeface="Calibri" panose="020F0502020204030204" pitchFamily="34" charset="0"/>
      <p:regular r:id="rId15"/>
      <p:bold r:id="rId16"/>
      <p:italic r:id="rId17"/>
      <p:boldItalic r:id="rId18"/>
    </p:embeddedFont>
    <p:embeddedFont>
      <p:font typeface="Raleway ExtraBold" panose="020B0903030101060003" pitchFamily="34" charset="0"/>
      <p:bold r:id="rId19"/>
      <p:boldItalic r:id="rId20"/>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4C00"/>
    <a:srgbClr val="C55A11"/>
    <a:srgbClr val="F2F2F2"/>
    <a:srgbClr val="401D06"/>
    <a:srgbClr val="1F4E79"/>
    <a:srgbClr val="313C4D"/>
    <a:srgbClr val="3F4E63"/>
    <a:srgbClr val="222A3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9" autoAdjust="0"/>
    <p:restoredTop sz="94660"/>
  </p:normalViewPr>
  <p:slideViewPr>
    <p:cSldViewPr snapToGrid="0">
      <p:cViewPr varScale="1">
        <p:scale>
          <a:sx n="105" d="100"/>
          <a:sy n="105" d="100"/>
        </p:scale>
        <p:origin x="15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644C00">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Retângulo 9"/>
          <p:cNvSpPr/>
          <p:nvPr userDrawn="1"/>
        </p:nvSpPr>
        <p:spPr>
          <a:xfrm>
            <a:off x="332279" y="4976404"/>
            <a:ext cx="2048698" cy="9783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3"/>
          <p:cNvSpPr>
            <a:spLocks noGrp="1"/>
          </p:cNvSpPr>
          <p:nvPr>
            <p:ph type="title" hasCustomPrompt="1"/>
          </p:nvPr>
        </p:nvSpPr>
        <p:spPr>
          <a:xfrm>
            <a:off x="218944" y="3884515"/>
            <a:ext cx="6993855" cy="109189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DA APRESENTAÇÃO AQUI</a:t>
            </a:r>
            <a:endParaRPr lang="pt-BR" sz="3600" dirty="0">
              <a:solidFill>
                <a:schemeClr val="bg1"/>
              </a:solidFill>
              <a:latin typeface="Raleway ExtraBold" panose="020B0903030101060003" pitchFamily="34" charset="0"/>
            </a:endParaRPr>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smtClean="0">
                <a:solidFill>
                  <a:schemeClr val="bg1"/>
                </a:solidFill>
                <a:effectLst/>
                <a:latin typeface="Raleway ExtraLight" panose="020B0303030101060003" pitchFamily="34" charset="0"/>
                <a:ea typeface="+mn-ea"/>
                <a:cs typeface="+mn-cs"/>
              </a:rPr>
              <a:t>Nullam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orci</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diam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pretium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ipsum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sagittis</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vulputate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augue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Nulla</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pulvinar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porttitor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nisl</a:t>
            </a:r>
            <a:r>
              <a:rPr lang="pt-BR" sz="1600" b="0" i="0" kern="1200" dirty="0" smtClean="0">
                <a:solidFill>
                  <a:schemeClr val="bg1"/>
                </a:solidFill>
                <a:effectLst/>
                <a:latin typeface="Raleway ExtraLight" panose="020B0303030101060003" pitchFamily="34" charset="0"/>
                <a:ea typeface="+mn-ea"/>
                <a:cs typeface="+mn-cs"/>
              </a:rPr>
              <a:t>, ac </a:t>
            </a:r>
            <a:r>
              <a:rPr lang="pt-BR" sz="1600" b="0" i="0" kern="1200" dirty="0" err="1" smtClean="0">
                <a:solidFill>
                  <a:schemeClr val="bg1"/>
                </a:solidFill>
                <a:effectLst/>
                <a:latin typeface="Raleway ExtraLight" panose="020B0303030101060003" pitchFamily="34" charset="0"/>
                <a:ea typeface="+mn-ea"/>
                <a:cs typeface="+mn-cs"/>
              </a:rPr>
              <a:t>efficitur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tellus</a:t>
            </a:r>
            <a:r>
              <a:rPr lang="pt-BR" sz="1600" b="0" i="0" kern="1200" dirty="0" smtClean="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3563937" cy="271901"/>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ENERGIA ELÉTRICA</a:t>
            </a:r>
            <a:endParaRPr lang="pt-BR" dirty="0"/>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374236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644C00">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1474899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644C00">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32279" y="1271179"/>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 name="Título 1"/>
          <p:cNvSpPr>
            <a:spLocks noGrp="1"/>
          </p:cNvSpPr>
          <p:nvPr>
            <p:ph type="title" hasCustomPrompt="1"/>
          </p:nvPr>
        </p:nvSpPr>
        <p:spPr>
          <a:xfrm>
            <a:off x="218942" y="676364"/>
            <a:ext cx="11611108" cy="571411"/>
          </a:xfrm>
          <a:prstGeom prst="rect">
            <a:avLst/>
          </a:prstGeom>
        </p:spPr>
        <p:txBody>
          <a:bodyPr/>
          <a:lstStyle>
            <a:lvl1pPr>
              <a:defRPr sz="3600" baseline="0">
                <a:solidFill>
                  <a:schemeClr val="tx1"/>
                </a:solidFill>
              </a:defRPr>
            </a:lvl1pPr>
          </a:lstStyle>
          <a:p>
            <a:r>
              <a:rPr lang="pt-BR" dirty="0" smtClean="0"/>
              <a:t>DIGITE O TÍTULO DO SLIDE AQUI</a:t>
            </a:r>
            <a:endParaRPr lang="pt-BR" dirty="0"/>
          </a:p>
        </p:txBody>
      </p:sp>
      <p:sp>
        <p:nvSpPr>
          <p:cNvPr id="21" name="Espaço Reservado para Texto 20"/>
          <p:cNvSpPr>
            <a:spLocks noGrp="1"/>
          </p:cNvSpPr>
          <p:nvPr>
            <p:ph type="body" sz="quarter" idx="12" hasCustomPrompt="1"/>
          </p:nvPr>
        </p:nvSpPr>
        <p:spPr>
          <a:xfrm>
            <a:off x="227013" y="1495425"/>
            <a:ext cx="11612562" cy="4488635"/>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pPr lvl="0"/>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pPr lvl="0"/>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smtClean="0"/>
              <a:t>SECRETARIA DE ENERGIA ELÉTRICA</a:t>
            </a:r>
            <a:endParaRPr lang="pt-BR" dirty="0"/>
          </a:p>
        </p:txBody>
      </p:sp>
    </p:spTree>
    <p:extLst>
      <p:ext uri="{BB962C8B-B14F-4D97-AF65-F5344CB8AC3E}">
        <p14:creationId xmlns:p14="http://schemas.microsoft.com/office/powerpoint/2010/main" val="32358160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644C00">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3856056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9" name="Triângulo Retângulo 7"/>
          <p:cNvSpPr/>
          <p:nvPr userDrawn="1"/>
        </p:nvSpPr>
        <p:spPr>
          <a:xfrm rot="10800000" flipH="1" flipV="1">
            <a:off x="0" y="-26580"/>
            <a:ext cx="12201832" cy="689745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
        <p:nvSpPr>
          <p:cNvPr id="12" name="Retângulo 11"/>
          <p:cNvSpPr/>
          <p:nvPr userDrawn="1"/>
        </p:nvSpPr>
        <p:spPr>
          <a:xfrm>
            <a:off x="341804" y="1712026"/>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3563937"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ENERGIA ELÉTRICA</a:t>
            </a:r>
            <a:endParaRPr lang="pt-BR" dirty="0"/>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p>
          <a:p>
            <a:pPr lvl="0"/>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23"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24"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649342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9" name="Triângulo Retângulo 7"/>
          <p:cNvSpPr/>
          <p:nvPr userDrawn="1"/>
        </p:nvSpPr>
        <p:spPr>
          <a:xfrm rot="10800000" flipH="1" flipV="1">
            <a:off x="0" y="-26580"/>
            <a:ext cx="12201832" cy="689745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23"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24"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2173672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15702"/>
            <a:ext cx="12201827" cy="689745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
        <p:nvSpPr>
          <p:cNvPr id="12" name="Retângulo 11"/>
          <p:cNvSpPr/>
          <p:nvPr userDrawn="1"/>
        </p:nvSpPr>
        <p:spPr>
          <a:xfrm>
            <a:off x="341804" y="1262015"/>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3563937"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ENERGIA ELÉTRICA</a:t>
            </a:r>
            <a:endParaRPr lang="pt-BR" dirty="0"/>
          </a:p>
        </p:txBody>
      </p:sp>
      <p:sp>
        <p:nvSpPr>
          <p:cNvPr id="16" name="Espaço Reservado para Texto 20"/>
          <p:cNvSpPr>
            <a:spLocks noGrp="1"/>
          </p:cNvSpPr>
          <p:nvPr>
            <p:ph type="body" sz="quarter" idx="12" hasCustomPrompt="1"/>
          </p:nvPr>
        </p:nvSpPr>
        <p:spPr>
          <a:xfrm>
            <a:off x="227013" y="1495425"/>
            <a:ext cx="11650662" cy="1933575"/>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21388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a:p>
            <a:endParaRPr lang="en-US" altLang="ko-KR" dirty="0">
              <a:solidFill>
                <a:schemeClr val="bg1"/>
              </a:solidFill>
              <a:latin typeface="Raleway" panose="020B0503030101060003" pitchFamily="34" charset="0"/>
              <a:cs typeface="Arial" pitchFamily="34" charset="0"/>
            </a:endParaRPr>
          </a:p>
        </p:txBody>
      </p:sp>
    </p:spTree>
    <p:extLst>
      <p:ext uri="{BB962C8B-B14F-4D97-AF65-F5344CB8AC3E}">
        <p14:creationId xmlns:p14="http://schemas.microsoft.com/office/powerpoint/2010/main" val="1118474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15702"/>
            <a:ext cx="12201827" cy="689745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91170195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https://www.nic.org.uk/wp-content/uploads/NIA-electricty.jpg"/>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t="15278"/>
          <a:stretch/>
        </p:blipFill>
        <p:spPr bwMode="auto">
          <a:xfrm>
            <a:off x="0" y="-19051"/>
            <a:ext cx="12203012" cy="6894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88201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4" r:id="rId4"/>
    <p:sldLayoutId id="2147483660" r:id="rId5"/>
    <p:sldLayoutId id="2147483665" r:id="rId6"/>
    <p:sldLayoutId id="2147483661" r:id="rId7"/>
    <p:sldLayoutId id="214748366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32279" y="4976404"/>
            <a:ext cx="2048698" cy="9783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3"/>
          <p:cNvSpPr txBox="1">
            <a:spLocks/>
          </p:cNvSpPr>
          <p:nvPr/>
        </p:nvSpPr>
        <p:spPr>
          <a:xfrm>
            <a:off x="218944" y="3884515"/>
            <a:ext cx="6993855" cy="109189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DA APRESENTAÇÃO AQUI</a:t>
            </a:r>
            <a:endParaRPr lang="pt-BR" dirty="0"/>
          </a:p>
        </p:txBody>
      </p:sp>
      <p:sp>
        <p:nvSpPr>
          <p:cNvPr id="10" name="Espaço Reservado para Texto 20"/>
          <p:cNvSpPr txBox="1">
            <a:spLocks/>
          </p:cNvSpPr>
          <p:nvPr/>
        </p:nvSpPr>
        <p:spPr>
          <a:xfrm>
            <a:off x="228469" y="5130506"/>
            <a:ext cx="6984330" cy="914400"/>
          </a:xfrm>
          <a:prstGeom prst="rect">
            <a:avLst/>
          </a:prstGeom>
        </p:spPr>
        <p:txBody>
          <a:bodyPr/>
          <a:lstStyle>
            <a:lvl1pPr marL="0" indent="0" algn="l" defTabSz="914400" rtl="0" eaLnBrk="1" latinLnBrk="0" hangingPunct="1">
              <a:lnSpc>
                <a:spcPct val="90000"/>
              </a:lnSpc>
              <a:spcBef>
                <a:spcPts val="1000"/>
              </a:spcBef>
              <a:buFontTx/>
              <a:buNone/>
              <a:defRPr sz="1600" kern="1200">
                <a:solidFill>
                  <a:schemeClr val="bg1"/>
                </a:solidFill>
                <a:latin typeface="Raleway ExtraLight" panose="020B0303030101060003"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Nullam orci diam, pretium sit amet ipsum sit amet, sagittis vulputate augue. Nulla pulvinar porttitor nisl, ac efficitur tellus.</a:t>
            </a:r>
            <a:endParaRPr lang="pt-BR" dirty="0"/>
          </a:p>
        </p:txBody>
      </p:sp>
      <p:sp>
        <p:nvSpPr>
          <p:cNvPr id="11" name="Espaço Reservado para Texto 23"/>
          <p:cNvSpPr txBox="1">
            <a:spLocks/>
          </p:cNvSpPr>
          <p:nvPr/>
        </p:nvSpPr>
        <p:spPr>
          <a:xfrm>
            <a:off x="242149" y="3641189"/>
            <a:ext cx="3563937"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ENERGIA ELÉTRICA</a:t>
            </a:r>
            <a:endParaRPr lang="pt-BR" dirty="0"/>
          </a:p>
        </p:txBody>
      </p:sp>
    </p:spTree>
    <p:extLst>
      <p:ext uri="{BB962C8B-B14F-4D97-AF65-F5344CB8AC3E}">
        <p14:creationId xmlns:p14="http://schemas.microsoft.com/office/powerpoint/2010/main" val="85234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332279" y="1271179"/>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7" name="Título 1"/>
          <p:cNvSpPr txBox="1">
            <a:spLocks/>
          </p:cNvSpPr>
          <p:nvPr/>
        </p:nvSpPr>
        <p:spPr>
          <a:xfrm>
            <a:off x="218942" y="676364"/>
            <a:ext cx="11611108" cy="571411"/>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Raleway ExtraBold" panose="020B0903030101060003" pitchFamily="34" charset="0"/>
                <a:ea typeface="+mj-ea"/>
                <a:cs typeface="+mj-cs"/>
              </a:defRPr>
            </a:lvl1pPr>
          </a:lstStyle>
          <a:p>
            <a:r>
              <a:rPr lang="pt-BR" smtClean="0"/>
              <a:t>DIGITE O TÍTULO DO SLIDE AQUI</a:t>
            </a:r>
            <a:endParaRPr lang="pt-BR" dirty="0"/>
          </a:p>
        </p:txBody>
      </p:sp>
      <p:sp>
        <p:nvSpPr>
          <p:cNvPr id="8" name="Espaço Reservado para Texto 20"/>
          <p:cNvSpPr txBox="1">
            <a:spLocks/>
          </p:cNvSpPr>
          <p:nvPr/>
        </p:nvSpPr>
        <p:spPr>
          <a:xfrm>
            <a:off x="227013" y="1495425"/>
            <a:ext cx="11612562" cy="448863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p>
          <a:p>
            <a:r>
              <a:rPr lang="pt-BR" smtClean="0"/>
              <a:t>Cras vestibulum, ante molestie pretium accumsan, justo nisi porta magna, et pellentesque mi massa et elit. Morbi aliquet neque quis libero aliquam, et fringilla orci feugiat. Aliquam luctus elementum cursus. Morbi vulputate pharetra nunc vel consectetur. Nam malesuada nunc neque, non porta augue facilisis id. Suspendisse potenti. In aliquam, dui nec luctus facilisis, felis felis eleifend ligula, quis mollis neque nisl et velit. Donec sed sodales neque. Nullam hendrerit vel est ut bibendum.</a:t>
            </a:r>
          </a:p>
          <a:p>
            <a:r>
              <a:rPr lang="pt-BR" smtClean="0"/>
              <a:t>Nunc vel eleifend magna, non egestas nulla. Donec a dolor vulputate est ultricies elementum et at nulla. Etiam placerat est lacus, nec volutpat erat sollicitudin id. Curabitur at orci turpis. Donec malesuada pulvinar purus nec ultrices. Donec nisl sapien, cursus vitae elementum eu, dignissim eu diam. Etiam vestibulum lectus dolor, ultricies mollis nisi vestibulum eget. Sed lacus tortor, auctor in mauris sed, tempor vehicula tellus. Quisque sit amet nulla tincidunt, ornare justo sed, commodo risus.</a:t>
            </a:r>
            <a:endParaRPr lang="pt-BR" dirty="0"/>
          </a:p>
        </p:txBody>
      </p:sp>
      <p:sp>
        <p:nvSpPr>
          <p:cNvPr id="10" name="Espaço Reservado para Texto 23"/>
          <p:cNvSpPr txBox="1">
            <a:spLocks/>
          </p:cNvSpPr>
          <p:nvPr/>
        </p:nvSpPr>
        <p:spPr>
          <a:xfrm>
            <a:off x="242149" y="393164"/>
            <a:ext cx="582434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ENERGIA ELÉTRICA</a:t>
            </a:r>
            <a:endParaRPr lang="pt-BR" dirty="0"/>
          </a:p>
        </p:txBody>
      </p:sp>
    </p:spTree>
    <p:extLst>
      <p:ext uri="{BB962C8B-B14F-4D97-AF65-F5344CB8AC3E}">
        <p14:creationId xmlns:p14="http://schemas.microsoft.com/office/powerpoint/2010/main" val="2269371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1"/>
          <p:cNvSpPr>
            <a:spLocks noGrp="1"/>
          </p:cNvSpPr>
          <p:nvPr>
            <p:ph type="pic" idx="14"/>
          </p:nvPr>
        </p:nvSpPr>
        <p:spPr/>
      </p:sp>
      <p:sp>
        <p:nvSpPr>
          <p:cNvPr id="3" name="Espaço Reservado para Imagem 2"/>
          <p:cNvSpPr>
            <a:spLocks noGrp="1"/>
          </p:cNvSpPr>
          <p:nvPr>
            <p:ph type="pic" idx="15"/>
          </p:nvPr>
        </p:nvSpPr>
        <p:spPr/>
      </p:sp>
      <p:sp>
        <p:nvSpPr>
          <p:cNvPr id="9" name="Título 13"/>
          <p:cNvSpPr txBox="1">
            <a:spLocks/>
          </p:cNvSpPr>
          <p:nvPr/>
        </p:nvSpPr>
        <p:spPr>
          <a:xfrm>
            <a:off x="228469" y="659165"/>
            <a:ext cx="6410456"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
        <p:nvSpPr>
          <p:cNvPr id="10" name="Retângulo 9"/>
          <p:cNvSpPr/>
          <p:nvPr/>
        </p:nvSpPr>
        <p:spPr>
          <a:xfrm>
            <a:off x="341804" y="1712026"/>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spaço Reservado para Texto 23"/>
          <p:cNvSpPr txBox="1">
            <a:spLocks/>
          </p:cNvSpPr>
          <p:nvPr/>
        </p:nvSpPr>
        <p:spPr>
          <a:xfrm>
            <a:off x="242149" y="395998"/>
            <a:ext cx="3563937"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ENERGIA ELÉTRICA</a:t>
            </a:r>
            <a:endParaRPr lang="pt-BR" dirty="0"/>
          </a:p>
        </p:txBody>
      </p:sp>
      <p:sp>
        <p:nvSpPr>
          <p:cNvPr id="12" name="Espaço Reservado para Texto 20"/>
          <p:cNvSpPr txBox="1">
            <a:spLocks/>
          </p:cNvSpPr>
          <p:nvPr/>
        </p:nvSpPr>
        <p:spPr>
          <a:xfrm>
            <a:off x="227013" y="2044700"/>
            <a:ext cx="4592637" cy="4298950"/>
          </a:xfrm>
          <a:prstGeom prst="rect">
            <a:avLst/>
          </a:prstGeom>
        </p:spPr>
        <p:txBody>
          <a:bodyPr/>
          <a:lstStyle>
            <a:lvl1pPr marL="0" indent="0" algn="l"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a:t>
            </a:r>
          </a:p>
          <a:p>
            <a:r>
              <a:rPr lang="pt-BR" smtClean="0"/>
              <a:t>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Tree>
    <p:extLst>
      <p:ext uri="{BB962C8B-B14F-4D97-AF65-F5344CB8AC3E}">
        <p14:creationId xmlns:p14="http://schemas.microsoft.com/office/powerpoint/2010/main" val="377489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
        <p:nvSpPr>
          <p:cNvPr id="10" name="Retângulo 9"/>
          <p:cNvSpPr/>
          <p:nvPr/>
        </p:nvSpPr>
        <p:spPr>
          <a:xfrm>
            <a:off x="341804" y="1262015"/>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spaço Reservado para Texto 23"/>
          <p:cNvSpPr txBox="1">
            <a:spLocks/>
          </p:cNvSpPr>
          <p:nvPr/>
        </p:nvSpPr>
        <p:spPr>
          <a:xfrm>
            <a:off x="242149" y="395998"/>
            <a:ext cx="3563937"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ENERGIA ELÉTRICA</a:t>
            </a:r>
            <a:endParaRPr lang="pt-BR" dirty="0"/>
          </a:p>
        </p:txBody>
      </p:sp>
      <p:sp>
        <p:nvSpPr>
          <p:cNvPr id="12" name="Espaço Reservado para Texto 20"/>
          <p:cNvSpPr txBox="1">
            <a:spLocks/>
          </p:cNvSpPr>
          <p:nvPr/>
        </p:nvSpPr>
        <p:spPr>
          <a:xfrm>
            <a:off x="227013" y="1495425"/>
            <a:ext cx="11650662" cy="193357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3" name="Espaço Reservado para Texto 2"/>
          <p:cNvSpPr txBox="1">
            <a:spLocks/>
          </p:cNvSpPr>
          <p:nvPr/>
        </p:nvSpPr>
        <p:spPr>
          <a:xfrm>
            <a:off x="738728" y="321388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endParaRPr lang="en-US" altLang="ko-KR" smtClean="0">
              <a:latin typeface="Raleway" panose="020B0503030101060003" pitchFamily="34" charset="0"/>
              <a:cs typeface="Arial" pitchFamily="34" charset="0"/>
            </a:endParaRPr>
          </a:p>
          <a:p>
            <a:endParaRPr lang="en-US" altLang="ko-KR" dirty="0">
              <a:latin typeface="Raleway" panose="020B0503030101060003" pitchFamily="34" charset="0"/>
              <a:cs typeface="Arial" pitchFamily="34" charset="0"/>
            </a:endParaRPr>
          </a:p>
        </p:txBody>
      </p:sp>
    </p:spTree>
    <p:extLst>
      <p:ext uri="{BB962C8B-B14F-4D97-AF65-F5344CB8AC3E}">
        <p14:creationId xmlns:p14="http://schemas.microsoft.com/office/powerpoint/2010/main" val="251718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
        <p:nvSpPr>
          <p:cNvPr id="5" name="Retângulo 4"/>
          <p:cNvSpPr/>
          <p:nvPr/>
        </p:nvSpPr>
        <p:spPr>
          <a:xfrm>
            <a:off x="341804" y="1262015"/>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spaço Reservado para Texto 23"/>
          <p:cNvSpPr txBox="1">
            <a:spLocks/>
          </p:cNvSpPr>
          <p:nvPr/>
        </p:nvSpPr>
        <p:spPr>
          <a:xfrm>
            <a:off x="242149" y="395998"/>
            <a:ext cx="3563937"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ENERGIA ELÉTRICA</a:t>
            </a:r>
            <a:endParaRPr lang="pt-BR" dirty="0"/>
          </a:p>
        </p:txBody>
      </p:sp>
      <p:sp>
        <p:nvSpPr>
          <p:cNvPr id="7" name="Espaço Reservado para Texto 20"/>
          <p:cNvSpPr txBox="1">
            <a:spLocks/>
          </p:cNvSpPr>
          <p:nvPr/>
        </p:nvSpPr>
        <p:spPr>
          <a:xfrm>
            <a:off x="227013" y="1495425"/>
            <a:ext cx="11650662" cy="193357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Tree>
    <p:extLst>
      <p:ext uri="{BB962C8B-B14F-4D97-AF65-F5344CB8AC3E}">
        <p14:creationId xmlns:p14="http://schemas.microsoft.com/office/powerpoint/2010/main" val="423756750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830</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Raleway</vt:lpstr>
      <vt:lpstr>Raleway ExtraLight</vt:lpstr>
      <vt:lpstr>맑은 고딕</vt:lpstr>
      <vt:lpstr>Calibri</vt:lpstr>
      <vt:lpstr>Arial</vt:lpstr>
      <vt:lpstr>Raleway ExtraBold</vt:lpstr>
      <vt:lpstr>Tema do Office</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Andrei Barbosa Lepsch</dc:creator>
  <cp:lastModifiedBy>Andrei Barbosa Lepsch</cp:lastModifiedBy>
  <cp:revision>67</cp:revision>
  <dcterms:created xsi:type="dcterms:W3CDTF">2019-02-19T16:06:49Z</dcterms:created>
  <dcterms:modified xsi:type="dcterms:W3CDTF">2019-04-15T14:27:13Z</dcterms:modified>
</cp:coreProperties>
</file>