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8"/>
  </p:handoutMasterIdLst>
  <p:sldIdLst>
    <p:sldId id="256" r:id="rId2"/>
    <p:sldId id="257" r:id="rId3"/>
    <p:sldId id="258" r:id="rId4"/>
    <p:sldId id="259" r:id="rId5"/>
    <p:sldId id="260" r:id="rId6"/>
  </p:sldIdLst>
  <p:sldSz cx="12192000" cy="6858000"/>
  <p:notesSz cx="6858000" cy="9144000"/>
  <p:embeddedFontLst>
    <p:embeddedFont>
      <p:font typeface="Raleway ExtraBold" panose="020B0903030101060003" pitchFamily="34" charset="0"/>
      <p:bold r:id="rId9"/>
      <p:boldItalic r:id="rId10"/>
    </p:embeddedFont>
    <p:embeddedFont>
      <p:font typeface="맑은 고딕" panose="020B0503020000020004" pitchFamily="34" charset="-127"/>
      <p:regular r:id="rId11"/>
      <p:bold r:id="rId12"/>
    </p:embeddedFont>
    <p:embeddedFont>
      <p:font typeface="Calibri" panose="020F0502020204030204" pitchFamily="34" charset="0"/>
      <p:regular r:id="rId13"/>
      <p:bold r:id="rId14"/>
      <p:italic r:id="rId15"/>
      <p:boldItalic r:id="rId16"/>
    </p:embeddedFont>
    <p:embeddedFont>
      <p:font typeface="Raleway ExtraLight" panose="020B0303030101060003" pitchFamily="34" charset="0"/>
      <p:regular r:id="rId17"/>
      <p:italic r:id="rId18"/>
    </p:embeddedFont>
    <p:embeddedFont>
      <p:font typeface="Raleway" panose="020B0503030101060003" pitchFamily="34" charset="0"/>
      <p:regular r:id="rId19"/>
      <p:bold r:id="rId20"/>
      <p:italic r:id="rId21"/>
      <p:boldItalic r:id="rId22"/>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2911"/>
    <a:srgbClr val="253917"/>
    <a:srgbClr val="C55A11"/>
    <a:srgbClr val="F2F2F2"/>
    <a:srgbClr val="401D06"/>
    <a:srgbClr val="1F4E79"/>
    <a:srgbClr val="313C4D"/>
    <a:srgbClr val="3F4E63"/>
    <a:srgbClr val="222A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9" autoAdjust="0"/>
    <p:restoredTop sz="94660"/>
  </p:normalViewPr>
  <p:slideViewPr>
    <p:cSldViewPr snapToGrid="0">
      <p:cViewPr varScale="1">
        <p:scale>
          <a:sx n="105" d="100"/>
          <a:sy n="105" d="100"/>
        </p:scale>
        <p:origin x="150" y="120"/>
      </p:cViewPr>
      <p:guideLst/>
    </p:cSldViewPr>
  </p:slideViewPr>
  <p:notesTextViewPr>
    <p:cViewPr>
      <p:scale>
        <a:sx n="1" d="1"/>
        <a:sy n="1" d="1"/>
      </p:scale>
      <p:origin x="0" y="0"/>
    </p:cViewPr>
  </p:notesTextViewPr>
  <p:notesViewPr>
    <p:cSldViewPr snapToGrid="0">
      <p:cViewPr varScale="1">
        <p:scale>
          <a:sx n="80" d="100"/>
          <a:sy n="80" d="100"/>
        </p:scale>
        <p:origin x="310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3.fntdata"/><Relationship Id="rId7" Type="http://schemas.openxmlformats.org/officeDocument/2006/relationships/notesMaster" Target="notesMasters/notesMaster1.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presProps" Target="presProp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F4764A-8499-43F4-BAF2-114AD18CDA21}" type="datetimeFigureOut">
              <a:rPr lang="pt-BR" smtClean="0"/>
              <a:t>15/04/2019</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DDF3E0-7231-416D-9EE2-080C93310C85}" type="slidenum">
              <a:rPr lang="pt-BR" smtClean="0"/>
              <a:t>‹nº›</a:t>
            </a:fld>
            <a:endParaRPr lang="pt-BR"/>
          </a:p>
        </p:txBody>
      </p:sp>
    </p:spTree>
    <p:extLst>
      <p:ext uri="{BB962C8B-B14F-4D97-AF65-F5344CB8AC3E}">
        <p14:creationId xmlns:p14="http://schemas.microsoft.com/office/powerpoint/2010/main" val="2401092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58036-0C40-443E-9FA8-612C2DEC1419}" type="datetimeFigureOut">
              <a:rPr lang="pt-BR" smtClean="0"/>
              <a:t>15/04/2019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1F825-D028-4DEB-AFE6-744F05955024}" type="slidenum">
              <a:rPr lang="pt-BR" smtClean="0"/>
              <a:t>‹nº›</a:t>
            </a:fld>
            <a:endParaRPr lang="pt-BR"/>
          </a:p>
        </p:txBody>
      </p:sp>
    </p:spTree>
    <p:extLst>
      <p:ext uri="{BB962C8B-B14F-4D97-AF65-F5344CB8AC3E}">
        <p14:creationId xmlns:p14="http://schemas.microsoft.com/office/powerpoint/2010/main" val="80329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6" name="Triângulo Retângulo 7"/>
          <p:cNvSpPr/>
          <p:nvPr userDrawn="1"/>
        </p:nvSpPr>
        <p:spPr>
          <a:xfrm rot="10800000" flipH="1" flipV="1">
            <a:off x="0" y="0"/>
            <a:ext cx="12191999"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rgbClr val="1B2911">
              <a:alpha val="6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0" name="Retângulo 9"/>
          <p:cNvSpPr/>
          <p:nvPr userDrawn="1"/>
        </p:nvSpPr>
        <p:spPr>
          <a:xfrm>
            <a:off x="351329" y="4976404"/>
            <a:ext cx="2048698" cy="978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Título 13"/>
          <p:cNvSpPr>
            <a:spLocks noGrp="1"/>
          </p:cNvSpPr>
          <p:nvPr>
            <p:ph type="title" hasCustomPrompt="1"/>
          </p:nvPr>
        </p:nvSpPr>
        <p:spPr>
          <a:xfrm>
            <a:off x="218944" y="3884515"/>
            <a:ext cx="6993855" cy="1091889"/>
          </a:xfrm>
          <a:prstGeom prst="rect">
            <a:avLst/>
          </a:prstGeom>
        </p:spPr>
        <p:txBody>
          <a:bodyPr/>
          <a:lstStyle>
            <a:lvl1pPr>
              <a:defRPr sz="3600"/>
            </a:lvl1pPr>
          </a:lstStyle>
          <a:p>
            <a:r>
              <a:rPr lang="pt-BR" dirty="0" smtClean="0"/>
              <a:t>DIGITE O TÍTULO DA APRESENTAÇÃO AQUI</a:t>
            </a:r>
            <a:endParaRPr lang="pt-BR" dirty="0"/>
          </a:p>
        </p:txBody>
      </p:sp>
      <p:sp>
        <p:nvSpPr>
          <p:cNvPr id="21" name="Espaço Reservado para Texto 20"/>
          <p:cNvSpPr>
            <a:spLocks noGrp="1"/>
          </p:cNvSpPr>
          <p:nvPr>
            <p:ph type="body" sz="quarter" idx="10" hasCustomPrompt="1"/>
          </p:nvPr>
        </p:nvSpPr>
        <p:spPr>
          <a:xfrm>
            <a:off x="228469" y="5130506"/>
            <a:ext cx="6984330" cy="914400"/>
          </a:xfrm>
          <a:prstGeom prst="rect">
            <a:avLst/>
          </a:prstGeom>
        </p:spPr>
        <p:txBody>
          <a:bodyPr/>
          <a:lstStyle>
            <a:lvl1pPr marL="0" indent="0">
              <a:buFontTx/>
              <a:buNone/>
              <a:defRPr sz="1600">
                <a:solidFill>
                  <a:schemeClr val="bg1"/>
                </a:solidFill>
                <a:latin typeface="Raleway ExtraLight" panose="020B03030301010600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t-BR" sz="1600" b="0" i="0" kern="1200" dirty="0" err="1" smtClean="0">
                <a:solidFill>
                  <a:schemeClr val="bg1"/>
                </a:solidFill>
                <a:effectLst/>
                <a:latin typeface="Raleway ExtraLight" panose="020B0303030101060003" pitchFamily="34" charset="0"/>
                <a:ea typeface="+mn-ea"/>
                <a:cs typeface="+mn-cs"/>
              </a:rPr>
              <a:t>Nullam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orci</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diam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pretium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sit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amet</a:t>
            </a:r>
            <a:r>
              <a:rPr lang="pt-BR" sz="1600" b="0" i="0" kern="1200" dirty="0" smtClean="0">
                <a:solidFill>
                  <a:schemeClr val="bg1"/>
                </a:solidFill>
                <a:effectLst/>
                <a:latin typeface="Raleway ExtraLight" panose="020B0303030101060003" pitchFamily="34" charset="0"/>
                <a:ea typeface="+mn-ea"/>
                <a:cs typeface="+mn-cs"/>
              </a:rPr>
              <a:t> ipsum </a:t>
            </a:r>
            <a:r>
              <a:rPr lang="pt-BR" sz="1600" b="0" i="0" kern="1200" dirty="0" err="1" smtClean="0">
                <a:solidFill>
                  <a:schemeClr val="bg1"/>
                </a:solidFill>
                <a:effectLst/>
                <a:latin typeface="Raleway ExtraLight" panose="020B0303030101060003" pitchFamily="34" charset="0"/>
                <a:ea typeface="+mn-ea"/>
                <a:cs typeface="+mn-cs"/>
              </a:rPr>
              <a:t>sit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amet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sagittis</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vulputate</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augue</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Nulla</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pulvinar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porttitor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nisl</a:t>
            </a:r>
            <a:r>
              <a:rPr lang="pt-BR" sz="1600" b="0" i="0" kern="1200" dirty="0" smtClean="0">
                <a:solidFill>
                  <a:schemeClr val="bg1"/>
                </a:solidFill>
                <a:effectLst/>
                <a:latin typeface="Raleway ExtraLight" panose="020B0303030101060003" pitchFamily="34" charset="0"/>
                <a:ea typeface="+mn-ea"/>
                <a:cs typeface="+mn-cs"/>
              </a:rPr>
              <a:t>, ac </a:t>
            </a:r>
            <a:r>
              <a:rPr lang="pt-BR" sz="1600" b="0" i="0" kern="1200" dirty="0" err="1" smtClean="0">
                <a:solidFill>
                  <a:schemeClr val="bg1"/>
                </a:solidFill>
                <a:effectLst/>
                <a:latin typeface="Raleway ExtraLight" panose="020B0303030101060003" pitchFamily="34" charset="0"/>
                <a:ea typeface="+mn-ea"/>
                <a:cs typeface="+mn-cs"/>
              </a:rPr>
              <a:t>efficitur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tellus</a:t>
            </a:r>
            <a:r>
              <a:rPr lang="pt-BR" sz="1600" b="0" i="0" kern="1200" dirty="0" smtClean="0">
                <a:solidFill>
                  <a:schemeClr val="bg1"/>
                </a:solidFill>
                <a:effectLst/>
                <a:latin typeface="Raleway ExtraLight" panose="020B0303030101060003" pitchFamily="34" charset="0"/>
                <a:ea typeface="+mn-ea"/>
                <a:cs typeface="+mn-cs"/>
              </a:rPr>
              <a:t>.</a:t>
            </a:r>
            <a:endParaRPr lang="pt-BR" sz="1600" dirty="0">
              <a:solidFill>
                <a:schemeClr val="bg1"/>
              </a:solidFill>
              <a:latin typeface="Raleway ExtraLight" panose="020B0303030101060003" pitchFamily="34" charset="0"/>
            </a:endParaRPr>
          </a:p>
        </p:txBody>
      </p:sp>
      <p:sp>
        <p:nvSpPr>
          <p:cNvPr id="24" name="Espaço Reservado para Texto 23"/>
          <p:cNvSpPr>
            <a:spLocks noGrp="1"/>
          </p:cNvSpPr>
          <p:nvPr>
            <p:ph type="body" sz="quarter" idx="11" hasCustomPrompt="1"/>
          </p:nvPr>
        </p:nvSpPr>
        <p:spPr>
          <a:xfrm>
            <a:off x="242149" y="3641189"/>
            <a:ext cx="6970650" cy="271901"/>
          </a:xfrm>
          <a:prstGeom prst="rect">
            <a:avLst/>
          </a:prstGeom>
        </p:spPr>
        <p:txBody>
          <a:bodyPr/>
          <a:lstStyle>
            <a:lvl1pPr marL="0" indent="0" algn="l">
              <a:buNone/>
              <a:defRPr sz="1200" b="1">
                <a:solidFill>
                  <a:schemeClr val="bg1"/>
                </a:solidFill>
                <a:latin typeface="Raleway" panose="020B0503030101060003" pitchFamily="34" charset="0"/>
              </a:defRPr>
            </a:lvl1pPr>
          </a:lstStyle>
          <a:p>
            <a:pPr algn="l"/>
            <a:r>
              <a:rPr lang="pt-BR" sz="1200" dirty="0" smtClean="0">
                <a:effectLst/>
              </a:rPr>
              <a:t>SECRETARIA DE PETRÓLEO, GÁS NATURAL E BIO COMBUSTÍVEIS</a:t>
            </a:r>
          </a:p>
        </p:txBody>
      </p:sp>
      <p:grpSp>
        <p:nvGrpSpPr>
          <p:cNvPr id="7" name="Agrupar 6"/>
          <p:cNvGrpSpPr/>
          <p:nvPr userDrawn="1"/>
        </p:nvGrpSpPr>
        <p:grpSpPr>
          <a:xfrm>
            <a:off x="7078566" y="4772025"/>
            <a:ext cx="5124446" cy="2103392"/>
            <a:chOff x="7067549" y="4772025"/>
            <a:chExt cx="5124446" cy="2103392"/>
          </a:xfrm>
        </p:grpSpPr>
        <p:sp>
          <p:nvSpPr>
            <p:cNvPr id="8"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9" name="Image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Tree>
    <p:extLst>
      <p:ext uri="{BB962C8B-B14F-4D97-AF65-F5344CB8AC3E}">
        <p14:creationId xmlns:p14="http://schemas.microsoft.com/office/powerpoint/2010/main" val="37423615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sp>
        <p:nvSpPr>
          <p:cNvPr id="6" name="Triângulo Retângulo 7"/>
          <p:cNvSpPr/>
          <p:nvPr userDrawn="1"/>
        </p:nvSpPr>
        <p:spPr>
          <a:xfrm rot="10800000" flipH="1" flipV="1">
            <a:off x="0" y="0"/>
            <a:ext cx="12191999"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rgbClr val="1B2911">
              <a:alpha val="6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grpSp>
        <p:nvGrpSpPr>
          <p:cNvPr id="7" name="Agrupar 6"/>
          <p:cNvGrpSpPr/>
          <p:nvPr userDrawn="1"/>
        </p:nvGrpSpPr>
        <p:grpSpPr>
          <a:xfrm>
            <a:off x="7078566" y="4772025"/>
            <a:ext cx="5124446" cy="2103392"/>
            <a:chOff x="7067549" y="4772025"/>
            <a:chExt cx="5124446" cy="2103392"/>
          </a:xfrm>
        </p:grpSpPr>
        <p:sp>
          <p:nvSpPr>
            <p:cNvPr id="8"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9" name="Image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Tree>
    <p:extLst>
      <p:ext uri="{BB962C8B-B14F-4D97-AF65-F5344CB8AC3E}">
        <p14:creationId xmlns:p14="http://schemas.microsoft.com/office/powerpoint/2010/main" val="2172554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898" y="0"/>
            <a:ext cx="12192000" cy="6875417"/>
          </a:xfrm>
          <a:prstGeom prst="rect">
            <a:avLst/>
          </a:prstGeom>
          <a:solidFill>
            <a:srgbClr val="1B2911">
              <a:alpha val="8509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chemeClr val="tx1"/>
              </a:solidFill>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15" name="Retângulo 14"/>
          <p:cNvSpPr/>
          <p:nvPr userDrawn="1"/>
        </p:nvSpPr>
        <p:spPr>
          <a:xfrm>
            <a:off x="341804" y="1747429"/>
            <a:ext cx="2048698" cy="978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 name="Título 1"/>
          <p:cNvSpPr>
            <a:spLocks noGrp="1"/>
          </p:cNvSpPr>
          <p:nvPr>
            <p:ph type="title" hasCustomPrompt="1"/>
          </p:nvPr>
        </p:nvSpPr>
        <p:spPr>
          <a:xfrm>
            <a:off x="228467" y="676364"/>
            <a:ext cx="5838022" cy="1053650"/>
          </a:xfrm>
          <a:prstGeom prst="rect">
            <a:avLst/>
          </a:prstGeom>
        </p:spPr>
        <p:txBody>
          <a:bodyPr/>
          <a:lstStyle>
            <a:lvl1pPr>
              <a:defRPr sz="3600">
                <a:solidFill>
                  <a:schemeClr val="tx1"/>
                </a:solidFill>
              </a:defRPr>
            </a:lvl1pPr>
          </a:lstStyle>
          <a:p>
            <a:r>
              <a:rPr lang="pt-BR" dirty="0" smtClean="0"/>
              <a:t>DIGITE O TÍTULO DO SLIDE AQUI</a:t>
            </a:r>
            <a:endParaRPr lang="pt-BR" dirty="0"/>
          </a:p>
        </p:txBody>
      </p:sp>
      <p:sp>
        <p:nvSpPr>
          <p:cNvPr id="21" name="Espaço Reservado para Texto 20"/>
          <p:cNvSpPr>
            <a:spLocks noGrp="1"/>
          </p:cNvSpPr>
          <p:nvPr>
            <p:ph type="body" sz="quarter" idx="12" hasCustomPrompt="1"/>
          </p:nvPr>
        </p:nvSpPr>
        <p:spPr>
          <a:xfrm>
            <a:off x="227013" y="2044700"/>
            <a:ext cx="11612562" cy="3939360"/>
          </a:xfrm>
          <a:prstGeom prst="rect">
            <a:avLst/>
          </a:prstGeom>
        </p:spPr>
        <p:txBody>
          <a:bodyPr/>
          <a:lstStyle>
            <a:lvl1pPr marL="0" indent="0" algn="just">
              <a:buFontTx/>
              <a:buNone/>
              <a:defRPr sz="1400">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a:p>
            <a:pPr lvl="0"/>
            <a:r>
              <a:rPr lang="pt-BR" dirty="0" err="1" smtClean="0"/>
              <a:t>Cras</a:t>
            </a:r>
            <a:r>
              <a:rPr lang="pt-BR" dirty="0" smtClean="0"/>
              <a:t> </a:t>
            </a:r>
            <a:r>
              <a:rPr lang="pt-BR" dirty="0" err="1" smtClean="0"/>
              <a:t>vestibulum</a:t>
            </a:r>
            <a:r>
              <a:rPr lang="pt-BR" dirty="0" smtClean="0"/>
              <a:t>, ante </a:t>
            </a:r>
            <a:r>
              <a:rPr lang="pt-BR" dirty="0" err="1" smtClean="0"/>
              <a:t>molestie</a:t>
            </a:r>
            <a:r>
              <a:rPr lang="pt-BR" dirty="0" smtClean="0"/>
              <a:t> </a:t>
            </a:r>
            <a:r>
              <a:rPr lang="pt-BR" dirty="0" err="1" smtClean="0"/>
              <a:t>pretium</a:t>
            </a:r>
            <a:r>
              <a:rPr lang="pt-BR" dirty="0" smtClean="0"/>
              <a:t> </a:t>
            </a:r>
            <a:r>
              <a:rPr lang="pt-BR" dirty="0" err="1" smtClean="0"/>
              <a:t>accumsan</a:t>
            </a:r>
            <a:r>
              <a:rPr lang="pt-BR" dirty="0" smtClean="0"/>
              <a:t>, justo </a:t>
            </a:r>
            <a:r>
              <a:rPr lang="pt-BR" dirty="0" err="1" smtClean="0"/>
              <a:t>nisi</a:t>
            </a:r>
            <a:r>
              <a:rPr lang="pt-BR" dirty="0" smtClean="0"/>
              <a:t> porta magna, et </a:t>
            </a:r>
            <a:r>
              <a:rPr lang="pt-BR" dirty="0" err="1" smtClean="0"/>
              <a:t>pellentesque</a:t>
            </a:r>
            <a:r>
              <a:rPr lang="pt-BR" dirty="0" smtClean="0"/>
              <a:t> mi massa et </a:t>
            </a:r>
            <a:r>
              <a:rPr lang="pt-BR" dirty="0" err="1" smtClean="0"/>
              <a:t>elit</a:t>
            </a:r>
            <a:r>
              <a:rPr lang="pt-BR" dirty="0" smtClean="0"/>
              <a:t>. </a:t>
            </a:r>
            <a:r>
              <a:rPr lang="pt-BR" dirty="0" err="1" smtClean="0"/>
              <a:t>Morbi</a:t>
            </a:r>
            <a:r>
              <a:rPr lang="pt-BR" dirty="0" smtClean="0"/>
              <a:t> </a:t>
            </a:r>
            <a:r>
              <a:rPr lang="pt-BR" dirty="0" err="1" smtClean="0"/>
              <a:t>aliquet</a:t>
            </a:r>
            <a:r>
              <a:rPr lang="pt-BR" dirty="0" smtClean="0"/>
              <a:t> </a:t>
            </a:r>
            <a:r>
              <a:rPr lang="pt-BR" dirty="0" err="1" smtClean="0"/>
              <a:t>neque</a:t>
            </a:r>
            <a:r>
              <a:rPr lang="pt-BR" dirty="0" smtClean="0"/>
              <a:t> quis libero </a:t>
            </a:r>
            <a:r>
              <a:rPr lang="pt-BR" dirty="0" err="1" smtClean="0"/>
              <a:t>aliquam</a:t>
            </a:r>
            <a:r>
              <a:rPr lang="pt-BR" dirty="0" smtClean="0"/>
              <a:t>, et </a:t>
            </a:r>
            <a:r>
              <a:rPr lang="pt-BR" dirty="0" err="1" smtClean="0"/>
              <a:t>fringilla</a:t>
            </a:r>
            <a:r>
              <a:rPr lang="pt-BR" dirty="0" smtClean="0"/>
              <a:t> </a:t>
            </a:r>
            <a:r>
              <a:rPr lang="pt-BR" dirty="0" err="1" smtClean="0"/>
              <a:t>orci</a:t>
            </a:r>
            <a:r>
              <a:rPr lang="pt-BR" dirty="0" smtClean="0"/>
              <a:t> </a:t>
            </a:r>
            <a:r>
              <a:rPr lang="pt-BR" dirty="0" err="1" smtClean="0"/>
              <a:t>feugiat</a:t>
            </a:r>
            <a:r>
              <a:rPr lang="pt-BR" dirty="0" smtClean="0"/>
              <a:t>. </a:t>
            </a:r>
            <a:r>
              <a:rPr lang="pt-BR" dirty="0" err="1" smtClean="0"/>
              <a:t>Aliquam</a:t>
            </a:r>
            <a:r>
              <a:rPr lang="pt-BR" dirty="0" smtClean="0"/>
              <a:t> </a:t>
            </a:r>
            <a:r>
              <a:rPr lang="pt-BR" dirty="0" err="1" smtClean="0"/>
              <a:t>luctus</a:t>
            </a:r>
            <a:r>
              <a:rPr lang="pt-BR" dirty="0" smtClean="0"/>
              <a:t> </a:t>
            </a:r>
            <a:r>
              <a:rPr lang="pt-BR" dirty="0" err="1" smtClean="0"/>
              <a:t>elementum</a:t>
            </a:r>
            <a:r>
              <a:rPr lang="pt-BR" dirty="0" smtClean="0"/>
              <a:t> </a:t>
            </a:r>
            <a:r>
              <a:rPr lang="pt-BR" dirty="0" err="1" smtClean="0"/>
              <a:t>cursus</a:t>
            </a:r>
            <a:r>
              <a:rPr lang="pt-BR" dirty="0" smtClean="0"/>
              <a:t>. </a:t>
            </a:r>
            <a:r>
              <a:rPr lang="pt-BR" dirty="0" err="1" smtClean="0"/>
              <a:t>Morbi</a:t>
            </a:r>
            <a:r>
              <a:rPr lang="pt-BR" dirty="0" smtClean="0"/>
              <a:t> </a:t>
            </a:r>
            <a:r>
              <a:rPr lang="pt-BR" dirty="0" err="1" smtClean="0"/>
              <a:t>vulputate</a:t>
            </a:r>
            <a:r>
              <a:rPr lang="pt-BR" dirty="0" smtClean="0"/>
              <a:t> </a:t>
            </a:r>
            <a:r>
              <a:rPr lang="pt-BR" dirty="0" err="1" smtClean="0"/>
              <a:t>pharetra</a:t>
            </a:r>
            <a:r>
              <a:rPr lang="pt-BR" dirty="0" smtClean="0"/>
              <a:t> nunc </a:t>
            </a:r>
            <a:r>
              <a:rPr lang="pt-BR" dirty="0" err="1" smtClean="0"/>
              <a:t>vel</a:t>
            </a:r>
            <a:r>
              <a:rPr lang="pt-BR" dirty="0" smtClean="0"/>
              <a:t> </a:t>
            </a:r>
            <a:r>
              <a:rPr lang="pt-BR" dirty="0" err="1" smtClean="0"/>
              <a:t>consectetur</a:t>
            </a:r>
            <a:r>
              <a:rPr lang="pt-BR" dirty="0" smtClean="0"/>
              <a:t>. Nam </a:t>
            </a:r>
            <a:r>
              <a:rPr lang="pt-BR" dirty="0" err="1" smtClean="0"/>
              <a:t>malesuada</a:t>
            </a:r>
            <a:r>
              <a:rPr lang="pt-BR" dirty="0" smtClean="0"/>
              <a:t> nunc </a:t>
            </a:r>
            <a:r>
              <a:rPr lang="pt-BR" dirty="0" err="1" smtClean="0"/>
              <a:t>neque</a:t>
            </a:r>
            <a:r>
              <a:rPr lang="pt-BR" dirty="0" smtClean="0"/>
              <a:t>, non porta </a:t>
            </a:r>
            <a:r>
              <a:rPr lang="pt-BR" dirty="0" err="1" smtClean="0"/>
              <a:t>augue</a:t>
            </a:r>
            <a:r>
              <a:rPr lang="pt-BR" dirty="0" smtClean="0"/>
              <a:t> </a:t>
            </a:r>
            <a:r>
              <a:rPr lang="pt-BR" dirty="0" err="1" smtClean="0"/>
              <a:t>facilisis</a:t>
            </a:r>
            <a:r>
              <a:rPr lang="pt-BR" dirty="0" smtClean="0"/>
              <a:t> id. </a:t>
            </a:r>
            <a:r>
              <a:rPr lang="pt-BR" dirty="0" err="1" smtClean="0"/>
              <a:t>Suspendisse</a:t>
            </a:r>
            <a:r>
              <a:rPr lang="pt-BR" dirty="0" smtClean="0"/>
              <a:t> </a:t>
            </a:r>
            <a:r>
              <a:rPr lang="pt-BR" dirty="0" err="1" smtClean="0"/>
              <a:t>potenti</a:t>
            </a:r>
            <a:r>
              <a:rPr lang="pt-BR" dirty="0" smtClean="0"/>
              <a:t>. In </a:t>
            </a:r>
            <a:r>
              <a:rPr lang="pt-BR" dirty="0" err="1" smtClean="0"/>
              <a:t>aliquam</a:t>
            </a:r>
            <a:r>
              <a:rPr lang="pt-BR" dirty="0" smtClean="0"/>
              <a:t>, </a:t>
            </a:r>
            <a:r>
              <a:rPr lang="pt-BR" dirty="0" err="1" smtClean="0"/>
              <a:t>dui</a:t>
            </a:r>
            <a:r>
              <a:rPr lang="pt-BR" dirty="0" smtClean="0"/>
              <a:t> </a:t>
            </a:r>
            <a:r>
              <a:rPr lang="pt-BR" dirty="0" err="1" smtClean="0"/>
              <a:t>nec</a:t>
            </a:r>
            <a:r>
              <a:rPr lang="pt-BR" dirty="0" smtClean="0"/>
              <a:t> </a:t>
            </a:r>
            <a:r>
              <a:rPr lang="pt-BR" dirty="0" err="1" smtClean="0"/>
              <a:t>luctus</a:t>
            </a:r>
            <a:r>
              <a:rPr lang="pt-BR" dirty="0" smtClean="0"/>
              <a:t> </a:t>
            </a:r>
            <a:r>
              <a:rPr lang="pt-BR" dirty="0" err="1" smtClean="0"/>
              <a:t>facilisis</a:t>
            </a:r>
            <a:r>
              <a:rPr lang="pt-BR" dirty="0" smtClean="0"/>
              <a:t>, </a:t>
            </a:r>
            <a:r>
              <a:rPr lang="pt-BR" dirty="0" err="1" smtClean="0"/>
              <a:t>felis</a:t>
            </a:r>
            <a:r>
              <a:rPr lang="pt-BR" dirty="0" smtClean="0"/>
              <a:t> </a:t>
            </a:r>
            <a:r>
              <a:rPr lang="pt-BR" dirty="0" err="1" smtClean="0"/>
              <a:t>felis</a:t>
            </a:r>
            <a:r>
              <a:rPr lang="pt-BR" dirty="0" smtClean="0"/>
              <a:t> </a:t>
            </a:r>
            <a:r>
              <a:rPr lang="pt-BR" dirty="0" err="1" smtClean="0"/>
              <a:t>eleifend</a:t>
            </a:r>
            <a:r>
              <a:rPr lang="pt-BR" dirty="0" smtClean="0"/>
              <a:t> </a:t>
            </a:r>
            <a:r>
              <a:rPr lang="pt-BR" dirty="0" err="1" smtClean="0"/>
              <a:t>ligula</a:t>
            </a:r>
            <a:r>
              <a:rPr lang="pt-BR" dirty="0" smtClean="0"/>
              <a:t>, quis </a:t>
            </a:r>
            <a:r>
              <a:rPr lang="pt-BR" dirty="0" err="1" smtClean="0"/>
              <a:t>mollis</a:t>
            </a:r>
            <a:r>
              <a:rPr lang="pt-BR" dirty="0" smtClean="0"/>
              <a:t> </a:t>
            </a:r>
            <a:r>
              <a:rPr lang="pt-BR" dirty="0" err="1" smtClean="0"/>
              <a:t>neque</a:t>
            </a:r>
            <a:r>
              <a:rPr lang="pt-BR" dirty="0" smtClean="0"/>
              <a:t> </a:t>
            </a:r>
            <a:r>
              <a:rPr lang="pt-BR" dirty="0" err="1" smtClean="0"/>
              <a:t>nisl</a:t>
            </a:r>
            <a:r>
              <a:rPr lang="pt-BR" dirty="0" smtClean="0"/>
              <a:t> et </a:t>
            </a:r>
            <a:r>
              <a:rPr lang="pt-BR" dirty="0" err="1" smtClean="0"/>
              <a:t>velit</a:t>
            </a:r>
            <a:r>
              <a:rPr lang="pt-BR" dirty="0" smtClean="0"/>
              <a:t>. </a:t>
            </a:r>
            <a:r>
              <a:rPr lang="pt-BR" dirty="0" err="1" smtClean="0"/>
              <a:t>Donec</a:t>
            </a:r>
            <a:r>
              <a:rPr lang="pt-BR" dirty="0" smtClean="0"/>
              <a:t> </a:t>
            </a:r>
            <a:r>
              <a:rPr lang="pt-BR" dirty="0" err="1" smtClean="0"/>
              <a:t>sed</a:t>
            </a:r>
            <a:r>
              <a:rPr lang="pt-BR" dirty="0" smtClean="0"/>
              <a:t> </a:t>
            </a:r>
            <a:r>
              <a:rPr lang="pt-BR" dirty="0" err="1" smtClean="0"/>
              <a:t>sodales</a:t>
            </a:r>
            <a:r>
              <a:rPr lang="pt-BR" dirty="0" smtClean="0"/>
              <a:t> </a:t>
            </a:r>
            <a:r>
              <a:rPr lang="pt-BR" dirty="0" err="1" smtClean="0"/>
              <a:t>neque</a:t>
            </a:r>
            <a:r>
              <a:rPr lang="pt-BR" dirty="0" smtClean="0"/>
              <a:t>. </a:t>
            </a:r>
            <a:r>
              <a:rPr lang="pt-BR" dirty="0" err="1" smtClean="0"/>
              <a:t>Nullam</a:t>
            </a:r>
            <a:r>
              <a:rPr lang="pt-BR" dirty="0" smtClean="0"/>
              <a:t> </a:t>
            </a:r>
            <a:r>
              <a:rPr lang="pt-BR" dirty="0" err="1" smtClean="0"/>
              <a:t>hendrerit</a:t>
            </a:r>
            <a:r>
              <a:rPr lang="pt-BR" dirty="0" smtClean="0"/>
              <a:t> </a:t>
            </a:r>
            <a:r>
              <a:rPr lang="pt-BR" dirty="0" err="1" smtClean="0"/>
              <a:t>vel</a:t>
            </a:r>
            <a:r>
              <a:rPr lang="pt-BR" dirty="0" smtClean="0"/>
              <a:t> est ut </a:t>
            </a:r>
            <a:r>
              <a:rPr lang="pt-BR" dirty="0" err="1" smtClean="0"/>
              <a:t>bibendum</a:t>
            </a:r>
            <a:r>
              <a:rPr lang="pt-BR" dirty="0" smtClean="0"/>
              <a:t>.</a:t>
            </a:r>
          </a:p>
          <a:p>
            <a:pPr lvl="0"/>
            <a:r>
              <a:rPr lang="pt-BR" dirty="0" smtClean="0"/>
              <a:t>Nunc </a:t>
            </a:r>
            <a:r>
              <a:rPr lang="pt-BR" dirty="0" err="1" smtClean="0"/>
              <a:t>vel</a:t>
            </a:r>
            <a:r>
              <a:rPr lang="pt-BR" dirty="0" smtClean="0"/>
              <a:t> </a:t>
            </a:r>
            <a:r>
              <a:rPr lang="pt-BR" dirty="0" err="1" smtClean="0"/>
              <a:t>eleifend</a:t>
            </a:r>
            <a:r>
              <a:rPr lang="pt-BR" dirty="0" smtClean="0"/>
              <a:t> magna, non </a:t>
            </a:r>
            <a:r>
              <a:rPr lang="pt-BR" dirty="0" err="1" smtClean="0"/>
              <a:t>egestas</a:t>
            </a:r>
            <a:r>
              <a:rPr lang="pt-BR" dirty="0" smtClean="0"/>
              <a:t> </a:t>
            </a:r>
            <a:r>
              <a:rPr lang="pt-BR" dirty="0" err="1" smtClean="0"/>
              <a:t>nulla</a:t>
            </a:r>
            <a:r>
              <a:rPr lang="pt-BR" dirty="0" smtClean="0"/>
              <a:t>. </a:t>
            </a:r>
            <a:r>
              <a:rPr lang="pt-BR" dirty="0" err="1" smtClean="0"/>
              <a:t>Donec</a:t>
            </a:r>
            <a:r>
              <a:rPr lang="pt-BR" dirty="0" smtClean="0"/>
              <a:t> a </a:t>
            </a:r>
            <a:r>
              <a:rPr lang="pt-BR" dirty="0" err="1" smtClean="0"/>
              <a:t>dolor</a:t>
            </a:r>
            <a:r>
              <a:rPr lang="pt-BR" dirty="0" smtClean="0"/>
              <a:t> </a:t>
            </a:r>
            <a:r>
              <a:rPr lang="pt-BR" dirty="0" err="1" smtClean="0"/>
              <a:t>vulputate</a:t>
            </a:r>
            <a:r>
              <a:rPr lang="pt-BR" dirty="0" smtClean="0"/>
              <a:t> est </a:t>
            </a:r>
            <a:r>
              <a:rPr lang="pt-BR" dirty="0" err="1" smtClean="0"/>
              <a:t>ultricies</a:t>
            </a:r>
            <a:r>
              <a:rPr lang="pt-BR" dirty="0" smtClean="0"/>
              <a:t> </a:t>
            </a:r>
            <a:r>
              <a:rPr lang="pt-BR" dirty="0" err="1" smtClean="0"/>
              <a:t>elementum</a:t>
            </a:r>
            <a:r>
              <a:rPr lang="pt-BR" dirty="0" smtClean="0"/>
              <a:t> et </a:t>
            </a:r>
            <a:r>
              <a:rPr lang="pt-BR" dirty="0" err="1" smtClean="0"/>
              <a:t>at</a:t>
            </a:r>
            <a:r>
              <a:rPr lang="pt-BR" dirty="0" smtClean="0"/>
              <a:t> </a:t>
            </a:r>
            <a:r>
              <a:rPr lang="pt-BR" dirty="0" err="1" smtClean="0"/>
              <a:t>nulla</a:t>
            </a:r>
            <a:r>
              <a:rPr lang="pt-BR" dirty="0" smtClean="0"/>
              <a:t>. </a:t>
            </a:r>
            <a:r>
              <a:rPr lang="pt-BR" dirty="0" err="1" smtClean="0"/>
              <a:t>Etiam</a:t>
            </a:r>
            <a:r>
              <a:rPr lang="pt-BR" dirty="0" smtClean="0"/>
              <a:t> </a:t>
            </a:r>
            <a:r>
              <a:rPr lang="pt-BR" dirty="0" err="1" smtClean="0"/>
              <a:t>placerat</a:t>
            </a:r>
            <a:r>
              <a:rPr lang="pt-BR" dirty="0" smtClean="0"/>
              <a:t> est </a:t>
            </a:r>
            <a:r>
              <a:rPr lang="pt-BR" dirty="0" err="1" smtClean="0"/>
              <a:t>lacus</a:t>
            </a:r>
            <a:r>
              <a:rPr lang="pt-BR" dirty="0" smtClean="0"/>
              <a:t>, </a:t>
            </a:r>
            <a:r>
              <a:rPr lang="pt-BR" dirty="0" err="1" smtClean="0"/>
              <a:t>nec</a:t>
            </a:r>
            <a:r>
              <a:rPr lang="pt-BR" dirty="0" smtClean="0"/>
              <a:t> </a:t>
            </a:r>
            <a:r>
              <a:rPr lang="pt-BR" dirty="0" err="1" smtClean="0"/>
              <a:t>volutpat</a:t>
            </a:r>
            <a:r>
              <a:rPr lang="pt-BR" dirty="0" smtClean="0"/>
              <a:t> erat </a:t>
            </a:r>
            <a:r>
              <a:rPr lang="pt-BR" dirty="0" err="1" smtClean="0"/>
              <a:t>sollicitudin</a:t>
            </a:r>
            <a:r>
              <a:rPr lang="pt-BR" dirty="0" smtClean="0"/>
              <a:t> id. </a:t>
            </a:r>
            <a:r>
              <a:rPr lang="pt-BR" dirty="0" err="1" smtClean="0"/>
              <a:t>Curabitur</a:t>
            </a:r>
            <a:r>
              <a:rPr lang="pt-BR" dirty="0" smtClean="0"/>
              <a:t> </a:t>
            </a:r>
            <a:r>
              <a:rPr lang="pt-BR" dirty="0" err="1" smtClean="0"/>
              <a:t>at</a:t>
            </a:r>
            <a:r>
              <a:rPr lang="pt-BR" dirty="0" smtClean="0"/>
              <a:t> </a:t>
            </a:r>
            <a:r>
              <a:rPr lang="pt-BR" dirty="0" err="1" smtClean="0"/>
              <a:t>orci</a:t>
            </a:r>
            <a:r>
              <a:rPr lang="pt-BR" dirty="0" smtClean="0"/>
              <a:t> </a:t>
            </a:r>
            <a:r>
              <a:rPr lang="pt-BR" dirty="0" err="1" smtClean="0"/>
              <a:t>turpis</a:t>
            </a:r>
            <a:r>
              <a:rPr lang="pt-BR" dirty="0" smtClean="0"/>
              <a:t>. </a:t>
            </a:r>
            <a:r>
              <a:rPr lang="pt-BR" dirty="0" err="1" smtClean="0"/>
              <a:t>Donec</a:t>
            </a:r>
            <a:r>
              <a:rPr lang="pt-BR" dirty="0" smtClean="0"/>
              <a:t> </a:t>
            </a:r>
            <a:r>
              <a:rPr lang="pt-BR" dirty="0" err="1" smtClean="0"/>
              <a:t>malesuada</a:t>
            </a:r>
            <a:r>
              <a:rPr lang="pt-BR" dirty="0" smtClean="0"/>
              <a:t> </a:t>
            </a:r>
            <a:r>
              <a:rPr lang="pt-BR" dirty="0" err="1" smtClean="0"/>
              <a:t>pulvinar</a:t>
            </a:r>
            <a:r>
              <a:rPr lang="pt-BR" dirty="0" smtClean="0"/>
              <a:t> </a:t>
            </a:r>
            <a:r>
              <a:rPr lang="pt-BR" dirty="0" err="1" smtClean="0"/>
              <a:t>purus</a:t>
            </a:r>
            <a:r>
              <a:rPr lang="pt-BR" dirty="0" smtClean="0"/>
              <a:t> </a:t>
            </a:r>
            <a:r>
              <a:rPr lang="pt-BR" dirty="0" err="1" smtClean="0"/>
              <a:t>nec</a:t>
            </a:r>
            <a:r>
              <a:rPr lang="pt-BR" dirty="0" smtClean="0"/>
              <a:t> </a:t>
            </a:r>
            <a:r>
              <a:rPr lang="pt-BR" dirty="0" err="1" smtClean="0"/>
              <a:t>ultrices</a:t>
            </a:r>
            <a:r>
              <a:rPr lang="pt-BR" dirty="0" smtClean="0"/>
              <a:t>. </a:t>
            </a:r>
            <a:r>
              <a:rPr lang="pt-BR" dirty="0" err="1" smtClean="0"/>
              <a:t>Donec</a:t>
            </a:r>
            <a:r>
              <a:rPr lang="pt-BR" dirty="0" smtClean="0"/>
              <a:t> </a:t>
            </a:r>
            <a:r>
              <a:rPr lang="pt-BR" dirty="0" err="1" smtClean="0"/>
              <a:t>nisl</a:t>
            </a:r>
            <a:r>
              <a:rPr lang="pt-BR" dirty="0" smtClean="0"/>
              <a:t> </a:t>
            </a:r>
            <a:r>
              <a:rPr lang="pt-BR" dirty="0" err="1" smtClean="0"/>
              <a:t>sapien</a:t>
            </a:r>
            <a:r>
              <a:rPr lang="pt-BR" dirty="0" smtClean="0"/>
              <a:t>, </a:t>
            </a:r>
            <a:r>
              <a:rPr lang="pt-BR" dirty="0" err="1" smtClean="0"/>
              <a:t>cursus</a:t>
            </a:r>
            <a:r>
              <a:rPr lang="pt-BR" dirty="0" smtClean="0"/>
              <a:t> vitae </a:t>
            </a:r>
            <a:r>
              <a:rPr lang="pt-BR" dirty="0" err="1" smtClean="0"/>
              <a:t>elementum</a:t>
            </a:r>
            <a:r>
              <a:rPr lang="pt-BR" dirty="0" smtClean="0"/>
              <a:t> eu, </a:t>
            </a:r>
            <a:r>
              <a:rPr lang="pt-BR" dirty="0" err="1" smtClean="0"/>
              <a:t>dignissim</a:t>
            </a:r>
            <a:r>
              <a:rPr lang="pt-BR" dirty="0" smtClean="0"/>
              <a:t> eu </a:t>
            </a:r>
            <a:r>
              <a:rPr lang="pt-BR" dirty="0" err="1" smtClean="0"/>
              <a:t>diam</a:t>
            </a:r>
            <a:r>
              <a:rPr lang="pt-BR" dirty="0" smtClean="0"/>
              <a:t>. </a:t>
            </a:r>
            <a:r>
              <a:rPr lang="pt-BR" dirty="0" err="1" smtClean="0"/>
              <a:t>Etiam</a:t>
            </a:r>
            <a:r>
              <a:rPr lang="pt-BR" dirty="0" smtClean="0"/>
              <a:t> </a:t>
            </a:r>
            <a:r>
              <a:rPr lang="pt-BR" dirty="0" err="1" smtClean="0"/>
              <a:t>vestibulum</a:t>
            </a:r>
            <a:r>
              <a:rPr lang="pt-BR" dirty="0" smtClean="0"/>
              <a:t> </a:t>
            </a:r>
            <a:r>
              <a:rPr lang="pt-BR" dirty="0" err="1" smtClean="0"/>
              <a:t>lectus</a:t>
            </a:r>
            <a:r>
              <a:rPr lang="pt-BR" dirty="0" smtClean="0"/>
              <a:t> </a:t>
            </a:r>
            <a:r>
              <a:rPr lang="pt-BR" dirty="0" err="1" smtClean="0"/>
              <a:t>dolor</a:t>
            </a:r>
            <a:r>
              <a:rPr lang="pt-BR" dirty="0" smtClean="0"/>
              <a:t>, </a:t>
            </a:r>
            <a:r>
              <a:rPr lang="pt-BR" dirty="0" err="1" smtClean="0"/>
              <a:t>ultricies</a:t>
            </a:r>
            <a:r>
              <a:rPr lang="pt-BR" dirty="0" smtClean="0"/>
              <a:t> </a:t>
            </a:r>
            <a:r>
              <a:rPr lang="pt-BR" dirty="0" err="1" smtClean="0"/>
              <a:t>mollis</a:t>
            </a:r>
            <a:r>
              <a:rPr lang="pt-BR" dirty="0" smtClean="0"/>
              <a:t> </a:t>
            </a:r>
            <a:r>
              <a:rPr lang="pt-BR" dirty="0" err="1" smtClean="0"/>
              <a:t>nisi</a:t>
            </a:r>
            <a:r>
              <a:rPr lang="pt-BR" dirty="0" smtClean="0"/>
              <a:t> </a:t>
            </a:r>
            <a:r>
              <a:rPr lang="pt-BR" dirty="0" err="1" smtClean="0"/>
              <a:t>vestibulum</a:t>
            </a:r>
            <a:r>
              <a:rPr lang="pt-BR" dirty="0" smtClean="0"/>
              <a:t> </a:t>
            </a:r>
            <a:r>
              <a:rPr lang="pt-BR" dirty="0" err="1" smtClean="0"/>
              <a:t>eget</a:t>
            </a:r>
            <a:r>
              <a:rPr lang="pt-BR" dirty="0" smtClean="0"/>
              <a:t>. </a:t>
            </a:r>
            <a:r>
              <a:rPr lang="pt-BR" dirty="0" err="1" smtClean="0"/>
              <a:t>Sed</a:t>
            </a:r>
            <a:r>
              <a:rPr lang="pt-BR" dirty="0" smtClean="0"/>
              <a:t> </a:t>
            </a:r>
            <a:r>
              <a:rPr lang="pt-BR" dirty="0" err="1" smtClean="0"/>
              <a:t>lacus</a:t>
            </a:r>
            <a:r>
              <a:rPr lang="pt-BR" dirty="0" smtClean="0"/>
              <a:t> </a:t>
            </a:r>
            <a:r>
              <a:rPr lang="pt-BR" dirty="0" err="1" smtClean="0"/>
              <a:t>tortor</a:t>
            </a:r>
            <a:r>
              <a:rPr lang="pt-BR" dirty="0" smtClean="0"/>
              <a:t>, </a:t>
            </a:r>
            <a:r>
              <a:rPr lang="pt-BR" dirty="0" err="1" smtClean="0"/>
              <a:t>auctor</a:t>
            </a:r>
            <a:r>
              <a:rPr lang="pt-BR" dirty="0" smtClean="0"/>
              <a:t> in </a:t>
            </a:r>
            <a:r>
              <a:rPr lang="pt-BR" dirty="0" err="1" smtClean="0"/>
              <a:t>mauris</a:t>
            </a:r>
            <a:r>
              <a:rPr lang="pt-BR" dirty="0" smtClean="0"/>
              <a:t> </a:t>
            </a:r>
            <a:r>
              <a:rPr lang="pt-BR" dirty="0" err="1" smtClean="0"/>
              <a:t>sed</a:t>
            </a:r>
            <a:r>
              <a:rPr lang="pt-BR" dirty="0" smtClean="0"/>
              <a:t>, </a:t>
            </a:r>
            <a:r>
              <a:rPr lang="pt-BR" dirty="0" err="1" smtClean="0"/>
              <a:t>tempor</a:t>
            </a:r>
            <a:r>
              <a:rPr lang="pt-BR" dirty="0" smtClean="0"/>
              <a:t> </a:t>
            </a:r>
            <a:r>
              <a:rPr lang="pt-BR" dirty="0" err="1" smtClean="0"/>
              <a:t>vehicula</a:t>
            </a:r>
            <a:r>
              <a:rPr lang="pt-BR" dirty="0" smtClean="0"/>
              <a:t> </a:t>
            </a:r>
            <a:r>
              <a:rPr lang="pt-BR" dirty="0" err="1" smtClean="0"/>
              <a:t>tellus</a:t>
            </a:r>
            <a:r>
              <a:rPr lang="pt-BR" dirty="0" smtClean="0"/>
              <a:t>. </a:t>
            </a:r>
            <a:r>
              <a:rPr lang="pt-BR" dirty="0" err="1" smtClean="0"/>
              <a:t>Quisque</a:t>
            </a:r>
            <a:r>
              <a:rPr lang="pt-BR" dirty="0" smtClean="0"/>
              <a:t> </a:t>
            </a:r>
            <a:r>
              <a:rPr lang="pt-BR" dirty="0" err="1" smtClean="0"/>
              <a:t>sit</a:t>
            </a:r>
            <a:r>
              <a:rPr lang="pt-BR" dirty="0" smtClean="0"/>
              <a:t> </a:t>
            </a:r>
            <a:r>
              <a:rPr lang="pt-BR" dirty="0" err="1" smtClean="0"/>
              <a:t>amet</a:t>
            </a:r>
            <a:r>
              <a:rPr lang="pt-BR" dirty="0" smtClean="0"/>
              <a:t> </a:t>
            </a:r>
            <a:r>
              <a:rPr lang="pt-BR" dirty="0" err="1" smtClean="0"/>
              <a:t>nulla</a:t>
            </a:r>
            <a:r>
              <a:rPr lang="pt-BR" dirty="0" smtClean="0"/>
              <a:t> </a:t>
            </a:r>
            <a:r>
              <a:rPr lang="pt-BR" dirty="0" err="1" smtClean="0"/>
              <a:t>tincidunt</a:t>
            </a:r>
            <a:r>
              <a:rPr lang="pt-BR" dirty="0" smtClean="0"/>
              <a:t>, </a:t>
            </a:r>
            <a:r>
              <a:rPr lang="pt-BR" dirty="0" err="1" smtClean="0"/>
              <a:t>ornare</a:t>
            </a:r>
            <a:r>
              <a:rPr lang="pt-BR" dirty="0" smtClean="0"/>
              <a:t> justo </a:t>
            </a:r>
            <a:r>
              <a:rPr lang="pt-BR" dirty="0" err="1" smtClean="0"/>
              <a:t>sed</a:t>
            </a:r>
            <a:r>
              <a:rPr lang="pt-BR" dirty="0" smtClean="0"/>
              <a:t>, </a:t>
            </a:r>
            <a:r>
              <a:rPr lang="pt-BR" dirty="0" err="1" smtClean="0"/>
              <a:t>commodo</a:t>
            </a:r>
            <a:r>
              <a:rPr lang="pt-BR" dirty="0" smtClean="0"/>
              <a:t> </a:t>
            </a:r>
            <a:r>
              <a:rPr lang="pt-BR" dirty="0" err="1" smtClean="0"/>
              <a:t>risus</a:t>
            </a:r>
            <a:r>
              <a:rPr lang="pt-BR" dirty="0" smtClean="0"/>
              <a:t>.</a:t>
            </a:r>
            <a:endParaRPr lang="pt-BR" dirty="0"/>
          </a:p>
        </p:txBody>
      </p:sp>
      <p:sp>
        <p:nvSpPr>
          <p:cNvPr id="22" name="Espaço Reservado para Texto 23"/>
          <p:cNvSpPr>
            <a:spLocks noGrp="1"/>
          </p:cNvSpPr>
          <p:nvPr>
            <p:ph type="body" sz="quarter" idx="11" hasCustomPrompt="1"/>
          </p:nvPr>
        </p:nvSpPr>
        <p:spPr>
          <a:xfrm>
            <a:off x="242149" y="393164"/>
            <a:ext cx="5824340" cy="271901"/>
          </a:xfrm>
          <a:prstGeom prst="rect">
            <a:avLst/>
          </a:prstGeom>
        </p:spPr>
        <p:txBody>
          <a:bodyPr/>
          <a:lstStyle>
            <a:lvl1pPr marL="0" indent="0">
              <a:buNone/>
              <a:defRPr sz="1200" b="1">
                <a:solidFill>
                  <a:schemeClr val="tx1"/>
                </a:solidFill>
                <a:latin typeface="Raleway" panose="020B0503030101060003" pitchFamily="34" charset="0"/>
              </a:defRPr>
            </a:lvl1pPr>
          </a:lstStyle>
          <a:p>
            <a:pPr lvl="0"/>
            <a:r>
              <a:rPr lang="pt-BR" dirty="0" smtClean="0"/>
              <a:t>SECRETARIA DE PETRÓLEO, GÁS NATURAL E BIO COMBUSTÍVEIS</a:t>
            </a:r>
          </a:p>
        </p:txBody>
      </p:sp>
    </p:spTree>
    <p:extLst>
      <p:ext uri="{BB962C8B-B14F-4D97-AF65-F5344CB8AC3E}">
        <p14:creationId xmlns:p14="http://schemas.microsoft.com/office/powerpoint/2010/main" val="32358160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898" y="0"/>
            <a:ext cx="12192000" cy="6875417"/>
          </a:xfrm>
          <a:prstGeom prst="rect">
            <a:avLst/>
          </a:prstGeom>
          <a:solidFill>
            <a:srgbClr val="1B2911">
              <a:alpha val="8509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chemeClr val="tx1"/>
              </a:solidFill>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30857560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3885" y="0"/>
            <a:ext cx="12191995" cy="687087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0" name="Título 13"/>
          <p:cNvSpPr>
            <a:spLocks noGrp="1"/>
          </p:cNvSpPr>
          <p:nvPr>
            <p:ph type="title" hasCustomPrompt="1"/>
          </p:nvPr>
        </p:nvSpPr>
        <p:spPr>
          <a:xfrm>
            <a:off x="228469" y="659165"/>
            <a:ext cx="6410456" cy="1052861"/>
          </a:xfrm>
          <a:prstGeom prst="rect">
            <a:avLst/>
          </a:prstGeom>
        </p:spPr>
        <p:txBody>
          <a:bodyPr/>
          <a:lstStyle>
            <a:lvl1pPr>
              <a:defRPr sz="3600"/>
            </a:lvl1pPr>
          </a:lstStyle>
          <a:p>
            <a:r>
              <a:rPr lang="pt-BR" dirty="0" smtClean="0"/>
              <a:t>DIGITE O TÍTULO DO SLIDE AQUI</a:t>
            </a:r>
            <a:endParaRPr lang="pt-BR" dirty="0"/>
          </a:p>
        </p:txBody>
      </p:sp>
      <p:sp>
        <p:nvSpPr>
          <p:cNvPr id="12" name="Retângulo 11"/>
          <p:cNvSpPr/>
          <p:nvPr userDrawn="1"/>
        </p:nvSpPr>
        <p:spPr>
          <a:xfrm>
            <a:off x="341804" y="1712026"/>
            <a:ext cx="2048698" cy="978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paço Reservado para Texto 23"/>
          <p:cNvSpPr>
            <a:spLocks noGrp="1"/>
          </p:cNvSpPr>
          <p:nvPr>
            <p:ph type="body" sz="quarter" idx="11" hasCustomPrompt="1"/>
          </p:nvPr>
        </p:nvSpPr>
        <p:spPr>
          <a:xfrm>
            <a:off x="242149" y="395998"/>
            <a:ext cx="6396776"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smtClean="0"/>
              <a:t>SECRETARIA DE PETRÓLEO, GÁS NATURAL E BIO COMBUSTÍVEIS</a:t>
            </a:r>
          </a:p>
        </p:txBody>
      </p:sp>
      <p:sp>
        <p:nvSpPr>
          <p:cNvPr id="16" name="Espaço Reservado para Texto 20"/>
          <p:cNvSpPr>
            <a:spLocks noGrp="1"/>
          </p:cNvSpPr>
          <p:nvPr>
            <p:ph type="body" sz="quarter" idx="12" hasCustomPrompt="1"/>
          </p:nvPr>
        </p:nvSpPr>
        <p:spPr>
          <a:xfrm>
            <a:off x="227013" y="2044700"/>
            <a:ext cx="4592637" cy="4298950"/>
          </a:xfrm>
          <a:prstGeom prst="rect">
            <a:avLst/>
          </a:prstGeom>
        </p:spPr>
        <p:txBody>
          <a:bodyPr/>
          <a:lstStyle>
            <a:lvl1pPr marL="0" indent="0" algn="l">
              <a:buFontTx/>
              <a:buNone/>
              <a:defRPr sz="1400">
                <a:solidFill>
                  <a:schemeClr val="bg1"/>
                </a:solidFill>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p>
          <a:p>
            <a:pPr lvl="0"/>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p:txBody>
      </p:sp>
      <p:pic>
        <p:nvPicPr>
          <p:cNvPr id="21" name="Espaço Reservado para Imagem 11"/>
          <p:cNvPicPr>
            <a:picLocks noChangeAspect="1"/>
          </p:cNvPicPr>
          <p:nvPr userDrawn="1"/>
        </p:nvPicPr>
        <p:blipFill>
          <a:blip r:embed="rId2">
            <a:extLst>
              <a:ext uri="{28A0092B-C50C-407E-A947-70E740481C1C}">
                <a14:useLocalDpi xmlns:a14="http://schemas.microsoft.com/office/drawing/2010/main" val="0"/>
              </a:ext>
            </a:extLst>
          </a:blip>
          <a:srcRect l="29146" r="29146"/>
          <a:stretch>
            <a:fillRect/>
          </a:stretch>
        </p:blipFill>
        <p:spPr>
          <a:xfrm>
            <a:off x="7334467" y="1"/>
            <a:ext cx="4853643" cy="6003145"/>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Lst>
            <a:ahLst/>
            <a:cxnLst>
              <a:cxn ang="0">
                <a:pos x="connsiteX0" y="connsiteY0"/>
              </a:cxn>
              <a:cxn ang="0">
                <a:pos x="connsiteX1" y="connsiteY1"/>
              </a:cxn>
              <a:cxn ang="0">
                <a:pos x="connsiteX2" y="connsiteY2"/>
              </a:cxn>
              <a:cxn ang="0">
                <a:pos x="connsiteX3" y="connsiteY3"/>
              </a:cxn>
            </a:cxnLst>
            <a:rect l="l" t="t" r="r" b="b"/>
            <a:pathLst>
              <a:path w="3508370" h="4339267">
                <a:moveTo>
                  <a:pt x="0" y="0"/>
                </a:moveTo>
                <a:lnTo>
                  <a:pt x="3508370" y="0"/>
                </a:lnTo>
                <a:cubicBezTo>
                  <a:pt x="3507188" y="531600"/>
                  <a:pt x="3506005" y="1063201"/>
                  <a:pt x="3504823" y="1594801"/>
                </a:cubicBezTo>
                <a:lnTo>
                  <a:pt x="2097974" y="4339267"/>
                </a:lnTo>
                <a:close/>
              </a:path>
            </a:pathLst>
          </a:custGeom>
        </p:spPr>
      </p:pic>
      <p:pic>
        <p:nvPicPr>
          <p:cNvPr id="22" name="Espaço Reservado para Imagem 10"/>
          <p:cNvPicPr>
            <a:picLocks noChangeAspect="1"/>
          </p:cNvPicPr>
          <p:nvPr userDrawn="1"/>
        </p:nvPicPr>
        <p:blipFill>
          <a:blip r:embed="rId3">
            <a:extLst>
              <a:ext uri="{28A0092B-C50C-407E-A947-70E740481C1C}">
                <a14:useLocalDpi xmlns:a14="http://schemas.microsoft.com/office/drawing/2010/main" val="0"/>
              </a:ext>
            </a:extLst>
          </a:blip>
          <a:srcRect l="22114" r="22114"/>
          <a:stretch>
            <a:fillRect/>
          </a:stretch>
        </p:blipFill>
        <p:spPr>
          <a:xfrm>
            <a:off x="4078972" y="638650"/>
            <a:ext cx="5977154" cy="6232221"/>
          </a:xfrm>
          <a:custGeom>
            <a:avLst/>
            <a:gdLst>
              <a:gd name="connsiteX0" fmla="*/ 2160240 w 4320480"/>
              <a:gd name="connsiteY0" fmla="*/ 0 h 4504851"/>
              <a:gd name="connsiteX1" fmla="*/ 4320480 w 4320480"/>
              <a:gd name="connsiteY1" fmla="*/ 4504851 h 4504851"/>
              <a:gd name="connsiteX2" fmla="*/ 0 w 4320480"/>
              <a:gd name="connsiteY2" fmla="*/ 4504851 h 4504851"/>
            </a:gdLst>
            <a:ahLst/>
            <a:cxnLst>
              <a:cxn ang="0">
                <a:pos x="connsiteX0" y="connsiteY0"/>
              </a:cxn>
              <a:cxn ang="0">
                <a:pos x="connsiteX1" y="connsiteY1"/>
              </a:cxn>
              <a:cxn ang="0">
                <a:pos x="connsiteX2" y="connsiteY2"/>
              </a:cxn>
            </a:cxnLst>
            <a:rect l="l" t="t" r="r" b="b"/>
            <a:pathLst>
              <a:path w="4320480" h="4504851">
                <a:moveTo>
                  <a:pt x="2160240" y="0"/>
                </a:moveTo>
                <a:lnTo>
                  <a:pt x="4320480" y="4504851"/>
                </a:lnTo>
                <a:lnTo>
                  <a:pt x="0" y="4504851"/>
                </a:lnTo>
                <a:close/>
              </a:path>
            </a:pathLst>
          </a:custGeom>
        </p:spPr>
      </p:pic>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36493423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3885" y="0"/>
            <a:ext cx="12191995" cy="687087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pic>
        <p:nvPicPr>
          <p:cNvPr id="21" name="Espaço Reservado para Imagem 11"/>
          <p:cNvPicPr>
            <a:picLocks noChangeAspect="1"/>
          </p:cNvPicPr>
          <p:nvPr userDrawn="1"/>
        </p:nvPicPr>
        <p:blipFill>
          <a:blip r:embed="rId2">
            <a:extLst>
              <a:ext uri="{28A0092B-C50C-407E-A947-70E740481C1C}">
                <a14:useLocalDpi xmlns:a14="http://schemas.microsoft.com/office/drawing/2010/main" val="0"/>
              </a:ext>
            </a:extLst>
          </a:blip>
          <a:srcRect l="29146" r="29146"/>
          <a:stretch>
            <a:fillRect/>
          </a:stretch>
        </p:blipFill>
        <p:spPr>
          <a:xfrm>
            <a:off x="7334467" y="1"/>
            <a:ext cx="4853643" cy="6003145"/>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Lst>
            <a:ahLst/>
            <a:cxnLst>
              <a:cxn ang="0">
                <a:pos x="connsiteX0" y="connsiteY0"/>
              </a:cxn>
              <a:cxn ang="0">
                <a:pos x="connsiteX1" y="connsiteY1"/>
              </a:cxn>
              <a:cxn ang="0">
                <a:pos x="connsiteX2" y="connsiteY2"/>
              </a:cxn>
              <a:cxn ang="0">
                <a:pos x="connsiteX3" y="connsiteY3"/>
              </a:cxn>
            </a:cxnLst>
            <a:rect l="l" t="t" r="r" b="b"/>
            <a:pathLst>
              <a:path w="3508370" h="4339267">
                <a:moveTo>
                  <a:pt x="0" y="0"/>
                </a:moveTo>
                <a:lnTo>
                  <a:pt x="3508370" y="0"/>
                </a:lnTo>
                <a:cubicBezTo>
                  <a:pt x="3507188" y="531600"/>
                  <a:pt x="3506005" y="1063201"/>
                  <a:pt x="3504823" y="1594801"/>
                </a:cubicBezTo>
                <a:lnTo>
                  <a:pt x="2097974" y="4339267"/>
                </a:lnTo>
                <a:close/>
              </a:path>
            </a:pathLst>
          </a:custGeom>
        </p:spPr>
      </p:pic>
      <p:pic>
        <p:nvPicPr>
          <p:cNvPr id="22" name="Espaço Reservado para Imagem 10"/>
          <p:cNvPicPr>
            <a:picLocks noChangeAspect="1"/>
          </p:cNvPicPr>
          <p:nvPr userDrawn="1"/>
        </p:nvPicPr>
        <p:blipFill>
          <a:blip r:embed="rId3">
            <a:extLst>
              <a:ext uri="{28A0092B-C50C-407E-A947-70E740481C1C}">
                <a14:useLocalDpi xmlns:a14="http://schemas.microsoft.com/office/drawing/2010/main" val="0"/>
              </a:ext>
            </a:extLst>
          </a:blip>
          <a:srcRect l="22114" r="22114"/>
          <a:stretch>
            <a:fillRect/>
          </a:stretch>
        </p:blipFill>
        <p:spPr>
          <a:xfrm>
            <a:off x="4078972" y="638650"/>
            <a:ext cx="5977154" cy="6232221"/>
          </a:xfrm>
          <a:custGeom>
            <a:avLst/>
            <a:gdLst>
              <a:gd name="connsiteX0" fmla="*/ 2160240 w 4320480"/>
              <a:gd name="connsiteY0" fmla="*/ 0 h 4504851"/>
              <a:gd name="connsiteX1" fmla="*/ 4320480 w 4320480"/>
              <a:gd name="connsiteY1" fmla="*/ 4504851 h 4504851"/>
              <a:gd name="connsiteX2" fmla="*/ 0 w 4320480"/>
              <a:gd name="connsiteY2" fmla="*/ 4504851 h 4504851"/>
            </a:gdLst>
            <a:ahLst/>
            <a:cxnLst>
              <a:cxn ang="0">
                <a:pos x="connsiteX0" y="connsiteY0"/>
              </a:cxn>
              <a:cxn ang="0">
                <a:pos x="connsiteX1" y="connsiteY1"/>
              </a:cxn>
              <a:cxn ang="0">
                <a:pos x="connsiteX2" y="connsiteY2"/>
              </a:cxn>
            </a:cxnLst>
            <a:rect l="l" t="t" r="r" b="b"/>
            <a:pathLst>
              <a:path w="4320480" h="4504851">
                <a:moveTo>
                  <a:pt x="2160240" y="0"/>
                </a:moveTo>
                <a:lnTo>
                  <a:pt x="4320480" y="4504851"/>
                </a:lnTo>
                <a:lnTo>
                  <a:pt x="0" y="4504851"/>
                </a:lnTo>
                <a:close/>
              </a:path>
            </a:pathLst>
          </a:custGeom>
        </p:spPr>
      </p:pic>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16184783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96558"/>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0" name="Título 13"/>
          <p:cNvSpPr>
            <a:spLocks noGrp="1"/>
          </p:cNvSpPr>
          <p:nvPr>
            <p:ph type="title" hasCustomPrompt="1"/>
          </p:nvPr>
        </p:nvSpPr>
        <p:spPr>
          <a:xfrm>
            <a:off x="228468" y="659165"/>
            <a:ext cx="7553075" cy="1052861"/>
          </a:xfrm>
          <a:prstGeom prst="rect">
            <a:avLst/>
          </a:prstGeom>
        </p:spPr>
        <p:txBody>
          <a:bodyPr/>
          <a:lstStyle>
            <a:lvl1pPr>
              <a:defRPr sz="3600"/>
            </a:lvl1pPr>
          </a:lstStyle>
          <a:p>
            <a:r>
              <a:rPr lang="pt-BR" dirty="0" smtClean="0"/>
              <a:t>DIGITE O TÍTULO DO SLIDE AQUI</a:t>
            </a:r>
            <a:endParaRPr lang="pt-BR" dirty="0"/>
          </a:p>
        </p:txBody>
      </p:sp>
      <p:sp>
        <p:nvSpPr>
          <p:cNvPr id="15" name="Espaço Reservado para Texto 23"/>
          <p:cNvSpPr>
            <a:spLocks noGrp="1"/>
          </p:cNvSpPr>
          <p:nvPr>
            <p:ph type="body" sz="quarter" idx="11" hasCustomPrompt="1"/>
          </p:nvPr>
        </p:nvSpPr>
        <p:spPr>
          <a:xfrm>
            <a:off x="242149" y="395998"/>
            <a:ext cx="6396776"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smtClean="0"/>
              <a:t>SECRETARIA DE PETRÓLEO, GÁS NATURAL E BIO COMBUSTÍVEIS</a:t>
            </a:r>
          </a:p>
        </p:txBody>
      </p:sp>
      <p:sp>
        <p:nvSpPr>
          <p:cNvPr id="16" name="Espaço Reservado para Texto 20"/>
          <p:cNvSpPr>
            <a:spLocks noGrp="1"/>
          </p:cNvSpPr>
          <p:nvPr>
            <p:ph type="body" sz="quarter" idx="12" hasCustomPrompt="1"/>
          </p:nvPr>
        </p:nvSpPr>
        <p:spPr>
          <a:xfrm>
            <a:off x="227013" y="1563624"/>
            <a:ext cx="11650662" cy="1865376"/>
          </a:xfrm>
          <a:prstGeom prst="rect">
            <a:avLst/>
          </a:prstGeom>
        </p:spPr>
        <p:txBody>
          <a:bodyPr/>
          <a:lstStyle>
            <a:lvl1pPr marL="0" indent="0" algn="just">
              <a:buFontTx/>
              <a:buNone/>
              <a:defRPr sz="1400">
                <a:solidFill>
                  <a:schemeClr val="bg1"/>
                </a:solidFill>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3" name="Espaço Reservado para Texto 2"/>
          <p:cNvSpPr>
            <a:spLocks noGrp="1"/>
          </p:cNvSpPr>
          <p:nvPr>
            <p:ph type="body" sz="quarter" idx="13" hasCustomPrompt="1"/>
          </p:nvPr>
        </p:nvSpPr>
        <p:spPr>
          <a:xfrm>
            <a:off x="738728" y="3671777"/>
            <a:ext cx="7443787" cy="24272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sz="1800">
                <a:solidFill>
                  <a:schemeClr val="bg1"/>
                </a:solidFill>
              </a:defRPr>
            </a:lvl1pPr>
          </a:lstStyle>
          <a:p>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endParaRPr lang="en-US" altLang="ko-KR" dirty="0" smtClean="0">
              <a:solidFill>
                <a:schemeClr val="bg1"/>
              </a:solidFill>
              <a:latin typeface="Raleway" panose="020B0503030101060003" pitchFamily="34" charset="0"/>
              <a:cs typeface="Arial" pitchFamily="34" charset="0"/>
            </a:endParaRPr>
          </a:p>
        </p:txBody>
      </p:sp>
      <p:sp>
        <p:nvSpPr>
          <p:cNvPr id="32" name="Retângulo 31"/>
          <p:cNvSpPr/>
          <p:nvPr userDrawn="1"/>
        </p:nvSpPr>
        <p:spPr>
          <a:xfrm>
            <a:off x="341804" y="1185595"/>
            <a:ext cx="2048698" cy="978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184749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96558"/>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35439296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588201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4" r:id="rId4"/>
    <p:sldLayoutId id="2147483660" r:id="rId5"/>
    <p:sldLayoutId id="2147483665" r:id="rId6"/>
    <p:sldLayoutId id="2147483661" r:id="rId7"/>
    <p:sldLayoutId id="2147483666"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chemeClr val="bg1"/>
          </a:solidFill>
          <a:latin typeface="Raleway ExtraBold" panose="020B09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51329" y="4976404"/>
            <a:ext cx="2048698" cy="978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ítulo 13"/>
          <p:cNvSpPr txBox="1">
            <a:spLocks/>
          </p:cNvSpPr>
          <p:nvPr/>
        </p:nvSpPr>
        <p:spPr>
          <a:xfrm>
            <a:off x="218944" y="3884515"/>
            <a:ext cx="6993855" cy="1091889"/>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ExtraBold" panose="020B0903030101060003" pitchFamily="34" charset="0"/>
                <a:ea typeface="+mj-ea"/>
                <a:cs typeface="+mj-cs"/>
              </a:defRPr>
            </a:lvl1pPr>
          </a:lstStyle>
          <a:p>
            <a:r>
              <a:rPr lang="pt-BR" dirty="0" smtClean="0"/>
              <a:t>DIGITE O TÍTULO DA</a:t>
            </a:r>
          </a:p>
          <a:p>
            <a:r>
              <a:rPr lang="pt-BR" dirty="0" smtClean="0"/>
              <a:t>APRESENTAÇÃO AQUI</a:t>
            </a:r>
            <a:endParaRPr lang="pt-BR" dirty="0"/>
          </a:p>
        </p:txBody>
      </p:sp>
      <p:sp>
        <p:nvSpPr>
          <p:cNvPr id="8" name="Espaço Reservado para Texto 20"/>
          <p:cNvSpPr txBox="1">
            <a:spLocks/>
          </p:cNvSpPr>
          <p:nvPr/>
        </p:nvSpPr>
        <p:spPr>
          <a:xfrm>
            <a:off x="228469" y="5130506"/>
            <a:ext cx="6984330" cy="914400"/>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bg1"/>
                </a:solidFill>
                <a:latin typeface="Raleway ExtraLight" panose="020B0303030101060003"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Nullam orci diam, pretium sit amet ipsum sit amet, sagittis vulputate augue. Nulla pulvinar porttitor nisl, ac efficitur tellus.</a:t>
            </a:r>
            <a:endParaRPr lang="pt-BR" dirty="0"/>
          </a:p>
        </p:txBody>
      </p:sp>
      <p:sp>
        <p:nvSpPr>
          <p:cNvPr id="9" name="Espaço Reservado para Texto 23"/>
          <p:cNvSpPr txBox="1">
            <a:spLocks/>
          </p:cNvSpPr>
          <p:nvPr/>
        </p:nvSpPr>
        <p:spPr>
          <a:xfrm>
            <a:off x="242149" y="3641189"/>
            <a:ext cx="6970650" cy="2719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PETRÓLEO, GÁS NATURAL E BIO COMBUSTÍVEIS</a:t>
            </a:r>
            <a:endParaRPr lang="pt-BR" dirty="0" smtClean="0"/>
          </a:p>
        </p:txBody>
      </p:sp>
    </p:spTree>
    <p:extLst>
      <p:ext uri="{BB962C8B-B14F-4D97-AF65-F5344CB8AC3E}">
        <p14:creationId xmlns:p14="http://schemas.microsoft.com/office/powerpoint/2010/main" val="852347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p:cNvGrpSpPr/>
          <p:nvPr/>
        </p:nvGrpSpPr>
        <p:grpSpPr>
          <a:xfrm>
            <a:off x="7067549" y="4772025"/>
            <a:ext cx="5124446" cy="2103392"/>
            <a:chOff x="7067549" y="4772025"/>
            <a:chExt cx="5124446" cy="2103392"/>
          </a:xfrm>
        </p:grpSpPr>
        <p:sp>
          <p:nvSpPr>
            <p:cNvPr id="7"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9" name="Retângulo 8"/>
          <p:cNvSpPr/>
          <p:nvPr/>
        </p:nvSpPr>
        <p:spPr>
          <a:xfrm>
            <a:off x="341804" y="1203189"/>
            <a:ext cx="2048698" cy="978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Título 1"/>
          <p:cNvSpPr txBox="1">
            <a:spLocks/>
          </p:cNvSpPr>
          <p:nvPr/>
        </p:nvSpPr>
        <p:spPr>
          <a:xfrm>
            <a:off x="228466" y="676364"/>
            <a:ext cx="7461637" cy="105365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Raleway ExtraBold" panose="020B0903030101060003" pitchFamily="34" charset="0"/>
                <a:ea typeface="+mj-ea"/>
                <a:cs typeface="+mj-cs"/>
              </a:defRPr>
            </a:lvl1pPr>
          </a:lstStyle>
          <a:p>
            <a:r>
              <a:rPr lang="pt-BR" dirty="0" smtClean="0"/>
              <a:t>DIGITE O TÍTULO DO SLIDE AQUI</a:t>
            </a:r>
            <a:endParaRPr lang="pt-BR" dirty="0"/>
          </a:p>
        </p:txBody>
      </p:sp>
      <p:sp>
        <p:nvSpPr>
          <p:cNvPr id="11" name="Espaço Reservado para Texto 20"/>
          <p:cNvSpPr txBox="1">
            <a:spLocks/>
          </p:cNvSpPr>
          <p:nvPr/>
        </p:nvSpPr>
        <p:spPr>
          <a:xfrm>
            <a:off x="227013" y="1545336"/>
            <a:ext cx="11612562" cy="4438724"/>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a:p>
            <a:r>
              <a:rPr lang="pt-BR" dirty="0" err="1" smtClean="0"/>
              <a:t>Cras</a:t>
            </a:r>
            <a:r>
              <a:rPr lang="pt-BR" dirty="0" smtClean="0"/>
              <a:t> </a:t>
            </a:r>
            <a:r>
              <a:rPr lang="pt-BR" dirty="0" err="1" smtClean="0"/>
              <a:t>vestibulum</a:t>
            </a:r>
            <a:r>
              <a:rPr lang="pt-BR" dirty="0" smtClean="0"/>
              <a:t>, ante </a:t>
            </a:r>
            <a:r>
              <a:rPr lang="pt-BR" dirty="0" err="1" smtClean="0"/>
              <a:t>molestie</a:t>
            </a:r>
            <a:r>
              <a:rPr lang="pt-BR" dirty="0" smtClean="0"/>
              <a:t> </a:t>
            </a:r>
            <a:r>
              <a:rPr lang="pt-BR" dirty="0" err="1" smtClean="0"/>
              <a:t>pretium</a:t>
            </a:r>
            <a:r>
              <a:rPr lang="pt-BR" dirty="0" smtClean="0"/>
              <a:t> </a:t>
            </a:r>
            <a:r>
              <a:rPr lang="pt-BR" dirty="0" err="1" smtClean="0"/>
              <a:t>accumsan</a:t>
            </a:r>
            <a:r>
              <a:rPr lang="pt-BR" dirty="0" smtClean="0"/>
              <a:t>, justo </a:t>
            </a:r>
            <a:r>
              <a:rPr lang="pt-BR" dirty="0" err="1" smtClean="0"/>
              <a:t>nisi</a:t>
            </a:r>
            <a:r>
              <a:rPr lang="pt-BR" dirty="0" smtClean="0"/>
              <a:t> porta magna, et </a:t>
            </a:r>
            <a:r>
              <a:rPr lang="pt-BR" dirty="0" err="1" smtClean="0"/>
              <a:t>pellentesque</a:t>
            </a:r>
            <a:r>
              <a:rPr lang="pt-BR" dirty="0" smtClean="0"/>
              <a:t> mi massa et </a:t>
            </a:r>
            <a:r>
              <a:rPr lang="pt-BR" dirty="0" err="1" smtClean="0"/>
              <a:t>elit</a:t>
            </a:r>
            <a:r>
              <a:rPr lang="pt-BR" dirty="0" smtClean="0"/>
              <a:t>. </a:t>
            </a:r>
            <a:r>
              <a:rPr lang="pt-BR" dirty="0" err="1" smtClean="0"/>
              <a:t>Morbi</a:t>
            </a:r>
            <a:r>
              <a:rPr lang="pt-BR" dirty="0" smtClean="0"/>
              <a:t> </a:t>
            </a:r>
            <a:r>
              <a:rPr lang="pt-BR" dirty="0" err="1" smtClean="0"/>
              <a:t>aliquet</a:t>
            </a:r>
            <a:r>
              <a:rPr lang="pt-BR" dirty="0" smtClean="0"/>
              <a:t> </a:t>
            </a:r>
            <a:r>
              <a:rPr lang="pt-BR" dirty="0" err="1" smtClean="0"/>
              <a:t>neque</a:t>
            </a:r>
            <a:r>
              <a:rPr lang="pt-BR" dirty="0" smtClean="0"/>
              <a:t> quis libero </a:t>
            </a:r>
            <a:r>
              <a:rPr lang="pt-BR" dirty="0" err="1" smtClean="0"/>
              <a:t>aliquam</a:t>
            </a:r>
            <a:r>
              <a:rPr lang="pt-BR" dirty="0" smtClean="0"/>
              <a:t>, et </a:t>
            </a:r>
            <a:r>
              <a:rPr lang="pt-BR" dirty="0" err="1" smtClean="0"/>
              <a:t>fringilla</a:t>
            </a:r>
            <a:r>
              <a:rPr lang="pt-BR" dirty="0" smtClean="0"/>
              <a:t> </a:t>
            </a:r>
            <a:r>
              <a:rPr lang="pt-BR" dirty="0" err="1" smtClean="0"/>
              <a:t>orci</a:t>
            </a:r>
            <a:r>
              <a:rPr lang="pt-BR" dirty="0" smtClean="0"/>
              <a:t> </a:t>
            </a:r>
            <a:r>
              <a:rPr lang="pt-BR" dirty="0" err="1" smtClean="0"/>
              <a:t>feugiat</a:t>
            </a:r>
            <a:r>
              <a:rPr lang="pt-BR" dirty="0" smtClean="0"/>
              <a:t>. </a:t>
            </a:r>
            <a:r>
              <a:rPr lang="pt-BR" dirty="0" err="1" smtClean="0"/>
              <a:t>Aliquam</a:t>
            </a:r>
            <a:r>
              <a:rPr lang="pt-BR" dirty="0" smtClean="0"/>
              <a:t> </a:t>
            </a:r>
            <a:r>
              <a:rPr lang="pt-BR" dirty="0" err="1" smtClean="0"/>
              <a:t>luctus</a:t>
            </a:r>
            <a:r>
              <a:rPr lang="pt-BR" dirty="0" smtClean="0"/>
              <a:t> </a:t>
            </a:r>
            <a:r>
              <a:rPr lang="pt-BR" dirty="0" err="1" smtClean="0"/>
              <a:t>elementum</a:t>
            </a:r>
            <a:r>
              <a:rPr lang="pt-BR" dirty="0" smtClean="0"/>
              <a:t> </a:t>
            </a:r>
            <a:r>
              <a:rPr lang="pt-BR" dirty="0" err="1" smtClean="0"/>
              <a:t>cursus</a:t>
            </a:r>
            <a:r>
              <a:rPr lang="pt-BR" dirty="0" smtClean="0"/>
              <a:t>. </a:t>
            </a:r>
            <a:r>
              <a:rPr lang="pt-BR" dirty="0" err="1" smtClean="0"/>
              <a:t>Morbi</a:t>
            </a:r>
            <a:r>
              <a:rPr lang="pt-BR" dirty="0" smtClean="0"/>
              <a:t> </a:t>
            </a:r>
            <a:r>
              <a:rPr lang="pt-BR" dirty="0" err="1" smtClean="0"/>
              <a:t>vulputate</a:t>
            </a:r>
            <a:r>
              <a:rPr lang="pt-BR" dirty="0" smtClean="0"/>
              <a:t> </a:t>
            </a:r>
            <a:r>
              <a:rPr lang="pt-BR" dirty="0" err="1" smtClean="0"/>
              <a:t>pharetra</a:t>
            </a:r>
            <a:r>
              <a:rPr lang="pt-BR" dirty="0" smtClean="0"/>
              <a:t> nunc </a:t>
            </a:r>
            <a:r>
              <a:rPr lang="pt-BR" dirty="0" err="1" smtClean="0"/>
              <a:t>vel</a:t>
            </a:r>
            <a:r>
              <a:rPr lang="pt-BR" dirty="0" smtClean="0"/>
              <a:t> </a:t>
            </a:r>
            <a:r>
              <a:rPr lang="pt-BR" dirty="0" err="1" smtClean="0"/>
              <a:t>consectetur</a:t>
            </a:r>
            <a:r>
              <a:rPr lang="pt-BR" dirty="0" smtClean="0"/>
              <a:t>. Nam </a:t>
            </a:r>
            <a:r>
              <a:rPr lang="pt-BR" dirty="0" err="1" smtClean="0"/>
              <a:t>malesuada</a:t>
            </a:r>
            <a:r>
              <a:rPr lang="pt-BR" dirty="0" smtClean="0"/>
              <a:t> nunc </a:t>
            </a:r>
            <a:r>
              <a:rPr lang="pt-BR" dirty="0" err="1" smtClean="0"/>
              <a:t>neque</a:t>
            </a:r>
            <a:r>
              <a:rPr lang="pt-BR" dirty="0" smtClean="0"/>
              <a:t>, non porta </a:t>
            </a:r>
            <a:r>
              <a:rPr lang="pt-BR" dirty="0" err="1" smtClean="0"/>
              <a:t>augue</a:t>
            </a:r>
            <a:r>
              <a:rPr lang="pt-BR" dirty="0" smtClean="0"/>
              <a:t> </a:t>
            </a:r>
            <a:r>
              <a:rPr lang="pt-BR" dirty="0" err="1" smtClean="0"/>
              <a:t>facilisis</a:t>
            </a:r>
            <a:r>
              <a:rPr lang="pt-BR" dirty="0" smtClean="0"/>
              <a:t> id. </a:t>
            </a:r>
            <a:r>
              <a:rPr lang="pt-BR" dirty="0" err="1" smtClean="0"/>
              <a:t>Suspendisse</a:t>
            </a:r>
            <a:r>
              <a:rPr lang="pt-BR" dirty="0" smtClean="0"/>
              <a:t> </a:t>
            </a:r>
            <a:r>
              <a:rPr lang="pt-BR" dirty="0" err="1" smtClean="0"/>
              <a:t>potenti</a:t>
            </a:r>
            <a:r>
              <a:rPr lang="pt-BR" dirty="0" smtClean="0"/>
              <a:t>. In </a:t>
            </a:r>
            <a:r>
              <a:rPr lang="pt-BR" dirty="0" err="1" smtClean="0"/>
              <a:t>aliquam</a:t>
            </a:r>
            <a:r>
              <a:rPr lang="pt-BR" dirty="0" smtClean="0"/>
              <a:t>, </a:t>
            </a:r>
            <a:r>
              <a:rPr lang="pt-BR" dirty="0" err="1" smtClean="0"/>
              <a:t>dui</a:t>
            </a:r>
            <a:r>
              <a:rPr lang="pt-BR" dirty="0" smtClean="0"/>
              <a:t> </a:t>
            </a:r>
            <a:r>
              <a:rPr lang="pt-BR" dirty="0" err="1" smtClean="0"/>
              <a:t>nec</a:t>
            </a:r>
            <a:r>
              <a:rPr lang="pt-BR" dirty="0" smtClean="0"/>
              <a:t> </a:t>
            </a:r>
            <a:r>
              <a:rPr lang="pt-BR" dirty="0" err="1" smtClean="0"/>
              <a:t>luctus</a:t>
            </a:r>
            <a:r>
              <a:rPr lang="pt-BR" dirty="0" smtClean="0"/>
              <a:t> </a:t>
            </a:r>
            <a:r>
              <a:rPr lang="pt-BR" dirty="0" err="1" smtClean="0"/>
              <a:t>facilisis</a:t>
            </a:r>
            <a:r>
              <a:rPr lang="pt-BR" dirty="0" smtClean="0"/>
              <a:t>, </a:t>
            </a:r>
            <a:r>
              <a:rPr lang="pt-BR" dirty="0" err="1" smtClean="0"/>
              <a:t>felis</a:t>
            </a:r>
            <a:r>
              <a:rPr lang="pt-BR" dirty="0" smtClean="0"/>
              <a:t> </a:t>
            </a:r>
            <a:r>
              <a:rPr lang="pt-BR" dirty="0" err="1" smtClean="0"/>
              <a:t>felis</a:t>
            </a:r>
            <a:r>
              <a:rPr lang="pt-BR" dirty="0" smtClean="0"/>
              <a:t> </a:t>
            </a:r>
            <a:r>
              <a:rPr lang="pt-BR" dirty="0" err="1" smtClean="0"/>
              <a:t>eleifend</a:t>
            </a:r>
            <a:r>
              <a:rPr lang="pt-BR" dirty="0" smtClean="0"/>
              <a:t> </a:t>
            </a:r>
            <a:r>
              <a:rPr lang="pt-BR" dirty="0" err="1" smtClean="0"/>
              <a:t>ligula</a:t>
            </a:r>
            <a:r>
              <a:rPr lang="pt-BR" dirty="0" smtClean="0"/>
              <a:t>, quis </a:t>
            </a:r>
            <a:r>
              <a:rPr lang="pt-BR" dirty="0" err="1" smtClean="0"/>
              <a:t>mollis</a:t>
            </a:r>
            <a:r>
              <a:rPr lang="pt-BR" dirty="0" smtClean="0"/>
              <a:t> </a:t>
            </a:r>
            <a:r>
              <a:rPr lang="pt-BR" dirty="0" err="1" smtClean="0"/>
              <a:t>neque</a:t>
            </a:r>
            <a:r>
              <a:rPr lang="pt-BR" dirty="0" smtClean="0"/>
              <a:t> </a:t>
            </a:r>
            <a:r>
              <a:rPr lang="pt-BR" dirty="0" err="1" smtClean="0"/>
              <a:t>nisl</a:t>
            </a:r>
            <a:r>
              <a:rPr lang="pt-BR" dirty="0" smtClean="0"/>
              <a:t> et </a:t>
            </a:r>
            <a:r>
              <a:rPr lang="pt-BR" dirty="0" err="1" smtClean="0"/>
              <a:t>velit</a:t>
            </a:r>
            <a:r>
              <a:rPr lang="pt-BR" dirty="0" smtClean="0"/>
              <a:t>. </a:t>
            </a:r>
            <a:r>
              <a:rPr lang="pt-BR" dirty="0" err="1" smtClean="0"/>
              <a:t>Donec</a:t>
            </a:r>
            <a:r>
              <a:rPr lang="pt-BR" dirty="0" smtClean="0"/>
              <a:t> </a:t>
            </a:r>
            <a:r>
              <a:rPr lang="pt-BR" dirty="0" err="1" smtClean="0"/>
              <a:t>sed</a:t>
            </a:r>
            <a:r>
              <a:rPr lang="pt-BR" dirty="0" smtClean="0"/>
              <a:t> </a:t>
            </a:r>
            <a:r>
              <a:rPr lang="pt-BR" dirty="0" err="1" smtClean="0"/>
              <a:t>sodales</a:t>
            </a:r>
            <a:r>
              <a:rPr lang="pt-BR" dirty="0" smtClean="0"/>
              <a:t> </a:t>
            </a:r>
            <a:r>
              <a:rPr lang="pt-BR" dirty="0" err="1" smtClean="0"/>
              <a:t>neque</a:t>
            </a:r>
            <a:r>
              <a:rPr lang="pt-BR" dirty="0" smtClean="0"/>
              <a:t>. </a:t>
            </a:r>
            <a:r>
              <a:rPr lang="pt-BR" dirty="0" err="1" smtClean="0"/>
              <a:t>Nullam</a:t>
            </a:r>
            <a:r>
              <a:rPr lang="pt-BR" dirty="0" smtClean="0"/>
              <a:t> </a:t>
            </a:r>
            <a:r>
              <a:rPr lang="pt-BR" dirty="0" err="1" smtClean="0"/>
              <a:t>hendrerit</a:t>
            </a:r>
            <a:r>
              <a:rPr lang="pt-BR" dirty="0" smtClean="0"/>
              <a:t> </a:t>
            </a:r>
            <a:r>
              <a:rPr lang="pt-BR" dirty="0" err="1" smtClean="0"/>
              <a:t>vel</a:t>
            </a:r>
            <a:r>
              <a:rPr lang="pt-BR" dirty="0" smtClean="0"/>
              <a:t> est ut </a:t>
            </a:r>
            <a:r>
              <a:rPr lang="pt-BR" dirty="0" err="1" smtClean="0"/>
              <a:t>bibendum</a:t>
            </a:r>
            <a:r>
              <a:rPr lang="pt-BR" dirty="0" smtClean="0"/>
              <a:t>.</a:t>
            </a:r>
          </a:p>
          <a:p>
            <a:r>
              <a:rPr lang="pt-BR" dirty="0" smtClean="0"/>
              <a:t>Nunc </a:t>
            </a:r>
            <a:r>
              <a:rPr lang="pt-BR" dirty="0" err="1" smtClean="0"/>
              <a:t>vel</a:t>
            </a:r>
            <a:r>
              <a:rPr lang="pt-BR" dirty="0" smtClean="0"/>
              <a:t> </a:t>
            </a:r>
            <a:r>
              <a:rPr lang="pt-BR" dirty="0" err="1" smtClean="0"/>
              <a:t>eleifend</a:t>
            </a:r>
            <a:r>
              <a:rPr lang="pt-BR" dirty="0" smtClean="0"/>
              <a:t> magna, non </a:t>
            </a:r>
            <a:r>
              <a:rPr lang="pt-BR" dirty="0" err="1" smtClean="0"/>
              <a:t>egestas</a:t>
            </a:r>
            <a:r>
              <a:rPr lang="pt-BR" dirty="0" smtClean="0"/>
              <a:t> </a:t>
            </a:r>
            <a:r>
              <a:rPr lang="pt-BR" dirty="0" err="1" smtClean="0"/>
              <a:t>nulla</a:t>
            </a:r>
            <a:r>
              <a:rPr lang="pt-BR" dirty="0" smtClean="0"/>
              <a:t>. </a:t>
            </a:r>
            <a:r>
              <a:rPr lang="pt-BR" dirty="0" err="1" smtClean="0"/>
              <a:t>Donec</a:t>
            </a:r>
            <a:r>
              <a:rPr lang="pt-BR" dirty="0" smtClean="0"/>
              <a:t> a </a:t>
            </a:r>
            <a:r>
              <a:rPr lang="pt-BR" dirty="0" err="1" smtClean="0"/>
              <a:t>dolor</a:t>
            </a:r>
            <a:r>
              <a:rPr lang="pt-BR" dirty="0" smtClean="0"/>
              <a:t> </a:t>
            </a:r>
            <a:r>
              <a:rPr lang="pt-BR" dirty="0" err="1" smtClean="0"/>
              <a:t>vulputate</a:t>
            </a:r>
            <a:r>
              <a:rPr lang="pt-BR" dirty="0" smtClean="0"/>
              <a:t> est </a:t>
            </a:r>
            <a:r>
              <a:rPr lang="pt-BR" dirty="0" err="1" smtClean="0"/>
              <a:t>ultricies</a:t>
            </a:r>
            <a:r>
              <a:rPr lang="pt-BR" dirty="0" smtClean="0"/>
              <a:t> </a:t>
            </a:r>
            <a:r>
              <a:rPr lang="pt-BR" dirty="0" err="1" smtClean="0"/>
              <a:t>elementum</a:t>
            </a:r>
            <a:r>
              <a:rPr lang="pt-BR" dirty="0" smtClean="0"/>
              <a:t> et </a:t>
            </a:r>
            <a:r>
              <a:rPr lang="pt-BR" dirty="0" err="1" smtClean="0"/>
              <a:t>at</a:t>
            </a:r>
            <a:r>
              <a:rPr lang="pt-BR" dirty="0" smtClean="0"/>
              <a:t> </a:t>
            </a:r>
            <a:r>
              <a:rPr lang="pt-BR" dirty="0" err="1" smtClean="0"/>
              <a:t>nulla</a:t>
            </a:r>
            <a:r>
              <a:rPr lang="pt-BR" dirty="0" smtClean="0"/>
              <a:t>. </a:t>
            </a:r>
            <a:r>
              <a:rPr lang="pt-BR" dirty="0" err="1" smtClean="0"/>
              <a:t>Etiam</a:t>
            </a:r>
            <a:r>
              <a:rPr lang="pt-BR" dirty="0" smtClean="0"/>
              <a:t> </a:t>
            </a:r>
            <a:r>
              <a:rPr lang="pt-BR" dirty="0" err="1" smtClean="0"/>
              <a:t>placerat</a:t>
            </a:r>
            <a:r>
              <a:rPr lang="pt-BR" dirty="0" smtClean="0"/>
              <a:t> est </a:t>
            </a:r>
            <a:r>
              <a:rPr lang="pt-BR" dirty="0" err="1" smtClean="0"/>
              <a:t>lacus</a:t>
            </a:r>
            <a:r>
              <a:rPr lang="pt-BR" dirty="0" smtClean="0"/>
              <a:t>, </a:t>
            </a:r>
            <a:r>
              <a:rPr lang="pt-BR" dirty="0" err="1" smtClean="0"/>
              <a:t>nec</a:t>
            </a:r>
            <a:r>
              <a:rPr lang="pt-BR" dirty="0" smtClean="0"/>
              <a:t> </a:t>
            </a:r>
            <a:r>
              <a:rPr lang="pt-BR" dirty="0" err="1" smtClean="0"/>
              <a:t>volutpat</a:t>
            </a:r>
            <a:r>
              <a:rPr lang="pt-BR" dirty="0" smtClean="0"/>
              <a:t> erat </a:t>
            </a:r>
            <a:r>
              <a:rPr lang="pt-BR" dirty="0" err="1" smtClean="0"/>
              <a:t>sollicitudin</a:t>
            </a:r>
            <a:r>
              <a:rPr lang="pt-BR" dirty="0" smtClean="0"/>
              <a:t> id. </a:t>
            </a:r>
            <a:r>
              <a:rPr lang="pt-BR" dirty="0" err="1" smtClean="0"/>
              <a:t>Curabitur</a:t>
            </a:r>
            <a:r>
              <a:rPr lang="pt-BR" dirty="0" smtClean="0"/>
              <a:t> </a:t>
            </a:r>
            <a:r>
              <a:rPr lang="pt-BR" dirty="0" err="1" smtClean="0"/>
              <a:t>at</a:t>
            </a:r>
            <a:r>
              <a:rPr lang="pt-BR" dirty="0" smtClean="0"/>
              <a:t> </a:t>
            </a:r>
            <a:r>
              <a:rPr lang="pt-BR" dirty="0" err="1" smtClean="0"/>
              <a:t>orci</a:t>
            </a:r>
            <a:r>
              <a:rPr lang="pt-BR" dirty="0" smtClean="0"/>
              <a:t> </a:t>
            </a:r>
            <a:r>
              <a:rPr lang="pt-BR" dirty="0" err="1" smtClean="0"/>
              <a:t>turpis</a:t>
            </a:r>
            <a:r>
              <a:rPr lang="pt-BR" dirty="0" smtClean="0"/>
              <a:t>. </a:t>
            </a:r>
            <a:r>
              <a:rPr lang="pt-BR" dirty="0" err="1" smtClean="0"/>
              <a:t>Donec</a:t>
            </a:r>
            <a:r>
              <a:rPr lang="pt-BR" dirty="0" smtClean="0"/>
              <a:t> </a:t>
            </a:r>
            <a:r>
              <a:rPr lang="pt-BR" dirty="0" err="1" smtClean="0"/>
              <a:t>malesuada</a:t>
            </a:r>
            <a:r>
              <a:rPr lang="pt-BR" dirty="0" smtClean="0"/>
              <a:t> </a:t>
            </a:r>
            <a:r>
              <a:rPr lang="pt-BR" dirty="0" err="1" smtClean="0"/>
              <a:t>pulvinar</a:t>
            </a:r>
            <a:r>
              <a:rPr lang="pt-BR" dirty="0" smtClean="0"/>
              <a:t> </a:t>
            </a:r>
            <a:r>
              <a:rPr lang="pt-BR" dirty="0" err="1" smtClean="0"/>
              <a:t>purus</a:t>
            </a:r>
            <a:r>
              <a:rPr lang="pt-BR" dirty="0" smtClean="0"/>
              <a:t> </a:t>
            </a:r>
            <a:r>
              <a:rPr lang="pt-BR" dirty="0" err="1" smtClean="0"/>
              <a:t>nec</a:t>
            </a:r>
            <a:r>
              <a:rPr lang="pt-BR" dirty="0" smtClean="0"/>
              <a:t> </a:t>
            </a:r>
            <a:r>
              <a:rPr lang="pt-BR" dirty="0" err="1" smtClean="0"/>
              <a:t>ultrices</a:t>
            </a:r>
            <a:r>
              <a:rPr lang="pt-BR" dirty="0" smtClean="0"/>
              <a:t>. </a:t>
            </a:r>
            <a:r>
              <a:rPr lang="pt-BR" dirty="0" err="1" smtClean="0"/>
              <a:t>Donec</a:t>
            </a:r>
            <a:r>
              <a:rPr lang="pt-BR" dirty="0" smtClean="0"/>
              <a:t> </a:t>
            </a:r>
            <a:r>
              <a:rPr lang="pt-BR" dirty="0" err="1" smtClean="0"/>
              <a:t>nisl</a:t>
            </a:r>
            <a:r>
              <a:rPr lang="pt-BR" dirty="0" smtClean="0"/>
              <a:t> </a:t>
            </a:r>
            <a:r>
              <a:rPr lang="pt-BR" dirty="0" err="1" smtClean="0"/>
              <a:t>sapien</a:t>
            </a:r>
            <a:r>
              <a:rPr lang="pt-BR" dirty="0" smtClean="0"/>
              <a:t>, </a:t>
            </a:r>
            <a:r>
              <a:rPr lang="pt-BR" dirty="0" err="1" smtClean="0"/>
              <a:t>cursus</a:t>
            </a:r>
            <a:r>
              <a:rPr lang="pt-BR" dirty="0" smtClean="0"/>
              <a:t> vitae </a:t>
            </a:r>
            <a:r>
              <a:rPr lang="pt-BR" dirty="0" err="1" smtClean="0"/>
              <a:t>elementum</a:t>
            </a:r>
            <a:r>
              <a:rPr lang="pt-BR" dirty="0" smtClean="0"/>
              <a:t> eu, </a:t>
            </a:r>
            <a:r>
              <a:rPr lang="pt-BR" dirty="0" err="1" smtClean="0"/>
              <a:t>dignissim</a:t>
            </a:r>
            <a:r>
              <a:rPr lang="pt-BR" dirty="0" smtClean="0"/>
              <a:t> eu </a:t>
            </a:r>
            <a:r>
              <a:rPr lang="pt-BR" dirty="0" err="1" smtClean="0"/>
              <a:t>diam</a:t>
            </a:r>
            <a:r>
              <a:rPr lang="pt-BR" dirty="0" smtClean="0"/>
              <a:t>. </a:t>
            </a:r>
            <a:r>
              <a:rPr lang="pt-BR" dirty="0" err="1" smtClean="0"/>
              <a:t>Etiam</a:t>
            </a:r>
            <a:r>
              <a:rPr lang="pt-BR" dirty="0" smtClean="0"/>
              <a:t> </a:t>
            </a:r>
            <a:r>
              <a:rPr lang="pt-BR" dirty="0" err="1" smtClean="0"/>
              <a:t>vestibulum</a:t>
            </a:r>
            <a:r>
              <a:rPr lang="pt-BR" dirty="0" smtClean="0"/>
              <a:t> </a:t>
            </a:r>
            <a:r>
              <a:rPr lang="pt-BR" dirty="0" err="1" smtClean="0"/>
              <a:t>lectus</a:t>
            </a:r>
            <a:r>
              <a:rPr lang="pt-BR" dirty="0" smtClean="0"/>
              <a:t> </a:t>
            </a:r>
            <a:r>
              <a:rPr lang="pt-BR" dirty="0" err="1" smtClean="0"/>
              <a:t>dolor</a:t>
            </a:r>
            <a:r>
              <a:rPr lang="pt-BR" dirty="0" smtClean="0"/>
              <a:t>, </a:t>
            </a:r>
            <a:r>
              <a:rPr lang="pt-BR" dirty="0" err="1" smtClean="0"/>
              <a:t>ultricies</a:t>
            </a:r>
            <a:r>
              <a:rPr lang="pt-BR" dirty="0" smtClean="0"/>
              <a:t> </a:t>
            </a:r>
            <a:r>
              <a:rPr lang="pt-BR" dirty="0" err="1" smtClean="0"/>
              <a:t>mollis</a:t>
            </a:r>
            <a:r>
              <a:rPr lang="pt-BR" dirty="0" smtClean="0"/>
              <a:t> </a:t>
            </a:r>
            <a:r>
              <a:rPr lang="pt-BR" dirty="0" err="1" smtClean="0"/>
              <a:t>nisi</a:t>
            </a:r>
            <a:r>
              <a:rPr lang="pt-BR" dirty="0" smtClean="0"/>
              <a:t> </a:t>
            </a:r>
            <a:r>
              <a:rPr lang="pt-BR" dirty="0" err="1" smtClean="0"/>
              <a:t>vestibulum</a:t>
            </a:r>
            <a:r>
              <a:rPr lang="pt-BR" dirty="0" smtClean="0"/>
              <a:t> </a:t>
            </a:r>
            <a:r>
              <a:rPr lang="pt-BR" dirty="0" err="1" smtClean="0"/>
              <a:t>eget</a:t>
            </a:r>
            <a:r>
              <a:rPr lang="pt-BR" dirty="0" smtClean="0"/>
              <a:t>. </a:t>
            </a:r>
            <a:r>
              <a:rPr lang="pt-BR" dirty="0" err="1" smtClean="0"/>
              <a:t>Sed</a:t>
            </a:r>
            <a:r>
              <a:rPr lang="pt-BR" dirty="0" smtClean="0"/>
              <a:t> </a:t>
            </a:r>
            <a:r>
              <a:rPr lang="pt-BR" dirty="0" err="1" smtClean="0"/>
              <a:t>lacus</a:t>
            </a:r>
            <a:r>
              <a:rPr lang="pt-BR" dirty="0" smtClean="0"/>
              <a:t> </a:t>
            </a:r>
            <a:r>
              <a:rPr lang="pt-BR" dirty="0" err="1" smtClean="0"/>
              <a:t>tortor</a:t>
            </a:r>
            <a:r>
              <a:rPr lang="pt-BR" dirty="0" smtClean="0"/>
              <a:t>, </a:t>
            </a:r>
            <a:r>
              <a:rPr lang="pt-BR" dirty="0" err="1" smtClean="0"/>
              <a:t>auctor</a:t>
            </a:r>
            <a:r>
              <a:rPr lang="pt-BR" dirty="0" smtClean="0"/>
              <a:t> in </a:t>
            </a:r>
            <a:r>
              <a:rPr lang="pt-BR" dirty="0" err="1" smtClean="0"/>
              <a:t>mauris</a:t>
            </a:r>
            <a:r>
              <a:rPr lang="pt-BR" dirty="0" smtClean="0"/>
              <a:t> </a:t>
            </a:r>
            <a:r>
              <a:rPr lang="pt-BR" dirty="0" err="1" smtClean="0"/>
              <a:t>sed</a:t>
            </a:r>
            <a:r>
              <a:rPr lang="pt-BR" dirty="0" smtClean="0"/>
              <a:t>, </a:t>
            </a:r>
            <a:r>
              <a:rPr lang="pt-BR" dirty="0" err="1" smtClean="0"/>
              <a:t>tempor</a:t>
            </a:r>
            <a:r>
              <a:rPr lang="pt-BR" dirty="0" smtClean="0"/>
              <a:t> </a:t>
            </a:r>
            <a:r>
              <a:rPr lang="pt-BR" dirty="0" err="1" smtClean="0"/>
              <a:t>vehicula</a:t>
            </a:r>
            <a:r>
              <a:rPr lang="pt-BR" dirty="0" smtClean="0"/>
              <a:t> </a:t>
            </a:r>
            <a:r>
              <a:rPr lang="pt-BR" dirty="0" err="1" smtClean="0"/>
              <a:t>tellus</a:t>
            </a:r>
            <a:r>
              <a:rPr lang="pt-BR" dirty="0" smtClean="0"/>
              <a:t>. </a:t>
            </a:r>
            <a:r>
              <a:rPr lang="pt-BR" dirty="0" err="1" smtClean="0"/>
              <a:t>Quisque</a:t>
            </a:r>
            <a:r>
              <a:rPr lang="pt-BR" dirty="0" smtClean="0"/>
              <a:t> </a:t>
            </a:r>
            <a:r>
              <a:rPr lang="pt-BR" dirty="0" err="1" smtClean="0"/>
              <a:t>sit</a:t>
            </a:r>
            <a:r>
              <a:rPr lang="pt-BR" dirty="0" smtClean="0"/>
              <a:t> </a:t>
            </a:r>
            <a:r>
              <a:rPr lang="pt-BR" dirty="0" err="1" smtClean="0"/>
              <a:t>amet</a:t>
            </a:r>
            <a:r>
              <a:rPr lang="pt-BR" dirty="0" smtClean="0"/>
              <a:t> </a:t>
            </a:r>
            <a:r>
              <a:rPr lang="pt-BR" dirty="0" err="1" smtClean="0"/>
              <a:t>nulla</a:t>
            </a:r>
            <a:r>
              <a:rPr lang="pt-BR" dirty="0" smtClean="0"/>
              <a:t> </a:t>
            </a:r>
            <a:r>
              <a:rPr lang="pt-BR" dirty="0" err="1" smtClean="0"/>
              <a:t>tincidunt</a:t>
            </a:r>
            <a:r>
              <a:rPr lang="pt-BR" dirty="0" smtClean="0"/>
              <a:t>, </a:t>
            </a:r>
            <a:r>
              <a:rPr lang="pt-BR" dirty="0" err="1" smtClean="0"/>
              <a:t>ornare</a:t>
            </a:r>
            <a:r>
              <a:rPr lang="pt-BR" dirty="0" smtClean="0"/>
              <a:t> justo </a:t>
            </a:r>
            <a:r>
              <a:rPr lang="pt-BR" dirty="0" err="1" smtClean="0"/>
              <a:t>sed</a:t>
            </a:r>
            <a:r>
              <a:rPr lang="pt-BR" dirty="0" smtClean="0"/>
              <a:t>, </a:t>
            </a:r>
            <a:r>
              <a:rPr lang="pt-BR" dirty="0" err="1" smtClean="0"/>
              <a:t>commodo</a:t>
            </a:r>
            <a:r>
              <a:rPr lang="pt-BR" dirty="0" smtClean="0"/>
              <a:t> </a:t>
            </a:r>
            <a:r>
              <a:rPr lang="pt-BR" dirty="0" err="1" smtClean="0"/>
              <a:t>risus</a:t>
            </a:r>
            <a:r>
              <a:rPr lang="pt-BR" dirty="0" smtClean="0"/>
              <a:t>.</a:t>
            </a:r>
            <a:endParaRPr lang="pt-BR" dirty="0"/>
          </a:p>
        </p:txBody>
      </p:sp>
      <p:sp>
        <p:nvSpPr>
          <p:cNvPr id="12" name="Espaço Reservado para Texto 23"/>
          <p:cNvSpPr txBox="1">
            <a:spLocks/>
          </p:cNvSpPr>
          <p:nvPr/>
        </p:nvSpPr>
        <p:spPr>
          <a:xfrm>
            <a:off x="242149" y="393164"/>
            <a:ext cx="5824340" cy="2719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PETRÓLEO, GÁS NATURAL E BIO COMBUSTÍVEIS</a:t>
            </a:r>
            <a:endParaRPr lang="pt-BR" dirty="0" smtClean="0"/>
          </a:p>
        </p:txBody>
      </p:sp>
    </p:spTree>
    <p:extLst>
      <p:ext uri="{BB962C8B-B14F-4D97-AF65-F5344CB8AC3E}">
        <p14:creationId xmlns:p14="http://schemas.microsoft.com/office/powerpoint/2010/main" val="2269371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3"/>
          <p:cNvSpPr txBox="1">
            <a:spLocks/>
          </p:cNvSpPr>
          <p:nvPr/>
        </p:nvSpPr>
        <p:spPr>
          <a:xfrm>
            <a:off x="228469" y="659165"/>
            <a:ext cx="5989451" cy="1052861"/>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ExtraBold" panose="020B0903030101060003" pitchFamily="34" charset="0"/>
                <a:ea typeface="+mj-ea"/>
                <a:cs typeface="+mj-cs"/>
              </a:defRPr>
            </a:lvl1pPr>
          </a:lstStyle>
          <a:p>
            <a:r>
              <a:rPr lang="pt-BR" dirty="0" smtClean="0"/>
              <a:t>DIGITE O TÍTULO DO SLIDE AQUI</a:t>
            </a:r>
            <a:endParaRPr lang="pt-BR" dirty="0"/>
          </a:p>
        </p:txBody>
      </p:sp>
      <p:sp>
        <p:nvSpPr>
          <p:cNvPr id="12" name="Retângulo 11"/>
          <p:cNvSpPr/>
          <p:nvPr/>
        </p:nvSpPr>
        <p:spPr>
          <a:xfrm>
            <a:off x="341804" y="1712026"/>
            <a:ext cx="2048698" cy="978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smtClean="0"/>
              <a:t>SECRETARIA DE PETRÓLEO, GÁS NATURAL E BIO COMBUSTÍVEIS</a:t>
            </a:r>
          </a:p>
        </p:txBody>
      </p:sp>
      <p:sp>
        <p:nvSpPr>
          <p:cNvPr id="14" name="Espaço Reservado para Texto 20"/>
          <p:cNvSpPr txBox="1">
            <a:spLocks/>
          </p:cNvSpPr>
          <p:nvPr/>
        </p:nvSpPr>
        <p:spPr>
          <a:xfrm>
            <a:off x="227013" y="2044700"/>
            <a:ext cx="4592637" cy="4298950"/>
          </a:xfrm>
          <a:prstGeom prst="rect">
            <a:avLst/>
          </a:prstGeom>
        </p:spPr>
        <p:txBody>
          <a:bodyPr/>
          <a:lstStyle>
            <a:lvl1pPr marL="0" indent="0" algn="l"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a:t>
            </a:r>
          </a:p>
          <a:p>
            <a:r>
              <a:rPr lang="pt-BR" smtClean="0"/>
              <a:t>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endParaRPr lang="pt-BR" dirty="0" smtClean="0"/>
          </a:p>
        </p:txBody>
      </p:sp>
    </p:spTree>
    <p:extLst>
      <p:ext uri="{BB962C8B-B14F-4D97-AF65-F5344CB8AC3E}">
        <p14:creationId xmlns:p14="http://schemas.microsoft.com/office/powerpoint/2010/main" val="3774896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3"/>
          <p:cNvSpPr txBox="1">
            <a:spLocks/>
          </p:cNvSpPr>
          <p:nvPr/>
        </p:nvSpPr>
        <p:spPr>
          <a:xfrm>
            <a:off x="228468" y="659165"/>
            <a:ext cx="7882259" cy="1052861"/>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ExtraBold" panose="020B0903030101060003" pitchFamily="34" charset="0"/>
                <a:ea typeface="+mj-ea"/>
                <a:cs typeface="+mj-cs"/>
              </a:defRPr>
            </a:lvl1pPr>
          </a:lstStyle>
          <a:p>
            <a:r>
              <a:rPr lang="pt-BR" dirty="0"/>
              <a:t>DIGITE O TÍTULO DO SLIDE AQUI</a:t>
            </a:r>
            <a:endParaRPr lang="pt-BR" dirty="0"/>
          </a:p>
        </p:txBody>
      </p:sp>
      <p:sp>
        <p:nvSpPr>
          <p:cNvPr id="9"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smtClean="0"/>
              <a:t>SECRETARIA DE PETRÓLEO, GÁS NATURAL E BIO COMBUSTÍVEIS</a:t>
            </a:r>
          </a:p>
        </p:txBody>
      </p:sp>
      <p:sp>
        <p:nvSpPr>
          <p:cNvPr id="10" name="Espaço Reservado para Texto 20"/>
          <p:cNvSpPr txBox="1">
            <a:spLocks/>
          </p:cNvSpPr>
          <p:nvPr/>
        </p:nvSpPr>
        <p:spPr>
          <a:xfrm>
            <a:off x="227013" y="1426464"/>
            <a:ext cx="11650662" cy="2002536"/>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p:txBody>
      </p:sp>
      <p:sp>
        <p:nvSpPr>
          <p:cNvPr id="11" name="Espaço Reservado para Texto 2"/>
          <p:cNvSpPr txBox="1">
            <a:spLocks/>
          </p:cNvSpPr>
          <p:nvPr/>
        </p:nvSpPr>
        <p:spPr>
          <a:xfrm>
            <a:off x="738728" y="3068273"/>
            <a:ext cx="7443787" cy="24272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100000"/>
              <a:buFontTx/>
              <a:buBlip>
                <a:blip r:embed="rId2"/>
              </a:buBlip>
              <a:tabLst/>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smtClean="0">
                <a:latin typeface="Raleway" panose="020B0503030101060003" pitchFamily="34" charset="0"/>
                <a:cs typeface="Arial" pitchFamily="34" charset="0"/>
              </a:rPr>
              <a:t>Lorem ipsum dolor sit </a:t>
            </a:r>
            <a:r>
              <a:rPr lang="en-US" altLang="ko-KR" dirty="0" err="1" smtClean="0">
                <a:latin typeface="Raleway" panose="020B0503030101060003" pitchFamily="34" charset="0"/>
                <a:cs typeface="Arial" pitchFamily="34" charset="0"/>
              </a:rPr>
              <a:t>amet</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consectetur</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adipiscing</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elit</a:t>
            </a:r>
            <a:endParaRPr lang="en-US" altLang="ko-KR" dirty="0" smtClean="0">
              <a:latin typeface="Raleway" panose="020B0503030101060003" pitchFamily="34" charset="0"/>
              <a:cs typeface="Arial" pitchFamily="34" charset="0"/>
            </a:endParaRPr>
          </a:p>
          <a:p>
            <a:r>
              <a:rPr lang="en-US" altLang="ko-KR" dirty="0" smtClean="0">
                <a:latin typeface="Raleway" panose="020B0503030101060003" pitchFamily="34" charset="0"/>
                <a:cs typeface="Arial" pitchFamily="34" charset="0"/>
              </a:rPr>
              <a:t>Lorem ipsum dolor sit </a:t>
            </a:r>
            <a:r>
              <a:rPr lang="en-US" altLang="ko-KR" dirty="0" err="1" smtClean="0">
                <a:latin typeface="Raleway" panose="020B0503030101060003" pitchFamily="34" charset="0"/>
                <a:cs typeface="Arial" pitchFamily="34" charset="0"/>
              </a:rPr>
              <a:t>amet</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consectetur</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adipiscing</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elit</a:t>
            </a:r>
            <a:endParaRPr lang="en-US" altLang="ko-KR" dirty="0" smtClean="0">
              <a:latin typeface="Raleway" panose="020B0503030101060003" pitchFamily="34" charset="0"/>
              <a:cs typeface="Arial" pitchFamily="34" charset="0"/>
            </a:endParaRPr>
          </a:p>
          <a:p>
            <a:r>
              <a:rPr lang="en-US" altLang="ko-KR" dirty="0" smtClean="0">
                <a:latin typeface="Raleway" panose="020B0503030101060003" pitchFamily="34" charset="0"/>
                <a:cs typeface="Arial" pitchFamily="34" charset="0"/>
              </a:rPr>
              <a:t>Lorem ipsum dolor sit </a:t>
            </a:r>
            <a:r>
              <a:rPr lang="en-US" altLang="ko-KR" dirty="0" err="1" smtClean="0">
                <a:latin typeface="Raleway" panose="020B0503030101060003" pitchFamily="34" charset="0"/>
                <a:cs typeface="Arial" pitchFamily="34" charset="0"/>
              </a:rPr>
              <a:t>amet</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consectetur</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adipiscing</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elit</a:t>
            </a:r>
            <a:endParaRPr lang="en-US" altLang="ko-KR" dirty="0" smtClean="0">
              <a:latin typeface="Raleway" panose="020B0503030101060003" pitchFamily="34" charset="0"/>
              <a:cs typeface="Arial" pitchFamily="34" charset="0"/>
            </a:endParaRPr>
          </a:p>
          <a:p>
            <a:r>
              <a:rPr lang="en-US" altLang="ko-KR" dirty="0" smtClean="0">
                <a:latin typeface="Raleway" panose="020B0503030101060003" pitchFamily="34" charset="0"/>
                <a:cs typeface="Arial" pitchFamily="34" charset="0"/>
              </a:rPr>
              <a:t>Lorem ipsum dolor sit </a:t>
            </a:r>
            <a:r>
              <a:rPr lang="en-US" altLang="ko-KR" dirty="0" err="1" smtClean="0">
                <a:latin typeface="Raleway" panose="020B0503030101060003" pitchFamily="34" charset="0"/>
                <a:cs typeface="Arial" pitchFamily="34" charset="0"/>
              </a:rPr>
              <a:t>amet</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consectetur</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adipiscing</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elit</a:t>
            </a:r>
            <a:endParaRPr lang="en-US" altLang="ko-KR" dirty="0" smtClean="0">
              <a:latin typeface="Raleway" panose="020B0503030101060003" pitchFamily="34" charset="0"/>
              <a:cs typeface="Arial" pitchFamily="34" charset="0"/>
            </a:endParaRPr>
          </a:p>
          <a:p>
            <a:r>
              <a:rPr lang="en-US" altLang="ko-KR" dirty="0" smtClean="0">
                <a:latin typeface="Raleway" panose="020B0503030101060003" pitchFamily="34" charset="0"/>
                <a:cs typeface="Arial" pitchFamily="34" charset="0"/>
              </a:rPr>
              <a:t>Lorem ipsum dolor sit </a:t>
            </a:r>
            <a:r>
              <a:rPr lang="en-US" altLang="ko-KR" dirty="0" err="1" smtClean="0">
                <a:latin typeface="Raleway" panose="020B0503030101060003" pitchFamily="34" charset="0"/>
                <a:cs typeface="Arial" pitchFamily="34" charset="0"/>
              </a:rPr>
              <a:t>amet</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consectetur</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adipiscing</a:t>
            </a:r>
            <a:r>
              <a:rPr lang="en-US" altLang="ko-KR" dirty="0" smtClean="0">
                <a:latin typeface="Raleway" panose="020B0503030101060003" pitchFamily="34" charset="0"/>
                <a:cs typeface="Arial" pitchFamily="34" charset="0"/>
              </a:rPr>
              <a:t> </a:t>
            </a:r>
            <a:r>
              <a:rPr lang="en-US" altLang="ko-KR" dirty="0" err="1" smtClean="0">
                <a:latin typeface="Raleway" panose="020B0503030101060003" pitchFamily="34" charset="0"/>
                <a:cs typeface="Arial" pitchFamily="34" charset="0"/>
              </a:rPr>
              <a:t>elit</a:t>
            </a:r>
            <a:endParaRPr lang="en-US" altLang="ko-KR" dirty="0" smtClean="0">
              <a:latin typeface="Raleway" panose="020B0503030101060003" pitchFamily="34" charset="0"/>
              <a:cs typeface="Arial" pitchFamily="34" charset="0"/>
            </a:endParaRPr>
          </a:p>
          <a:p>
            <a:endParaRPr lang="en-US" altLang="ko-KR" dirty="0" smtClean="0">
              <a:latin typeface="Raleway" panose="020B0503030101060003" pitchFamily="34" charset="0"/>
              <a:cs typeface="Arial" pitchFamily="34" charset="0"/>
            </a:endParaRPr>
          </a:p>
        </p:txBody>
      </p:sp>
      <p:sp>
        <p:nvSpPr>
          <p:cNvPr id="12" name="Retângulo 11"/>
          <p:cNvSpPr/>
          <p:nvPr/>
        </p:nvSpPr>
        <p:spPr>
          <a:xfrm>
            <a:off x="341804" y="1185595"/>
            <a:ext cx="2048698" cy="978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17189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3"/>
          <p:cNvSpPr txBox="1">
            <a:spLocks/>
          </p:cNvSpPr>
          <p:nvPr/>
        </p:nvSpPr>
        <p:spPr>
          <a:xfrm>
            <a:off x="228468" y="659165"/>
            <a:ext cx="7882259" cy="1052861"/>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ExtraBold" panose="020B0903030101060003" pitchFamily="34" charset="0"/>
                <a:ea typeface="+mj-ea"/>
                <a:cs typeface="+mj-cs"/>
              </a:defRPr>
            </a:lvl1pPr>
          </a:lstStyle>
          <a:p>
            <a:r>
              <a:rPr lang="pt-BR" dirty="0"/>
              <a:t>DIGITE O TÍTULO DO SLIDE AQUI</a:t>
            </a:r>
            <a:endParaRPr lang="pt-BR" dirty="0"/>
          </a:p>
        </p:txBody>
      </p:sp>
      <p:sp>
        <p:nvSpPr>
          <p:cNvPr id="8"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smtClean="0"/>
              <a:t>SECRETARIA DE PETRÓLEO, GÁS NATURAL E BIO COMBUSTÍVEIS</a:t>
            </a:r>
          </a:p>
        </p:txBody>
      </p:sp>
      <p:sp>
        <p:nvSpPr>
          <p:cNvPr id="9" name="Espaço Reservado para Texto 20"/>
          <p:cNvSpPr txBox="1">
            <a:spLocks/>
          </p:cNvSpPr>
          <p:nvPr/>
        </p:nvSpPr>
        <p:spPr>
          <a:xfrm>
            <a:off x="227013" y="1426464"/>
            <a:ext cx="11650662" cy="2002536"/>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p:txBody>
      </p:sp>
      <p:sp>
        <p:nvSpPr>
          <p:cNvPr id="11" name="Retângulo 10"/>
          <p:cNvSpPr/>
          <p:nvPr/>
        </p:nvSpPr>
        <p:spPr>
          <a:xfrm>
            <a:off x="341804" y="1185595"/>
            <a:ext cx="2048698" cy="978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6286313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600" dirty="0" smtClean="0">
            <a:solidFill>
              <a:schemeClr val="bg1"/>
            </a:solidFill>
            <a:latin typeface="Raleway ExtraBold" panose="020B09030301010600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855</Words>
  <Application>Microsoft Office PowerPoint</Application>
  <PresentationFormat>Widescreen</PresentationFormat>
  <Paragraphs>24</Paragraphs>
  <Slides>5</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5</vt:i4>
      </vt:variant>
    </vt:vector>
  </HeadingPairs>
  <TitlesOfParts>
    <vt:vector size="12" baseType="lpstr">
      <vt:lpstr>Raleway ExtraBold</vt:lpstr>
      <vt:lpstr>맑은 고딕</vt:lpstr>
      <vt:lpstr>Calibri</vt:lpstr>
      <vt:lpstr>Arial</vt:lpstr>
      <vt:lpstr>Raleway ExtraLight</vt:lpstr>
      <vt:lpstr>Raleway</vt:lpstr>
      <vt:lpstr>Tema do Office</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Andrei Barbosa Lepsch</dc:creator>
  <cp:lastModifiedBy>Andrei Barbosa Lepsch</cp:lastModifiedBy>
  <cp:revision>71</cp:revision>
  <dcterms:created xsi:type="dcterms:W3CDTF">2019-02-19T16:06:49Z</dcterms:created>
  <dcterms:modified xsi:type="dcterms:W3CDTF">2019-04-15T14:40:27Z</dcterms:modified>
</cp:coreProperties>
</file>