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Raleway ExtraBold" panose="020B0903030101060003" pitchFamily="34" charset="0"/>
      <p:bold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F00"/>
    <a:srgbClr val="644C00"/>
    <a:srgbClr val="926F00"/>
    <a:srgbClr val="C55A11"/>
    <a:srgbClr val="F2F2F2"/>
    <a:srgbClr val="401D06"/>
    <a:srgbClr val="1F4E79"/>
    <a:srgbClr val="313C4D"/>
    <a:srgbClr val="3F4E63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>
        <p:scale>
          <a:sx n="80" d="100"/>
          <a:sy n="80" d="100"/>
        </p:scale>
        <p:origin x="114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7"/>
          <p:cNvSpPr/>
          <p:nvPr userDrawn="1"/>
        </p:nvSpPr>
        <p:spPr>
          <a:xfrm rot="10800000" flipH="1" flipV="1">
            <a:off x="1" y="-1"/>
            <a:ext cx="12197444" cy="6858003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  <a:gd name="connsiteX0" fmla="*/ 0 w 13271157"/>
              <a:gd name="connsiteY0" fmla="*/ 6742280 h 6742280"/>
              <a:gd name="connsiteX1" fmla="*/ 0 w 13271157"/>
              <a:gd name="connsiteY1" fmla="*/ 0 h 6742280"/>
              <a:gd name="connsiteX2" fmla="*/ 13271157 w 13271157"/>
              <a:gd name="connsiteY2" fmla="*/ 6729923 h 6742280"/>
              <a:gd name="connsiteX3" fmla="*/ 0 w 13271157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1054556 w 11054556"/>
              <a:gd name="connsiteY2" fmla="*/ 6741526 h 6742280"/>
              <a:gd name="connsiteX3" fmla="*/ 0 w 11054556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0874427 w 11054556"/>
              <a:gd name="connsiteY2" fmla="*/ 1725702 h 6742280"/>
              <a:gd name="connsiteX3" fmla="*/ 11054556 w 11054556"/>
              <a:gd name="connsiteY3" fmla="*/ 6741526 h 6742280"/>
              <a:gd name="connsiteX4" fmla="*/ 0 w 11054556"/>
              <a:gd name="connsiteY4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0874427 w 11054556"/>
              <a:gd name="connsiteY2" fmla="*/ 1725702 h 6742280"/>
              <a:gd name="connsiteX3" fmla="*/ 11054556 w 11054556"/>
              <a:gd name="connsiteY3" fmla="*/ 6741526 h 6742280"/>
              <a:gd name="connsiteX4" fmla="*/ 0 w 11054556"/>
              <a:gd name="connsiteY4" fmla="*/ 6742280 h 6742280"/>
              <a:gd name="connsiteX0" fmla="*/ 0 w 11074298"/>
              <a:gd name="connsiteY0" fmla="*/ 6742280 h 6742280"/>
              <a:gd name="connsiteX1" fmla="*/ 0 w 11074298"/>
              <a:gd name="connsiteY1" fmla="*/ 0 h 6742280"/>
              <a:gd name="connsiteX2" fmla="*/ 11074298 w 11074298"/>
              <a:gd name="connsiteY2" fmla="*/ 1324376 h 6742280"/>
              <a:gd name="connsiteX3" fmla="*/ 11054556 w 11074298"/>
              <a:gd name="connsiteY3" fmla="*/ 6741526 h 6742280"/>
              <a:gd name="connsiteX4" fmla="*/ 0 w 11074298"/>
              <a:gd name="connsiteY4" fmla="*/ 6742280 h 6742280"/>
              <a:gd name="connsiteX0" fmla="*/ 0 w 11081700"/>
              <a:gd name="connsiteY0" fmla="*/ 6742280 h 6742280"/>
              <a:gd name="connsiteX1" fmla="*/ 0 w 11081700"/>
              <a:gd name="connsiteY1" fmla="*/ 0 h 6742280"/>
              <a:gd name="connsiteX2" fmla="*/ 11081700 w 11081700"/>
              <a:gd name="connsiteY2" fmla="*/ 1228057 h 6742280"/>
              <a:gd name="connsiteX3" fmla="*/ 11054556 w 11081700"/>
              <a:gd name="connsiteY3" fmla="*/ 6741526 h 6742280"/>
              <a:gd name="connsiteX4" fmla="*/ 0 w 11081700"/>
              <a:gd name="connsiteY4" fmla="*/ 6742280 h 6742280"/>
              <a:gd name="connsiteX0" fmla="*/ 0 w 11081705"/>
              <a:gd name="connsiteY0" fmla="*/ 7328573 h 7328573"/>
              <a:gd name="connsiteX1" fmla="*/ 0 w 11081705"/>
              <a:gd name="connsiteY1" fmla="*/ 586293 h 7328573"/>
              <a:gd name="connsiteX2" fmla="*/ 11081700 w 11081705"/>
              <a:gd name="connsiteY2" fmla="*/ 1814350 h 7328573"/>
              <a:gd name="connsiteX3" fmla="*/ 11054556 w 11081705"/>
              <a:gd name="connsiteY3" fmla="*/ 7327819 h 7328573"/>
              <a:gd name="connsiteX4" fmla="*/ 0 w 11081705"/>
              <a:gd name="connsiteY4" fmla="*/ 7328573 h 7328573"/>
              <a:gd name="connsiteX0" fmla="*/ 0 w 11055126"/>
              <a:gd name="connsiteY0" fmla="*/ 7049803 h 7049803"/>
              <a:gd name="connsiteX1" fmla="*/ 0 w 11055126"/>
              <a:gd name="connsiteY1" fmla="*/ 307523 h 7049803"/>
              <a:gd name="connsiteX2" fmla="*/ 11015077 w 11055126"/>
              <a:gd name="connsiteY2" fmla="*/ 2779691 h 7049803"/>
              <a:gd name="connsiteX3" fmla="*/ 11054556 w 11055126"/>
              <a:gd name="connsiteY3" fmla="*/ 7049049 h 7049803"/>
              <a:gd name="connsiteX4" fmla="*/ 0 w 11055126"/>
              <a:gd name="connsiteY4" fmla="*/ 7049803 h 7049803"/>
              <a:gd name="connsiteX0" fmla="*/ 0 w 11055126"/>
              <a:gd name="connsiteY0" fmla="*/ 6742280 h 6742280"/>
              <a:gd name="connsiteX1" fmla="*/ 0 w 11055126"/>
              <a:gd name="connsiteY1" fmla="*/ 0 h 6742280"/>
              <a:gd name="connsiteX2" fmla="*/ 11015077 w 11055126"/>
              <a:gd name="connsiteY2" fmla="*/ 2472168 h 6742280"/>
              <a:gd name="connsiteX3" fmla="*/ 11054556 w 11055126"/>
              <a:gd name="connsiteY3" fmla="*/ 6741526 h 6742280"/>
              <a:gd name="connsiteX4" fmla="*/ 0 w 11055126"/>
              <a:gd name="connsiteY4" fmla="*/ 6742280 h 6742280"/>
              <a:gd name="connsiteX0" fmla="*/ 0 w 11054642"/>
              <a:gd name="connsiteY0" fmla="*/ 6742280 h 6742280"/>
              <a:gd name="connsiteX1" fmla="*/ 0 w 11054642"/>
              <a:gd name="connsiteY1" fmla="*/ 0 h 6742280"/>
              <a:gd name="connsiteX2" fmla="*/ 10696765 w 11054642"/>
              <a:gd name="connsiteY2" fmla="*/ 1990576 h 6742280"/>
              <a:gd name="connsiteX3" fmla="*/ 11054556 w 11054642"/>
              <a:gd name="connsiteY3" fmla="*/ 6741526 h 6742280"/>
              <a:gd name="connsiteX4" fmla="*/ 0 w 11054642"/>
              <a:gd name="connsiteY4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0696765 w 11054556"/>
              <a:gd name="connsiteY2" fmla="*/ 1990576 h 6742280"/>
              <a:gd name="connsiteX3" fmla="*/ 11054556 w 11054556"/>
              <a:gd name="connsiteY3" fmla="*/ 6741526 h 6742280"/>
              <a:gd name="connsiteX4" fmla="*/ 0 w 11054556"/>
              <a:gd name="connsiteY4" fmla="*/ 6742280 h 6742280"/>
              <a:gd name="connsiteX0" fmla="*/ 0 w 11059493"/>
              <a:gd name="connsiteY0" fmla="*/ 6742282 h 6742282"/>
              <a:gd name="connsiteX1" fmla="*/ 0 w 11059493"/>
              <a:gd name="connsiteY1" fmla="*/ 2 h 6742282"/>
              <a:gd name="connsiteX2" fmla="*/ 11059493 w 11059493"/>
              <a:gd name="connsiteY2" fmla="*/ 0 h 6742282"/>
              <a:gd name="connsiteX3" fmla="*/ 11054556 w 11059493"/>
              <a:gd name="connsiteY3" fmla="*/ 6741528 h 6742282"/>
              <a:gd name="connsiteX4" fmla="*/ 0 w 11059493"/>
              <a:gd name="connsiteY4" fmla="*/ 6742282 h 674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9493" h="6742282">
                <a:moveTo>
                  <a:pt x="0" y="6742282"/>
                </a:moveTo>
                <a:lnTo>
                  <a:pt x="0" y="2"/>
                </a:lnTo>
                <a:lnTo>
                  <a:pt x="11059493" y="0"/>
                </a:lnTo>
                <a:cubicBezTo>
                  <a:pt x="11057847" y="2247176"/>
                  <a:pt x="11056202" y="4494352"/>
                  <a:pt x="11054556" y="6741528"/>
                </a:cubicBezTo>
                <a:lnTo>
                  <a:pt x="0" y="6742282"/>
                </a:lnTo>
                <a:close/>
              </a:path>
            </a:pathLst>
          </a:custGeom>
          <a:solidFill>
            <a:schemeClr val="accent6">
              <a:lumMod val="50000"/>
              <a:alpha val="84706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tângulo 12"/>
          <p:cNvSpPr/>
          <p:nvPr userDrawn="1"/>
        </p:nvSpPr>
        <p:spPr>
          <a:xfrm rot="21416917">
            <a:off x="-20692" y="5291225"/>
            <a:ext cx="12249018" cy="1303857"/>
          </a:xfrm>
          <a:custGeom>
            <a:avLst/>
            <a:gdLst>
              <a:gd name="connsiteX0" fmla="*/ 0 w 12069108"/>
              <a:gd name="connsiteY0" fmla="*/ 0 h 793483"/>
              <a:gd name="connsiteX1" fmla="*/ 12069108 w 12069108"/>
              <a:gd name="connsiteY1" fmla="*/ 0 h 793483"/>
              <a:gd name="connsiteX2" fmla="*/ 12069108 w 12069108"/>
              <a:gd name="connsiteY2" fmla="*/ 793483 h 793483"/>
              <a:gd name="connsiteX3" fmla="*/ 0 w 12069108"/>
              <a:gd name="connsiteY3" fmla="*/ 793483 h 793483"/>
              <a:gd name="connsiteX4" fmla="*/ 0 w 12069108"/>
              <a:gd name="connsiteY4" fmla="*/ 0 h 793483"/>
              <a:gd name="connsiteX0" fmla="*/ 0 w 12150339"/>
              <a:gd name="connsiteY0" fmla="*/ 0 h 1303857"/>
              <a:gd name="connsiteX1" fmla="*/ 12069108 w 12150339"/>
              <a:gd name="connsiteY1" fmla="*/ 0 h 1303857"/>
              <a:gd name="connsiteX2" fmla="*/ 12150339 w 12150339"/>
              <a:gd name="connsiteY2" fmla="*/ 1303857 h 1303857"/>
              <a:gd name="connsiteX3" fmla="*/ 0 w 12150339"/>
              <a:gd name="connsiteY3" fmla="*/ 793483 h 1303857"/>
              <a:gd name="connsiteX4" fmla="*/ 0 w 12150339"/>
              <a:gd name="connsiteY4" fmla="*/ 0 h 1303857"/>
              <a:gd name="connsiteX0" fmla="*/ 0 w 12202240"/>
              <a:gd name="connsiteY0" fmla="*/ 0 h 1303857"/>
              <a:gd name="connsiteX1" fmla="*/ 12202240 w 12202240"/>
              <a:gd name="connsiteY1" fmla="*/ 440848 h 1303857"/>
              <a:gd name="connsiteX2" fmla="*/ 12150339 w 12202240"/>
              <a:gd name="connsiteY2" fmla="*/ 1303857 h 1303857"/>
              <a:gd name="connsiteX3" fmla="*/ 0 w 12202240"/>
              <a:gd name="connsiteY3" fmla="*/ 793483 h 1303857"/>
              <a:gd name="connsiteX4" fmla="*/ 0 w 12202240"/>
              <a:gd name="connsiteY4" fmla="*/ 0 h 1303857"/>
              <a:gd name="connsiteX0" fmla="*/ 46778 w 12249018"/>
              <a:gd name="connsiteY0" fmla="*/ 0 h 1303857"/>
              <a:gd name="connsiteX1" fmla="*/ 12249018 w 12249018"/>
              <a:gd name="connsiteY1" fmla="*/ 440848 h 1303857"/>
              <a:gd name="connsiteX2" fmla="*/ 12197117 w 12249018"/>
              <a:gd name="connsiteY2" fmla="*/ 1303857 h 1303857"/>
              <a:gd name="connsiteX3" fmla="*/ 0 w 12249018"/>
              <a:gd name="connsiteY3" fmla="*/ 766891 h 1303857"/>
              <a:gd name="connsiteX4" fmla="*/ 46778 w 12249018"/>
              <a:gd name="connsiteY4" fmla="*/ 0 h 13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018" h="1303857">
                <a:moveTo>
                  <a:pt x="46778" y="0"/>
                </a:moveTo>
                <a:lnTo>
                  <a:pt x="12249018" y="440848"/>
                </a:lnTo>
                <a:lnTo>
                  <a:pt x="12197117" y="1303857"/>
                </a:lnTo>
                <a:lnTo>
                  <a:pt x="0" y="766891"/>
                </a:lnTo>
                <a:lnTo>
                  <a:pt x="467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5510457"/>
            <a:ext cx="12197445" cy="79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42" y="5586279"/>
            <a:ext cx="3196862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0" y="0"/>
            <a:ext cx="12192000" cy="6875417"/>
          </a:xfrm>
          <a:prstGeom prst="rect">
            <a:avLst/>
          </a:prstGeom>
          <a:solidFill>
            <a:schemeClr val="accent6">
              <a:lumMod val="50000"/>
              <a:alpha val="85098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4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8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0" y="0"/>
            <a:ext cx="12192000" cy="6863385"/>
          </a:xfrm>
          <a:prstGeom prst="rect">
            <a:avLst/>
          </a:prstGeom>
          <a:solidFill>
            <a:srgbClr val="3E2F00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4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13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ângulo 7"/>
          <p:cNvSpPr/>
          <p:nvPr userDrawn="1"/>
        </p:nvSpPr>
        <p:spPr>
          <a:xfrm rot="10800000" flipH="1" flipV="1">
            <a:off x="0" y="-26580"/>
            <a:ext cx="12201832" cy="6897451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59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-9832" y="-22034"/>
            <a:ext cx="12219178" cy="6897451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67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4" r:id="rId3"/>
    <p:sldLayoutId id="2147483666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3"/>
          <p:cNvSpPr>
            <a:spLocks noGrp="1"/>
          </p:cNvSpPr>
          <p:nvPr>
            <p:ph type="title" idx="4294967295" hasCustomPrompt="1"/>
          </p:nvPr>
        </p:nvSpPr>
        <p:spPr>
          <a:xfrm>
            <a:off x="2504304" y="2912548"/>
            <a:ext cx="7199869" cy="103505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pPr algn="ctr"/>
            <a:r>
              <a:rPr lang="pt-BR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DA APRESENTAÇÃO AQUI</a:t>
            </a:r>
            <a:endParaRPr lang="pt-BR" sz="4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24095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CONSELHO NACIONAL DE POLÍTICA ENERGÉTICA - CNPE</a:t>
            </a:r>
          </a:p>
        </p:txBody>
      </p:sp>
    </p:spTree>
    <p:extLst>
      <p:ext uri="{BB962C8B-B14F-4D97-AF65-F5344CB8AC3E}">
        <p14:creationId xmlns:p14="http://schemas.microsoft.com/office/powerpoint/2010/main" val="8523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27013" y="459796"/>
            <a:ext cx="11611108" cy="571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/>
              <a:t>DIGITE O TÍTULO DO SLIDE AQUI</a:t>
            </a:r>
            <a:endParaRPr lang="pt-BR" dirty="0"/>
          </a:p>
        </p:txBody>
      </p:sp>
      <p:sp>
        <p:nvSpPr>
          <p:cNvPr id="8" name="Espaço Reservado para Texto 20"/>
          <p:cNvSpPr txBox="1">
            <a:spLocks/>
          </p:cNvSpPr>
          <p:nvPr/>
        </p:nvSpPr>
        <p:spPr>
          <a:xfrm>
            <a:off x="227013" y="1218698"/>
            <a:ext cx="6065503" cy="5639302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quis </a:t>
            </a:r>
            <a:r>
              <a:rPr lang="pt-BR" dirty="0" err="1" smtClean="0"/>
              <a:t>mattis</a:t>
            </a:r>
            <a:r>
              <a:rPr lang="pt-BR" dirty="0" smtClean="0"/>
              <a:t> ante. </a:t>
            </a:r>
            <a:r>
              <a:rPr lang="pt-BR" dirty="0" err="1" smtClean="0"/>
              <a:t>Integer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velit</a:t>
            </a:r>
            <a:r>
              <a:rPr lang="pt-BR" dirty="0" smtClean="0"/>
              <a:t> quis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laoreet</a:t>
            </a:r>
            <a:r>
              <a:rPr lang="pt-BR" dirty="0" smtClean="0"/>
              <a:t> est </a:t>
            </a:r>
            <a:r>
              <a:rPr lang="pt-BR" dirty="0" err="1" smtClean="0"/>
              <a:t>ligula</a:t>
            </a:r>
            <a:r>
              <a:rPr lang="pt-BR" dirty="0" smtClean="0"/>
              <a:t>,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rutrum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ornare</a:t>
            </a:r>
            <a:r>
              <a:rPr lang="pt-BR" dirty="0" smtClean="0"/>
              <a:t> vel.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 </a:t>
            </a:r>
            <a:r>
              <a:rPr lang="pt-BR" dirty="0" err="1" smtClean="0"/>
              <a:t>metus</a:t>
            </a:r>
            <a:r>
              <a:rPr lang="pt-BR" dirty="0" smtClean="0"/>
              <a:t> quis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congue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. </a:t>
            </a:r>
            <a:r>
              <a:rPr lang="pt-BR" dirty="0" err="1" smtClean="0"/>
              <a:t>Integer</a:t>
            </a:r>
            <a:r>
              <a:rPr lang="pt-BR" dirty="0" smtClean="0"/>
              <a:t> non </a:t>
            </a:r>
            <a:r>
              <a:rPr lang="pt-BR" dirty="0" err="1" smtClean="0"/>
              <a:t>lectus</a:t>
            </a:r>
            <a:r>
              <a:rPr lang="pt-BR" dirty="0" smtClean="0"/>
              <a:t> eu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viverra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. Nunc </a:t>
            </a:r>
            <a:r>
              <a:rPr lang="pt-BR" dirty="0" err="1" smtClean="0"/>
              <a:t>maximus</a:t>
            </a:r>
            <a:r>
              <a:rPr lang="pt-BR" dirty="0" smtClean="0"/>
              <a:t> a </a:t>
            </a:r>
            <a:r>
              <a:rPr lang="pt-BR" dirty="0" err="1" smtClean="0"/>
              <a:t>augue</a:t>
            </a:r>
            <a:r>
              <a:rPr lang="pt-BR" dirty="0" smtClean="0"/>
              <a:t> quis </a:t>
            </a:r>
            <a:r>
              <a:rPr lang="pt-BR" dirty="0" err="1" smtClean="0"/>
              <a:t>volutpat</a:t>
            </a:r>
            <a:r>
              <a:rPr lang="pt-BR" dirty="0" smtClean="0"/>
              <a:t>. Nam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</a:t>
            </a:r>
            <a:r>
              <a:rPr lang="pt-BR" dirty="0" err="1" smtClean="0"/>
              <a:t>bibendum</a:t>
            </a:r>
            <a:r>
              <a:rPr lang="pt-BR" dirty="0" smtClean="0"/>
              <a:t> </a:t>
            </a:r>
            <a:r>
              <a:rPr lang="pt-BR" dirty="0" err="1" smtClean="0"/>
              <a:t>condimentum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gravida, </a:t>
            </a:r>
            <a:r>
              <a:rPr lang="pt-BR" dirty="0" err="1" smtClean="0"/>
              <a:t>ligula</a:t>
            </a:r>
            <a:r>
              <a:rPr lang="pt-BR" dirty="0" smtClean="0"/>
              <a:t> quis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aliquam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finibus</a:t>
            </a:r>
            <a:r>
              <a:rPr lang="pt-BR" dirty="0" smtClean="0"/>
              <a:t> </a:t>
            </a:r>
            <a:r>
              <a:rPr lang="pt-BR" dirty="0" err="1" smtClean="0"/>
              <a:t>odio</a:t>
            </a:r>
            <a:r>
              <a:rPr lang="pt-BR" dirty="0" smtClean="0"/>
              <a:t>, ut </a:t>
            </a:r>
            <a:r>
              <a:rPr lang="pt-BR" dirty="0" err="1" smtClean="0"/>
              <a:t>congue</a:t>
            </a:r>
            <a:r>
              <a:rPr lang="pt-BR" dirty="0" smtClean="0"/>
              <a:t> mi </a:t>
            </a:r>
            <a:r>
              <a:rPr lang="pt-BR" dirty="0" err="1" smtClean="0"/>
              <a:t>risus</a:t>
            </a:r>
            <a:r>
              <a:rPr lang="pt-BR" dirty="0" smtClean="0"/>
              <a:t> et </a:t>
            </a:r>
            <a:r>
              <a:rPr lang="pt-BR" dirty="0" err="1" smtClean="0"/>
              <a:t>eros</a:t>
            </a:r>
            <a:r>
              <a:rPr lang="pt-BR" dirty="0" smtClean="0"/>
              <a:t>. </a:t>
            </a:r>
            <a:r>
              <a:rPr lang="pt-BR" dirty="0" err="1" smtClean="0"/>
              <a:t>Suspendisse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libero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iaculis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 ut </a:t>
            </a:r>
            <a:r>
              <a:rPr lang="pt-BR" dirty="0" err="1" smtClean="0"/>
              <a:t>convallis</a:t>
            </a:r>
            <a:r>
              <a:rPr lang="pt-BR" dirty="0" smtClean="0"/>
              <a:t>. </a:t>
            </a:r>
            <a:r>
              <a:rPr lang="pt-BR" dirty="0" err="1" smtClean="0"/>
              <a:t>Mauris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in </a:t>
            </a:r>
            <a:r>
              <a:rPr lang="pt-BR" dirty="0" err="1" smtClean="0"/>
              <a:t>ligula</a:t>
            </a:r>
            <a:r>
              <a:rPr lang="pt-BR" dirty="0" smtClean="0"/>
              <a:t> vitae </a:t>
            </a:r>
            <a:r>
              <a:rPr lang="pt-BR" dirty="0" err="1" smtClean="0"/>
              <a:t>dictum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pellentesque</a:t>
            </a:r>
            <a:r>
              <a:rPr lang="pt-BR" dirty="0" smtClean="0"/>
              <a:t>, </a:t>
            </a:r>
            <a:r>
              <a:rPr lang="pt-BR" dirty="0" err="1" smtClean="0"/>
              <a:t>tellus</a:t>
            </a:r>
            <a:r>
              <a:rPr lang="pt-BR" dirty="0" smtClean="0"/>
              <a:t> et </a:t>
            </a:r>
            <a:r>
              <a:rPr lang="pt-BR" dirty="0" err="1" smtClean="0"/>
              <a:t>suscipit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, </a:t>
            </a:r>
            <a:r>
              <a:rPr lang="pt-BR" dirty="0" err="1" smtClean="0"/>
              <a:t>odio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ante,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auctor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vestibulum</a:t>
            </a:r>
            <a:r>
              <a:rPr lang="pt-BR" dirty="0" smtClean="0"/>
              <a:t>, ante </a:t>
            </a:r>
            <a:r>
              <a:rPr lang="pt-BR" dirty="0" err="1" smtClean="0"/>
              <a:t>molestie</a:t>
            </a:r>
            <a:r>
              <a:rPr lang="pt-BR" dirty="0" smtClean="0"/>
              <a:t> </a:t>
            </a:r>
            <a:r>
              <a:rPr lang="pt-BR" dirty="0" err="1" smtClean="0"/>
              <a:t>pretium</a:t>
            </a:r>
            <a:r>
              <a:rPr lang="pt-BR" dirty="0" smtClean="0"/>
              <a:t> </a:t>
            </a:r>
            <a:r>
              <a:rPr lang="pt-BR" dirty="0" err="1" smtClean="0"/>
              <a:t>accumsan</a:t>
            </a:r>
            <a:r>
              <a:rPr lang="pt-BR" dirty="0" smtClean="0"/>
              <a:t>, justo </a:t>
            </a:r>
            <a:r>
              <a:rPr lang="pt-BR" dirty="0" err="1" smtClean="0"/>
              <a:t>nisi</a:t>
            </a:r>
            <a:r>
              <a:rPr lang="pt-BR" dirty="0" smtClean="0"/>
              <a:t> porta magna, et </a:t>
            </a:r>
            <a:r>
              <a:rPr lang="pt-BR" dirty="0" err="1" smtClean="0"/>
              <a:t>pellentesque</a:t>
            </a:r>
            <a:r>
              <a:rPr lang="pt-BR" dirty="0" smtClean="0"/>
              <a:t> mi massa et </a:t>
            </a:r>
            <a:r>
              <a:rPr lang="pt-BR" dirty="0" err="1" smtClean="0"/>
              <a:t>elit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 quis libero </a:t>
            </a:r>
            <a:r>
              <a:rPr lang="pt-BR" dirty="0" err="1" smtClean="0"/>
              <a:t>aliquam</a:t>
            </a:r>
            <a:r>
              <a:rPr lang="pt-BR" dirty="0" smtClean="0"/>
              <a:t>, et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 </a:t>
            </a:r>
            <a:r>
              <a:rPr lang="pt-BR" dirty="0" err="1" smtClean="0"/>
              <a:t>feugiat</a:t>
            </a:r>
            <a:r>
              <a:rPr lang="pt-BR" dirty="0" smtClean="0"/>
              <a:t>.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luctus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</a:t>
            </a:r>
            <a:r>
              <a:rPr lang="pt-BR" dirty="0" err="1" smtClean="0"/>
              <a:t>cursus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nunc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consectetur</a:t>
            </a:r>
            <a:r>
              <a:rPr lang="pt-BR" dirty="0" smtClean="0"/>
              <a:t>. Nam </a:t>
            </a:r>
            <a:r>
              <a:rPr lang="pt-BR" dirty="0" err="1" smtClean="0"/>
              <a:t>malesuada</a:t>
            </a:r>
            <a:r>
              <a:rPr lang="pt-BR" dirty="0" smtClean="0"/>
              <a:t> nunc </a:t>
            </a:r>
            <a:r>
              <a:rPr lang="pt-BR" dirty="0" err="1" smtClean="0"/>
              <a:t>neque</a:t>
            </a:r>
            <a:r>
              <a:rPr lang="pt-BR" dirty="0" smtClean="0"/>
              <a:t>, non porta </a:t>
            </a:r>
            <a:r>
              <a:rPr lang="pt-BR" dirty="0" err="1" smtClean="0"/>
              <a:t>augue</a:t>
            </a:r>
            <a:r>
              <a:rPr lang="pt-BR" dirty="0" smtClean="0"/>
              <a:t> </a:t>
            </a:r>
            <a:r>
              <a:rPr lang="pt-BR" dirty="0" err="1" smtClean="0"/>
              <a:t>facilisis</a:t>
            </a:r>
            <a:r>
              <a:rPr lang="pt-BR" dirty="0" smtClean="0"/>
              <a:t> id. </a:t>
            </a:r>
            <a:r>
              <a:rPr lang="pt-BR" dirty="0" err="1" smtClean="0"/>
              <a:t>Suspendisse</a:t>
            </a:r>
            <a:r>
              <a:rPr lang="pt-BR" dirty="0" smtClean="0"/>
              <a:t> </a:t>
            </a:r>
            <a:r>
              <a:rPr lang="pt-BR" dirty="0" err="1" smtClean="0"/>
              <a:t>potenti</a:t>
            </a:r>
            <a:r>
              <a:rPr lang="pt-BR" dirty="0" smtClean="0"/>
              <a:t>. In </a:t>
            </a:r>
            <a:r>
              <a:rPr lang="pt-BR" dirty="0" err="1" smtClean="0"/>
              <a:t>aliquam</a:t>
            </a:r>
            <a:r>
              <a:rPr lang="pt-BR" dirty="0" smtClean="0"/>
              <a:t>, </a:t>
            </a:r>
            <a:r>
              <a:rPr lang="pt-BR" dirty="0" err="1" smtClean="0"/>
              <a:t>dui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luctus</a:t>
            </a:r>
            <a:r>
              <a:rPr lang="pt-BR" dirty="0" smtClean="0"/>
              <a:t> </a:t>
            </a:r>
            <a:r>
              <a:rPr lang="pt-BR" dirty="0" err="1" smtClean="0"/>
              <a:t>facilisis</a:t>
            </a:r>
            <a:r>
              <a:rPr lang="pt-BR" dirty="0" smtClean="0"/>
              <a:t>,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</a:t>
            </a:r>
            <a:r>
              <a:rPr lang="pt-BR" dirty="0" err="1" smtClean="0"/>
              <a:t>ligula</a:t>
            </a:r>
            <a:r>
              <a:rPr lang="pt-BR" dirty="0" smtClean="0"/>
              <a:t>, quis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et </a:t>
            </a:r>
            <a:r>
              <a:rPr lang="pt-BR" dirty="0" err="1" smtClean="0"/>
              <a:t>velit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. </a:t>
            </a:r>
            <a:r>
              <a:rPr lang="pt-BR" dirty="0" err="1" smtClean="0"/>
              <a:t>Nullam</a:t>
            </a:r>
            <a:r>
              <a:rPr lang="pt-BR" dirty="0" smtClean="0"/>
              <a:t> </a:t>
            </a:r>
            <a:r>
              <a:rPr lang="pt-BR" dirty="0" err="1" smtClean="0"/>
              <a:t>hendrerit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 est ut </a:t>
            </a:r>
            <a:r>
              <a:rPr lang="pt-BR" dirty="0" err="1" smtClean="0"/>
              <a:t>bibendum</a:t>
            </a:r>
            <a:r>
              <a:rPr lang="pt-BR" dirty="0" smtClean="0"/>
              <a:t>.</a:t>
            </a:r>
          </a:p>
          <a:p>
            <a:r>
              <a:rPr lang="pt-BR" dirty="0" smtClean="0"/>
              <a:t>Nunc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eleifend</a:t>
            </a:r>
            <a:r>
              <a:rPr lang="pt-BR" dirty="0" smtClean="0"/>
              <a:t> magna, non </a:t>
            </a:r>
            <a:r>
              <a:rPr lang="pt-BR" dirty="0" err="1" smtClean="0"/>
              <a:t>egestas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a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 est </a:t>
            </a:r>
            <a:r>
              <a:rPr lang="pt-BR" dirty="0" err="1" smtClean="0"/>
              <a:t>ultricies</a:t>
            </a:r>
            <a:r>
              <a:rPr lang="pt-BR" dirty="0" smtClean="0"/>
              <a:t> </a:t>
            </a:r>
            <a:r>
              <a:rPr lang="pt-BR" dirty="0" err="1" smtClean="0"/>
              <a:t>elementum</a:t>
            </a:r>
            <a:r>
              <a:rPr lang="pt-BR" dirty="0" smtClean="0"/>
              <a:t> et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. </a:t>
            </a:r>
            <a:r>
              <a:rPr lang="pt-BR" dirty="0" err="1" smtClean="0"/>
              <a:t>Etiam</a:t>
            </a:r>
            <a:r>
              <a:rPr lang="pt-BR" dirty="0" smtClean="0"/>
              <a:t> </a:t>
            </a:r>
            <a:r>
              <a:rPr lang="pt-BR" dirty="0" err="1" smtClean="0"/>
              <a:t>placerat</a:t>
            </a:r>
            <a:r>
              <a:rPr lang="pt-BR" dirty="0" smtClean="0"/>
              <a:t> est </a:t>
            </a:r>
            <a:r>
              <a:rPr lang="pt-BR" dirty="0" err="1" smtClean="0"/>
              <a:t>lacus</a:t>
            </a:r>
            <a:r>
              <a:rPr lang="pt-BR" dirty="0" smtClean="0"/>
              <a:t>,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 erat </a:t>
            </a:r>
            <a:r>
              <a:rPr lang="pt-BR" dirty="0" err="1" smtClean="0"/>
              <a:t>sollicitudin</a:t>
            </a:r>
            <a:r>
              <a:rPr lang="pt-BR" dirty="0" smtClean="0"/>
              <a:t> id. </a:t>
            </a:r>
            <a:r>
              <a:rPr lang="pt-BR" dirty="0" err="1" smtClean="0"/>
              <a:t>Curabitur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malesuada</a:t>
            </a:r>
            <a:r>
              <a:rPr lang="pt-BR" dirty="0" smtClean="0"/>
              <a:t> </a:t>
            </a:r>
            <a:r>
              <a:rPr lang="pt-BR" dirty="0" err="1" smtClean="0"/>
              <a:t>pulvinar</a:t>
            </a:r>
            <a:r>
              <a:rPr lang="pt-BR" dirty="0" smtClean="0"/>
              <a:t> </a:t>
            </a:r>
            <a:r>
              <a:rPr lang="pt-BR" dirty="0" err="1" smtClean="0"/>
              <a:t>purus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ultrices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9" name="Freeform 14"/>
          <p:cNvSpPr/>
          <p:nvPr/>
        </p:nvSpPr>
        <p:spPr>
          <a:xfrm flipH="1">
            <a:off x="6679111" y="10053"/>
            <a:ext cx="5457196" cy="6898301"/>
          </a:xfrm>
          <a:custGeom>
            <a:avLst/>
            <a:gdLst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7786007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5992586 w 6210300"/>
              <a:gd name="connsiteY1" fmla="*/ 3436257 h 8915400"/>
              <a:gd name="connsiteX2" fmla="*/ 6210300 w 6210300"/>
              <a:gd name="connsiteY2" fmla="*/ 7786007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088571 w 6210300"/>
              <a:gd name="connsiteY0" fmla="*/ 688522 h 8915400"/>
              <a:gd name="connsiteX1" fmla="*/ 5992586 w 6210300"/>
              <a:gd name="connsiteY1" fmla="*/ 3436257 h 8915400"/>
              <a:gd name="connsiteX2" fmla="*/ 6210300 w 6210300"/>
              <a:gd name="connsiteY2" fmla="*/ 7786007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088571 w 6210300"/>
              <a:gd name="connsiteY5" fmla="*/ 688522 h 8915400"/>
              <a:gd name="connsiteX0" fmla="*/ 1088571 w 6210300"/>
              <a:gd name="connsiteY0" fmla="*/ 6350 h 8233228"/>
              <a:gd name="connsiteX1" fmla="*/ 5992586 w 6210300"/>
              <a:gd name="connsiteY1" fmla="*/ 2754085 h 8233228"/>
              <a:gd name="connsiteX2" fmla="*/ 6210300 w 6210300"/>
              <a:gd name="connsiteY2" fmla="*/ 7103835 h 8233228"/>
              <a:gd name="connsiteX3" fmla="*/ 0 w 6210300"/>
              <a:gd name="connsiteY3" fmla="*/ 8233228 h 8233228"/>
              <a:gd name="connsiteX4" fmla="*/ 29935 w 6210300"/>
              <a:gd name="connsiteY4" fmla="*/ 0 h 8233228"/>
              <a:gd name="connsiteX5" fmla="*/ 1088571 w 6210300"/>
              <a:gd name="connsiteY5" fmla="*/ 6350 h 8233228"/>
              <a:gd name="connsiteX0" fmla="*/ 1059542 w 6181271"/>
              <a:gd name="connsiteY0" fmla="*/ 6350 h 7103835"/>
              <a:gd name="connsiteX1" fmla="*/ 5963557 w 6181271"/>
              <a:gd name="connsiteY1" fmla="*/ 2754085 h 7103835"/>
              <a:gd name="connsiteX2" fmla="*/ 6181271 w 6181271"/>
              <a:gd name="connsiteY2" fmla="*/ 7103835 h 7103835"/>
              <a:gd name="connsiteX3" fmla="*/ 0 w 6181271"/>
              <a:gd name="connsiteY3" fmla="*/ 6868885 h 7103835"/>
              <a:gd name="connsiteX4" fmla="*/ 906 w 6181271"/>
              <a:gd name="connsiteY4" fmla="*/ 0 h 7103835"/>
              <a:gd name="connsiteX5" fmla="*/ 1059542 w 6181271"/>
              <a:gd name="connsiteY5" fmla="*/ 6350 h 7103835"/>
              <a:gd name="connsiteX0" fmla="*/ 1059542 w 6152243"/>
              <a:gd name="connsiteY0" fmla="*/ 6350 h 6915149"/>
              <a:gd name="connsiteX1" fmla="*/ 5963557 w 6152243"/>
              <a:gd name="connsiteY1" fmla="*/ 2754085 h 6915149"/>
              <a:gd name="connsiteX2" fmla="*/ 6152243 w 6152243"/>
              <a:gd name="connsiteY2" fmla="*/ 6915149 h 6915149"/>
              <a:gd name="connsiteX3" fmla="*/ 0 w 6152243"/>
              <a:gd name="connsiteY3" fmla="*/ 6868885 h 6915149"/>
              <a:gd name="connsiteX4" fmla="*/ 906 w 6152243"/>
              <a:gd name="connsiteY4" fmla="*/ 0 h 6915149"/>
              <a:gd name="connsiteX5" fmla="*/ 1059542 w 6152243"/>
              <a:gd name="connsiteY5" fmla="*/ 6350 h 6915149"/>
              <a:gd name="connsiteX0" fmla="*/ 1032415 w 6152243"/>
              <a:gd name="connsiteY0" fmla="*/ 0 h 7844712"/>
              <a:gd name="connsiteX1" fmla="*/ 5963557 w 6152243"/>
              <a:gd name="connsiteY1" fmla="*/ 3683648 h 7844712"/>
              <a:gd name="connsiteX2" fmla="*/ 6152243 w 6152243"/>
              <a:gd name="connsiteY2" fmla="*/ 7844712 h 7844712"/>
              <a:gd name="connsiteX3" fmla="*/ 0 w 6152243"/>
              <a:gd name="connsiteY3" fmla="*/ 7798448 h 7844712"/>
              <a:gd name="connsiteX4" fmla="*/ 906 w 6152243"/>
              <a:gd name="connsiteY4" fmla="*/ 929563 h 7844712"/>
              <a:gd name="connsiteX5" fmla="*/ 1032415 w 6152243"/>
              <a:gd name="connsiteY5" fmla="*/ 0 h 7844712"/>
              <a:gd name="connsiteX0" fmla="*/ 1032415 w 6152243"/>
              <a:gd name="connsiteY0" fmla="*/ 0 h 7844712"/>
              <a:gd name="connsiteX1" fmla="*/ 5963557 w 6152243"/>
              <a:gd name="connsiteY1" fmla="*/ 3683648 h 7844712"/>
              <a:gd name="connsiteX2" fmla="*/ 6152243 w 6152243"/>
              <a:gd name="connsiteY2" fmla="*/ 7844712 h 7844712"/>
              <a:gd name="connsiteX3" fmla="*/ 0 w 6152243"/>
              <a:gd name="connsiteY3" fmla="*/ 7798448 h 7844712"/>
              <a:gd name="connsiteX4" fmla="*/ 28034 w 6152243"/>
              <a:gd name="connsiteY4" fmla="*/ 115725 h 7844712"/>
              <a:gd name="connsiteX5" fmla="*/ 1032415 w 6152243"/>
              <a:gd name="connsiteY5" fmla="*/ 0 h 7844712"/>
              <a:gd name="connsiteX0" fmla="*/ 978159 w 6152243"/>
              <a:gd name="connsiteY0" fmla="*/ 0 h 7804020"/>
              <a:gd name="connsiteX1" fmla="*/ 5963557 w 6152243"/>
              <a:gd name="connsiteY1" fmla="*/ 3642956 h 7804020"/>
              <a:gd name="connsiteX2" fmla="*/ 6152243 w 6152243"/>
              <a:gd name="connsiteY2" fmla="*/ 7804020 h 7804020"/>
              <a:gd name="connsiteX3" fmla="*/ 0 w 6152243"/>
              <a:gd name="connsiteY3" fmla="*/ 7757756 h 7804020"/>
              <a:gd name="connsiteX4" fmla="*/ 28034 w 6152243"/>
              <a:gd name="connsiteY4" fmla="*/ 75033 h 7804020"/>
              <a:gd name="connsiteX5" fmla="*/ 978159 w 6152243"/>
              <a:gd name="connsiteY5" fmla="*/ 0 h 7804020"/>
              <a:gd name="connsiteX0" fmla="*/ 978159 w 6152243"/>
              <a:gd name="connsiteY0" fmla="*/ 0 h 7804020"/>
              <a:gd name="connsiteX1" fmla="*/ 5963557 w 6152243"/>
              <a:gd name="connsiteY1" fmla="*/ 3642956 h 7804020"/>
              <a:gd name="connsiteX2" fmla="*/ 6152243 w 6152243"/>
              <a:gd name="connsiteY2" fmla="*/ 7804020 h 7804020"/>
              <a:gd name="connsiteX3" fmla="*/ 0 w 6152243"/>
              <a:gd name="connsiteY3" fmla="*/ 7757756 h 7804020"/>
              <a:gd name="connsiteX4" fmla="*/ 28034 w 6152243"/>
              <a:gd name="connsiteY4" fmla="*/ 34341 h 7804020"/>
              <a:gd name="connsiteX5" fmla="*/ 978159 w 6152243"/>
              <a:gd name="connsiteY5" fmla="*/ 0 h 7804020"/>
              <a:gd name="connsiteX0" fmla="*/ 937467 w 6152243"/>
              <a:gd name="connsiteY0" fmla="*/ 0 h 7776892"/>
              <a:gd name="connsiteX1" fmla="*/ 5963557 w 6152243"/>
              <a:gd name="connsiteY1" fmla="*/ 3615828 h 7776892"/>
              <a:gd name="connsiteX2" fmla="*/ 6152243 w 6152243"/>
              <a:gd name="connsiteY2" fmla="*/ 7776892 h 7776892"/>
              <a:gd name="connsiteX3" fmla="*/ 0 w 6152243"/>
              <a:gd name="connsiteY3" fmla="*/ 7730628 h 7776892"/>
              <a:gd name="connsiteX4" fmla="*/ 28034 w 6152243"/>
              <a:gd name="connsiteY4" fmla="*/ 7213 h 7776892"/>
              <a:gd name="connsiteX5" fmla="*/ 937467 w 6152243"/>
              <a:gd name="connsiteY5" fmla="*/ 0 h 777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2243" h="7776892">
                <a:moveTo>
                  <a:pt x="937467" y="0"/>
                </a:moveTo>
                <a:lnTo>
                  <a:pt x="5963557" y="3615828"/>
                </a:lnTo>
                <a:lnTo>
                  <a:pt x="6152243" y="7776892"/>
                </a:lnTo>
                <a:lnTo>
                  <a:pt x="0" y="7730628"/>
                </a:lnTo>
                <a:lnTo>
                  <a:pt x="28034" y="7213"/>
                </a:lnTo>
                <a:lnTo>
                  <a:pt x="9374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Freeform 28"/>
          <p:cNvSpPr/>
          <p:nvPr/>
        </p:nvSpPr>
        <p:spPr>
          <a:xfrm flipH="1">
            <a:off x="6653363" y="14802"/>
            <a:ext cx="5532719" cy="6873434"/>
          </a:xfrm>
          <a:custGeom>
            <a:avLst/>
            <a:gdLst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6096000 w 6210300"/>
              <a:gd name="connsiteY1" fmla="*/ 36576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1219200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875564 w 6096000"/>
              <a:gd name="connsiteY2" fmla="*/ 7770585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986972 w 6226629"/>
              <a:gd name="connsiteY0" fmla="*/ 514350 h 7770585"/>
              <a:gd name="connsiteX1" fmla="*/ 6226629 w 6226629"/>
              <a:gd name="connsiteY1" fmla="*/ 3657600 h 7770585"/>
              <a:gd name="connsiteX2" fmla="*/ 6006193 w 6226629"/>
              <a:gd name="connsiteY2" fmla="*/ 7770585 h 7770585"/>
              <a:gd name="connsiteX3" fmla="*/ 0 w 6226629"/>
              <a:gd name="connsiteY3" fmla="*/ 7333343 h 7770585"/>
              <a:gd name="connsiteX4" fmla="*/ 683079 w 6226629"/>
              <a:gd name="connsiteY4" fmla="*/ 0 h 7770585"/>
              <a:gd name="connsiteX5" fmla="*/ 986972 w 6226629"/>
              <a:gd name="connsiteY5" fmla="*/ 514350 h 7770585"/>
              <a:gd name="connsiteX0" fmla="*/ 986972 w 6226629"/>
              <a:gd name="connsiteY0" fmla="*/ 0 h 7256235"/>
              <a:gd name="connsiteX1" fmla="*/ 6226629 w 6226629"/>
              <a:gd name="connsiteY1" fmla="*/ 3143250 h 7256235"/>
              <a:gd name="connsiteX2" fmla="*/ 6006193 w 6226629"/>
              <a:gd name="connsiteY2" fmla="*/ 7256235 h 7256235"/>
              <a:gd name="connsiteX3" fmla="*/ 0 w 6226629"/>
              <a:gd name="connsiteY3" fmla="*/ 6818993 h 7256235"/>
              <a:gd name="connsiteX4" fmla="*/ 29936 w 6226629"/>
              <a:gd name="connsiteY4" fmla="*/ 22679 h 7256235"/>
              <a:gd name="connsiteX5" fmla="*/ 986972 w 6226629"/>
              <a:gd name="connsiteY5" fmla="*/ 0 h 7256235"/>
              <a:gd name="connsiteX0" fmla="*/ 986972 w 6226629"/>
              <a:gd name="connsiteY0" fmla="*/ 0 h 6907892"/>
              <a:gd name="connsiteX1" fmla="*/ 6226629 w 6226629"/>
              <a:gd name="connsiteY1" fmla="*/ 3143250 h 6907892"/>
              <a:gd name="connsiteX2" fmla="*/ 6006193 w 6226629"/>
              <a:gd name="connsiteY2" fmla="*/ 6907892 h 6907892"/>
              <a:gd name="connsiteX3" fmla="*/ 0 w 6226629"/>
              <a:gd name="connsiteY3" fmla="*/ 6818993 h 6907892"/>
              <a:gd name="connsiteX4" fmla="*/ 29936 w 6226629"/>
              <a:gd name="connsiteY4" fmla="*/ 22679 h 6907892"/>
              <a:gd name="connsiteX5" fmla="*/ 986972 w 6226629"/>
              <a:gd name="connsiteY5" fmla="*/ 0 h 6907892"/>
              <a:gd name="connsiteX0" fmla="*/ 1095483 w 6226629"/>
              <a:gd name="connsiteY0" fmla="*/ 0 h 7775985"/>
              <a:gd name="connsiteX1" fmla="*/ 6226629 w 6226629"/>
              <a:gd name="connsiteY1" fmla="*/ 4011343 h 7775985"/>
              <a:gd name="connsiteX2" fmla="*/ 6006193 w 6226629"/>
              <a:gd name="connsiteY2" fmla="*/ 7775985 h 7775985"/>
              <a:gd name="connsiteX3" fmla="*/ 0 w 6226629"/>
              <a:gd name="connsiteY3" fmla="*/ 7687086 h 7775985"/>
              <a:gd name="connsiteX4" fmla="*/ 29936 w 6226629"/>
              <a:gd name="connsiteY4" fmla="*/ 890772 h 7775985"/>
              <a:gd name="connsiteX5" fmla="*/ 1095483 w 6226629"/>
              <a:gd name="connsiteY5" fmla="*/ 0 h 7775985"/>
              <a:gd name="connsiteX0" fmla="*/ 1133367 w 6264513"/>
              <a:gd name="connsiteY0" fmla="*/ 0 h 7775985"/>
              <a:gd name="connsiteX1" fmla="*/ 6264513 w 6264513"/>
              <a:gd name="connsiteY1" fmla="*/ 4011343 h 7775985"/>
              <a:gd name="connsiteX2" fmla="*/ 6044077 w 6264513"/>
              <a:gd name="connsiteY2" fmla="*/ 7775985 h 7775985"/>
              <a:gd name="connsiteX3" fmla="*/ 37884 w 6264513"/>
              <a:gd name="connsiteY3" fmla="*/ 7687086 h 7775985"/>
              <a:gd name="connsiteX4" fmla="*/ 0 w 6264513"/>
              <a:gd name="connsiteY4" fmla="*/ 63371 h 7775985"/>
              <a:gd name="connsiteX5" fmla="*/ 1133367 w 6264513"/>
              <a:gd name="connsiteY5" fmla="*/ 0 h 7775985"/>
              <a:gd name="connsiteX0" fmla="*/ 1092674 w 6264513"/>
              <a:gd name="connsiteY0" fmla="*/ 0 h 7748857"/>
              <a:gd name="connsiteX1" fmla="*/ 6264513 w 6264513"/>
              <a:gd name="connsiteY1" fmla="*/ 3984215 h 7748857"/>
              <a:gd name="connsiteX2" fmla="*/ 6044077 w 6264513"/>
              <a:gd name="connsiteY2" fmla="*/ 7748857 h 7748857"/>
              <a:gd name="connsiteX3" fmla="*/ 37884 w 6264513"/>
              <a:gd name="connsiteY3" fmla="*/ 7659958 h 7748857"/>
              <a:gd name="connsiteX4" fmla="*/ 0 w 6264513"/>
              <a:gd name="connsiteY4" fmla="*/ 36243 h 7748857"/>
              <a:gd name="connsiteX5" fmla="*/ 1092674 w 6264513"/>
              <a:gd name="connsiteY5" fmla="*/ 0 h 7748857"/>
              <a:gd name="connsiteX0" fmla="*/ 1065546 w 6237385"/>
              <a:gd name="connsiteY0" fmla="*/ 0 h 7748857"/>
              <a:gd name="connsiteX1" fmla="*/ 6237385 w 6237385"/>
              <a:gd name="connsiteY1" fmla="*/ 3984215 h 7748857"/>
              <a:gd name="connsiteX2" fmla="*/ 6016949 w 6237385"/>
              <a:gd name="connsiteY2" fmla="*/ 7748857 h 7748857"/>
              <a:gd name="connsiteX3" fmla="*/ 10756 w 6237385"/>
              <a:gd name="connsiteY3" fmla="*/ 7659958 h 7748857"/>
              <a:gd name="connsiteX4" fmla="*/ 0 w 6237385"/>
              <a:gd name="connsiteY4" fmla="*/ 9115 h 7748857"/>
              <a:gd name="connsiteX5" fmla="*/ 1065546 w 6237385"/>
              <a:gd name="connsiteY5" fmla="*/ 0 h 7748857"/>
              <a:gd name="connsiteX0" fmla="*/ 1065546 w 6237385"/>
              <a:gd name="connsiteY0" fmla="*/ 0 h 7748857"/>
              <a:gd name="connsiteX1" fmla="*/ 6237385 w 6237385"/>
              <a:gd name="connsiteY1" fmla="*/ 3984215 h 7748857"/>
              <a:gd name="connsiteX2" fmla="*/ 6016949 w 6237385"/>
              <a:gd name="connsiteY2" fmla="*/ 7748857 h 7748857"/>
              <a:gd name="connsiteX3" fmla="*/ 146396 w 6237385"/>
              <a:gd name="connsiteY3" fmla="*/ 7741342 h 7748857"/>
              <a:gd name="connsiteX4" fmla="*/ 0 w 6237385"/>
              <a:gd name="connsiteY4" fmla="*/ 9115 h 7748857"/>
              <a:gd name="connsiteX5" fmla="*/ 1065546 w 6237385"/>
              <a:gd name="connsiteY5" fmla="*/ 0 h 7748857"/>
              <a:gd name="connsiteX0" fmla="*/ 1051982 w 6237385"/>
              <a:gd name="connsiteY0" fmla="*/ 0 h 7748857"/>
              <a:gd name="connsiteX1" fmla="*/ 6237385 w 6237385"/>
              <a:gd name="connsiteY1" fmla="*/ 3984215 h 7748857"/>
              <a:gd name="connsiteX2" fmla="*/ 6016949 w 6237385"/>
              <a:gd name="connsiteY2" fmla="*/ 7748857 h 7748857"/>
              <a:gd name="connsiteX3" fmla="*/ 146396 w 6237385"/>
              <a:gd name="connsiteY3" fmla="*/ 7741342 h 7748857"/>
              <a:gd name="connsiteX4" fmla="*/ 0 w 6237385"/>
              <a:gd name="connsiteY4" fmla="*/ 9115 h 7748857"/>
              <a:gd name="connsiteX5" fmla="*/ 1051982 w 6237385"/>
              <a:gd name="connsiteY5" fmla="*/ 0 h 774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385" h="7748857">
                <a:moveTo>
                  <a:pt x="1051982" y="0"/>
                </a:moveTo>
                <a:lnTo>
                  <a:pt x="6237385" y="3984215"/>
                </a:lnTo>
                <a:lnTo>
                  <a:pt x="6016949" y="7748857"/>
                </a:lnTo>
                <a:lnTo>
                  <a:pt x="146396" y="7741342"/>
                </a:lnTo>
                <a:cubicBezTo>
                  <a:pt x="142811" y="5191061"/>
                  <a:pt x="3585" y="2559396"/>
                  <a:pt x="0" y="9115"/>
                </a:cubicBezTo>
                <a:lnTo>
                  <a:pt x="105198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2" name="Freeform 28"/>
          <p:cNvSpPr>
            <a:spLocks/>
          </p:cNvSpPr>
          <p:nvPr/>
        </p:nvSpPr>
        <p:spPr>
          <a:xfrm flipH="1">
            <a:off x="6882268" y="0"/>
            <a:ext cx="5309732" cy="6897496"/>
          </a:xfrm>
          <a:custGeom>
            <a:avLst/>
            <a:gdLst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6096000 w 6210300"/>
              <a:gd name="connsiteY1" fmla="*/ 36576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1219200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875564 w 6096000"/>
              <a:gd name="connsiteY2" fmla="*/ 7770585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986972 w 6226629"/>
              <a:gd name="connsiteY0" fmla="*/ 514350 h 7770585"/>
              <a:gd name="connsiteX1" fmla="*/ 6226629 w 6226629"/>
              <a:gd name="connsiteY1" fmla="*/ 3657600 h 7770585"/>
              <a:gd name="connsiteX2" fmla="*/ 6006193 w 6226629"/>
              <a:gd name="connsiteY2" fmla="*/ 7770585 h 7770585"/>
              <a:gd name="connsiteX3" fmla="*/ 0 w 6226629"/>
              <a:gd name="connsiteY3" fmla="*/ 7333343 h 7770585"/>
              <a:gd name="connsiteX4" fmla="*/ 683079 w 6226629"/>
              <a:gd name="connsiteY4" fmla="*/ 0 h 7770585"/>
              <a:gd name="connsiteX5" fmla="*/ 986972 w 6226629"/>
              <a:gd name="connsiteY5" fmla="*/ 514350 h 7770585"/>
              <a:gd name="connsiteX0" fmla="*/ 986972 w 6226629"/>
              <a:gd name="connsiteY0" fmla="*/ 0 h 7256235"/>
              <a:gd name="connsiteX1" fmla="*/ 6226629 w 6226629"/>
              <a:gd name="connsiteY1" fmla="*/ 3143250 h 7256235"/>
              <a:gd name="connsiteX2" fmla="*/ 6006193 w 6226629"/>
              <a:gd name="connsiteY2" fmla="*/ 7256235 h 7256235"/>
              <a:gd name="connsiteX3" fmla="*/ 0 w 6226629"/>
              <a:gd name="connsiteY3" fmla="*/ 6818993 h 7256235"/>
              <a:gd name="connsiteX4" fmla="*/ 29936 w 6226629"/>
              <a:gd name="connsiteY4" fmla="*/ 22679 h 7256235"/>
              <a:gd name="connsiteX5" fmla="*/ 986972 w 6226629"/>
              <a:gd name="connsiteY5" fmla="*/ 0 h 7256235"/>
              <a:gd name="connsiteX0" fmla="*/ 986972 w 6226629"/>
              <a:gd name="connsiteY0" fmla="*/ 0 h 6907892"/>
              <a:gd name="connsiteX1" fmla="*/ 6226629 w 6226629"/>
              <a:gd name="connsiteY1" fmla="*/ 3143250 h 6907892"/>
              <a:gd name="connsiteX2" fmla="*/ 6006193 w 6226629"/>
              <a:gd name="connsiteY2" fmla="*/ 6907892 h 6907892"/>
              <a:gd name="connsiteX3" fmla="*/ 0 w 6226629"/>
              <a:gd name="connsiteY3" fmla="*/ 6818993 h 6907892"/>
              <a:gd name="connsiteX4" fmla="*/ 29936 w 6226629"/>
              <a:gd name="connsiteY4" fmla="*/ 22679 h 6907892"/>
              <a:gd name="connsiteX5" fmla="*/ 986972 w 6226629"/>
              <a:gd name="connsiteY5" fmla="*/ 0 h 6907892"/>
              <a:gd name="connsiteX0" fmla="*/ 986972 w 6010061"/>
              <a:gd name="connsiteY0" fmla="*/ 0 h 6907892"/>
              <a:gd name="connsiteX1" fmla="*/ 6010061 w 6010061"/>
              <a:gd name="connsiteY1" fmla="*/ 3347787 h 6907892"/>
              <a:gd name="connsiteX2" fmla="*/ 6006193 w 6010061"/>
              <a:gd name="connsiteY2" fmla="*/ 6907892 h 6907892"/>
              <a:gd name="connsiteX3" fmla="*/ 0 w 6010061"/>
              <a:gd name="connsiteY3" fmla="*/ 6818993 h 6907892"/>
              <a:gd name="connsiteX4" fmla="*/ 29936 w 6010061"/>
              <a:gd name="connsiteY4" fmla="*/ 22679 h 6907892"/>
              <a:gd name="connsiteX5" fmla="*/ 986972 w 6010061"/>
              <a:gd name="connsiteY5" fmla="*/ 0 h 6907892"/>
              <a:gd name="connsiteX0" fmla="*/ 986972 w 6094282"/>
              <a:gd name="connsiteY0" fmla="*/ 0 h 6907892"/>
              <a:gd name="connsiteX1" fmla="*/ 6094282 w 6094282"/>
              <a:gd name="connsiteY1" fmla="*/ 3432008 h 6907892"/>
              <a:gd name="connsiteX2" fmla="*/ 6006193 w 6094282"/>
              <a:gd name="connsiteY2" fmla="*/ 6907892 h 6907892"/>
              <a:gd name="connsiteX3" fmla="*/ 0 w 6094282"/>
              <a:gd name="connsiteY3" fmla="*/ 6818993 h 6907892"/>
              <a:gd name="connsiteX4" fmla="*/ 29936 w 6094282"/>
              <a:gd name="connsiteY4" fmla="*/ 22679 h 6907892"/>
              <a:gd name="connsiteX5" fmla="*/ 986972 w 6094282"/>
              <a:gd name="connsiteY5" fmla="*/ 0 h 6907892"/>
              <a:gd name="connsiteX0" fmla="*/ 878688 w 6094282"/>
              <a:gd name="connsiteY0" fmla="*/ 0 h 6968050"/>
              <a:gd name="connsiteX1" fmla="*/ 6094282 w 6094282"/>
              <a:gd name="connsiteY1" fmla="*/ 3492166 h 6968050"/>
              <a:gd name="connsiteX2" fmla="*/ 6006193 w 6094282"/>
              <a:gd name="connsiteY2" fmla="*/ 6968050 h 6968050"/>
              <a:gd name="connsiteX3" fmla="*/ 0 w 6094282"/>
              <a:gd name="connsiteY3" fmla="*/ 6879151 h 6968050"/>
              <a:gd name="connsiteX4" fmla="*/ 29936 w 6094282"/>
              <a:gd name="connsiteY4" fmla="*/ 82837 h 6968050"/>
              <a:gd name="connsiteX5" fmla="*/ 878688 w 6094282"/>
              <a:gd name="connsiteY5" fmla="*/ 0 h 6968050"/>
              <a:gd name="connsiteX0" fmla="*/ 1011035 w 6094282"/>
              <a:gd name="connsiteY0" fmla="*/ 0 h 6943986"/>
              <a:gd name="connsiteX1" fmla="*/ 6094282 w 6094282"/>
              <a:gd name="connsiteY1" fmla="*/ 3468102 h 6943986"/>
              <a:gd name="connsiteX2" fmla="*/ 6006193 w 6094282"/>
              <a:gd name="connsiteY2" fmla="*/ 6943986 h 6943986"/>
              <a:gd name="connsiteX3" fmla="*/ 0 w 6094282"/>
              <a:gd name="connsiteY3" fmla="*/ 6855087 h 6943986"/>
              <a:gd name="connsiteX4" fmla="*/ 29936 w 6094282"/>
              <a:gd name="connsiteY4" fmla="*/ 58773 h 6943986"/>
              <a:gd name="connsiteX5" fmla="*/ 1011035 w 6094282"/>
              <a:gd name="connsiteY5" fmla="*/ 0 h 6943986"/>
              <a:gd name="connsiteX0" fmla="*/ 981099 w 6064346"/>
              <a:gd name="connsiteY0" fmla="*/ 0 h 6943986"/>
              <a:gd name="connsiteX1" fmla="*/ 6064346 w 6064346"/>
              <a:gd name="connsiteY1" fmla="*/ 3468102 h 6943986"/>
              <a:gd name="connsiteX2" fmla="*/ 5976257 w 6064346"/>
              <a:gd name="connsiteY2" fmla="*/ 6943986 h 6943986"/>
              <a:gd name="connsiteX3" fmla="*/ 78348 w 6064346"/>
              <a:gd name="connsiteY3" fmla="*/ 6915245 h 6943986"/>
              <a:gd name="connsiteX4" fmla="*/ 0 w 6064346"/>
              <a:gd name="connsiteY4" fmla="*/ 58773 h 6943986"/>
              <a:gd name="connsiteX5" fmla="*/ 981099 w 6064346"/>
              <a:gd name="connsiteY5" fmla="*/ 0 h 6943986"/>
              <a:gd name="connsiteX0" fmla="*/ 902751 w 5985998"/>
              <a:gd name="connsiteY0" fmla="*/ 0 h 6943986"/>
              <a:gd name="connsiteX1" fmla="*/ 5985998 w 5985998"/>
              <a:gd name="connsiteY1" fmla="*/ 3468102 h 6943986"/>
              <a:gd name="connsiteX2" fmla="*/ 5897909 w 5985998"/>
              <a:gd name="connsiteY2" fmla="*/ 6943986 h 6943986"/>
              <a:gd name="connsiteX3" fmla="*/ 0 w 5985998"/>
              <a:gd name="connsiteY3" fmla="*/ 6915245 h 6943986"/>
              <a:gd name="connsiteX4" fmla="*/ 66031 w 5985998"/>
              <a:gd name="connsiteY4" fmla="*/ 118931 h 6943986"/>
              <a:gd name="connsiteX5" fmla="*/ 902751 w 5985998"/>
              <a:gd name="connsiteY5" fmla="*/ 0 h 6943986"/>
              <a:gd name="connsiteX0" fmla="*/ 902751 w 5985998"/>
              <a:gd name="connsiteY0" fmla="*/ 0 h 6943986"/>
              <a:gd name="connsiteX1" fmla="*/ 5985998 w 5985998"/>
              <a:gd name="connsiteY1" fmla="*/ 3468102 h 6943986"/>
              <a:gd name="connsiteX2" fmla="*/ 5897909 w 5985998"/>
              <a:gd name="connsiteY2" fmla="*/ 6943986 h 6943986"/>
              <a:gd name="connsiteX3" fmla="*/ 0 w 5985998"/>
              <a:gd name="connsiteY3" fmla="*/ 6915245 h 6943986"/>
              <a:gd name="connsiteX4" fmla="*/ 17905 w 5985998"/>
              <a:gd name="connsiteY4" fmla="*/ 34710 h 6943986"/>
              <a:gd name="connsiteX5" fmla="*/ 902751 w 5985998"/>
              <a:gd name="connsiteY5" fmla="*/ 0 h 6943986"/>
              <a:gd name="connsiteX0" fmla="*/ 890720 w 5985998"/>
              <a:gd name="connsiteY0" fmla="*/ 49511 h 6909276"/>
              <a:gd name="connsiteX1" fmla="*/ 5985998 w 5985998"/>
              <a:gd name="connsiteY1" fmla="*/ 3433392 h 6909276"/>
              <a:gd name="connsiteX2" fmla="*/ 5897909 w 5985998"/>
              <a:gd name="connsiteY2" fmla="*/ 6909276 h 6909276"/>
              <a:gd name="connsiteX3" fmla="*/ 0 w 5985998"/>
              <a:gd name="connsiteY3" fmla="*/ 6880535 h 6909276"/>
              <a:gd name="connsiteX4" fmla="*/ 17905 w 5985998"/>
              <a:gd name="connsiteY4" fmla="*/ 0 h 6909276"/>
              <a:gd name="connsiteX5" fmla="*/ 890720 w 5985998"/>
              <a:gd name="connsiteY5" fmla="*/ 49511 h 6909276"/>
              <a:gd name="connsiteX0" fmla="*/ 914783 w 5985998"/>
              <a:gd name="connsiteY0" fmla="*/ 1385 h 6909276"/>
              <a:gd name="connsiteX1" fmla="*/ 5985998 w 5985998"/>
              <a:gd name="connsiteY1" fmla="*/ 3433392 h 6909276"/>
              <a:gd name="connsiteX2" fmla="*/ 5897909 w 5985998"/>
              <a:gd name="connsiteY2" fmla="*/ 6909276 h 6909276"/>
              <a:gd name="connsiteX3" fmla="*/ 0 w 5985998"/>
              <a:gd name="connsiteY3" fmla="*/ 6880535 h 6909276"/>
              <a:gd name="connsiteX4" fmla="*/ 17905 w 5985998"/>
              <a:gd name="connsiteY4" fmla="*/ 0 h 6909276"/>
              <a:gd name="connsiteX5" fmla="*/ 914783 w 5985998"/>
              <a:gd name="connsiteY5" fmla="*/ 1385 h 6909276"/>
              <a:gd name="connsiteX0" fmla="*/ 914783 w 5985998"/>
              <a:gd name="connsiteY0" fmla="*/ 0 h 6907891"/>
              <a:gd name="connsiteX1" fmla="*/ 5985998 w 5985998"/>
              <a:gd name="connsiteY1" fmla="*/ 3432007 h 6907891"/>
              <a:gd name="connsiteX2" fmla="*/ 5897909 w 5985998"/>
              <a:gd name="connsiteY2" fmla="*/ 6907891 h 6907891"/>
              <a:gd name="connsiteX3" fmla="*/ 0 w 5985998"/>
              <a:gd name="connsiteY3" fmla="*/ 6879150 h 6907891"/>
              <a:gd name="connsiteX4" fmla="*/ 138221 w 5985998"/>
              <a:gd name="connsiteY4" fmla="*/ 118930 h 6907891"/>
              <a:gd name="connsiteX5" fmla="*/ 914783 w 5985998"/>
              <a:gd name="connsiteY5" fmla="*/ 0 h 6907891"/>
              <a:gd name="connsiteX0" fmla="*/ 914783 w 5985998"/>
              <a:gd name="connsiteY0" fmla="*/ 0 h 6907891"/>
              <a:gd name="connsiteX1" fmla="*/ 5985998 w 5985998"/>
              <a:gd name="connsiteY1" fmla="*/ 3432007 h 6907891"/>
              <a:gd name="connsiteX2" fmla="*/ 5897909 w 5985998"/>
              <a:gd name="connsiteY2" fmla="*/ 6907891 h 6907891"/>
              <a:gd name="connsiteX3" fmla="*/ 0 w 5985998"/>
              <a:gd name="connsiteY3" fmla="*/ 6879150 h 6907891"/>
              <a:gd name="connsiteX4" fmla="*/ 29937 w 5985998"/>
              <a:gd name="connsiteY4" fmla="*/ 22678 h 6907891"/>
              <a:gd name="connsiteX5" fmla="*/ 914783 w 5985998"/>
              <a:gd name="connsiteY5" fmla="*/ 0 h 6907891"/>
              <a:gd name="connsiteX0" fmla="*/ 922166 w 5993381"/>
              <a:gd name="connsiteY0" fmla="*/ 1385 h 6909276"/>
              <a:gd name="connsiteX1" fmla="*/ 5993381 w 5993381"/>
              <a:gd name="connsiteY1" fmla="*/ 3433392 h 6909276"/>
              <a:gd name="connsiteX2" fmla="*/ 5905292 w 5993381"/>
              <a:gd name="connsiteY2" fmla="*/ 6909276 h 6909276"/>
              <a:gd name="connsiteX3" fmla="*/ 7383 w 5993381"/>
              <a:gd name="connsiteY3" fmla="*/ 6880535 h 6909276"/>
              <a:gd name="connsiteX4" fmla="*/ 1225 w 5993381"/>
              <a:gd name="connsiteY4" fmla="*/ 0 h 6909276"/>
              <a:gd name="connsiteX5" fmla="*/ 922166 w 5993381"/>
              <a:gd name="connsiteY5" fmla="*/ 1385 h 6909276"/>
              <a:gd name="connsiteX0" fmla="*/ 922166 w 5993381"/>
              <a:gd name="connsiteY0" fmla="*/ 842351 h 7750242"/>
              <a:gd name="connsiteX1" fmla="*/ 5993381 w 5993381"/>
              <a:gd name="connsiteY1" fmla="*/ 4274358 h 7750242"/>
              <a:gd name="connsiteX2" fmla="*/ 5905292 w 5993381"/>
              <a:gd name="connsiteY2" fmla="*/ 7750242 h 7750242"/>
              <a:gd name="connsiteX3" fmla="*/ 7383 w 5993381"/>
              <a:gd name="connsiteY3" fmla="*/ 7721501 h 7750242"/>
              <a:gd name="connsiteX4" fmla="*/ 1225 w 5993381"/>
              <a:gd name="connsiteY4" fmla="*/ 0 h 7750242"/>
              <a:gd name="connsiteX5" fmla="*/ 922166 w 5993381"/>
              <a:gd name="connsiteY5" fmla="*/ 842351 h 7750242"/>
              <a:gd name="connsiteX0" fmla="*/ 935730 w 5993381"/>
              <a:gd name="connsiteY0" fmla="*/ 0 h 7775984"/>
              <a:gd name="connsiteX1" fmla="*/ 5993381 w 5993381"/>
              <a:gd name="connsiteY1" fmla="*/ 4300100 h 7775984"/>
              <a:gd name="connsiteX2" fmla="*/ 5905292 w 5993381"/>
              <a:gd name="connsiteY2" fmla="*/ 7775984 h 7775984"/>
              <a:gd name="connsiteX3" fmla="*/ 7383 w 5993381"/>
              <a:gd name="connsiteY3" fmla="*/ 7747243 h 7775984"/>
              <a:gd name="connsiteX4" fmla="*/ 1225 w 5993381"/>
              <a:gd name="connsiteY4" fmla="*/ 25742 h 7775984"/>
              <a:gd name="connsiteX5" fmla="*/ 935730 w 5993381"/>
              <a:gd name="connsiteY5" fmla="*/ 0 h 7775984"/>
              <a:gd name="connsiteX0" fmla="*/ 962857 w 5993381"/>
              <a:gd name="connsiteY0" fmla="*/ 0 h 7775984"/>
              <a:gd name="connsiteX1" fmla="*/ 5993381 w 5993381"/>
              <a:gd name="connsiteY1" fmla="*/ 4300100 h 7775984"/>
              <a:gd name="connsiteX2" fmla="*/ 5905292 w 5993381"/>
              <a:gd name="connsiteY2" fmla="*/ 7775984 h 7775984"/>
              <a:gd name="connsiteX3" fmla="*/ 7383 w 5993381"/>
              <a:gd name="connsiteY3" fmla="*/ 7747243 h 7775984"/>
              <a:gd name="connsiteX4" fmla="*/ 1225 w 5993381"/>
              <a:gd name="connsiteY4" fmla="*/ 25742 h 7775984"/>
              <a:gd name="connsiteX5" fmla="*/ 962857 w 5993381"/>
              <a:gd name="connsiteY5" fmla="*/ 0 h 7775984"/>
              <a:gd name="connsiteX0" fmla="*/ 955474 w 5985998"/>
              <a:gd name="connsiteY0" fmla="*/ 0 h 7775984"/>
              <a:gd name="connsiteX1" fmla="*/ 5985998 w 5985998"/>
              <a:gd name="connsiteY1" fmla="*/ 4300100 h 7775984"/>
              <a:gd name="connsiteX2" fmla="*/ 5897909 w 5985998"/>
              <a:gd name="connsiteY2" fmla="*/ 7775984 h 7775984"/>
              <a:gd name="connsiteX3" fmla="*/ 0 w 5985998"/>
              <a:gd name="connsiteY3" fmla="*/ 7747243 h 7775984"/>
              <a:gd name="connsiteX4" fmla="*/ 7407 w 5985998"/>
              <a:gd name="connsiteY4" fmla="*/ 12178 h 7775984"/>
              <a:gd name="connsiteX5" fmla="*/ 955474 w 5985998"/>
              <a:gd name="connsiteY5" fmla="*/ 0 h 777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5998" h="7775984">
                <a:moveTo>
                  <a:pt x="955474" y="0"/>
                </a:moveTo>
                <a:lnTo>
                  <a:pt x="5985998" y="4300100"/>
                </a:lnTo>
                <a:cubicBezTo>
                  <a:pt x="5984709" y="5486802"/>
                  <a:pt x="5899198" y="6589282"/>
                  <a:pt x="5897909" y="7775984"/>
                </a:cubicBezTo>
                <a:lnTo>
                  <a:pt x="0" y="7747243"/>
                </a:lnTo>
                <a:cubicBezTo>
                  <a:pt x="5968" y="5453731"/>
                  <a:pt x="1439" y="2305690"/>
                  <a:pt x="7407" y="12178"/>
                </a:cubicBezTo>
                <a:lnTo>
                  <a:pt x="955474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987" r="-289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3"/>
          <p:cNvSpPr txBox="1">
            <a:spLocks/>
          </p:cNvSpPr>
          <p:nvPr/>
        </p:nvSpPr>
        <p:spPr>
          <a:xfrm>
            <a:off x="4331368" y="239035"/>
            <a:ext cx="7621734" cy="1052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>DIGITE O TÍTULO DO SLIDE AQUI</a:t>
            </a:r>
            <a:endParaRPr lang="pt-BR" dirty="0"/>
          </a:p>
        </p:txBody>
      </p:sp>
      <p:sp>
        <p:nvSpPr>
          <p:cNvPr id="12" name="Espaço Reservado para Texto 20"/>
          <p:cNvSpPr txBox="1">
            <a:spLocks/>
          </p:cNvSpPr>
          <p:nvPr/>
        </p:nvSpPr>
        <p:spPr>
          <a:xfrm>
            <a:off x="6296799" y="1022449"/>
            <a:ext cx="5656303" cy="5777669"/>
          </a:xfrm>
          <a:custGeom>
            <a:avLst/>
            <a:gdLst>
              <a:gd name="connsiteX0" fmla="*/ 0 w 7368273"/>
              <a:gd name="connsiteY0" fmla="*/ 0 h 5188121"/>
              <a:gd name="connsiteX1" fmla="*/ 7368273 w 7368273"/>
              <a:gd name="connsiteY1" fmla="*/ 0 h 5188121"/>
              <a:gd name="connsiteX2" fmla="*/ 7368273 w 7368273"/>
              <a:gd name="connsiteY2" fmla="*/ 5188121 h 5188121"/>
              <a:gd name="connsiteX3" fmla="*/ 0 w 7368273"/>
              <a:gd name="connsiteY3" fmla="*/ 5188121 h 5188121"/>
              <a:gd name="connsiteX4" fmla="*/ 0 w 7368273"/>
              <a:gd name="connsiteY4" fmla="*/ 0 h 5188121"/>
              <a:gd name="connsiteX0" fmla="*/ 36 w 7368309"/>
              <a:gd name="connsiteY0" fmla="*/ 0 h 5188121"/>
              <a:gd name="connsiteX1" fmla="*/ 7368309 w 7368309"/>
              <a:gd name="connsiteY1" fmla="*/ 0 h 5188121"/>
              <a:gd name="connsiteX2" fmla="*/ 7368309 w 7368309"/>
              <a:gd name="connsiteY2" fmla="*/ 5188121 h 5188121"/>
              <a:gd name="connsiteX3" fmla="*/ 36 w 7368309"/>
              <a:gd name="connsiteY3" fmla="*/ 5188121 h 5188121"/>
              <a:gd name="connsiteX4" fmla="*/ 1705120 w 7368309"/>
              <a:gd name="connsiteY4" fmla="*/ 2286236 h 5188121"/>
              <a:gd name="connsiteX5" fmla="*/ 36 w 7368309"/>
              <a:gd name="connsiteY5" fmla="*/ 0 h 5188121"/>
              <a:gd name="connsiteX0" fmla="*/ 0 w 7368273"/>
              <a:gd name="connsiteY0" fmla="*/ 0 h 5958142"/>
              <a:gd name="connsiteX1" fmla="*/ 7368273 w 7368273"/>
              <a:gd name="connsiteY1" fmla="*/ 0 h 5958142"/>
              <a:gd name="connsiteX2" fmla="*/ 7368273 w 7368273"/>
              <a:gd name="connsiteY2" fmla="*/ 5188121 h 5958142"/>
              <a:gd name="connsiteX3" fmla="*/ 1564105 w 7368273"/>
              <a:gd name="connsiteY3" fmla="*/ 5958142 h 5958142"/>
              <a:gd name="connsiteX4" fmla="*/ 1705084 w 7368273"/>
              <a:gd name="connsiteY4" fmla="*/ 2286236 h 5958142"/>
              <a:gd name="connsiteX5" fmla="*/ 0 w 7368273"/>
              <a:gd name="connsiteY5" fmla="*/ 0 h 5958142"/>
              <a:gd name="connsiteX0" fmla="*/ 0 w 7368273"/>
              <a:gd name="connsiteY0" fmla="*/ 0 h 5958142"/>
              <a:gd name="connsiteX1" fmla="*/ 7368273 w 7368273"/>
              <a:gd name="connsiteY1" fmla="*/ 0 h 5958142"/>
              <a:gd name="connsiteX2" fmla="*/ 7368273 w 7368273"/>
              <a:gd name="connsiteY2" fmla="*/ 5188121 h 5958142"/>
              <a:gd name="connsiteX3" fmla="*/ 1564105 w 7368273"/>
              <a:gd name="connsiteY3" fmla="*/ 5958142 h 5958142"/>
              <a:gd name="connsiteX4" fmla="*/ 1705084 w 7368273"/>
              <a:gd name="connsiteY4" fmla="*/ 2286236 h 5958142"/>
              <a:gd name="connsiteX5" fmla="*/ 0 w 7368273"/>
              <a:gd name="connsiteY5" fmla="*/ 0 h 5958142"/>
              <a:gd name="connsiteX0" fmla="*/ 0 w 7933757"/>
              <a:gd name="connsiteY0" fmla="*/ 156410 h 5958142"/>
              <a:gd name="connsiteX1" fmla="*/ 7933757 w 7933757"/>
              <a:gd name="connsiteY1" fmla="*/ 0 h 5958142"/>
              <a:gd name="connsiteX2" fmla="*/ 7933757 w 7933757"/>
              <a:gd name="connsiteY2" fmla="*/ 5188121 h 5958142"/>
              <a:gd name="connsiteX3" fmla="*/ 2129589 w 7933757"/>
              <a:gd name="connsiteY3" fmla="*/ 5958142 h 5958142"/>
              <a:gd name="connsiteX4" fmla="*/ 2270568 w 7933757"/>
              <a:gd name="connsiteY4" fmla="*/ 2286236 h 5958142"/>
              <a:gd name="connsiteX5" fmla="*/ 0 w 7933757"/>
              <a:gd name="connsiteY5" fmla="*/ 156410 h 5958142"/>
              <a:gd name="connsiteX0" fmla="*/ 0 w 7933757"/>
              <a:gd name="connsiteY0" fmla="*/ 156410 h 5958142"/>
              <a:gd name="connsiteX1" fmla="*/ 7933757 w 7933757"/>
              <a:gd name="connsiteY1" fmla="*/ 0 h 5958142"/>
              <a:gd name="connsiteX2" fmla="*/ 7933757 w 7933757"/>
              <a:gd name="connsiteY2" fmla="*/ 5188121 h 5958142"/>
              <a:gd name="connsiteX3" fmla="*/ 2129589 w 7933757"/>
              <a:gd name="connsiteY3" fmla="*/ 5958142 h 5958142"/>
              <a:gd name="connsiteX4" fmla="*/ 2210410 w 7933757"/>
              <a:gd name="connsiteY4" fmla="*/ 2081699 h 5958142"/>
              <a:gd name="connsiteX5" fmla="*/ 0 w 7933757"/>
              <a:gd name="connsiteY5" fmla="*/ 156410 h 5958142"/>
              <a:gd name="connsiteX0" fmla="*/ 0 w 7981884"/>
              <a:gd name="connsiteY0" fmla="*/ 156410 h 5958142"/>
              <a:gd name="connsiteX1" fmla="*/ 7933757 w 7981884"/>
              <a:gd name="connsiteY1" fmla="*/ 0 h 5958142"/>
              <a:gd name="connsiteX2" fmla="*/ 7981884 w 7981884"/>
              <a:gd name="connsiteY2" fmla="*/ 5934079 h 5958142"/>
              <a:gd name="connsiteX3" fmla="*/ 2129589 w 7981884"/>
              <a:gd name="connsiteY3" fmla="*/ 5958142 h 5958142"/>
              <a:gd name="connsiteX4" fmla="*/ 2210410 w 7981884"/>
              <a:gd name="connsiteY4" fmla="*/ 2081699 h 5958142"/>
              <a:gd name="connsiteX5" fmla="*/ 0 w 7981884"/>
              <a:gd name="connsiteY5" fmla="*/ 156410 h 5958142"/>
              <a:gd name="connsiteX0" fmla="*/ 0 w 7873600"/>
              <a:gd name="connsiteY0" fmla="*/ 180473 h 5958142"/>
              <a:gd name="connsiteX1" fmla="*/ 7825473 w 7873600"/>
              <a:gd name="connsiteY1" fmla="*/ 0 h 5958142"/>
              <a:gd name="connsiteX2" fmla="*/ 7873600 w 7873600"/>
              <a:gd name="connsiteY2" fmla="*/ 5934079 h 5958142"/>
              <a:gd name="connsiteX3" fmla="*/ 2021305 w 7873600"/>
              <a:gd name="connsiteY3" fmla="*/ 5958142 h 5958142"/>
              <a:gd name="connsiteX4" fmla="*/ 2102126 w 7873600"/>
              <a:gd name="connsiteY4" fmla="*/ 2081699 h 5958142"/>
              <a:gd name="connsiteX5" fmla="*/ 0 w 7873600"/>
              <a:gd name="connsiteY5" fmla="*/ 180473 h 5958142"/>
              <a:gd name="connsiteX0" fmla="*/ 0 w 7873600"/>
              <a:gd name="connsiteY0" fmla="*/ 0 h 5777669"/>
              <a:gd name="connsiteX1" fmla="*/ 7825473 w 7873600"/>
              <a:gd name="connsiteY1" fmla="*/ 1 h 5777669"/>
              <a:gd name="connsiteX2" fmla="*/ 7873600 w 7873600"/>
              <a:gd name="connsiteY2" fmla="*/ 5753606 h 5777669"/>
              <a:gd name="connsiteX3" fmla="*/ 2021305 w 7873600"/>
              <a:gd name="connsiteY3" fmla="*/ 5777669 h 5777669"/>
              <a:gd name="connsiteX4" fmla="*/ 2102126 w 7873600"/>
              <a:gd name="connsiteY4" fmla="*/ 1901226 h 5777669"/>
              <a:gd name="connsiteX5" fmla="*/ 0 w 7873600"/>
              <a:gd name="connsiteY5" fmla="*/ 0 h 577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3600" h="5777669">
                <a:moveTo>
                  <a:pt x="0" y="0"/>
                </a:moveTo>
                <a:lnTo>
                  <a:pt x="7825473" y="1"/>
                </a:lnTo>
                <a:lnTo>
                  <a:pt x="7873600" y="5753606"/>
                </a:lnTo>
                <a:lnTo>
                  <a:pt x="2021305" y="5777669"/>
                </a:lnTo>
                <a:lnTo>
                  <a:pt x="2102126" y="19012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quis </a:t>
            </a:r>
            <a:r>
              <a:rPr lang="pt-BR" dirty="0" err="1"/>
              <a:t>mattis</a:t>
            </a:r>
            <a:r>
              <a:rPr lang="pt-BR" dirty="0"/>
              <a:t> ante.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quis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est </a:t>
            </a:r>
            <a:r>
              <a:rPr lang="pt-BR" dirty="0" err="1"/>
              <a:t>ligula</a:t>
            </a:r>
            <a:r>
              <a:rPr lang="pt-BR" dirty="0"/>
              <a:t>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vel.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quis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non </a:t>
            </a:r>
            <a:r>
              <a:rPr lang="pt-BR" dirty="0" err="1"/>
              <a:t>lectus</a:t>
            </a:r>
            <a:r>
              <a:rPr lang="pt-BR" dirty="0"/>
              <a:t> eu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Nunc </a:t>
            </a:r>
            <a:r>
              <a:rPr lang="pt-BR" dirty="0" err="1"/>
              <a:t>maximus</a:t>
            </a:r>
            <a:r>
              <a:rPr lang="pt-BR" dirty="0"/>
              <a:t> a </a:t>
            </a:r>
            <a:r>
              <a:rPr lang="pt-BR" dirty="0" err="1"/>
              <a:t>augue</a:t>
            </a:r>
            <a:r>
              <a:rPr lang="pt-BR" dirty="0"/>
              <a:t> quis </a:t>
            </a:r>
            <a:r>
              <a:rPr lang="pt-BR" dirty="0" err="1"/>
              <a:t>volutpat</a:t>
            </a:r>
            <a:r>
              <a:rPr lang="pt-BR" dirty="0"/>
              <a:t>. Nam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bibendum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gravida, </a:t>
            </a:r>
            <a:r>
              <a:rPr lang="pt-BR" dirty="0" err="1"/>
              <a:t>ligula</a:t>
            </a:r>
            <a:r>
              <a:rPr lang="pt-BR" dirty="0"/>
              <a:t> quis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finibus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, ut </a:t>
            </a:r>
            <a:r>
              <a:rPr lang="pt-BR" dirty="0" err="1"/>
              <a:t>congue</a:t>
            </a:r>
            <a:r>
              <a:rPr lang="pt-BR" dirty="0"/>
              <a:t> mi </a:t>
            </a:r>
            <a:r>
              <a:rPr lang="pt-BR" dirty="0" err="1"/>
              <a:t>risus</a:t>
            </a:r>
            <a:r>
              <a:rPr lang="pt-BR" dirty="0"/>
              <a:t> et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libero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 ut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. </a:t>
            </a:r>
            <a:r>
              <a:rPr lang="pt-BR" dirty="0" err="1"/>
              <a:t>Quisque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in </a:t>
            </a:r>
            <a:r>
              <a:rPr lang="pt-BR" dirty="0" err="1"/>
              <a:t>ligula</a:t>
            </a:r>
            <a:r>
              <a:rPr lang="pt-BR" dirty="0"/>
              <a:t> vitae </a:t>
            </a:r>
            <a:r>
              <a:rPr lang="pt-BR" dirty="0" err="1"/>
              <a:t>dictum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, </a:t>
            </a:r>
            <a:r>
              <a:rPr lang="pt-BR" dirty="0" err="1"/>
              <a:t>tellus</a:t>
            </a:r>
            <a:r>
              <a:rPr lang="pt-BR" dirty="0"/>
              <a:t> et </a:t>
            </a:r>
            <a:r>
              <a:rPr lang="pt-BR" dirty="0" err="1"/>
              <a:t>suscipit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ante,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turpis</a:t>
            </a:r>
            <a:r>
              <a:rPr lang="pt-BR" dirty="0"/>
              <a:t>.</a:t>
            </a:r>
          </a:p>
          <a:p>
            <a:pPr algn="just"/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, ante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, justo </a:t>
            </a:r>
            <a:r>
              <a:rPr lang="pt-BR" dirty="0" err="1"/>
              <a:t>nisi</a:t>
            </a:r>
            <a:r>
              <a:rPr lang="pt-BR" dirty="0"/>
              <a:t> porta magna, et </a:t>
            </a:r>
            <a:r>
              <a:rPr lang="pt-BR" dirty="0" err="1"/>
              <a:t>pellentesque</a:t>
            </a:r>
            <a:r>
              <a:rPr lang="pt-BR" dirty="0"/>
              <a:t> mi massa et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quis libero </a:t>
            </a:r>
            <a:r>
              <a:rPr lang="pt-BR" dirty="0" err="1"/>
              <a:t>aliquam</a:t>
            </a:r>
            <a:r>
              <a:rPr lang="pt-BR" dirty="0"/>
              <a:t>, et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luctus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nunc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. Nam </a:t>
            </a:r>
            <a:r>
              <a:rPr lang="pt-BR" dirty="0" err="1"/>
              <a:t>malesuada</a:t>
            </a:r>
            <a:r>
              <a:rPr lang="pt-BR" dirty="0"/>
              <a:t> nunc </a:t>
            </a:r>
            <a:r>
              <a:rPr lang="pt-BR" dirty="0" err="1"/>
              <a:t>neque</a:t>
            </a:r>
            <a:r>
              <a:rPr lang="pt-BR" dirty="0"/>
              <a:t>, non porta </a:t>
            </a:r>
            <a:r>
              <a:rPr lang="pt-BR" dirty="0" err="1"/>
              <a:t>augue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 id.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potenti</a:t>
            </a:r>
            <a:r>
              <a:rPr lang="pt-BR" dirty="0"/>
              <a:t>. In </a:t>
            </a:r>
            <a:r>
              <a:rPr lang="pt-BR" dirty="0" err="1"/>
              <a:t>aliquam</a:t>
            </a:r>
            <a:r>
              <a:rPr lang="pt-BR" dirty="0"/>
              <a:t>,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luctus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,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, quis </a:t>
            </a:r>
            <a:r>
              <a:rPr lang="pt-BR" dirty="0" err="1"/>
              <a:t>mollis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velit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hendrerit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est ut </a:t>
            </a:r>
            <a:r>
              <a:rPr lang="pt-BR" dirty="0" err="1"/>
              <a:t>bibendum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Nunc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magna, non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a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est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et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Etiam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erat </a:t>
            </a:r>
            <a:r>
              <a:rPr lang="pt-BR" dirty="0" err="1"/>
              <a:t>sollicitudin</a:t>
            </a:r>
            <a:r>
              <a:rPr lang="pt-BR" dirty="0"/>
              <a:t> id. </a:t>
            </a:r>
            <a:r>
              <a:rPr lang="pt-BR" dirty="0" err="1"/>
              <a:t>Curabitur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turpis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 </a:t>
            </a:r>
            <a:r>
              <a:rPr lang="pt-BR" dirty="0" err="1"/>
              <a:t>pulvinar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, </a:t>
            </a:r>
            <a:r>
              <a:rPr lang="pt-BR" dirty="0" err="1"/>
              <a:t>cursus</a:t>
            </a:r>
            <a:r>
              <a:rPr lang="pt-BR" dirty="0"/>
              <a:t> vitae </a:t>
            </a:r>
            <a:r>
              <a:rPr lang="pt-BR" dirty="0" err="1"/>
              <a:t>elementum</a:t>
            </a:r>
            <a:r>
              <a:rPr lang="pt-BR" dirty="0"/>
              <a:t> eu, </a:t>
            </a:r>
            <a:r>
              <a:rPr lang="pt-BR" dirty="0" err="1"/>
              <a:t>dignissim</a:t>
            </a:r>
            <a:r>
              <a:rPr lang="pt-BR" dirty="0"/>
              <a:t> eu </a:t>
            </a:r>
            <a:r>
              <a:rPr lang="pt-BR" dirty="0" err="1" smtClean="0"/>
              <a:t>diam</a:t>
            </a:r>
            <a:r>
              <a:rPr lang="pt-BR" dirty="0"/>
              <a:t>.</a:t>
            </a:r>
            <a:endParaRPr lang="pt-BR" dirty="0"/>
          </a:p>
        </p:txBody>
      </p:sp>
      <p:sp>
        <p:nvSpPr>
          <p:cNvPr id="8" name="Freeform 14"/>
          <p:cNvSpPr/>
          <p:nvPr/>
        </p:nvSpPr>
        <p:spPr>
          <a:xfrm>
            <a:off x="37431" y="-4749"/>
            <a:ext cx="5457196" cy="6898301"/>
          </a:xfrm>
          <a:custGeom>
            <a:avLst/>
            <a:gdLst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7786007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5992586 w 6210300"/>
              <a:gd name="connsiteY1" fmla="*/ 3436257 h 8915400"/>
              <a:gd name="connsiteX2" fmla="*/ 6210300 w 6210300"/>
              <a:gd name="connsiteY2" fmla="*/ 7786007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088571 w 6210300"/>
              <a:gd name="connsiteY0" fmla="*/ 688522 h 8915400"/>
              <a:gd name="connsiteX1" fmla="*/ 5992586 w 6210300"/>
              <a:gd name="connsiteY1" fmla="*/ 3436257 h 8915400"/>
              <a:gd name="connsiteX2" fmla="*/ 6210300 w 6210300"/>
              <a:gd name="connsiteY2" fmla="*/ 7786007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088571 w 6210300"/>
              <a:gd name="connsiteY5" fmla="*/ 688522 h 8915400"/>
              <a:gd name="connsiteX0" fmla="*/ 1088571 w 6210300"/>
              <a:gd name="connsiteY0" fmla="*/ 6350 h 8233228"/>
              <a:gd name="connsiteX1" fmla="*/ 5992586 w 6210300"/>
              <a:gd name="connsiteY1" fmla="*/ 2754085 h 8233228"/>
              <a:gd name="connsiteX2" fmla="*/ 6210300 w 6210300"/>
              <a:gd name="connsiteY2" fmla="*/ 7103835 h 8233228"/>
              <a:gd name="connsiteX3" fmla="*/ 0 w 6210300"/>
              <a:gd name="connsiteY3" fmla="*/ 8233228 h 8233228"/>
              <a:gd name="connsiteX4" fmla="*/ 29935 w 6210300"/>
              <a:gd name="connsiteY4" fmla="*/ 0 h 8233228"/>
              <a:gd name="connsiteX5" fmla="*/ 1088571 w 6210300"/>
              <a:gd name="connsiteY5" fmla="*/ 6350 h 8233228"/>
              <a:gd name="connsiteX0" fmla="*/ 1059542 w 6181271"/>
              <a:gd name="connsiteY0" fmla="*/ 6350 h 7103835"/>
              <a:gd name="connsiteX1" fmla="*/ 5963557 w 6181271"/>
              <a:gd name="connsiteY1" fmla="*/ 2754085 h 7103835"/>
              <a:gd name="connsiteX2" fmla="*/ 6181271 w 6181271"/>
              <a:gd name="connsiteY2" fmla="*/ 7103835 h 7103835"/>
              <a:gd name="connsiteX3" fmla="*/ 0 w 6181271"/>
              <a:gd name="connsiteY3" fmla="*/ 6868885 h 7103835"/>
              <a:gd name="connsiteX4" fmla="*/ 906 w 6181271"/>
              <a:gd name="connsiteY4" fmla="*/ 0 h 7103835"/>
              <a:gd name="connsiteX5" fmla="*/ 1059542 w 6181271"/>
              <a:gd name="connsiteY5" fmla="*/ 6350 h 7103835"/>
              <a:gd name="connsiteX0" fmla="*/ 1059542 w 6152243"/>
              <a:gd name="connsiteY0" fmla="*/ 6350 h 6915149"/>
              <a:gd name="connsiteX1" fmla="*/ 5963557 w 6152243"/>
              <a:gd name="connsiteY1" fmla="*/ 2754085 h 6915149"/>
              <a:gd name="connsiteX2" fmla="*/ 6152243 w 6152243"/>
              <a:gd name="connsiteY2" fmla="*/ 6915149 h 6915149"/>
              <a:gd name="connsiteX3" fmla="*/ 0 w 6152243"/>
              <a:gd name="connsiteY3" fmla="*/ 6868885 h 6915149"/>
              <a:gd name="connsiteX4" fmla="*/ 906 w 6152243"/>
              <a:gd name="connsiteY4" fmla="*/ 0 h 6915149"/>
              <a:gd name="connsiteX5" fmla="*/ 1059542 w 6152243"/>
              <a:gd name="connsiteY5" fmla="*/ 6350 h 6915149"/>
              <a:gd name="connsiteX0" fmla="*/ 1032415 w 6152243"/>
              <a:gd name="connsiteY0" fmla="*/ 0 h 7844712"/>
              <a:gd name="connsiteX1" fmla="*/ 5963557 w 6152243"/>
              <a:gd name="connsiteY1" fmla="*/ 3683648 h 7844712"/>
              <a:gd name="connsiteX2" fmla="*/ 6152243 w 6152243"/>
              <a:gd name="connsiteY2" fmla="*/ 7844712 h 7844712"/>
              <a:gd name="connsiteX3" fmla="*/ 0 w 6152243"/>
              <a:gd name="connsiteY3" fmla="*/ 7798448 h 7844712"/>
              <a:gd name="connsiteX4" fmla="*/ 906 w 6152243"/>
              <a:gd name="connsiteY4" fmla="*/ 929563 h 7844712"/>
              <a:gd name="connsiteX5" fmla="*/ 1032415 w 6152243"/>
              <a:gd name="connsiteY5" fmla="*/ 0 h 7844712"/>
              <a:gd name="connsiteX0" fmla="*/ 1032415 w 6152243"/>
              <a:gd name="connsiteY0" fmla="*/ 0 h 7844712"/>
              <a:gd name="connsiteX1" fmla="*/ 5963557 w 6152243"/>
              <a:gd name="connsiteY1" fmla="*/ 3683648 h 7844712"/>
              <a:gd name="connsiteX2" fmla="*/ 6152243 w 6152243"/>
              <a:gd name="connsiteY2" fmla="*/ 7844712 h 7844712"/>
              <a:gd name="connsiteX3" fmla="*/ 0 w 6152243"/>
              <a:gd name="connsiteY3" fmla="*/ 7798448 h 7844712"/>
              <a:gd name="connsiteX4" fmla="*/ 28034 w 6152243"/>
              <a:gd name="connsiteY4" fmla="*/ 115725 h 7844712"/>
              <a:gd name="connsiteX5" fmla="*/ 1032415 w 6152243"/>
              <a:gd name="connsiteY5" fmla="*/ 0 h 7844712"/>
              <a:gd name="connsiteX0" fmla="*/ 978159 w 6152243"/>
              <a:gd name="connsiteY0" fmla="*/ 0 h 7804020"/>
              <a:gd name="connsiteX1" fmla="*/ 5963557 w 6152243"/>
              <a:gd name="connsiteY1" fmla="*/ 3642956 h 7804020"/>
              <a:gd name="connsiteX2" fmla="*/ 6152243 w 6152243"/>
              <a:gd name="connsiteY2" fmla="*/ 7804020 h 7804020"/>
              <a:gd name="connsiteX3" fmla="*/ 0 w 6152243"/>
              <a:gd name="connsiteY3" fmla="*/ 7757756 h 7804020"/>
              <a:gd name="connsiteX4" fmla="*/ 28034 w 6152243"/>
              <a:gd name="connsiteY4" fmla="*/ 75033 h 7804020"/>
              <a:gd name="connsiteX5" fmla="*/ 978159 w 6152243"/>
              <a:gd name="connsiteY5" fmla="*/ 0 h 7804020"/>
              <a:gd name="connsiteX0" fmla="*/ 978159 w 6152243"/>
              <a:gd name="connsiteY0" fmla="*/ 0 h 7804020"/>
              <a:gd name="connsiteX1" fmla="*/ 5963557 w 6152243"/>
              <a:gd name="connsiteY1" fmla="*/ 3642956 h 7804020"/>
              <a:gd name="connsiteX2" fmla="*/ 6152243 w 6152243"/>
              <a:gd name="connsiteY2" fmla="*/ 7804020 h 7804020"/>
              <a:gd name="connsiteX3" fmla="*/ 0 w 6152243"/>
              <a:gd name="connsiteY3" fmla="*/ 7757756 h 7804020"/>
              <a:gd name="connsiteX4" fmla="*/ 28034 w 6152243"/>
              <a:gd name="connsiteY4" fmla="*/ 34341 h 7804020"/>
              <a:gd name="connsiteX5" fmla="*/ 978159 w 6152243"/>
              <a:gd name="connsiteY5" fmla="*/ 0 h 7804020"/>
              <a:gd name="connsiteX0" fmla="*/ 937467 w 6152243"/>
              <a:gd name="connsiteY0" fmla="*/ 0 h 7776892"/>
              <a:gd name="connsiteX1" fmla="*/ 5963557 w 6152243"/>
              <a:gd name="connsiteY1" fmla="*/ 3615828 h 7776892"/>
              <a:gd name="connsiteX2" fmla="*/ 6152243 w 6152243"/>
              <a:gd name="connsiteY2" fmla="*/ 7776892 h 7776892"/>
              <a:gd name="connsiteX3" fmla="*/ 0 w 6152243"/>
              <a:gd name="connsiteY3" fmla="*/ 7730628 h 7776892"/>
              <a:gd name="connsiteX4" fmla="*/ 28034 w 6152243"/>
              <a:gd name="connsiteY4" fmla="*/ 7213 h 7776892"/>
              <a:gd name="connsiteX5" fmla="*/ 937467 w 6152243"/>
              <a:gd name="connsiteY5" fmla="*/ 0 h 777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2243" h="7776892">
                <a:moveTo>
                  <a:pt x="937467" y="0"/>
                </a:moveTo>
                <a:lnTo>
                  <a:pt x="5963557" y="3615828"/>
                </a:lnTo>
                <a:lnTo>
                  <a:pt x="6152243" y="7776892"/>
                </a:lnTo>
                <a:lnTo>
                  <a:pt x="0" y="7730628"/>
                </a:lnTo>
                <a:lnTo>
                  <a:pt x="28034" y="7213"/>
                </a:lnTo>
                <a:lnTo>
                  <a:pt x="9374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3" name="Freeform 28"/>
          <p:cNvSpPr/>
          <p:nvPr/>
        </p:nvSpPr>
        <p:spPr>
          <a:xfrm>
            <a:off x="-12344" y="0"/>
            <a:ext cx="5532719" cy="6873434"/>
          </a:xfrm>
          <a:custGeom>
            <a:avLst/>
            <a:gdLst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6096000 w 6210300"/>
              <a:gd name="connsiteY1" fmla="*/ 36576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1219200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875564 w 6096000"/>
              <a:gd name="connsiteY2" fmla="*/ 7770585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986972 w 6226629"/>
              <a:gd name="connsiteY0" fmla="*/ 514350 h 7770585"/>
              <a:gd name="connsiteX1" fmla="*/ 6226629 w 6226629"/>
              <a:gd name="connsiteY1" fmla="*/ 3657600 h 7770585"/>
              <a:gd name="connsiteX2" fmla="*/ 6006193 w 6226629"/>
              <a:gd name="connsiteY2" fmla="*/ 7770585 h 7770585"/>
              <a:gd name="connsiteX3" fmla="*/ 0 w 6226629"/>
              <a:gd name="connsiteY3" fmla="*/ 7333343 h 7770585"/>
              <a:gd name="connsiteX4" fmla="*/ 683079 w 6226629"/>
              <a:gd name="connsiteY4" fmla="*/ 0 h 7770585"/>
              <a:gd name="connsiteX5" fmla="*/ 986972 w 6226629"/>
              <a:gd name="connsiteY5" fmla="*/ 514350 h 7770585"/>
              <a:gd name="connsiteX0" fmla="*/ 986972 w 6226629"/>
              <a:gd name="connsiteY0" fmla="*/ 0 h 7256235"/>
              <a:gd name="connsiteX1" fmla="*/ 6226629 w 6226629"/>
              <a:gd name="connsiteY1" fmla="*/ 3143250 h 7256235"/>
              <a:gd name="connsiteX2" fmla="*/ 6006193 w 6226629"/>
              <a:gd name="connsiteY2" fmla="*/ 7256235 h 7256235"/>
              <a:gd name="connsiteX3" fmla="*/ 0 w 6226629"/>
              <a:gd name="connsiteY3" fmla="*/ 6818993 h 7256235"/>
              <a:gd name="connsiteX4" fmla="*/ 29936 w 6226629"/>
              <a:gd name="connsiteY4" fmla="*/ 22679 h 7256235"/>
              <a:gd name="connsiteX5" fmla="*/ 986972 w 6226629"/>
              <a:gd name="connsiteY5" fmla="*/ 0 h 7256235"/>
              <a:gd name="connsiteX0" fmla="*/ 986972 w 6226629"/>
              <a:gd name="connsiteY0" fmla="*/ 0 h 6907892"/>
              <a:gd name="connsiteX1" fmla="*/ 6226629 w 6226629"/>
              <a:gd name="connsiteY1" fmla="*/ 3143250 h 6907892"/>
              <a:gd name="connsiteX2" fmla="*/ 6006193 w 6226629"/>
              <a:gd name="connsiteY2" fmla="*/ 6907892 h 6907892"/>
              <a:gd name="connsiteX3" fmla="*/ 0 w 6226629"/>
              <a:gd name="connsiteY3" fmla="*/ 6818993 h 6907892"/>
              <a:gd name="connsiteX4" fmla="*/ 29936 w 6226629"/>
              <a:gd name="connsiteY4" fmla="*/ 22679 h 6907892"/>
              <a:gd name="connsiteX5" fmla="*/ 986972 w 6226629"/>
              <a:gd name="connsiteY5" fmla="*/ 0 h 6907892"/>
              <a:gd name="connsiteX0" fmla="*/ 1095483 w 6226629"/>
              <a:gd name="connsiteY0" fmla="*/ 0 h 7775985"/>
              <a:gd name="connsiteX1" fmla="*/ 6226629 w 6226629"/>
              <a:gd name="connsiteY1" fmla="*/ 4011343 h 7775985"/>
              <a:gd name="connsiteX2" fmla="*/ 6006193 w 6226629"/>
              <a:gd name="connsiteY2" fmla="*/ 7775985 h 7775985"/>
              <a:gd name="connsiteX3" fmla="*/ 0 w 6226629"/>
              <a:gd name="connsiteY3" fmla="*/ 7687086 h 7775985"/>
              <a:gd name="connsiteX4" fmla="*/ 29936 w 6226629"/>
              <a:gd name="connsiteY4" fmla="*/ 890772 h 7775985"/>
              <a:gd name="connsiteX5" fmla="*/ 1095483 w 6226629"/>
              <a:gd name="connsiteY5" fmla="*/ 0 h 7775985"/>
              <a:gd name="connsiteX0" fmla="*/ 1133367 w 6264513"/>
              <a:gd name="connsiteY0" fmla="*/ 0 h 7775985"/>
              <a:gd name="connsiteX1" fmla="*/ 6264513 w 6264513"/>
              <a:gd name="connsiteY1" fmla="*/ 4011343 h 7775985"/>
              <a:gd name="connsiteX2" fmla="*/ 6044077 w 6264513"/>
              <a:gd name="connsiteY2" fmla="*/ 7775985 h 7775985"/>
              <a:gd name="connsiteX3" fmla="*/ 37884 w 6264513"/>
              <a:gd name="connsiteY3" fmla="*/ 7687086 h 7775985"/>
              <a:gd name="connsiteX4" fmla="*/ 0 w 6264513"/>
              <a:gd name="connsiteY4" fmla="*/ 63371 h 7775985"/>
              <a:gd name="connsiteX5" fmla="*/ 1133367 w 6264513"/>
              <a:gd name="connsiteY5" fmla="*/ 0 h 7775985"/>
              <a:gd name="connsiteX0" fmla="*/ 1092674 w 6264513"/>
              <a:gd name="connsiteY0" fmla="*/ 0 h 7748857"/>
              <a:gd name="connsiteX1" fmla="*/ 6264513 w 6264513"/>
              <a:gd name="connsiteY1" fmla="*/ 3984215 h 7748857"/>
              <a:gd name="connsiteX2" fmla="*/ 6044077 w 6264513"/>
              <a:gd name="connsiteY2" fmla="*/ 7748857 h 7748857"/>
              <a:gd name="connsiteX3" fmla="*/ 37884 w 6264513"/>
              <a:gd name="connsiteY3" fmla="*/ 7659958 h 7748857"/>
              <a:gd name="connsiteX4" fmla="*/ 0 w 6264513"/>
              <a:gd name="connsiteY4" fmla="*/ 36243 h 7748857"/>
              <a:gd name="connsiteX5" fmla="*/ 1092674 w 6264513"/>
              <a:gd name="connsiteY5" fmla="*/ 0 h 7748857"/>
              <a:gd name="connsiteX0" fmla="*/ 1065546 w 6237385"/>
              <a:gd name="connsiteY0" fmla="*/ 0 h 7748857"/>
              <a:gd name="connsiteX1" fmla="*/ 6237385 w 6237385"/>
              <a:gd name="connsiteY1" fmla="*/ 3984215 h 7748857"/>
              <a:gd name="connsiteX2" fmla="*/ 6016949 w 6237385"/>
              <a:gd name="connsiteY2" fmla="*/ 7748857 h 7748857"/>
              <a:gd name="connsiteX3" fmla="*/ 10756 w 6237385"/>
              <a:gd name="connsiteY3" fmla="*/ 7659958 h 7748857"/>
              <a:gd name="connsiteX4" fmla="*/ 0 w 6237385"/>
              <a:gd name="connsiteY4" fmla="*/ 9115 h 7748857"/>
              <a:gd name="connsiteX5" fmla="*/ 1065546 w 6237385"/>
              <a:gd name="connsiteY5" fmla="*/ 0 h 7748857"/>
              <a:gd name="connsiteX0" fmla="*/ 1065546 w 6237385"/>
              <a:gd name="connsiteY0" fmla="*/ 0 h 7748857"/>
              <a:gd name="connsiteX1" fmla="*/ 6237385 w 6237385"/>
              <a:gd name="connsiteY1" fmla="*/ 3984215 h 7748857"/>
              <a:gd name="connsiteX2" fmla="*/ 6016949 w 6237385"/>
              <a:gd name="connsiteY2" fmla="*/ 7748857 h 7748857"/>
              <a:gd name="connsiteX3" fmla="*/ 146396 w 6237385"/>
              <a:gd name="connsiteY3" fmla="*/ 7741342 h 7748857"/>
              <a:gd name="connsiteX4" fmla="*/ 0 w 6237385"/>
              <a:gd name="connsiteY4" fmla="*/ 9115 h 7748857"/>
              <a:gd name="connsiteX5" fmla="*/ 1065546 w 6237385"/>
              <a:gd name="connsiteY5" fmla="*/ 0 h 7748857"/>
              <a:gd name="connsiteX0" fmla="*/ 1051982 w 6237385"/>
              <a:gd name="connsiteY0" fmla="*/ 0 h 7748857"/>
              <a:gd name="connsiteX1" fmla="*/ 6237385 w 6237385"/>
              <a:gd name="connsiteY1" fmla="*/ 3984215 h 7748857"/>
              <a:gd name="connsiteX2" fmla="*/ 6016949 w 6237385"/>
              <a:gd name="connsiteY2" fmla="*/ 7748857 h 7748857"/>
              <a:gd name="connsiteX3" fmla="*/ 146396 w 6237385"/>
              <a:gd name="connsiteY3" fmla="*/ 7741342 h 7748857"/>
              <a:gd name="connsiteX4" fmla="*/ 0 w 6237385"/>
              <a:gd name="connsiteY4" fmla="*/ 9115 h 7748857"/>
              <a:gd name="connsiteX5" fmla="*/ 1051982 w 6237385"/>
              <a:gd name="connsiteY5" fmla="*/ 0 h 774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385" h="7748857">
                <a:moveTo>
                  <a:pt x="1051982" y="0"/>
                </a:moveTo>
                <a:lnTo>
                  <a:pt x="6237385" y="3984215"/>
                </a:lnTo>
                <a:lnTo>
                  <a:pt x="6016949" y="7748857"/>
                </a:lnTo>
                <a:lnTo>
                  <a:pt x="146396" y="7741342"/>
                </a:lnTo>
                <a:cubicBezTo>
                  <a:pt x="142811" y="5191061"/>
                  <a:pt x="3585" y="2559396"/>
                  <a:pt x="0" y="9115"/>
                </a:cubicBezTo>
                <a:lnTo>
                  <a:pt x="105198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Freeform 28"/>
          <p:cNvSpPr>
            <a:spLocks/>
          </p:cNvSpPr>
          <p:nvPr/>
        </p:nvSpPr>
        <p:spPr>
          <a:xfrm>
            <a:off x="-18262" y="-14802"/>
            <a:ext cx="5309732" cy="6897496"/>
          </a:xfrm>
          <a:custGeom>
            <a:avLst/>
            <a:gdLst>
              <a:gd name="connsiteX0" fmla="*/ 1219200 w 6210300"/>
              <a:gd name="connsiteY0" fmla="*/ 514350 h 8915400"/>
              <a:gd name="connsiteX1" fmla="*/ 6210300 w 6210300"/>
              <a:gd name="connsiteY1" fmla="*/ 35814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210300"/>
              <a:gd name="connsiteY0" fmla="*/ 514350 h 8915400"/>
              <a:gd name="connsiteX1" fmla="*/ 6096000 w 6210300"/>
              <a:gd name="connsiteY1" fmla="*/ 3657600 h 8915400"/>
              <a:gd name="connsiteX2" fmla="*/ 6210300 w 6210300"/>
              <a:gd name="connsiteY2" fmla="*/ 8134350 h 8915400"/>
              <a:gd name="connsiteX3" fmla="*/ 0 w 6210300"/>
              <a:gd name="connsiteY3" fmla="*/ 8915400 h 8915400"/>
              <a:gd name="connsiteX4" fmla="*/ 552450 w 6210300"/>
              <a:gd name="connsiteY4" fmla="*/ 0 h 8915400"/>
              <a:gd name="connsiteX5" fmla="*/ 1219200 w 6210300"/>
              <a:gd name="connsiteY5" fmla="*/ 514350 h 8915400"/>
              <a:gd name="connsiteX0" fmla="*/ 1219200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1219200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962650 w 6096000"/>
              <a:gd name="connsiteY2" fmla="*/ 7886700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856343 w 6096000"/>
              <a:gd name="connsiteY0" fmla="*/ 514350 h 8915400"/>
              <a:gd name="connsiteX1" fmla="*/ 6096000 w 6096000"/>
              <a:gd name="connsiteY1" fmla="*/ 3657600 h 8915400"/>
              <a:gd name="connsiteX2" fmla="*/ 5875564 w 6096000"/>
              <a:gd name="connsiteY2" fmla="*/ 7770585 h 8915400"/>
              <a:gd name="connsiteX3" fmla="*/ 0 w 6096000"/>
              <a:gd name="connsiteY3" fmla="*/ 8915400 h 8915400"/>
              <a:gd name="connsiteX4" fmla="*/ 552450 w 6096000"/>
              <a:gd name="connsiteY4" fmla="*/ 0 h 8915400"/>
              <a:gd name="connsiteX5" fmla="*/ 856343 w 6096000"/>
              <a:gd name="connsiteY5" fmla="*/ 514350 h 8915400"/>
              <a:gd name="connsiteX0" fmla="*/ 986972 w 6226629"/>
              <a:gd name="connsiteY0" fmla="*/ 514350 h 7770585"/>
              <a:gd name="connsiteX1" fmla="*/ 6226629 w 6226629"/>
              <a:gd name="connsiteY1" fmla="*/ 3657600 h 7770585"/>
              <a:gd name="connsiteX2" fmla="*/ 6006193 w 6226629"/>
              <a:gd name="connsiteY2" fmla="*/ 7770585 h 7770585"/>
              <a:gd name="connsiteX3" fmla="*/ 0 w 6226629"/>
              <a:gd name="connsiteY3" fmla="*/ 7333343 h 7770585"/>
              <a:gd name="connsiteX4" fmla="*/ 683079 w 6226629"/>
              <a:gd name="connsiteY4" fmla="*/ 0 h 7770585"/>
              <a:gd name="connsiteX5" fmla="*/ 986972 w 6226629"/>
              <a:gd name="connsiteY5" fmla="*/ 514350 h 7770585"/>
              <a:gd name="connsiteX0" fmla="*/ 986972 w 6226629"/>
              <a:gd name="connsiteY0" fmla="*/ 0 h 7256235"/>
              <a:gd name="connsiteX1" fmla="*/ 6226629 w 6226629"/>
              <a:gd name="connsiteY1" fmla="*/ 3143250 h 7256235"/>
              <a:gd name="connsiteX2" fmla="*/ 6006193 w 6226629"/>
              <a:gd name="connsiteY2" fmla="*/ 7256235 h 7256235"/>
              <a:gd name="connsiteX3" fmla="*/ 0 w 6226629"/>
              <a:gd name="connsiteY3" fmla="*/ 6818993 h 7256235"/>
              <a:gd name="connsiteX4" fmla="*/ 29936 w 6226629"/>
              <a:gd name="connsiteY4" fmla="*/ 22679 h 7256235"/>
              <a:gd name="connsiteX5" fmla="*/ 986972 w 6226629"/>
              <a:gd name="connsiteY5" fmla="*/ 0 h 7256235"/>
              <a:gd name="connsiteX0" fmla="*/ 986972 w 6226629"/>
              <a:gd name="connsiteY0" fmla="*/ 0 h 6907892"/>
              <a:gd name="connsiteX1" fmla="*/ 6226629 w 6226629"/>
              <a:gd name="connsiteY1" fmla="*/ 3143250 h 6907892"/>
              <a:gd name="connsiteX2" fmla="*/ 6006193 w 6226629"/>
              <a:gd name="connsiteY2" fmla="*/ 6907892 h 6907892"/>
              <a:gd name="connsiteX3" fmla="*/ 0 w 6226629"/>
              <a:gd name="connsiteY3" fmla="*/ 6818993 h 6907892"/>
              <a:gd name="connsiteX4" fmla="*/ 29936 w 6226629"/>
              <a:gd name="connsiteY4" fmla="*/ 22679 h 6907892"/>
              <a:gd name="connsiteX5" fmla="*/ 986972 w 6226629"/>
              <a:gd name="connsiteY5" fmla="*/ 0 h 6907892"/>
              <a:gd name="connsiteX0" fmla="*/ 986972 w 6010061"/>
              <a:gd name="connsiteY0" fmla="*/ 0 h 6907892"/>
              <a:gd name="connsiteX1" fmla="*/ 6010061 w 6010061"/>
              <a:gd name="connsiteY1" fmla="*/ 3347787 h 6907892"/>
              <a:gd name="connsiteX2" fmla="*/ 6006193 w 6010061"/>
              <a:gd name="connsiteY2" fmla="*/ 6907892 h 6907892"/>
              <a:gd name="connsiteX3" fmla="*/ 0 w 6010061"/>
              <a:gd name="connsiteY3" fmla="*/ 6818993 h 6907892"/>
              <a:gd name="connsiteX4" fmla="*/ 29936 w 6010061"/>
              <a:gd name="connsiteY4" fmla="*/ 22679 h 6907892"/>
              <a:gd name="connsiteX5" fmla="*/ 986972 w 6010061"/>
              <a:gd name="connsiteY5" fmla="*/ 0 h 6907892"/>
              <a:gd name="connsiteX0" fmla="*/ 986972 w 6094282"/>
              <a:gd name="connsiteY0" fmla="*/ 0 h 6907892"/>
              <a:gd name="connsiteX1" fmla="*/ 6094282 w 6094282"/>
              <a:gd name="connsiteY1" fmla="*/ 3432008 h 6907892"/>
              <a:gd name="connsiteX2" fmla="*/ 6006193 w 6094282"/>
              <a:gd name="connsiteY2" fmla="*/ 6907892 h 6907892"/>
              <a:gd name="connsiteX3" fmla="*/ 0 w 6094282"/>
              <a:gd name="connsiteY3" fmla="*/ 6818993 h 6907892"/>
              <a:gd name="connsiteX4" fmla="*/ 29936 w 6094282"/>
              <a:gd name="connsiteY4" fmla="*/ 22679 h 6907892"/>
              <a:gd name="connsiteX5" fmla="*/ 986972 w 6094282"/>
              <a:gd name="connsiteY5" fmla="*/ 0 h 6907892"/>
              <a:gd name="connsiteX0" fmla="*/ 878688 w 6094282"/>
              <a:gd name="connsiteY0" fmla="*/ 0 h 6968050"/>
              <a:gd name="connsiteX1" fmla="*/ 6094282 w 6094282"/>
              <a:gd name="connsiteY1" fmla="*/ 3492166 h 6968050"/>
              <a:gd name="connsiteX2" fmla="*/ 6006193 w 6094282"/>
              <a:gd name="connsiteY2" fmla="*/ 6968050 h 6968050"/>
              <a:gd name="connsiteX3" fmla="*/ 0 w 6094282"/>
              <a:gd name="connsiteY3" fmla="*/ 6879151 h 6968050"/>
              <a:gd name="connsiteX4" fmla="*/ 29936 w 6094282"/>
              <a:gd name="connsiteY4" fmla="*/ 82837 h 6968050"/>
              <a:gd name="connsiteX5" fmla="*/ 878688 w 6094282"/>
              <a:gd name="connsiteY5" fmla="*/ 0 h 6968050"/>
              <a:gd name="connsiteX0" fmla="*/ 1011035 w 6094282"/>
              <a:gd name="connsiteY0" fmla="*/ 0 h 6943986"/>
              <a:gd name="connsiteX1" fmla="*/ 6094282 w 6094282"/>
              <a:gd name="connsiteY1" fmla="*/ 3468102 h 6943986"/>
              <a:gd name="connsiteX2" fmla="*/ 6006193 w 6094282"/>
              <a:gd name="connsiteY2" fmla="*/ 6943986 h 6943986"/>
              <a:gd name="connsiteX3" fmla="*/ 0 w 6094282"/>
              <a:gd name="connsiteY3" fmla="*/ 6855087 h 6943986"/>
              <a:gd name="connsiteX4" fmla="*/ 29936 w 6094282"/>
              <a:gd name="connsiteY4" fmla="*/ 58773 h 6943986"/>
              <a:gd name="connsiteX5" fmla="*/ 1011035 w 6094282"/>
              <a:gd name="connsiteY5" fmla="*/ 0 h 6943986"/>
              <a:gd name="connsiteX0" fmla="*/ 981099 w 6064346"/>
              <a:gd name="connsiteY0" fmla="*/ 0 h 6943986"/>
              <a:gd name="connsiteX1" fmla="*/ 6064346 w 6064346"/>
              <a:gd name="connsiteY1" fmla="*/ 3468102 h 6943986"/>
              <a:gd name="connsiteX2" fmla="*/ 5976257 w 6064346"/>
              <a:gd name="connsiteY2" fmla="*/ 6943986 h 6943986"/>
              <a:gd name="connsiteX3" fmla="*/ 78348 w 6064346"/>
              <a:gd name="connsiteY3" fmla="*/ 6915245 h 6943986"/>
              <a:gd name="connsiteX4" fmla="*/ 0 w 6064346"/>
              <a:gd name="connsiteY4" fmla="*/ 58773 h 6943986"/>
              <a:gd name="connsiteX5" fmla="*/ 981099 w 6064346"/>
              <a:gd name="connsiteY5" fmla="*/ 0 h 6943986"/>
              <a:gd name="connsiteX0" fmla="*/ 902751 w 5985998"/>
              <a:gd name="connsiteY0" fmla="*/ 0 h 6943986"/>
              <a:gd name="connsiteX1" fmla="*/ 5985998 w 5985998"/>
              <a:gd name="connsiteY1" fmla="*/ 3468102 h 6943986"/>
              <a:gd name="connsiteX2" fmla="*/ 5897909 w 5985998"/>
              <a:gd name="connsiteY2" fmla="*/ 6943986 h 6943986"/>
              <a:gd name="connsiteX3" fmla="*/ 0 w 5985998"/>
              <a:gd name="connsiteY3" fmla="*/ 6915245 h 6943986"/>
              <a:gd name="connsiteX4" fmla="*/ 66031 w 5985998"/>
              <a:gd name="connsiteY4" fmla="*/ 118931 h 6943986"/>
              <a:gd name="connsiteX5" fmla="*/ 902751 w 5985998"/>
              <a:gd name="connsiteY5" fmla="*/ 0 h 6943986"/>
              <a:gd name="connsiteX0" fmla="*/ 902751 w 5985998"/>
              <a:gd name="connsiteY0" fmla="*/ 0 h 6943986"/>
              <a:gd name="connsiteX1" fmla="*/ 5985998 w 5985998"/>
              <a:gd name="connsiteY1" fmla="*/ 3468102 h 6943986"/>
              <a:gd name="connsiteX2" fmla="*/ 5897909 w 5985998"/>
              <a:gd name="connsiteY2" fmla="*/ 6943986 h 6943986"/>
              <a:gd name="connsiteX3" fmla="*/ 0 w 5985998"/>
              <a:gd name="connsiteY3" fmla="*/ 6915245 h 6943986"/>
              <a:gd name="connsiteX4" fmla="*/ 17905 w 5985998"/>
              <a:gd name="connsiteY4" fmla="*/ 34710 h 6943986"/>
              <a:gd name="connsiteX5" fmla="*/ 902751 w 5985998"/>
              <a:gd name="connsiteY5" fmla="*/ 0 h 6943986"/>
              <a:gd name="connsiteX0" fmla="*/ 890720 w 5985998"/>
              <a:gd name="connsiteY0" fmla="*/ 49511 h 6909276"/>
              <a:gd name="connsiteX1" fmla="*/ 5985998 w 5985998"/>
              <a:gd name="connsiteY1" fmla="*/ 3433392 h 6909276"/>
              <a:gd name="connsiteX2" fmla="*/ 5897909 w 5985998"/>
              <a:gd name="connsiteY2" fmla="*/ 6909276 h 6909276"/>
              <a:gd name="connsiteX3" fmla="*/ 0 w 5985998"/>
              <a:gd name="connsiteY3" fmla="*/ 6880535 h 6909276"/>
              <a:gd name="connsiteX4" fmla="*/ 17905 w 5985998"/>
              <a:gd name="connsiteY4" fmla="*/ 0 h 6909276"/>
              <a:gd name="connsiteX5" fmla="*/ 890720 w 5985998"/>
              <a:gd name="connsiteY5" fmla="*/ 49511 h 6909276"/>
              <a:gd name="connsiteX0" fmla="*/ 914783 w 5985998"/>
              <a:gd name="connsiteY0" fmla="*/ 1385 h 6909276"/>
              <a:gd name="connsiteX1" fmla="*/ 5985998 w 5985998"/>
              <a:gd name="connsiteY1" fmla="*/ 3433392 h 6909276"/>
              <a:gd name="connsiteX2" fmla="*/ 5897909 w 5985998"/>
              <a:gd name="connsiteY2" fmla="*/ 6909276 h 6909276"/>
              <a:gd name="connsiteX3" fmla="*/ 0 w 5985998"/>
              <a:gd name="connsiteY3" fmla="*/ 6880535 h 6909276"/>
              <a:gd name="connsiteX4" fmla="*/ 17905 w 5985998"/>
              <a:gd name="connsiteY4" fmla="*/ 0 h 6909276"/>
              <a:gd name="connsiteX5" fmla="*/ 914783 w 5985998"/>
              <a:gd name="connsiteY5" fmla="*/ 1385 h 6909276"/>
              <a:gd name="connsiteX0" fmla="*/ 914783 w 5985998"/>
              <a:gd name="connsiteY0" fmla="*/ 0 h 6907891"/>
              <a:gd name="connsiteX1" fmla="*/ 5985998 w 5985998"/>
              <a:gd name="connsiteY1" fmla="*/ 3432007 h 6907891"/>
              <a:gd name="connsiteX2" fmla="*/ 5897909 w 5985998"/>
              <a:gd name="connsiteY2" fmla="*/ 6907891 h 6907891"/>
              <a:gd name="connsiteX3" fmla="*/ 0 w 5985998"/>
              <a:gd name="connsiteY3" fmla="*/ 6879150 h 6907891"/>
              <a:gd name="connsiteX4" fmla="*/ 138221 w 5985998"/>
              <a:gd name="connsiteY4" fmla="*/ 118930 h 6907891"/>
              <a:gd name="connsiteX5" fmla="*/ 914783 w 5985998"/>
              <a:gd name="connsiteY5" fmla="*/ 0 h 6907891"/>
              <a:gd name="connsiteX0" fmla="*/ 914783 w 5985998"/>
              <a:gd name="connsiteY0" fmla="*/ 0 h 6907891"/>
              <a:gd name="connsiteX1" fmla="*/ 5985998 w 5985998"/>
              <a:gd name="connsiteY1" fmla="*/ 3432007 h 6907891"/>
              <a:gd name="connsiteX2" fmla="*/ 5897909 w 5985998"/>
              <a:gd name="connsiteY2" fmla="*/ 6907891 h 6907891"/>
              <a:gd name="connsiteX3" fmla="*/ 0 w 5985998"/>
              <a:gd name="connsiteY3" fmla="*/ 6879150 h 6907891"/>
              <a:gd name="connsiteX4" fmla="*/ 29937 w 5985998"/>
              <a:gd name="connsiteY4" fmla="*/ 22678 h 6907891"/>
              <a:gd name="connsiteX5" fmla="*/ 914783 w 5985998"/>
              <a:gd name="connsiteY5" fmla="*/ 0 h 6907891"/>
              <a:gd name="connsiteX0" fmla="*/ 922166 w 5993381"/>
              <a:gd name="connsiteY0" fmla="*/ 1385 h 6909276"/>
              <a:gd name="connsiteX1" fmla="*/ 5993381 w 5993381"/>
              <a:gd name="connsiteY1" fmla="*/ 3433392 h 6909276"/>
              <a:gd name="connsiteX2" fmla="*/ 5905292 w 5993381"/>
              <a:gd name="connsiteY2" fmla="*/ 6909276 h 6909276"/>
              <a:gd name="connsiteX3" fmla="*/ 7383 w 5993381"/>
              <a:gd name="connsiteY3" fmla="*/ 6880535 h 6909276"/>
              <a:gd name="connsiteX4" fmla="*/ 1225 w 5993381"/>
              <a:gd name="connsiteY4" fmla="*/ 0 h 6909276"/>
              <a:gd name="connsiteX5" fmla="*/ 922166 w 5993381"/>
              <a:gd name="connsiteY5" fmla="*/ 1385 h 6909276"/>
              <a:gd name="connsiteX0" fmla="*/ 922166 w 5993381"/>
              <a:gd name="connsiteY0" fmla="*/ 842351 h 7750242"/>
              <a:gd name="connsiteX1" fmla="*/ 5993381 w 5993381"/>
              <a:gd name="connsiteY1" fmla="*/ 4274358 h 7750242"/>
              <a:gd name="connsiteX2" fmla="*/ 5905292 w 5993381"/>
              <a:gd name="connsiteY2" fmla="*/ 7750242 h 7750242"/>
              <a:gd name="connsiteX3" fmla="*/ 7383 w 5993381"/>
              <a:gd name="connsiteY3" fmla="*/ 7721501 h 7750242"/>
              <a:gd name="connsiteX4" fmla="*/ 1225 w 5993381"/>
              <a:gd name="connsiteY4" fmla="*/ 0 h 7750242"/>
              <a:gd name="connsiteX5" fmla="*/ 922166 w 5993381"/>
              <a:gd name="connsiteY5" fmla="*/ 842351 h 7750242"/>
              <a:gd name="connsiteX0" fmla="*/ 935730 w 5993381"/>
              <a:gd name="connsiteY0" fmla="*/ 0 h 7775984"/>
              <a:gd name="connsiteX1" fmla="*/ 5993381 w 5993381"/>
              <a:gd name="connsiteY1" fmla="*/ 4300100 h 7775984"/>
              <a:gd name="connsiteX2" fmla="*/ 5905292 w 5993381"/>
              <a:gd name="connsiteY2" fmla="*/ 7775984 h 7775984"/>
              <a:gd name="connsiteX3" fmla="*/ 7383 w 5993381"/>
              <a:gd name="connsiteY3" fmla="*/ 7747243 h 7775984"/>
              <a:gd name="connsiteX4" fmla="*/ 1225 w 5993381"/>
              <a:gd name="connsiteY4" fmla="*/ 25742 h 7775984"/>
              <a:gd name="connsiteX5" fmla="*/ 935730 w 5993381"/>
              <a:gd name="connsiteY5" fmla="*/ 0 h 7775984"/>
              <a:gd name="connsiteX0" fmla="*/ 962857 w 5993381"/>
              <a:gd name="connsiteY0" fmla="*/ 0 h 7775984"/>
              <a:gd name="connsiteX1" fmla="*/ 5993381 w 5993381"/>
              <a:gd name="connsiteY1" fmla="*/ 4300100 h 7775984"/>
              <a:gd name="connsiteX2" fmla="*/ 5905292 w 5993381"/>
              <a:gd name="connsiteY2" fmla="*/ 7775984 h 7775984"/>
              <a:gd name="connsiteX3" fmla="*/ 7383 w 5993381"/>
              <a:gd name="connsiteY3" fmla="*/ 7747243 h 7775984"/>
              <a:gd name="connsiteX4" fmla="*/ 1225 w 5993381"/>
              <a:gd name="connsiteY4" fmla="*/ 25742 h 7775984"/>
              <a:gd name="connsiteX5" fmla="*/ 962857 w 5993381"/>
              <a:gd name="connsiteY5" fmla="*/ 0 h 7775984"/>
              <a:gd name="connsiteX0" fmla="*/ 955474 w 5985998"/>
              <a:gd name="connsiteY0" fmla="*/ 0 h 7775984"/>
              <a:gd name="connsiteX1" fmla="*/ 5985998 w 5985998"/>
              <a:gd name="connsiteY1" fmla="*/ 4300100 h 7775984"/>
              <a:gd name="connsiteX2" fmla="*/ 5897909 w 5985998"/>
              <a:gd name="connsiteY2" fmla="*/ 7775984 h 7775984"/>
              <a:gd name="connsiteX3" fmla="*/ 0 w 5985998"/>
              <a:gd name="connsiteY3" fmla="*/ 7747243 h 7775984"/>
              <a:gd name="connsiteX4" fmla="*/ 7407 w 5985998"/>
              <a:gd name="connsiteY4" fmla="*/ 12178 h 7775984"/>
              <a:gd name="connsiteX5" fmla="*/ 955474 w 5985998"/>
              <a:gd name="connsiteY5" fmla="*/ 0 h 777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5998" h="7775984">
                <a:moveTo>
                  <a:pt x="955474" y="0"/>
                </a:moveTo>
                <a:lnTo>
                  <a:pt x="5985998" y="4300100"/>
                </a:lnTo>
                <a:cubicBezTo>
                  <a:pt x="5984709" y="5486802"/>
                  <a:pt x="5899198" y="6589282"/>
                  <a:pt x="5897909" y="7775984"/>
                </a:cubicBezTo>
                <a:lnTo>
                  <a:pt x="0" y="7747243"/>
                </a:lnTo>
                <a:cubicBezTo>
                  <a:pt x="5968" y="5453731"/>
                  <a:pt x="1439" y="2305690"/>
                  <a:pt x="7407" y="12178"/>
                </a:cubicBezTo>
                <a:lnTo>
                  <a:pt x="955474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175" r="-453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3"/>
          <p:cNvSpPr txBox="1">
            <a:spLocks/>
          </p:cNvSpPr>
          <p:nvPr/>
        </p:nvSpPr>
        <p:spPr>
          <a:xfrm>
            <a:off x="-84224" y="496018"/>
            <a:ext cx="7621734" cy="1052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>DIGITE O TÍTULO DO SLIDE AQUI</a:t>
            </a:r>
            <a:endParaRPr lang="pt-BR" dirty="0"/>
          </a:p>
        </p:txBody>
      </p:sp>
      <p:sp>
        <p:nvSpPr>
          <p:cNvPr id="4" name="Espaço Reservado para Texto 20"/>
          <p:cNvSpPr txBox="1">
            <a:spLocks/>
          </p:cNvSpPr>
          <p:nvPr/>
        </p:nvSpPr>
        <p:spPr>
          <a:xfrm>
            <a:off x="227013" y="1218698"/>
            <a:ext cx="11612061" cy="5639302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>
                <a:solidFill>
                  <a:schemeClr val="bg1"/>
                </a:solidFill>
              </a:rPr>
              <a:t>Lorem</a:t>
            </a:r>
            <a:r>
              <a:rPr lang="pt-BR" dirty="0" smtClean="0">
                <a:solidFill>
                  <a:schemeClr val="bg1"/>
                </a:solidFill>
              </a:rPr>
              <a:t> ipsum </a:t>
            </a:r>
            <a:r>
              <a:rPr lang="pt-BR" dirty="0" err="1" smtClean="0">
                <a:solidFill>
                  <a:schemeClr val="bg1"/>
                </a:solidFill>
              </a:rPr>
              <a:t>dolor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sit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amet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consectetur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adipiscing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elit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Suspendisse</a:t>
            </a:r>
            <a:r>
              <a:rPr lang="pt-BR" dirty="0" smtClean="0">
                <a:solidFill>
                  <a:schemeClr val="bg1"/>
                </a:solidFill>
              </a:rPr>
              <a:t> quis </a:t>
            </a:r>
            <a:r>
              <a:rPr lang="pt-BR" dirty="0" err="1" smtClean="0">
                <a:solidFill>
                  <a:schemeClr val="bg1"/>
                </a:solidFill>
              </a:rPr>
              <a:t>mattis</a:t>
            </a:r>
            <a:r>
              <a:rPr lang="pt-BR" dirty="0" smtClean="0">
                <a:solidFill>
                  <a:schemeClr val="bg1"/>
                </a:solidFill>
              </a:rPr>
              <a:t> ante. </a:t>
            </a:r>
            <a:r>
              <a:rPr lang="pt-BR" dirty="0" err="1" smtClean="0">
                <a:solidFill>
                  <a:schemeClr val="bg1"/>
                </a:solidFill>
              </a:rPr>
              <a:t>Integer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faucibus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velit</a:t>
            </a:r>
            <a:r>
              <a:rPr lang="pt-BR" dirty="0" smtClean="0">
                <a:solidFill>
                  <a:schemeClr val="bg1"/>
                </a:solidFill>
              </a:rPr>
              <a:t> quis </a:t>
            </a:r>
            <a:r>
              <a:rPr lang="pt-BR" dirty="0" err="1" smtClean="0">
                <a:solidFill>
                  <a:schemeClr val="bg1"/>
                </a:solidFill>
              </a:rPr>
              <a:t>arcu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pharetra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vestibulum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Morbi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laoreet</a:t>
            </a:r>
            <a:r>
              <a:rPr lang="pt-BR" dirty="0" smtClean="0">
                <a:solidFill>
                  <a:schemeClr val="bg1"/>
                </a:solidFill>
              </a:rPr>
              <a:t> est </a:t>
            </a:r>
            <a:r>
              <a:rPr lang="pt-BR" dirty="0" err="1" smtClean="0">
                <a:solidFill>
                  <a:schemeClr val="bg1"/>
                </a:solidFill>
              </a:rPr>
              <a:t>ligula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at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rutrum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diam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ornare</a:t>
            </a:r>
            <a:r>
              <a:rPr lang="pt-BR" dirty="0" smtClean="0">
                <a:solidFill>
                  <a:schemeClr val="bg1"/>
                </a:solidFill>
              </a:rPr>
              <a:t> vel. </a:t>
            </a:r>
            <a:r>
              <a:rPr lang="pt-BR" dirty="0" err="1" smtClean="0">
                <a:solidFill>
                  <a:schemeClr val="bg1"/>
                </a:solidFill>
              </a:rPr>
              <a:t>Donec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pellentesque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metus</a:t>
            </a:r>
            <a:r>
              <a:rPr lang="pt-BR" dirty="0" smtClean="0">
                <a:solidFill>
                  <a:schemeClr val="bg1"/>
                </a:solidFill>
              </a:rPr>
              <a:t> quis </a:t>
            </a:r>
            <a:r>
              <a:rPr lang="pt-BR" dirty="0" err="1" smtClean="0">
                <a:solidFill>
                  <a:schemeClr val="bg1"/>
                </a:solidFill>
              </a:rPr>
              <a:t>mauris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congue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sodales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Integer</a:t>
            </a:r>
            <a:r>
              <a:rPr lang="pt-BR" dirty="0" smtClean="0">
                <a:solidFill>
                  <a:schemeClr val="bg1"/>
                </a:solidFill>
              </a:rPr>
              <a:t> non </a:t>
            </a:r>
            <a:r>
              <a:rPr lang="pt-BR" dirty="0" err="1" smtClean="0">
                <a:solidFill>
                  <a:schemeClr val="bg1"/>
                </a:solidFill>
              </a:rPr>
              <a:t>lectus</a:t>
            </a:r>
            <a:r>
              <a:rPr lang="pt-BR" dirty="0" smtClean="0">
                <a:solidFill>
                  <a:schemeClr val="bg1"/>
                </a:solidFill>
              </a:rPr>
              <a:t> eu </a:t>
            </a:r>
            <a:r>
              <a:rPr lang="pt-BR" dirty="0" err="1" smtClean="0">
                <a:solidFill>
                  <a:schemeClr val="bg1"/>
                </a:solidFill>
              </a:rPr>
              <a:t>mauris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viverra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consequat</a:t>
            </a:r>
            <a:r>
              <a:rPr lang="pt-BR" dirty="0" smtClean="0">
                <a:solidFill>
                  <a:schemeClr val="bg1"/>
                </a:solidFill>
              </a:rPr>
              <a:t>. Nunc </a:t>
            </a:r>
            <a:r>
              <a:rPr lang="pt-BR" dirty="0" err="1" smtClean="0">
                <a:solidFill>
                  <a:schemeClr val="bg1"/>
                </a:solidFill>
              </a:rPr>
              <a:t>maximus</a:t>
            </a:r>
            <a:r>
              <a:rPr lang="pt-BR" dirty="0" smtClean="0">
                <a:solidFill>
                  <a:schemeClr val="bg1"/>
                </a:solidFill>
              </a:rPr>
              <a:t> a </a:t>
            </a:r>
            <a:r>
              <a:rPr lang="pt-BR" dirty="0" err="1" smtClean="0">
                <a:solidFill>
                  <a:schemeClr val="bg1"/>
                </a:solidFill>
              </a:rPr>
              <a:t>augue</a:t>
            </a:r>
            <a:r>
              <a:rPr lang="pt-BR" dirty="0" smtClean="0">
                <a:solidFill>
                  <a:schemeClr val="bg1"/>
                </a:solidFill>
              </a:rPr>
              <a:t> quis </a:t>
            </a:r>
            <a:r>
              <a:rPr lang="pt-BR" dirty="0" err="1" smtClean="0">
                <a:solidFill>
                  <a:schemeClr val="bg1"/>
                </a:solidFill>
              </a:rPr>
              <a:t>volutpat</a:t>
            </a:r>
            <a:r>
              <a:rPr lang="pt-BR" dirty="0" smtClean="0">
                <a:solidFill>
                  <a:schemeClr val="bg1"/>
                </a:solidFill>
              </a:rPr>
              <a:t>. Nam </a:t>
            </a:r>
            <a:r>
              <a:rPr lang="pt-BR" dirty="0" err="1" smtClean="0">
                <a:solidFill>
                  <a:schemeClr val="bg1"/>
                </a:solidFill>
              </a:rPr>
              <a:t>consectetur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eleifend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nisl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bibendum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condimentum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Suspendisse</a:t>
            </a:r>
            <a:r>
              <a:rPr lang="pt-BR" dirty="0" smtClean="0">
                <a:solidFill>
                  <a:schemeClr val="bg1"/>
                </a:solidFill>
              </a:rPr>
              <a:t> gravida, </a:t>
            </a:r>
            <a:r>
              <a:rPr lang="pt-BR" dirty="0" err="1" smtClean="0">
                <a:solidFill>
                  <a:schemeClr val="bg1"/>
                </a:solidFill>
              </a:rPr>
              <a:t>ligula</a:t>
            </a:r>
            <a:r>
              <a:rPr lang="pt-BR" dirty="0" smtClean="0">
                <a:solidFill>
                  <a:schemeClr val="bg1"/>
                </a:solidFill>
              </a:rPr>
              <a:t> quis </a:t>
            </a:r>
            <a:r>
              <a:rPr lang="pt-BR" dirty="0" err="1" smtClean="0">
                <a:solidFill>
                  <a:schemeClr val="bg1"/>
                </a:solidFill>
              </a:rPr>
              <a:t>iaculis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aliquam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odio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lorem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finibus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odio</a:t>
            </a:r>
            <a:r>
              <a:rPr lang="pt-BR" dirty="0" smtClean="0">
                <a:solidFill>
                  <a:schemeClr val="bg1"/>
                </a:solidFill>
              </a:rPr>
              <a:t>, ut </a:t>
            </a:r>
            <a:r>
              <a:rPr lang="pt-BR" dirty="0" err="1" smtClean="0">
                <a:solidFill>
                  <a:schemeClr val="bg1"/>
                </a:solidFill>
              </a:rPr>
              <a:t>congue</a:t>
            </a:r>
            <a:r>
              <a:rPr lang="pt-BR" dirty="0" smtClean="0">
                <a:solidFill>
                  <a:schemeClr val="bg1"/>
                </a:solidFill>
              </a:rPr>
              <a:t> mi </a:t>
            </a:r>
            <a:r>
              <a:rPr lang="pt-BR" dirty="0" err="1" smtClean="0">
                <a:solidFill>
                  <a:schemeClr val="bg1"/>
                </a:solidFill>
              </a:rPr>
              <a:t>risus</a:t>
            </a:r>
            <a:r>
              <a:rPr lang="pt-BR" dirty="0" smtClean="0">
                <a:solidFill>
                  <a:schemeClr val="bg1"/>
                </a:solidFill>
              </a:rPr>
              <a:t> et </a:t>
            </a:r>
            <a:r>
              <a:rPr lang="pt-BR" dirty="0" err="1" smtClean="0">
                <a:solidFill>
                  <a:schemeClr val="bg1"/>
                </a:solidFill>
              </a:rPr>
              <a:t>eros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Suspendisse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placerat</a:t>
            </a:r>
            <a:r>
              <a:rPr lang="pt-BR" dirty="0" smtClean="0">
                <a:solidFill>
                  <a:schemeClr val="bg1"/>
                </a:solidFill>
              </a:rPr>
              <a:t> libero </a:t>
            </a:r>
            <a:r>
              <a:rPr lang="pt-BR" dirty="0" err="1" smtClean="0">
                <a:solidFill>
                  <a:schemeClr val="bg1"/>
                </a:solidFill>
              </a:rPr>
              <a:t>vel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arcu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fringilla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convallis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Vestibulum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pharetra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iaculis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quam</a:t>
            </a:r>
            <a:r>
              <a:rPr lang="pt-BR" dirty="0" smtClean="0">
                <a:solidFill>
                  <a:schemeClr val="bg1"/>
                </a:solidFill>
              </a:rPr>
              <a:t> ut </a:t>
            </a:r>
            <a:r>
              <a:rPr lang="pt-BR" dirty="0" err="1" smtClean="0">
                <a:solidFill>
                  <a:schemeClr val="bg1"/>
                </a:solidFill>
              </a:rPr>
              <a:t>convallis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Mauris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placerat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faucibus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vulputate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Quisque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sodales</a:t>
            </a:r>
            <a:r>
              <a:rPr lang="pt-BR" dirty="0" smtClean="0">
                <a:solidFill>
                  <a:schemeClr val="bg1"/>
                </a:solidFill>
              </a:rPr>
              <a:t> in </a:t>
            </a:r>
            <a:r>
              <a:rPr lang="pt-BR" dirty="0" err="1" smtClean="0">
                <a:solidFill>
                  <a:schemeClr val="bg1"/>
                </a:solidFill>
              </a:rPr>
              <a:t>ligula</a:t>
            </a:r>
            <a:r>
              <a:rPr lang="pt-BR" dirty="0" smtClean="0">
                <a:solidFill>
                  <a:schemeClr val="bg1"/>
                </a:solidFill>
              </a:rPr>
              <a:t> vitae </a:t>
            </a:r>
            <a:r>
              <a:rPr lang="pt-BR" dirty="0" err="1" smtClean="0">
                <a:solidFill>
                  <a:schemeClr val="bg1"/>
                </a:solidFill>
              </a:rPr>
              <a:t>dictum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Cras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pellentesque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tellus</a:t>
            </a:r>
            <a:r>
              <a:rPr lang="pt-BR" dirty="0" smtClean="0">
                <a:solidFill>
                  <a:schemeClr val="bg1"/>
                </a:solidFill>
              </a:rPr>
              <a:t> et </a:t>
            </a:r>
            <a:r>
              <a:rPr lang="pt-BR" dirty="0" err="1" smtClean="0">
                <a:solidFill>
                  <a:schemeClr val="bg1"/>
                </a:solidFill>
              </a:rPr>
              <a:t>suscipit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sodales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odio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elit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elementum</a:t>
            </a:r>
            <a:r>
              <a:rPr lang="pt-BR" dirty="0" smtClean="0">
                <a:solidFill>
                  <a:schemeClr val="bg1"/>
                </a:solidFill>
              </a:rPr>
              <a:t> ante, </a:t>
            </a:r>
            <a:r>
              <a:rPr lang="pt-BR" dirty="0" err="1" smtClean="0">
                <a:solidFill>
                  <a:schemeClr val="bg1"/>
                </a:solidFill>
              </a:rPr>
              <a:t>vel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auctor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elit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felis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sit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amet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turpis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dirty="0" err="1" smtClean="0">
                <a:solidFill>
                  <a:schemeClr val="bg1"/>
                </a:solidFill>
              </a:rPr>
              <a:t>Cras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vestibulum</a:t>
            </a:r>
            <a:r>
              <a:rPr lang="pt-BR" dirty="0" smtClean="0">
                <a:solidFill>
                  <a:schemeClr val="bg1"/>
                </a:solidFill>
              </a:rPr>
              <a:t>, ante </a:t>
            </a:r>
            <a:r>
              <a:rPr lang="pt-BR" dirty="0" err="1" smtClean="0">
                <a:solidFill>
                  <a:schemeClr val="bg1"/>
                </a:solidFill>
              </a:rPr>
              <a:t>molestie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pretium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accumsan</a:t>
            </a:r>
            <a:r>
              <a:rPr lang="pt-BR" dirty="0" smtClean="0">
                <a:solidFill>
                  <a:schemeClr val="bg1"/>
                </a:solidFill>
              </a:rPr>
              <a:t>, justo </a:t>
            </a:r>
            <a:r>
              <a:rPr lang="pt-BR" dirty="0" err="1" smtClean="0">
                <a:solidFill>
                  <a:schemeClr val="bg1"/>
                </a:solidFill>
              </a:rPr>
              <a:t>nisi</a:t>
            </a:r>
            <a:r>
              <a:rPr lang="pt-BR" dirty="0" smtClean="0">
                <a:solidFill>
                  <a:schemeClr val="bg1"/>
                </a:solidFill>
              </a:rPr>
              <a:t> porta magna, et </a:t>
            </a:r>
            <a:r>
              <a:rPr lang="pt-BR" dirty="0" err="1" smtClean="0">
                <a:solidFill>
                  <a:schemeClr val="bg1"/>
                </a:solidFill>
              </a:rPr>
              <a:t>pellentesque</a:t>
            </a:r>
            <a:r>
              <a:rPr lang="pt-BR" dirty="0" smtClean="0">
                <a:solidFill>
                  <a:schemeClr val="bg1"/>
                </a:solidFill>
              </a:rPr>
              <a:t> mi massa et </a:t>
            </a:r>
            <a:r>
              <a:rPr lang="pt-BR" dirty="0" err="1" smtClean="0">
                <a:solidFill>
                  <a:schemeClr val="bg1"/>
                </a:solidFill>
              </a:rPr>
              <a:t>elit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Morbi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aliquet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neque</a:t>
            </a:r>
            <a:r>
              <a:rPr lang="pt-BR" dirty="0" smtClean="0">
                <a:solidFill>
                  <a:schemeClr val="bg1"/>
                </a:solidFill>
              </a:rPr>
              <a:t> quis libero </a:t>
            </a:r>
            <a:r>
              <a:rPr lang="pt-BR" dirty="0" err="1" smtClean="0">
                <a:solidFill>
                  <a:schemeClr val="bg1"/>
                </a:solidFill>
              </a:rPr>
              <a:t>aliquam</a:t>
            </a:r>
            <a:r>
              <a:rPr lang="pt-BR" dirty="0" smtClean="0">
                <a:solidFill>
                  <a:schemeClr val="bg1"/>
                </a:solidFill>
              </a:rPr>
              <a:t>, et </a:t>
            </a:r>
            <a:r>
              <a:rPr lang="pt-BR" dirty="0" err="1" smtClean="0">
                <a:solidFill>
                  <a:schemeClr val="bg1"/>
                </a:solidFill>
              </a:rPr>
              <a:t>fringilla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orci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feugiat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Aliquam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luctus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elementum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cursus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Morbi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vulputate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pharetra</a:t>
            </a:r>
            <a:r>
              <a:rPr lang="pt-BR" dirty="0" smtClean="0">
                <a:solidFill>
                  <a:schemeClr val="bg1"/>
                </a:solidFill>
              </a:rPr>
              <a:t> nunc </a:t>
            </a:r>
            <a:r>
              <a:rPr lang="pt-BR" dirty="0" err="1" smtClean="0">
                <a:solidFill>
                  <a:schemeClr val="bg1"/>
                </a:solidFill>
              </a:rPr>
              <a:t>vel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consectetur</a:t>
            </a:r>
            <a:r>
              <a:rPr lang="pt-BR" dirty="0" smtClean="0">
                <a:solidFill>
                  <a:schemeClr val="bg1"/>
                </a:solidFill>
              </a:rPr>
              <a:t>. Nam </a:t>
            </a:r>
            <a:r>
              <a:rPr lang="pt-BR" dirty="0" err="1" smtClean="0">
                <a:solidFill>
                  <a:schemeClr val="bg1"/>
                </a:solidFill>
              </a:rPr>
              <a:t>malesuada</a:t>
            </a:r>
            <a:r>
              <a:rPr lang="pt-BR" dirty="0" smtClean="0">
                <a:solidFill>
                  <a:schemeClr val="bg1"/>
                </a:solidFill>
              </a:rPr>
              <a:t> nunc </a:t>
            </a:r>
            <a:r>
              <a:rPr lang="pt-BR" dirty="0" err="1" smtClean="0">
                <a:solidFill>
                  <a:schemeClr val="bg1"/>
                </a:solidFill>
              </a:rPr>
              <a:t>neque</a:t>
            </a:r>
            <a:r>
              <a:rPr lang="pt-BR" dirty="0" smtClean="0">
                <a:solidFill>
                  <a:schemeClr val="bg1"/>
                </a:solidFill>
              </a:rPr>
              <a:t>, non porta </a:t>
            </a:r>
            <a:r>
              <a:rPr lang="pt-BR" dirty="0" err="1" smtClean="0">
                <a:solidFill>
                  <a:schemeClr val="bg1"/>
                </a:solidFill>
              </a:rPr>
              <a:t>augue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facilisis</a:t>
            </a:r>
            <a:r>
              <a:rPr lang="pt-BR" dirty="0" smtClean="0">
                <a:solidFill>
                  <a:schemeClr val="bg1"/>
                </a:solidFill>
              </a:rPr>
              <a:t> id. </a:t>
            </a:r>
            <a:r>
              <a:rPr lang="pt-BR" dirty="0" err="1" smtClean="0">
                <a:solidFill>
                  <a:schemeClr val="bg1"/>
                </a:solidFill>
              </a:rPr>
              <a:t>Suspendisse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potenti</a:t>
            </a:r>
            <a:r>
              <a:rPr lang="pt-BR" dirty="0" smtClean="0">
                <a:solidFill>
                  <a:schemeClr val="bg1"/>
                </a:solidFill>
              </a:rPr>
              <a:t>. In </a:t>
            </a:r>
            <a:r>
              <a:rPr lang="pt-BR" dirty="0" err="1" smtClean="0">
                <a:solidFill>
                  <a:schemeClr val="bg1"/>
                </a:solidFill>
              </a:rPr>
              <a:t>aliquam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dui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nec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luctus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facilisis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felis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felis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eleifend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ligula</a:t>
            </a:r>
            <a:r>
              <a:rPr lang="pt-BR" dirty="0" smtClean="0">
                <a:solidFill>
                  <a:schemeClr val="bg1"/>
                </a:solidFill>
              </a:rPr>
              <a:t>, quis </a:t>
            </a:r>
            <a:r>
              <a:rPr lang="pt-BR" dirty="0" err="1" smtClean="0">
                <a:solidFill>
                  <a:schemeClr val="bg1"/>
                </a:solidFill>
              </a:rPr>
              <a:t>mollis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neque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nisl</a:t>
            </a:r>
            <a:r>
              <a:rPr lang="pt-BR" dirty="0" smtClean="0">
                <a:solidFill>
                  <a:schemeClr val="bg1"/>
                </a:solidFill>
              </a:rPr>
              <a:t> et </a:t>
            </a:r>
            <a:r>
              <a:rPr lang="pt-BR" dirty="0" err="1" smtClean="0">
                <a:solidFill>
                  <a:schemeClr val="bg1"/>
                </a:solidFill>
              </a:rPr>
              <a:t>velit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Donec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sed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sodales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neque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Nullam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hendrerit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vel</a:t>
            </a:r>
            <a:r>
              <a:rPr lang="pt-BR" dirty="0" smtClean="0">
                <a:solidFill>
                  <a:schemeClr val="bg1"/>
                </a:solidFill>
              </a:rPr>
              <a:t> est ut </a:t>
            </a:r>
            <a:r>
              <a:rPr lang="pt-BR" dirty="0" err="1" smtClean="0">
                <a:solidFill>
                  <a:schemeClr val="bg1"/>
                </a:solidFill>
              </a:rPr>
              <a:t>bibendum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Nunc </a:t>
            </a:r>
            <a:r>
              <a:rPr lang="pt-BR" dirty="0" err="1" smtClean="0">
                <a:solidFill>
                  <a:schemeClr val="bg1"/>
                </a:solidFill>
              </a:rPr>
              <a:t>vel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eleifend</a:t>
            </a:r>
            <a:r>
              <a:rPr lang="pt-BR" dirty="0" smtClean="0">
                <a:solidFill>
                  <a:schemeClr val="bg1"/>
                </a:solidFill>
              </a:rPr>
              <a:t> magna, non </a:t>
            </a:r>
            <a:r>
              <a:rPr lang="pt-BR" dirty="0" err="1" smtClean="0">
                <a:solidFill>
                  <a:schemeClr val="bg1"/>
                </a:solidFill>
              </a:rPr>
              <a:t>egestas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nulla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Donec</a:t>
            </a:r>
            <a:r>
              <a:rPr lang="pt-BR" dirty="0" smtClean="0">
                <a:solidFill>
                  <a:schemeClr val="bg1"/>
                </a:solidFill>
              </a:rPr>
              <a:t> a </a:t>
            </a:r>
            <a:r>
              <a:rPr lang="pt-BR" dirty="0" err="1" smtClean="0">
                <a:solidFill>
                  <a:schemeClr val="bg1"/>
                </a:solidFill>
              </a:rPr>
              <a:t>dolor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vulputate</a:t>
            </a:r>
            <a:r>
              <a:rPr lang="pt-BR" dirty="0" smtClean="0">
                <a:solidFill>
                  <a:schemeClr val="bg1"/>
                </a:solidFill>
              </a:rPr>
              <a:t> est </a:t>
            </a:r>
            <a:r>
              <a:rPr lang="pt-BR" dirty="0" err="1" smtClean="0">
                <a:solidFill>
                  <a:schemeClr val="bg1"/>
                </a:solidFill>
              </a:rPr>
              <a:t>ultricies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elementum</a:t>
            </a:r>
            <a:r>
              <a:rPr lang="pt-BR" dirty="0" smtClean="0">
                <a:solidFill>
                  <a:schemeClr val="bg1"/>
                </a:solidFill>
              </a:rPr>
              <a:t> et </a:t>
            </a:r>
            <a:r>
              <a:rPr lang="pt-BR" dirty="0" err="1" smtClean="0">
                <a:solidFill>
                  <a:schemeClr val="bg1"/>
                </a:solidFill>
              </a:rPr>
              <a:t>at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nulla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Etiam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placerat</a:t>
            </a:r>
            <a:r>
              <a:rPr lang="pt-BR" dirty="0" smtClean="0">
                <a:solidFill>
                  <a:schemeClr val="bg1"/>
                </a:solidFill>
              </a:rPr>
              <a:t> est </a:t>
            </a:r>
            <a:r>
              <a:rPr lang="pt-BR" dirty="0" err="1" smtClean="0">
                <a:solidFill>
                  <a:schemeClr val="bg1"/>
                </a:solidFill>
              </a:rPr>
              <a:t>lacus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nec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volutpat</a:t>
            </a:r>
            <a:r>
              <a:rPr lang="pt-BR" dirty="0" smtClean="0">
                <a:solidFill>
                  <a:schemeClr val="bg1"/>
                </a:solidFill>
              </a:rPr>
              <a:t> erat </a:t>
            </a:r>
            <a:r>
              <a:rPr lang="pt-BR" dirty="0" err="1" smtClean="0">
                <a:solidFill>
                  <a:schemeClr val="bg1"/>
                </a:solidFill>
              </a:rPr>
              <a:t>sollicitudin</a:t>
            </a:r>
            <a:r>
              <a:rPr lang="pt-BR" dirty="0" smtClean="0">
                <a:solidFill>
                  <a:schemeClr val="bg1"/>
                </a:solidFill>
              </a:rPr>
              <a:t> id. </a:t>
            </a:r>
            <a:r>
              <a:rPr lang="pt-BR" dirty="0" err="1" smtClean="0">
                <a:solidFill>
                  <a:schemeClr val="bg1"/>
                </a:solidFill>
              </a:rPr>
              <a:t>Curabitur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orci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turpis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err="1" smtClean="0">
                <a:solidFill>
                  <a:schemeClr val="bg1"/>
                </a:solidFill>
              </a:rPr>
              <a:t>Donec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malesuada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pulvinar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purus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nec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ultrices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bg1"/>
            </a:solidFill>
            <a:latin typeface="Raleway ExtraBold" panose="020B09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839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Raleway ExtraBold</vt:lpstr>
      <vt:lpstr>Raleway</vt:lpstr>
      <vt:lpstr>Arial</vt:lpstr>
      <vt:lpstr>Calibri</vt:lpstr>
      <vt:lpstr>Tema do Office</vt:lpstr>
      <vt:lpstr>DIGITE O TÍTULO DA APRESENTAÇÃO AQUI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 Barbosa Lepsch</dc:creator>
  <cp:lastModifiedBy>Andrei Barbosa Lepsch</cp:lastModifiedBy>
  <cp:revision>80</cp:revision>
  <dcterms:created xsi:type="dcterms:W3CDTF">2019-02-19T16:06:49Z</dcterms:created>
  <dcterms:modified xsi:type="dcterms:W3CDTF">2019-04-16T17:07:31Z</dcterms:modified>
</cp:coreProperties>
</file>