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  <p:sldMasterId id="2147483684" r:id="rId3"/>
  </p:sldMasterIdLst>
  <p:notesMasterIdLst>
    <p:notesMasterId r:id="rId9"/>
  </p:notesMasterIdLst>
  <p:sldIdLst>
    <p:sldId id="332" r:id="rId4"/>
    <p:sldId id="478" r:id="rId5"/>
    <p:sldId id="483" r:id="rId6"/>
    <p:sldId id="486" r:id="rId7"/>
    <p:sldId id="476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07D"/>
    <a:srgbClr val="006699"/>
    <a:srgbClr val="004C72"/>
    <a:srgbClr val="FF6600"/>
    <a:srgbClr val="607D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647" autoAdjust="0"/>
    <p:restoredTop sz="99825" autoAdjust="0"/>
  </p:normalViewPr>
  <p:slideViewPr>
    <p:cSldViewPr>
      <p:cViewPr>
        <p:scale>
          <a:sx n="75" d="100"/>
          <a:sy n="75" d="100"/>
        </p:scale>
        <p:origin x="-115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viewProps" Target="viewProps.xml"/><Relationship Id="rId5" Type="http://schemas.openxmlformats.org/officeDocument/2006/relationships/slide" Target="slides/slide2.xml"/><Relationship Id="rId10" Type="http://schemas.openxmlformats.org/officeDocument/2006/relationships/presProps" Target="presProps.xml"/><Relationship Id="rId4" Type="http://schemas.openxmlformats.org/officeDocument/2006/relationships/slide" Target="slides/slide1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8DD19C1-2BFB-4E4A-A799-6F0280AFB4BF}" type="datetimeFigureOut">
              <a:rPr lang="en-US" smtClean="0"/>
              <a:t>12/9/2016</a:t>
            </a:fld>
            <a:endParaRPr lang="en-US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D2FEB6D-50ED-4029-96AC-C0CDC16DBC9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86880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852176" eaLnBrk="0" hangingPunct="0">
              <a:defRPr sz="1200" b="1">
                <a:solidFill>
                  <a:srgbClr val="333333"/>
                </a:solidFill>
                <a:latin typeface="Verdana" pitchFamily="34" charset="0"/>
              </a:defRPr>
            </a:lvl1pPr>
            <a:lvl2pPr marL="744064" indent="-286179" defTabSz="852176" eaLnBrk="0" hangingPunct="0">
              <a:defRPr sz="1200" b="1">
                <a:solidFill>
                  <a:srgbClr val="333333"/>
                </a:solidFill>
                <a:latin typeface="Verdana" pitchFamily="34" charset="0"/>
              </a:defRPr>
            </a:lvl2pPr>
            <a:lvl3pPr marL="1144715" indent="-228943" defTabSz="852176" eaLnBrk="0" hangingPunct="0">
              <a:defRPr sz="1200" b="1">
                <a:solidFill>
                  <a:srgbClr val="333333"/>
                </a:solidFill>
                <a:latin typeface="Verdana" pitchFamily="34" charset="0"/>
              </a:defRPr>
            </a:lvl3pPr>
            <a:lvl4pPr marL="1602600" indent="-228943" defTabSz="852176" eaLnBrk="0" hangingPunct="0">
              <a:defRPr sz="1200" b="1">
                <a:solidFill>
                  <a:srgbClr val="333333"/>
                </a:solidFill>
                <a:latin typeface="Verdana" pitchFamily="34" charset="0"/>
              </a:defRPr>
            </a:lvl4pPr>
            <a:lvl5pPr marL="2060486" indent="-228943" defTabSz="852176" eaLnBrk="0" hangingPunct="0">
              <a:defRPr sz="1200" b="1">
                <a:solidFill>
                  <a:srgbClr val="333333"/>
                </a:solidFill>
                <a:latin typeface="Verdana" pitchFamily="34" charset="0"/>
              </a:defRPr>
            </a:lvl5pPr>
            <a:lvl6pPr marL="2518372" indent="-228943" defTabSz="852176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rgbClr val="333333"/>
                </a:solidFill>
                <a:latin typeface="Verdana" pitchFamily="34" charset="0"/>
              </a:defRPr>
            </a:lvl6pPr>
            <a:lvl7pPr marL="2976258" indent="-228943" defTabSz="852176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rgbClr val="333333"/>
                </a:solidFill>
                <a:latin typeface="Verdana" pitchFamily="34" charset="0"/>
              </a:defRPr>
            </a:lvl7pPr>
            <a:lvl8pPr marL="3434144" indent="-228943" defTabSz="852176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rgbClr val="333333"/>
                </a:solidFill>
                <a:latin typeface="Verdana" pitchFamily="34" charset="0"/>
              </a:defRPr>
            </a:lvl8pPr>
            <a:lvl9pPr marL="3892029" indent="-228943" defTabSz="852176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rgbClr val="333333"/>
                </a:solidFill>
                <a:latin typeface="Verdana" pitchFamily="34" charset="0"/>
              </a:defRPr>
            </a:lvl9pPr>
          </a:lstStyle>
          <a:p>
            <a:pPr eaLnBrk="1" hangingPunct="1"/>
            <a:fld id="{4A643ACF-15C1-4F42-9325-ED8A7AE81C24}" type="slidenum">
              <a:rPr lang="en-US" b="0" smtClean="0">
                <a:solidFill>
                  <a:prstClr val="black"/>
                </a:solidFill>
                <a:latin typeface="Times New Roman" pitchFamily="18" charset="0"/>
              </a:rPr>
              <a:pPr eaLnBrk="1" hangingPunct="1"/>
              <a:t>1</a:t>
            </a:fld>
            <a:endParaRPr lang="en-US" b="0" dirty="0" smtClean="0">
              <a:solidFill>
                <a:prstClr val="black"/>
              </a:solidFill>
              <a:latin typeface="Times New Roman" pitchFamily="18" charset="0"/>
            </a:endParaRPr>
          </a:p>
        </p:txBody>
      </p:sp>
      <p:sp>
        <p:nvSpPr>
          <p:cNvPr id="25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4588" y="685800"/>
            <a:ext cx="4568825" cy="3425825"/>
          </a:xfrm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1" y="4341432"/>
            <a:ext cx="5029200" cy="4116486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pt-BR" dirty="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987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BR" altLang="en-US" smtClean="0"/>
          </a:p>
        </p:txBody>
      </p:sp>
      <p:sp>
        <p:nvSpPr>
          <p:cNvPr id="43012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AC3BFFE-71A1-48AF-8621-AAEFCC3B7F3A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</a:t>
            </a:fld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987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BR" altLang="en-US" smtClean="0"/>
          </a:p>
        </p:txBody>
      </p:sp>
      <p:sp>
        <p:nvSpPr>
          <p:cNvPr id="43012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AC3BFFE-71A1-48AF-8621-AAEFCC3B7F3A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</a:t>
            </a:fld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987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BR" altLang="en-US" smtClean="0"/>
          </a:p>
        </p:txBody>
      </p:sp>
      <p:sp>
        <p:nvSpPr>
          <p:cNvPr id="43012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AC3BFFE-71A1-48AF-8621-AAEFCC3B7F3A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</a:t>
            </a:fld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defTabSz="850900" fontAlgn="base">
              <a:spcBef>
                <a:spcPct val="0"/>
              </a:spcBef>
              <a:spcAft>
                <a:spcPct val="0"/>
              </a:spcAft>
              <a:defRPr/>
            </a:pPr>
            <a:fld id="{970BED5D-E892-4C9C-B7B0-73025633E3CF}" type="slidenum">
              <a:rPr lang="en-US" smtClean="0">
                <a:latin typeface="Times New Roman" pitchFamily="18" charset="0"/>
              </a:rPr>
              <a:pPr defTabSz="850900" fontAlgn="base">
                <a:spcBef>
                  <a:spcPct val="0"/>
                </a:spcBef>
                <a:spcAft>
                  <a:spcPct val="0"/>
                </a:spcAft>
                <a:defRPr/>
              </a:pPr>
              <a:t>5</a:t>
            </a:fld>
            <a:endParaRPr lang="en-US" smtClean="0">
              <a:latin typeface="Times New Roman" pitchFamily="18" charset="0"/>
            </a:endParaRPr>
          </a:p>
        </p:txBody>
      </p:sp>
      <p:sp>
        <p:nvSpPr>
          <p:cNvPr id="552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4588" y="684213"/>
            <a:ext cx="4568825" cy="3427412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5300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2123"/>
            <a:ext cx="5029200" cy="411525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BR" alt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Fundo pp CBIE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29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5" descr="Barra superior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76200"/>
            <a:ext cx="9144000" cy="1022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1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pt-BR" smtClean="0"/>
              <a:t>Clique para editar o estilo do subtítulo mestre</a:t>
            </a:r>
            <a:endParaRPr lang="en-US"/>
          </a:p>
        </p:txBody>
      </p:sp>
      <p:sp>
        <p:nvSpPr>
          <p:cNvPr id="9222" name="Rectangle 6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35ACEF2D-CABC-4CDB-AF4A-83BEE5F2C3E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06013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20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5ACEF2D-CABC-4CDB-AF4A-83BEE5F2C3E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96623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819900" y="152400"/>
            <a:ext cx="2095500" cy="6172200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533400" y="152400"/>
            <a:ext cx="6134100" cy="6172200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20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5ACEF2D-CABC-4CDB-AF4A-83BEE5F2C3E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026878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3080541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4176431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</p:spTree>
    <p:extLst>
      <p:ext uri="{BB962C8B-B14F-4D97-AF65-F5344CB8AC3E}">
        <p14:creationId xmlns:p14="http://schemas.microsoft.com/office/powerpoint/2010/main" val="260339480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1350894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5089414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2981123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9153446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</p:spTree>
    <p:extLst>
      <p:ext uri="{BB962C8B-B14F-4D97-AF65-F5344CB8AC3E}">
        <p14:creationId xmlns:p14="http://schemas.microsoft.com/office/powerpoint/2010/main" val="30629981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676940" y="70450"/>
            <a:ext cx="6359680" cy="838200"/>
          </a:xfrm>
        </p:spPr>
        <p:txBody>
          <a:bodyPr/>
          <a:lstStyle>
            <a:lvl1pPr algn="r">
              <a:defRPr sz="2800">
                <a:solidFill>
                  <a:srgbClr val="004C72"/>
                </a:solidFill>
              </a:defRPr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95420" y="1219200"/>
            <a:ext cx="8425170" cy="5378240"/>
          </a:xfrm>
        </p:spPr>
        <p:txBody>
          <a:bodyPr/>
          <a:lstStyle>
            <a:lvl1pPr>
              <a:spcBef>
                <a:spcPts val="600"/>
              </a:spcBef>
              <a:spcAft>
                <a:spcPts val="600"/>
              </a:spcAft>
              <a:defRPr sz="2000">
                <a:solidFill>
                  <a:srgbClr val="004C72"/>
                </a:solidFill>
              </a:defRPr>
            </a:lvl1pPr>
            <a:lvl2pPr>
              <a:spcBef>
                <a:spcPts val="600"/>
              </a:spcBef>
              <a:spcAft>
                <a:spcPts val="600"/>
              </a:spcAft>
              <a:defRPr sz="2000">
                <a:solidFill>
                  <a:srgbClr val="004C72"/>
                </a:solidFill>
              </a:defRPr>
            </a:lvl2pPr>
            <a:lvl3pPr>
              <a:spcBef>
                <a:spcPts val="600"/>
              </a:spcBef>
              <a:spcAft>
                <a:spcPts val="600"/>
              </a:spcAft>
              <a:defRPr sz="1800">
                <a:solidFill>
                  <a:srgbClr val="004C72"/>
                </a:solidFill>
              </a:defRPr>
            </a:lvl3pPr>
            <a:lvl4pPr>
              <a:spcBef>
                <a:spcPts val="600"/>
              </a:spcBef>
              <a:spcAft>
                <a:spcPts val="600"/>
              </a:spcAft>
              <a:defRPr sz="1800">
                <a:solidFill>
                  <a:srgbClr val="004C72"/>
                </a:solidFill>
              </a:defRPr>
            </a:lvl4pPr>
            <a:lvl5pPr>
              <a:spcBef>
                <a:spcPts val="600"/>
              </a:spcBef>
              <a:spcAft>
                <a:spcPts val="600"/>
              </a:spcAft>
              <a:defRPr sz="1800">
                <a:solidFill>
                  <a:srgbClr val="004C72"/>
                </a:solidFill>
              </a:defRPr>
            </a:lvl5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20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7232288" y="6533133"/>
            <a:ext cx="1905000" cy="304800"/>
          </a:xfrm>
          <a:ln/>
        </p:spPr>
        <p:txBody>
          <a:bodyPr/>
          <a:lstStyle>
            <a:lvl1pPr>
              <a:defRPr b="0">
                <a:solidFill>
                  <a:srgbClr val="004C72"/>
                </a:solidFill>
              </a:defRPr>
            </a:lvl1pPr>
          </a:lstStyle>
          <a:p>
            <a:fld id="{35ACEF2D-CABC-4CDB-AF4A-83BEE5F2C3E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956038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pt-BR" noProof="0" smtClean="0"/>
              <a:t>Clique no ícone para adicionar uma imagem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</p:spTree>
    <p:extLst>
      <p:ext uri="{BB962C8B-B14F-4D97-AF65-F5344CB8AC3E}">
        <p14:creationId xmlns:p14="http://schemas.microsoft.com/office/powerpoint/2010/main" val="365307478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7832358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2094095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Fundo pp CBIE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29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5" descr="Barra superior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76200"/>
            <a:ext cx="9144000" cy="1022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1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Clique para editar o estilo do subtítulo mestre</a:t>
            </a:r>
          </a:p>
        </p:txBody>
      </p:sp>
      <p:sp>
        <p:nvSpPr>
          <p:cNvPr id="9222" name="Rectangle 6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Clique para editar o estilo do título mestre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822580-26C6-4A6B-93CB-A4292E254029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077193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676940" y="70450"/>
            <a:ext cx="6359680" cy="838200"/>
          </a:xfrm>
        </p:spPr>
        <p:txBody>
          <a:bodyPr/>
          <a:lstStyle>
            <a:lvl1pPr algn="r">
              <a:defRPr sz="2800">
                <a:solidFill>
                  <a:srgbClr val="004C72"/>
                </a:solidFill>
              </a:defRPr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95420" y="1219200"/>
            <a:ext cx="8425170" cy="5378240"/>
          </a:xfrm>
        </p:spPr>
        <p:txBody>
          <a:bodyPr/>
          <a:lstStyle>
            <a:lvl1pPr>
              <a:spcBef>
                <a:spcPts val="600"/>
              </a:spcBef>
              <a:spcAft>
                <a:spcPts val="600"/>
              </a:spcAft>
              <a:defRPr sz="2000">
                <a:solidFill>
                  <a:srgbClr val="004C72"/>
                </a:solidFill>
              </a:defRPr>
            </a:lvl1pPr>
            <a:lvl2pPr>
              <a:spcBef>
                <a:spcPts val="600"/>
              </a:spcBef>
              <a:spcAft>
                <a:spcPts val="600"/>
              </a:spcAft>
              <a:defRPr sz="2000">
                <a:solidFill>
                  <a:srgbClr val="004C72"/>
                </a:solidFill>
              </a:defRPr>
            </a:lvl2pPr>
            <a:lvl3pPr>
              <a:spcBef>
                <a:spcPts val="600"/>
              </a:spcBef>
              <a:spcAft>
                <a:spcPts val="600"/>
              </a:spcAft>
              <a:defRPr sz="1800">
                <a:solidFill>
                  <a:srgbClr val="004C72"/>
                </a:solidFill>
              </a:defRPr>
            </a:lvl3pPr>
            <a:lvl4pPr>
              <a:spcBef>
                <a:spcPts val="600"/>
              </a:spcBef>
              <a:spcAft>
                <a:spcPts val="600"/>
              </a:spcAft>
              <a:defRPr sz="1800">
                <a:solidFill>
                  <a:srgbClr val="004C72"/>
                </a:solidFill>
              </a:defRPr>
            </a:lvl4pPr>
            <a:lvl5pPr>
              <a:spcBef>
                <a:spcPts val="600"/>
              </a:spcBef>
              <a:spcAft>
                <a:spcPts val="600"/>
              </a:spcAft>
              <a:defRPr sz="1800">
                <a:solidFill>
                  <a:srgbClr val="004C72"/>
                </a:solidFill>
              </a:defRPr>
            </a:lvl5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20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7232288" y="6533133"/>
            <a:ext cx="1905000" cy="304800"/>
          </a:xfrm>
          <a:ln/>
        </p:spPr>
        <p:txBody>
          <a:bodyPr/>
          <a:lstStyle>
            <a:lvl1pPr>
              <a:defRPr sz="1100" b="0">
                <a:solidFill>
                  <a:srgbClr val="004C72"/>
                </a:solidFill>
              </a:defRPr>
            </a:lvl1pPr>
          </a:lstStyle>
          <a:p>
            <a:pPr>
              <a:defRPr/>
            </a:pPr>
            <a:fld id="{2525E4F4-B083-462A-AFAD-96107B93656E}" type="slidenum">
              <a:rPr lang="en-US" smtClean="0"/>
              <a:pPr>
                <a:defRPr/>
              </a:pPr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775687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ctr"/>
          <a:lstStyle>
            <a:lvl1pPr marL="0" indent="0" algn="ctr">
              <a:buNone/>
              <a:defRPr sz="32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Rectangle 20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633101-3F85-44CB-B5B5-85100C71EA8D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791616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533400" y="1219200"/>
            <a:ext cx="4000500" cy="5105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86300" y="1219200"/>
            <a:ext cx="4000500" cy="5105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Rectangle 20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ABEC9D-576A-4F56-8CEB-749E6CE3CED1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3300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Rectangle 20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7244FD-EB20-4048-80BC-7B2424145CA4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360608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Rectangle 20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CF630B-482A-4054-9174-6EDE448AF681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776452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0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F8C1E6-62BD-4335-B564-04E9AD1EAF2F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85205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ctr"/>
          <a:lstStyle>
            <a:lvl1pPr marL="0" indent="0" algn="ctr">
              <a:buNone/>
              <a:defRPr sz="32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Rectangle 20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5ACEF2D-CABC-4CDB-AF4A-83BEE5F2C3E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9047931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Rectangle 20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112C8D-4322-4493-A099-91FBF0185B6E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4699912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BR" noProof="0" smtClean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Rectangle 20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AF2B4C-99A3-41E5-9B0D-506FDA41A1DF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3341922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20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57C94E-10F6-45D0-93A1-774E6C4D17AF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4804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819900" y="152400"/>
            <a:ext cx="2095500" cy="6172200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533400" y="152400"/>
            <a:ext cx="6134100" cy="6172200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20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753DF2-18DA-4235-9B84-2B0AC3C8C3DA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94650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533400" y="1219200"/>
            <a:ext cx="4000500" cy="5105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86300" y="1219200"/>
            <a:ext cx="4000500" cy="5105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Rectangle 20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5ACEF2D-CABC-4CDB-AF4A-83BEE5F2C3E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715114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Rectangle 20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5ACEF2D-CABC-4CDB-AF4A-83BEE5F2C3E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57106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Rectangle 20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5ACEF2D-CABC-4CDB-AF4A-83BEE5F2C3E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824491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0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5ACEF2D-CABC-4CDB-AF4A-83BEE5F2C3E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78654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Rectangle 20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5ACEF2D-CABC-4CDB-AF4A-83BEE5F2C3E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06688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pt-BR" noProof="0" smtClean="0"/>
              <a:t>Clique no ícone para adicionar uma imagem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Rectangle 20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5ACEF2D-CABC-4CDB-AF4A-83BEE5F2C3E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10710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4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18" descr="Fundo pp CBIE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29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Rectangle 19"/>
          <p:cNvSpPr>
            <a:spLocks noGrp="1" noChangeArrowheads="1"/>
          </p:cNvSpPr>
          <p:nvPr>
            <p:ph type="body" idx="1"/>
          </p:nvPr>
        </p:nvSpPr>
        <p:spPr bwMode="auto">
          <a:xfrm>
            <a:off x="323410" y="1219200"/>
            <a:ext cx="8569190" cy="53782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Clique </a:t>
            </a:r>
            <a:r>
              <a:rPr lang="en-US" dirty="0" err="1" smtClean="0"/>
              <a:t>para</a:t>
            </a:r>
            <a:r>
              <a:rPr lang="en-US" dirty="0" smtClean="0"/>
              <a:t> </a:t>
            </a:r>
            <a:r>
              <a:rPr lang="en-US" dirty="0" err="1" smtClean="0"/>
              <a:t>editar</a:t>
            </a:r>
            <a:r>
              <a:rPr lang="en-US" dirty="0" smtClean="0"/>
              <a:t> </a:t>
            </a:r>
            <a:r>
              <a:rPr lang="en-US" dirty="0" err="1" smtClean="0"/>
              <a:t>os</a:t>
            </a:r>
            <a:r>
              <a:rPr lang="en-US" dirty="0" smtClean="0"/>
              <a:t> </a:t>
            </a:r>
            <a:r>
              <a:rPr lang="en-US" dirty="0" err="1" smtClean="0"/>
              <a:t>estilos</a:t>
            </a:r>
            <a:r>
              <a:rPr lang="en-US" dirty="0" smtClean="0"/>
              <a:t> do </a:t>
            </a:r>
            <a:r>
              <a:rPr lang="en-US" dirty="0" err="1" smtClean="0"/>
              <a:t>texto</a:t>
            </a:r>
            <a:r>
              <a:rPr lang="en-US" dirty="0" smtClean="0"/>
              <a:t> </a:t>
            </a:r>
            <a:r>
              <a:rPr lang="en-US" dirty="0" err="1" smtClean="0"/>
              <a:t>mestre</a:t>
            </a:r>
            <a:endParaRPr lang="en-US" dirty="0" smtClean="0"/>
          </a:p>
          <a:p>
            <a:pPr lvl="1"/>
            <a:r>
              <a:rPr lang="en-US" dirty="0" smtClean="0"/>
              <a:t>Segundo </a:t>
            </a:r>
            <a:r>
              <a:rPr lang="en-US" dirty="0" err="1" smtClean="0"/>
              <a:t>nível</a:t>
            </a:r>
            <a:endParaRPr lang="en-US" dirty="0" smtClean="0"/>
          </a:p>
          <a:p>
            <a:pPr lvl="2"/>
            <a:r>
              <a:rPr lang="en-US" dirty="0" err="1" smtClean="0"/>
              <a:t>Terceiro</a:t>
            </a:r>
            <a:r>
              <a:rPr lang="en-US" dirty="0" smtClean="0"/>
              <a:t> </a:t>
            </a:r>
            <a:r>
              <a:rPr lang="en-US" dirty="0" err="1" smtClean="0"/>
              <a:t>nível</a:t>
            </a:r>
            <a:endParaRPr lang="en-US" dirty="0" smtClean="0"/>
          </a:p>
          <a:p>
            <a:pPr lvl="3"/>
            <a:r>
              <a:rPr lang="en-US" dirty="0" smtClean="0"/>
              <a:t>Quarto </a:t>
            </a:r>
            <a:r>
              <a:rPr lang="en-US" dirty="0" err="1" smtClean="0"/>
              <a:t>nível</a:t>
            </a:r>
            <a:endParaRPr lang="en-US" dirty="0" smtClean="0"/>
          </a:p>
          <a:p>
            <a:pPr lvl="4"/>
            <a:r>
              <a:rPr lang="en-US" dirty="0" err="1" smtClean="0"/>
              <a:t>Quinto</a:t>
            </a:r>
            <a:r>
              <a:rPr lang="en-US" dirty="0" smtClean="0"/>
              <a:t> </a:t>
            </a:r>
            <a:r>
              <a:rPr lang="en-US" dirty="0" err="1" smtClean="0"/>
              <a:t>nível</a:t>
            </a:r>
            <a:endParaRPr lang="en-US" dirty="0" smtClean="0"/>
          </a:p>
        </p:txBody>
      </p:sp>
      <p:sp>
        <p:nvSpPr>
          <p:cNvPr id="1044" name="Rectangle 2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92950" y="6381750"/>
            <a:ext cx="19050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b="0">
                <a:solidFill>
                  <a:srgbClr val="004C72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35ACEF2D-CABC-4CDB-AF4A-83BEE5F2C3E0}" type="slidenum">
              <a:rPr lang="en-US" smtClean="0"/>
              <a:t>‹nº›</a:t>
            </a:fld>
            <a:endParaRPr lang="en-US"/>
          </a:p>
        </p:txBody>
      </p:sp>
      <p:pic>
        <p:nvPicPr>
          <p:cNvPr id="1029" name="Picture 21" descr="Barra superior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76200"/>
            <a:ext cx="9144000" cy="1022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0" name="Rectangle 22"/>
          <p:cNvSpPr>
            <a:spLocks noGrp="1" noChangeArrowheads="1"/>
          </p:cNvSpPr>
          <p:nvPr>
            <p:ph type="title"/>
          </p:nvPr>
        </p:nvSpPr>
        <p:spPr bwMode="auto">
          <a:xfrm>
            <a:off x="2676940" y="70450"/>
            <a:ext cx="628767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Título do slide</a:t>
            </a:r>
            <a:endParaRPr lang="en-US" smtClean="0"/>
          </a:p>
        </p:txBody>
      </p:sp>
      <p:pic>
        <p:nvPicPr>
          <p:cNvPr id="1031" name="Picture 26"/>
          <p:cNvPicPr>
            <a:picLocks noChangeAspect="1" noChangeArrowheads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91" y="76200"/>
            <a:ext cx="1800250" cy="8067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r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004C72"/>
          </a:solidFill>
          <a:latin typeface="Arial" pitchFamily="34" charset="0"/>
          <a:ea typeface="+mj-ea"/>
          <a:cs typeface="Arial" pitchFamily="34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004C72"/>
          </a:solidFill>
          <a:latin typeface="Verdana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004C72"/>
          </a:solidFill>
          <a:latin typeface="Verdana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004C72"/>
          </a:solidFill>
          <a:latin typeface="Verdana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004C72"/>
          </a:solidFill>
          <a:latin typeface="Verdana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004C72"/>
          </a:solidFill>
          <a:latin typeface="Verdana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004C72"/>
          </a:solidFill>
          <a:latin typeface="Verdana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004C72"/>
          </a:solidFill>
          <a:latin typeface="Verdana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004C72"/>
          </a:solidFill>
          <a:latin typeface="Verdana" pitchFamily="34" charset="0"/>
        </a:defRPr>
      </a:lvl9pPr>
    </p:titleStyle>
    <p:bodyStyle>
      <a:lvl1pPr marL="342900" indent="-342900" algn="l" rtl="0" eaLnBrk="1" fontAlgn="base" hangingPunct="1">
        <a:spcBef>
          <a:spcPts val="600"/>
        </a:spcBef>
        <a:spcAft>
          <a:spcPts val="600"/>
        </a:spcAft>
        <a:buFont typeface="Wingdings" pitchFamily="2" charset="2"/>
        <a:buChar char="§"/>
        <a:defRPr sz="2000" b="1">
          <a:solidFill>
            <a:srgbClr val="004C72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rtl="0" eaLnBrk="1" fontAlgn="base" hangingPunct="1">
        <a:spcBef>
          <a:spcPts val="600"/>
        </a:spcBef>
        <a:spcAft>
          <a:spcPts val="600"/>
        </a:spcAft>
        <a:buFont typeface="Wingdings" pitchFamily="2" charset="2"/>
        <a:buChar char="§"/>
        <a:defRPr sz="2000">
          <a:solidFill>
            <a:srgbClr val="004C72"/>
          </a:solidFill>
          <a:latin typeface="Arial" pitchFamily="34" charset="0"/>
          <a:cs typeface="Arial" pitchFamily="34" charset="0"/>
        </a:defRPr>
      </a:lvl2pPr>
      <a:lvl3pPr marL="1143000" indent="-228600" algn="l" rtl="0" eaLnBrk="1" fontAlgn="base" hangingPunct="1">
        <a:spcBef>
          <a:spcPts val="600"/>
        </a:spcBef>
        <a:spcAft>
          <a:spcPts val="600"/>
        </a:spcAft>
        <a:buFont typeface="Wingdings" pitchFamily="2" charset="2"/>
        <a:buChar char="§"/>
        <a:defRPr sz="1800">
          <a:solidFill>
            <a:srgbClr val="004C72"/>
          </a:solidFill>
          <a:latin typeface="Arial" pitchFamily="34" charset="0"/>
          <a:cs typeface="Arial" pitchFamily="34" charset="0"/>
        </a:defRPr>
      </a:lvl3pPr>
      <a:lvl4pPr marL="1600200" indent="-228600" algn="l" rtl="0" eaLnBrk="1" fontAlgn="base" hangingPunct="1">
        <a:spcBef>
          <a:spcPts val="600"/>
        </a:spcBef>
        <a:spcAft>
          <a:spcPts val="600"/>
        </a:spcAft>
        <a:buFont typeface="Wingdings" pitchFamily="2" charset="2"/>
        <a:buChar char="§"/>
        <a:defRPr sz="1800">
          <a:solidFill>
            <a:srgbClr val="004C72"/>
          </a:solidFill>
          <a:latin typeface="Arial" pitchFamily="34" charset="0"/>
          <a:cs typeface="Arial" pitchFamily="34" charset="0"/>
        </a:defRPr>
      </a:lvl4pPr>
      <a:lvl5pPr marL="2057400" indent="-228600" algn="l" rtl="0" eaLnBrk="1" fontAlgn="base" hangingPunct="1">
        <a:spcBef>
          <a:spcPts val="600"/>
        </a:spcBef>
        <a:spcAft>
          <a:spcPts val="600"/>
        </a:spcAft>
        <a:buFont typeface="Wingdings" pitchFamily="2" charset="2"/>
        <a:buChar char="§"/>
        <a:defRPr sz="1800">
          <a:solidFill>
            <a:srgbClr val="004C72"/>
          </a:solidFill>
          <a:latin typeface="Arial" pitchFamily="34" charset="0"/>
          <a:cs typeface="Arial" pitchFamily="34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Font typeface="Wingdings" pitchFamily="2" charset="2"/>
        <a:buChar char="§"/>
        <a:defRPr sz="2400">
          <a:solidFill>
            <a:srgbClr val="004C72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Font typeface="Wingdings" pitchFamily="2" charset="2"/>
        <a:buChar char="§"/>
        <a:defRPr sz="2400">
          <a:solidFill>
            <a:srgbClr val="004C72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Font typeface="Wingdings" pitchFamily="2" charset="2"/>
        <a:buChar char="§"/>
        <a:defRPr sz="2400">
          <a:solidFill>
            <a:srgbClr val="004C72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Font typeface="Wingdings" pitchFamily="2" charset="2"/>
        <a:buChar char="§"/>
        <a:defRPr sz="2400">
          <a:solidFill>
            <a:srgbClr val="004C72"/>
          </a:solidFill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7" descr="Fundo pp CBIE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29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18" descr="Fundo pp CBIE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29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Rectangle 19"/>
          <p:cNvSpPr>
            <a:spLocks noGrp="1" noChangeArrowheads="1"/>
          </p:cNvSpPr>
          <p:nvPr>
            <p:ph type="body" idx="1"/>
          </p:nvPr>
        </p:nvSpPr>
        <p:spPr bwMode="auto">
          <a:xfrm>
            <a:off x="323410" y="1219200"/>
            <a:ext cx="8569190" cy="53782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Clique </a:t>
            </a:r>
            <a:r>
              <a:rPr lang="en-US" dirty="0" err="1" smtClean="0"/>
              <a:t>para</a:t>
            </a:r>
            <a:r>
              <a:rPr lang="en-US" dirty="0" smtClean="0"/>
              <a:t> </a:t>
            </a:r>
            <a:r>
              <a:rPr lang="en-US" dirty="0" err="1" smtClean="0"/>
              <a:t>editar</a:t>
            </a:r>
            <a:r>
              <a:rPr lang="en-US" dirty="0" smtClean="0"/>
              <a:t> </a:t>
            </a:r>
            <a:r>
              <a:rPr lang="en-US" dirty="0" err="1" smtClean="0"/>
              <a:t>os</a:t>
            </a:r>
            <a:r>
              <a:rPr lang="en-US" dirty="0" smtClean="0"/>
              <a:t> </a:t>
            </a:r>
            <a:r>
              <a:rPr lang="en-US" dirty="0" err="1" smtClean="0"/>
              <a:t>estilos</a:t>
            </a:r>
            <a:r>
              <a:rPr lang="en-US" dirty="0" smtClean="0"/>
              <a:t> do </a:t>
            </a:r>
            <a:r>
              <a:rPr lang="en-US" dirty="0" err="1" smtClean="0"/>
              <a:t>texto</a:t>
            </a:r>
            <a:r>
              <a:rPr lang="en-US" dirty="0" smtClean="0"/>
              <a:t> </a:t>
            </a:r>
            <a:r>
              <a:rPr lang="en-US" dirty="0" err="1" smtClean="0"/>
              <a:t>mestre</a:t>
            </a:r>
            <a:endParaRPr lang="en-US" dirty="0" smtClean="0"/>
          </a:p>
          <a:p>
            <a:pPr lvl="1"/>
            <a:r>
              <a:rPr lang="en-US" dirty="0" smtClean="0"/>
              <a:t>Segundo </a:t>
            </a:r>
            <a:r>
              <a:rPr lang="en-US" dirty="0" err="1" smtClean="0"/>
              <a:t>nível</a:t>
            </a:r>
            <a:endParaRPr lang="en-US" dirty="0" smtClean="0"/>
          </a:p>
          <a:p>
            <a:pPr lvl="2"/>
            <a:r>
              <a:rPr lang="en-US" dirty="0" err="1" smtClean="0"/>
              <a:t>Terceiro</a:t>
            </a:r>
            <a:r>
              <a:rPr lang="en-US" dirty="0" smtClean="0"/>
              <a:t> </a:t>
            </a:r>
            <a:r>
              <a:rPr lang="en-US" dirty="0" err="1" smtClean="0"/>
              <a:t>nível</a:t>
            </a:r>
            <a:endParaRPr lang="en-US" dirty="0" smtClean="0"/>
          </a:p>
          <a:p>
            <a:pPr lvl="3"/>
            <a:r>
              <a:rPr lang="en-US" dirty="0" smtClean="0"/>
              <a:t>Quarto </a:t>
            </a:r>
            <a:r>
              <a:rPr lang="en-US" dirty="0" err="1" smtClean="0"/>
              <a:t>nível</a:t>
            </a:r>
            <a:endParaRPr lang="en-US" dirty="0" smtClean="0"/>
          </a:p>
          <a:p>
            <a:pPr lvl="4"/>
            <a:r>
              <a:rPr lang="en-US" dirty="0" err="1" smtClean="0"/>
              <a:t>Quinto</a:t>
            </a:r>
            <a:r>
              <a:rPr lang="en-US" dirty="0" smtClean="0"/>
              <a:t> </a:t>
            </a:r>
            <a:r>
              <a:rPr lang="en-US" dirty="0" err="1" smtClean="0"/>
              <a:t>nível</a:t>
            </a:r>
            <a:endParaRPr lang="en-US" dirty="0" smtClean="0"/>
          </a:p>
        </p:txBody>
      </p:sp>
      <p:sp>
        <p:nvSpPr>
          <p:cNvPr id="1044" name="Rectangle 2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92950" y="6381750"/>
            <a:ext cx="19050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b="0">
                <a:solidFill>
                  <a:srgbClr val="004C72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553634E-CFBE-48B5-BCC8-4A2AF2AE9B5F}" type="slidenum">
              <a:rPr lang="en-US" sz="1200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‹nº›</a:t>
            </a:fld>
            <a:endParaRPr lang="en-US" sz="1200"/>
          </a:p>
        </p:txBody>
      </p:sp>
      <p:pic>
        <p:nvPicPr>
          <p:cNvPr id="1029" name="Picture 21" descr="Barra superior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76200"/>
            <a:ext cx="9144000" cy="1022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0" name="Rectangle 22"/>
          <p:cNvSpPr>
            <a:spLocks noGrp="1" noChangeArrowheads="1"/>
          </p:cNvSpPr>
          <p:nvPr>
            <p:ph type="title"/>
          </p:nvPr>
        </p:nvSpPr>
        <p:spPr bwMode="auto">
          <a:xfrm>
            <a:off x="2676940" y="70450"/>
            <a:ext cx="628767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Título do slide</a:t>
            </a:r>
            <a:endParaRPr lang="en-US" smtClean="0"/>
          </a:p>
        </p:txBody>
      </p:sp>
      <p:pic>
        <p:nvPicPr>
          <p:cNvPr id="1031" name="Picture 26"/>
          <p:cNvPicPr>
            <a:picLocks noChangeAspect="1" noChangeArrowheads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91" y="76200"/>
            <a:ext cx="1800250" cy="8067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264804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iming>
    <p:tnLst>
      <p:par>
        <p:cTn id="1" dur="indefinite" restart="never" nodeType="tmRoot"/>
      </p:par>
    </p:tnLst>
  </p:timing>
  <p:hf hdr="0" dt="0"/>
  <p:txStyles>
    <p:titleStyle>
      <a:lvl1pPr algn="r" rtl="0" eaLnBrk="0" fontAlgn="base" hangingPunct="0">
        <a:spcBef>
          <a:spcPct val="0"/>
        </a:spcBef>
        <a:spcAft>
          <a:spcPct val="0"/>
        </a:spcAft>
        <a:defRPr sz="2400" b="1">
          <a:solidFill>
            <a:srgbClr val="004C72"/>
          </a:solidFill>
          <a:latin typeface="Arial" pitchFamily="34" charset="0"/>
          <a:ea typeface="+mj-ea"/>
          <a:cs typeface="Arial" pitchFamily="34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4C72"/>
          </a:solidFill>
          <a:latin typeface="Verdan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4C72"/>
          </a:solidFill>
          <a:latin typeface="Verdan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4C72"/>
          </a:solidFill>
          <a:latin typeface="Verdan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4C72"/>
          </a:solidFill>
          <a:latin typeface="Verdan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 b="1">
          <a:solidFill>
            <a:srgbClr val="004C72"/>
          </a:solidFill>
          <a:latin typeface="Verdan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 b="1">
          <a:solidFill>
            <a:srgbClr val="004C72"/>
          </a:solidFill>
          <a:latin typeface="Verdan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 b="1">
          <a:solidFill>
            <a:srgbClr val="004C72"/>
          </a:solidFill>
          <a:latin typeface="Verdan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 b="1">
          <a:solidFill>
            <a:srgbClr val="004C72"/>
          </a:solidFill>
          <a:latin typeface="Verdana" pitchFamily="34" charset="0"/>
        </a:defRPr>
      </a:lvl9pPr>
    </p:titleStyle>
    <p:bodyStyle>
      <a:lvl1pPr marL="342900" indent="-342900" algn="l" rtl="0" eaLnBrk="0" fontAlgn="base" hangingPunct="0">
        <a:spcBef>
          <a:spcPts val="600"/>
        </a:spcBef>
        <a:spcAft>
          <a:spcPts val="600"/>
        </a:spcAft>
        <a:buFont typeface="Wingdings" pitchFamily="2" charset="2"/>
        <a:buChar char="§"/>
        <a:defRPr sz="2000" b="1">
          <a:solidFill>
            <a:srgbClr val="004C72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rtl="0" eaLnBrk="0" fontAlgn="base" hangingPunct="0">
        <a:spcBef>
          <a:spcPts val="600"/>
        </a:spcBef>
        <a:spcAft>
          <a:spcPts val="600"/>
        </a:spcAft>
        <a:buFont typeface="Wingdings" pitchFamily="2" charset="2"/>
        <a:buChar char="§"/>
        <a:defRPr sz="2000">
          <a:solidFill>
            <a:srgbClr val="004C72"/>
          </a:solidFill>
          <a:latin typeface="Arial" pitchFamily="34" charset="0"/>
          <a:cs typeface="Arial" pitchFamily="34" charset="0"/>
        </a:defRPr>
      </a:lvl2pPr>
      <a:lvl3pPr marL="1143000" indent="-228600" algn="l" rtl="0" eaLnBrk="0" fontAlgn="base" hangingPunct="0">
        <a:spcBef>
          <a:spcPts val="600"/>
        </a:spcBef>
        <a:spcAft>
          <a:spcPts val="600"/>
        </a:spcAft>
        <a:buFont typeface="Wingdings" pitchFamily="2" charset="2"/>
        <a:buChar char="§"/>
        <a:defRPr sz="1800">
          <a:solidFill>
            <a:srgbClr val="004C72"/>
          </a:solidFill>
          <a:latin typeface="Arial" pitchFamily="34" charset="0"/>
          <a:cs typeface="Arial" pitchFamily="34" charset="0"/>
        </a:defRPr>
      </a:lvl3pPr>
      <a:lvl4pPr marL="1600200" indent="-228600" algn="l" rtl="0" eaLnBrk="0" fontAlgn="base" hangingPunct="0">
        <a:spcBef>
          <a:spcPts val="600"/>
        </a:spcBef>
        <a:spcAft>
          <a:spcPts val="600"/>
        </a:spcAft>
        <a:buFont typeface="Wingdings" pitchFamily="2" charset="2"/>
        <a:buChar char="§"/>
        <a:defRPr sz="1800">
          <a:solidFill>
            <a:srgbClr val="004C72"/>
          </a:solidFill>
          <a:latin typeface="Arial" pitchFamily="34" charset="0"/>
          <a:cs typeface="Arial" pitchFamily="34" charset="0"/>
        </a:defRPr>
      </a:lvl4pPr>
      <a:lvl5pPr marL="2057400" indent="-228600" algn="l" rtl="0" eaLnBrk="0" fontAlgn="base" hangingPunct="0">
        <a:spcBef>
          <a:spcPts val="600"/>
        </a:spcBef>
        <a:spcAft>
          <a:spcPts val="600"/>
        </a:spcAft>
        <a:buFont typeface="Wingdings" pitchFamily="2" charset="2"/>
        <a:buChar char="§"/>
        <a:defRPr sz="1800">
          <a:solidFill>
            <a:srgbClr val="004C72"/>
          </a:solidFill>
          <a:latin typeface="Arial" pitchFamily="34" charset="0"/>
          <a:cs typeface="Arial" pitchFamily="34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400">
          <a:solidFill>
            <a:srgbClr val="004C72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400">
          <a:solidFill>
            <a:srgbClr val="004C72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400">
          <a:solidFill>
            <a:srgbClr val="004C72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400">
          <a:solidFill>
            <a:srgbClr val="004C72"/>
          </a:solidFill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6.xml"/><Relationship Id="rId4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8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9.xml"/><Relationship Id="rId6" Type="http://schemas.microsoft.com/office/2007/relationships/hdphoto" Target="../media/hdphoto1.wdp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0"/>
          <p:cNvSpPr>
            <a:spLocks noGrp="1" noChangeArrowheads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 b="1">
                <a:solidFill>
                  <a:srgbClr val="333333"/>
                </a:solidFill>
                <a:latin typeface="Verdana" pitchFamily="34" charset="0"/>
              </a:defRPr>
            </a:lvl1pPr>
            <a:lvl2pPr marL="742950" indent="-285750" eaLnBrk="0" hangingPunct="0">
              <a:defRPr sz="1200" b="1">
                <a:solidFill>
                  <a:srgbClr val="333333"/>
                </a:solidFill>
                <a:latin typeface="Verdana" pitchFamily="34" charset="0"/>
              </a:defRPr>
            </a:lvl2pPr>
            <a:lvl3pPr marL="1143000" indent="-228600" eaLnBrk="0" hangingPunct="0">
              <a:defRPr sz="1200" b="1">
                <a:solidFill>
                  <a:srgbClr val="333333"/>
                </a:solidFill>
                <a:latin typeface="Verdana" pitchFamily="34" charset="0"/>
              </a:defRPr>
            </a:lvl3pPr>
            <a:lvl4pPr marL="1600200" indent="-228600" eaLnBrk="0" hangingPunct="0">
              <a:defRPr sz="1200" b="1">
                <a:solidFill>
                  <a:srgbClr val="333333"/>
                </a:solidFill>
                <a:latin typeface="Verdana" pitchFamily="34" charset="0"/>
              </a:defRPr>
            </a:lvl4pPr>
            <a:lvl5pPr marL="2057400" indent="-228600" eaLnBrk="0" hangingPunct="0">
              <a:defRPr sz="1200" b="1">
                <a:solidFill>
                  <a:srgbClr val="333333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rgbClr val="333333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rgbClr val="333333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rgbClr val="333333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rgbClr val="333333"/>
                </a:solidFill>
                <a:latin typeface="Verdana" pitchFamily="34" charset="0"/>
              </a:defRPr>
            </a:lvl9pPr>
          </a:lstStyle>
          <a:p>
            <a:pPr eaLnBrk="1" hangingPunct="1"/>
            <a:fld id="{30457C2A-386C-4F05-93CE-12778E41ED9A}" type="slidenum">
              <a:rPr lang="en-US" b="0" smtClean="0">
                <a:solidFill>
                  <a:srgbClr val="000000"/>
                </a:solidFill>
              </a:rPr>
              <a:pPr eaLnBrk="1" hangingPunct="1"/>
              <a:t>1</a:t>
            </a:fld>
            <a:endParaRPr lang="en-US" b="0" dirty="0" smtClean="0">
              <a:solidFill>
                <a:srgbClr val="000000"/>
              </a:solidFill>
            </a:endParaRPr>
          </a:p>
        </p:txBody>
      </p:sp>
      <p:sp>
        <p:nvSpPr>
          <p:cNvPr id="4099" name="Espaço Reservado para Número de Slide 4"/>
          <p:cNvSpPr txBox="1">
            <a:spLocks noGrp="1"/>
          </p:cNvSpPr>
          <p:nvPr/>
        </p:nvSpPr>
        <p:spPr bwMode="auto">
          <a:xfrm>
            <a:off x="7092950" y="6381750"/>
            <a:ext cx="19050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 b="1">
                <a:solidFill>
                  <a:srgbClr val="333333"/>
                </a:solidFill>
                <a:latin typeface="Verdana" pitchFamily="34" charset="0"/>
              </a:defRPr>
            </a:lvl1pPr>
            <a:lvl2pPr marL="742950" indent="-285750" eaLnBrk="0" hangingPunct="0">
              <a:defRPr sz="1200" b="1">
                <a:solidFill>
                  <a:srgbClr val="333333"/>
                </a:solidFill>
                <a:latin typeface="Verdana" pitchFamily="34" charset="0"/>
              </a:defRPr>
            </a:lvl2pPr>
            <a:lvl3pPr marL="1143000" indent="-228600" eaLnBrk="0" hangingPunct="0">
              <a:defRPr sz="1200" b="1">
                <a:solidFill>
                  <a:srgbClr val="333333"/>
                </a:solidFill>
                <a:latin typeface="Verdana" pitchFamily="34" charset="0"/>
              </a:defRPr>
            </a:lvl3pPr>
            <a:lvl4pPr marL="1600200" indent="-228600" eaLnBrk="0" hangingPunct="0">
              <a:defRPr sz="1200" b="1">
                <a:solidFill>
                  <a:srgbClr val="333333"/>
                </a:solidFill>
                <a:latin typeface="Verdana" pitchFamily="34" charset="0"/>
              </a:defRPr>
            </a:lvl4pPr>
            <a:lvl5pPr marL="2057400" indent="-228600" eaLnBrk="0" hangingPunct="0">
              <a:defRPr sz="1200" b="1">
                <a:solidFill>
                  <a:srgbClr val="333333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rgbClr val="333333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rgbClr val="333333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rgbClr val="333333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 b="1">
                <a:solidFill>
                  <a:srgbClr val="333333"/>
                </a:solidFill>
                <a:latin typeface="Verdana" pitchFamily="34" charset="0"/>
              </a:defRPr>
            </a:lvl9pPr>
          </a:lstStyle>
          <a:p>
            <a:pPr algn="r" eaLnBrk="1" fontAlgn="base" hangingPunct="1">
              <a:spcBef>
                <a:spcPct val="0"/>
              </a:spcBef>
              <a:spcAft>
                <a:spcPct val="0"/>
              </a:spcAft>
            </a:pPr>
            <a:fld id="{2FEF4C2E-0BBF-4766-B842-B5C7455B71D3}" type="slidenum">
              <a:rPr lang="en-US" b="0">
                <a:solidFill>
                  <a:srgbClr val="000000"/>
                </a:solidFill>
              </a:rPr>
              <a:pPr algn="r" eaLnBrk="1" fontAlgn="base" hangingPunct="1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en-US" b="0" dirty="0">
              <a:solidFill>
                <a:srgbClr val="000000"/>
              </a:solidFill>
            </a:endParaRPr>
          </a:p>
        </p:txBody>
      </p:sp>
      <p:pic>
        <p:nvPicPr>
          <p:cNvPr id="4100" name="Picture 2" descr="Fundo pp CBIE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4613" y="0"/>
            <a:ext cx="9218613" cy="7000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1" name="Picture 4"/>
          <p:cNvPicPr>
            <a:picLocks noGrp="1" noChangeAspect="1" noChangeArrowheads="1"/>
          </p:cNvPicPr>
          <p:nvPr>
            <p:ph sz="half" idx="1"/>
          </p:nvPr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007850" y="980660"/>
            <a:ext cx="2484000" cy="4850362"/>
          </a:xfrm>
          <a:noFill/>
        </p:spPr>
      </p:pic>
      <p:sp>
        <p:nvSpPr>
          <p:cNvPr id="4104" name="Retângulo 1"/>
          <p:cNvSpPr>
            <a:spLocks noChangeArrowheads="1"/>
          </p:cNvSpPr>
          <p:nvPr/>
        </p:nvSpPr>
        <p:spPr bwMode="auto">
          <a:xfrm>
            <a:off x="4499990" y="4941210"/>
            <a:ext cx="3270250" cy="8617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fontAlgn="base">
              <a:lnSpc>
                <a:spcPct val="125000"/>
              </a:lnSpc>
              <a:spcBef>
                <a:spcPct val="0"/>
              </a:spcBef>
              <a:spcAft>
                <a:spcPct val="0"/>
              </a:spcAft>
            </a:pPr>
            <a:r>
              <a:rPr lang="pt-BR" sz="2000" b="1" dirty="0" smtClean="0">
                <a:solidFill>
                  <a:srgbClr val="004C72"/>
                </a:solidFill>
                <a:latin typeface="Arial" pitchFamily="34" charset="0"/>
                <a:cs typeface="Arial" pitchFamily="34" charset="0"/>
              </a:rPr>
              <a:t>Adriano Pires</a:t>
            </a:r>
          </a:p>
          <a:p>
            <a:pPr algn="ctr" fontAlgn="base">
              <a:lnSpc>
                <a:spcPct val="125000"/>
              </a:lnSpc>
              <a:spcBef>
                <a:spcPct val="0"/>
              </a:spcBef>
              <a:spcAft>
                <a:spcPct val="0"/>
              </a:spcAft>
            </a:pPr>
            <a:r>
              <a:rPr lang="pt-BR" sz="2000" b="1" dirty="0" smtClean="0">
                <a:solidFill>
                  <a:srgbClr val="004C72"/>
                </a:solidFill>
                <a:latin typeface="Arial" pitchFamily="34" charset="0"/>
                <a:cs typeface="Arial" pitchFamily="34" charset="0"/>
              </a:rPr>
              <a:t>Dezembro de 2016</a:t>
            </a:r>
            <a:endParaRPr lang="pt-BR" sz="2000" b="1" dirty="0">
              <a:solidFill>
                <a:srgbClr val="004C72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CaixaDeTexto 1"/>
          <p:cNvSpPr txBox="1"/>
          <p:nvPr/>
        </p:nvSpPr>
        <p:spPr>
          <a:xfrm>
            <a:off x="3697005" y="2412734"/>
            <a:ext cx="5289952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pt-BR" sz="2800" b="1" dirty="0" err="1" smtClean="0">
                <a:solidFill>
                  <a:srgbClr val="004C72"/>
                </a:solidFill>
                <a:latin typeface="Arial" pitchFamily="34" charset="0"/>
                <a:cs typeface="Arial" pitchFamily="34" charset="0"/>
              </a:rPr>
              <a:t>RenovaBio</a:t>
            </a:r>
            <a:endParaRPr lang="pt-BR" sz="2800" b="1" dirty="0">
              <a:solidFill>
                <a:srgbClr val="004C72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676636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/>
          <p:cNvSpPr/>
          <p:nvPr/>
        </p:nvSpPr>
        <p:spPr bwMode="auto">
          <a:xfrm>
            <a:off x="261966" y="5013176"/>
            <a:ext cx="4022002" cy="1656184"/>
          </a:xfrm>
          <a:prstGeom prst="rect">
            <a:avLst/>
          </a:prstGeom>
          <a:solidFill>
            <a:srgbClr val="00607D"/>
          </a:solidFill>
          <a:ln w="31750" cap="flat" cmpd="sng" algn="ctr">
            <a:solidFill>
              <a:srgbClr val="00607D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sz="1200" b="1" i="0" u="none" strike="noStrike" cap="none" normalizeH="0" baseline="0" smtClean="0">
              <a:ln>
                <a:noFill/>
              </a:ln>
              <a:solidFill>
                <a:srgbClr val="333333"/>
              </a:solidFill>
              <a:effectLst/>
              <a:latin typeface="Verdana" pitchFamily="34" charset="0"/>
            </a:endParaRPr>
          </a:p>
        </p:txBody>
      </p:sp>
      <p:sp>
        <p:nvSpPr>
          <p:cNvPr id="21506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altLang="en-US" sz="2800" dirty="0" smtClean="0">
                <a:latin typeface="Arial" charset="0"/>
                <a:cs typeface="Arial" charset="0"/>
              </a:rPr>
              <a:t>O </a:t>
            </a:r>
            <a:r>
              <a:rPr lang="pt-BR" altLang="en-US" sz="2800" dirty="0" smtClean="0">
                <a:latin typeface="Arial" charset="0"/>
                <a:cs typeface="Arial" charset="0"/>
              </a:rPr>
              <a:t>Porquê </a:t>
            </a:r>
            <a:r>
              <a:rPr lang="pt-BR" altLang="en-US" sz="2800" dirty="0" smtClean="0">
                <a:latin typeface="Arial" charset="0"/>
                <a:cs typeface="Arial" charset="0"/>
              </a:rPr>
              <a:t>do Imposto Ambiental</a:t>
            </a:r>
            <a:endParaRPr lang="en-US" altLang="en-US" sz="2800" dirty="0" smtClean="0">
              <a:solidFill>
                <a:srgbClr val="FF0000"/>
              </a:solidFill>
              <a:latin typeface="Arial" charset="0"/>
              <a:cs typeface="Arial" charset="0"/>
            </a:endParaRPr>
          </a:p>
        </p:txBody>
      </p:sp>
      <p:sp>
        <p:nvSpPr>
          <p:cNvPr id="21507" name="Espaço Reservado para Conteúdo 2"/>
          <p:cNvSpPr txBox="1">
            <a:spLocks/>
          </p:cNvSpPr>
          <p:nvPr/>
        </p:nvSpPr>
        <p:spPr bwMode="auto">
          <a:xfrm>
            <a:off x="158626" y="1024335"/>
            <a:ext cx="8661845" cy="52849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§"/>
              <a:defRPr sz="2000" b="1">
                <a:solidFill>
                  <a:srgbClr val="004C72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§"/>
              <a:defRPr sz="2000">
                <a:solidFill>
                  <a:srgbClr val="004C72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§"/>
              <a:defRPr>
                <a:solidFill>
                  <a:srgbClr val="004C72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§"/>
              <a:defRPr>
                <a:solidFill>
                  <a:srgbClr val="004C72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§"/>
              <a:defRPr>
                <a:solidFill>
                  <a:srgbClr val="004C72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§"/>
              <a:defRPr>
                <a:solidFill>
                  <a:srgbClr val="004C72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§"/>
              <a:defRPr>
                <a:solidFill>
                  <a:srgbClr val="004C72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§"/>
              <a:defRPr>
                <a:solidFill>
                  <a:srgbClr val="004C72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§"/>
              <a:defRPr>
                <a:solidFill>
                  <a:srgbClr val="004C72"/>
                </a:solidFill>
                <a:latin typeface="Arial" charset="0"/>
                <a:cs typeface="Arial" charset="0"/>
              </a:defRPr>
            </a:lvl9pPr>
          </a:lstStyle>
          <a:p>
            <a:pPr marL="493200" indent="-457200" algn="just">
              <a:lnSpc>
                <a:spcPct val="150000"/>
              </a:lnSpc>
            </a:pPr>
            <a:r>
              <a:rPr lang="pt-BR" altLang="en-US" sz="1800" b="0" dirty="0" smtClean="0"/>
              <a:t>A poluição e a emissão de gases de efeito estufa  </a:t>
            </a:r>
            <a:r>
              <a:rPr lang="pt-BR" altLang="en-US" sz="1800" dirty="0" smtClean="0"/>
              <a:t>(GEE) geram  externalidades negativas </a:t>
            </a:r>
            <a:r>
              <a:rPr lang="pt-BR" altLang="en-US" sz="1800" b="0" dirty="0" smtClean="0"/>
              <a:t>para a população;</a:t>
            </a:r>
          </a:p>
        </p:txBody>
      </p:sp>
      <p:pic>
        <p:nvPicPr>
          <p:cNvPr id="1026" name="Picture 2" descr="C:\Users\Rafael\Desktop\conceitos-bsicos-de-economia-ambiental-33-638.jpg"/>
          <p:cNvPicPr>
            <a:picLocks noChangeAspect="1" noChangeArrowheads="1"/>
          </p:cNvPicPr>
          <p:nvPr/>
        </p:nvPicPr>
        <p:blipFill>
          <a:blip r:embed="rId3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27984" y="2204864"/>
            <a:ext cx="4474940" cy="39324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Espaço Reservado para Conteúdo 2"/>
          <p:cNvSpPr txBox="1">
            <a:spLocks/>
          </p:cNvSpPr>
          <p:nvPr/>
        </p:nvSpPr>
        <p:spPr bwMode="auto">
          <a:xfrm>
            <a:off x="167009" y="260648"/>
            <a:ext cx="4178521" cy="56886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§"/>
              <a:defRPr sz="2000" b="1">
                <a:solidFill>
                  <a:srgbClr val="004C72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§"/>
              <a:defRPr sz="2000">
                <a:solidFill>
                  <a:srgbClr val="004C72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§"/>
              <a:defRPr>
                <a:solidFill>
                  <a:srgbClr val="004C72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§"/>
              <a:defRPr>
                <a:solidFill>
                  <a:srgbClr val="004C72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§"/>
              <a:defRPr>
                <a:solidFill>
                  <a:srgbClr val="004C72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§"/>
              <a:defRPr>
                <a:solidFill>
                  <a:srgbClr val="004C72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§"/>
              <a:defRPr>
                <a:solidFill>
                  <a:srgbClr val="004C72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§"/>
              <a:defRPr>
                <a:solidFill>
                  <a:srgbClr val="004C72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§"/>
              <a:defRPr>
                <a:solidFill>
                  <a:srgbClr val="004C72"/>
                </a:solidFill>
                <a:latin typeface="Arial" charset="0"/>
                <a:cs typeface="Arial" charset="0"/>
              </a:defRPr>
            </a:lvl9pPr>
          </a:lstStyle>
          <a:p>
            <a:pPr marL="493200" indent="-457200" algn="just">
              <a:lnSpc>
                <a:spcPct val="150000"/>
              </a:lnSpc>
            </a:pPr>
            <a:endParaRPr lang="pt-BR" altLang="en-US" sz="1800" dirty="0" smtClean="0"/>
          </a:p>
          <a:p>
            <a:pPr marL="493200" indent="-457200" algn="just">
              <a:lnSpc>
                <a:spcPct val="150000"/>
              </a:lnSpc>
            </a:pPr>
            <a:endParaRPr lang="pt-BR" altLang="en-US" sz="1800" dirty="0"/>
          </a:p>
          <a:p>
            <a:pPr marL="493200" indent="-457200" algn="just">
              <a:lnSpc>
                <a:spcPct val="150000"/>
              </a:lnSpc>
            </a:pPr>
            <a:endParaRPr lang="pt-BR" altLang="en-US" sz="1800" dirty="0" smtClean="0"/>
          </a:p>
          <a:p>
            <a:pPr marL="493200" indent="-457200" algn="just">
              <a:lnSpc>
                <a:spcPct val="150000"/>
              </a:lnSpc>
            </a:pPr>
            <a:r>
              <a:rPr lang="pt-BR" altLang="en-US" sz="1800" b="0" dirty="0" smtClean="0"/>
              <a:t>Essas externalidades </a:t>
            </a:r>
            <a:r>
              <a:rPr lang="pt-BR" altLang="en-US" sz="1800" b="0" dirty="0"/>
              <a:t>negativas</a:t>
            </a:r>
            <a:r>
              <a:rPr lang="pt-BR" altLang="en-US" sz="1800" dirty="0"/>
              <a:t> </a:t>
            </a:r>
            <a:r>
              <a:rPr lang="pt-BR" altLang="en-US" sz="1800" b="0" dirty="0"/>
              <a:t>representam um tipo de </a:t>
            </a:r>
            <a:r>
              <a:rPr lang="pt-BR" altLang="en-US" sz="1800" dirty="0"/>
              <a:t>falha de </a:t>
            </a:r>
            <a:r>
              <a:rPr lang="pt-BR" altLang="en-US" sz="1800" dirty="0" smtClean="0"/>
              <a:t>mercado</a:t>
            </a:r>
            <a:r>
              <a:rPr lang="pt-BR" altLang="en-US" sz="1800" b="0" dirty="0" smtClean="0"/>
              <a:t> (por exemplo</a:t>
            </a:r>
            <a:r>
              <a:rPr lang="pt-BR" altLang="en-US" sz="1800" b="0" dirty="0" smtClean="0"/>
              <a:t>, não </a:t>
            </a:r>
            <a:r>
              <a:rPr lang="pt-BR" altLang="en-US" sz="1800" b="0" dirty="0" smtClean="0"/>
              <a:t>incorporadas </a:t>
            </a:r>
            <a:r>
              <a:rPr lang="pt-BR" altLang="en-US" sz="1800" b="0" dirty="0"/>
              <a:t>no preço de mercado da </a:t>
            </a:r>
            <a:r>
              <a:rPr lang="pt-BR" altLang="en-US" sz="1800" b="0" dirty="0" smtClean="0"/>
              <a:t>gasolina);</a:t>
            </a:r>
            <a:endParaRPr lang="pt-BR" altLang="en-US" sz="1800" b="0" dirty="0"/>
          </a:p>
          <a:p>
            <a:pPr marL="493200" indent="-457200" algn="just">
              <a:lnSpc>
                <a:spcPct val="150000"/>
              </a:lnSpc>
            </a:pPr>
            <a:r>
              <a:rPr lang="pt-BR" altLang="en-US" sz="1800" b="0" dirty="0" smtClean="0"/>
              <a:t>O </a:t>
            </a:r>
            <a:r>
              <a:rPr lang="pt-BR" altLang="en-US" sz="1800" dirty="0" smtClean="0"/>
              <a:t>imposto ambiental </a:t>
            </a:r>
            <a:r>
              <a:rPr lang="pt-BR" altLang="en-US" sz="1800" b="0" dirty="0" smtClean="0"/>
              <a:t>visa corrigir essa falha de mercado</a:t>
            </a:r>
            <a:r>
              <a:rPr lang="pt-BR" altLang="en-US" sz="1800" b="0" dirty="0" smtClean="0"/>
              <a:t>:</a:t>
            </a:r>
          </a:p>
          <a:p>
            <a:pPr algn="ctr">
              <a:buNone/>
            </a:pPr>
            <a:r>
              <a:rPr lang="pt-BR" sz="1800" b="0" i="1" dirty="0">
                <a:solidFill>
                  <a:schemeClr val="bg1"/>
                </a:solidFill>
              </a:rPr>
              <a:t>Custo Marginal ao Produtor </a:t>
            </a:r>
            <a:r>
              <a:rPr lang="pt-BR" sz="1800" b="0" dirty="0">
                <a:solidFill>
                  <a:schemeClr val="bg1"/>
                </a:solidFill>
              </a:rPr>
              <a:t>(Mercado</a:t>
            </a:r>
            <a:r>
              <a:rPr lang="pt-BR" sz="1800" b="0" dirty="0" smtClean="0">
                <a:solidFill>
                  <a:schemeClr val="bg1"/>
                </a:solidFill>
              </a:rPr>
              <a:t>) +</a:t>
            </a:r>
          </a:p>
          <a:p>
            <a:pPr algn="ctr">
              <a:buNone/>
            </a:pPr>
            <a:r>
              <a:rPr lang="pt-BR" sz="1800" b="0" dirty="0" smtClean="0">
                <a:solidFill>
                  <a:schemeClr val="bg1"/>
                </a:solidFill>
              </a:rPr>
              <a:t> </a:t>
            </a:r>
            <a:r>
              <a:rPr lang="pt-BR" sz="1800" b="0" i="1" dirty="0" smtClean="0">
                <a:solidFill>
                  <a:schemeClr val="bg1"/>
                </a:solidFill>
              </a:rPr>
              <a:t>Imposto Ambiental </a:t>
            </a:r>
            <a:r>
              <a:rPr lang="pt-BR" sz="1800" b="0" dirty="0" smtClean="0">
                <a:solidFill>
                  <a:schemeClr val="bg1"/>
                </a:solidFill>
              </a:rPr>
              <a:t>=</a:t>
            </a:r>
          </a:p>
          <a:p>
            <a:pPr algn="ctr">
              <a:buNone/>
            </a:pPr>
            <a:r>
              <a:rPr lang="pt-BR" sz="1800" dirty="0" smtClean="0">
                <a:solidFill>
                  <a:schemeClr val="bg1"/>
                </a:solidFill>
              </a:rPr>
              <a:t>Custo </a:t>
            </a:r>
            <a:r>
              <a:rPr lang="pt-BR" sz="1800" dirty="0">
                <a:solidFill>
                  <a:schemeClr val="bg1"/>
                </a:solidFill>
              </a:rPr>
              <a:t>Marginal </a:t>
            </a:r>
            <a:r>
              <a:rPr lang="pt-BR" sz="1800" dirty="0" smtClean="0">
                <a:solidFill>
                  <a:schemeClr val="bg1"/>
                </a:solidFill>
              </a:rPr>
              <a:t>Social</a:t>
            </a:r>
            <a:endParaRPr lang="pt-BR" sz="1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95923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ítulo 1"/>
          <p:cNvSpPr>
            <a:spLocks noGrp="1"/>
          </p:cNvSpPr>
          <p:nvPr>
            <p:ph type="title"/>
          </p:nvPr>
        </p:nvSpPr>
        <p:spPr>
          <a:xfrm>
            <a:off x="1979712" y="70450"/>
            <a:ext cx="7164288" cy="838200"/>
          </a:xfrm>
        </p:spPr>
        <p:txBody>
          <a:bodyPr/>
          <a:lstStyle/>
          <a:p>
            <a:r>
              <a:rPr lang="pt-BR" altLang="en-US" dirty="0" smtClean="0">
                <a:latin typeface="Arial" charset="0"/>
                <a:cs typeface="Arial" charset="0"/>
              </a:rPr>
              <a:t>A Cide dos Combustíveis deve ser encarada como Imposto Ambiental no Brasil</a:t>
            </a:r>
            <a:endParaRPr lang="en-US" altLang="en-US" dirty="0" smtClean="0">
              <a:solidFill>
                <a:srgbClr val="FF0000"/>
              </a:solidFill>
              <a:latin typeface="Arial" charset="0"/>
              <a:cs typeface="Arial" charset="0"/>
            </a:endParaRPr>
          </a:p>
        </p:txBody>
      </p:sp>
      <p:sp>
        <p:nvSpPr>
          <p:cNvPr id="21507" name="Espaço Reservado para Conteúdo 2"/>
          <p:cNvSpPr txBox="1">
            <a:spLocks/>
          </p:cNvSpPr>
          <p:nvPr/>
        </p:nvSpPr>
        <p:spPr bwMode="auto">
          <a:xfrm>
            <a:off x="0" y="1096343"/>
            <a:ext cx="8964488" cy="52849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§"/>
              <a:defRPr sz="2000" b="1">
                <a:solidFill>
                  <a:srgbClr val="004C72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§"/>
              <a:defRPr sz="2000">
                <a:solidFill>
                  <a:srgbClr val="004C72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§"/>
              <a:defRPr>
                <a:solidFill>
                  <a:srgbClr val="004C72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§"/>
              <a:defRPr>
                <a:solidFill>
                  <a:srgbClr val="004C72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§"/>
              <a:defRPr>
                <a:solidFill>
                  <a:srgbClr val="004C72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§"/>
              <a:defRPr>
                <a:solidFill>
                  <a:srgbClr val="004C72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§"/>
              <a:defRPr>
                <a:solidFill>
                  <a:srgbClr val="004C72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§"/>
              <a:defRPr>
                <a:solidFill>
                  <a:srgbClr val="004C72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§"/>
              <a:defRPr>
                <a:solidFill>
                  <a:srgbClr val="004C72"/>
                </a:solidFill>
                <a:latin typeface="Arial" charset="0"/>
                <a:cs typeface="Arial" charset="0"/>
              </a:defRPr>
            </a:lvl9pPr>
          </a:lstStyle>
          <a:p>
            <a:pPr marL="493200" indent="-457200" algn="just">
              <a:lnSpc>
                <a:spcPts val="2160"/>
              </a:lnSpc>
            </a:pPr>
            <a:r>
              <a:rPr lang="pt-BR" sz="1600" b="0" dirty="0" smtClean="0"/>
              <a:t>Criada em 1ª de janeiro de 2002 (Lei 10.336/11), a Cide deveria exercer o papel de imposto ambiental no Brasil</a:t>
            </a:r>
          </a:p>
          <a:p>
            <a:pPr marL="1236150" lvl="1" indent="-457200" algn="just">
              <a:lnSpc>
                <a:spcPts val="2160"/>
              </a:lnSpc>
            </a:pPr>
            <a:r>
              <a:rPr lang="pt-BR" sz="1600" b="1" dirty="0" smtClean="0"/>
              <a:t>Fatores políticos </a:t>
            </a:r>
            <a:r>
              <a:rPr lang="pt-BR" sz="1600" dirty="0" smtClean="0"/>
              <a:t>desvirtuaram seu papel de imposto ambiental</a:t>
            </a:r>
            <a:r>
              <a:rPr lang="pt-BR" sz="1600" b="0" dirty="0" smtClean="0"/>
              <a:t>:</a:t>
            </a:r>
          </a:p>
          <a:p>
            <a:pPr marL="1636200" lvl="2" indent="-457200" algn="just">
              <a:lnSpc>
                <a:spcPts val="2160"/>
              </a:lnSpc>
            </a:pPr>
            <a:r>
              <a:rPr lang="pt-BR" sz="1600" dirty="0"/>
              <a:t>Preços dos combustíveis nunca funcionaram de forma </a:t>
            </a:r>
            <a:r>
              <a:rPr lang="pt-BR" sz="1600" dirty="0" smtClean="0"/>
              <a:t>livre; </a:t>
            </a:r>
            <a:endParaRPr lang="pt-BR" sz="1600" dirty="0"/>
          </a:p>
          <a:p>
            <a:pPr marL="1636200" lvl="2" indent="-457200" algn="just">
              <a:lnSpc>
                <a:spcPts val="2160"/>
              </a:lnSpc>
            </a:pPr>
            <a:r>
              <a:rPr lang="pt-BR" sz="1600" b="1" dirty="0" smtClean="0"/>
              <a:t>Cide zerada</a:t>
            </a:r>
            <a:r>
              <a:rPr lang="pt-BR" sz="1600" dirty="0" smtClean="0"/>
              <a:t>:  intenção de compensar impactos inflacionários.</a:t>
            </a:r>
          </a:p>
          <a:p>
            <a:pPr marL="1636200" lvl="2" indent="-457200" algn="just">
              <a:lnSpc>
                <a:spcPts val="2160"/>
              </a:lnSpc>
            </a:pPr>
            <a:endParaRPr lang="pt-BR" sz="1600" dirty="0" smtClean="0"/>
          </a:p>
          <a:p>
            <a:pPr marL="1636200" lvl="2" indent="-457200" algn="just">
              <a:lnSpc>
                <a:spcPts val="2160"/>
              </a:lnSpc>
            </a:pPr>
            <a:endParaRPr lang="pt-BR" sz="1600" dirty="0" smtClean="0"/>
          </a:p>
          <a:p>
            <a:pPr marL="1636200" lvl="2" indent="-457200" algn="just">
              <a:lnSpc>
                <a:spcPts val="2160"/>
              </a:lnSpc>
            </a:pPr>
            <a:endParaRPr lang="pt-BR" sz="1600" dirty="0"/>
          </a:p>
          <a:p>
            <a:pPr marL="1636200" lvl="2" indent="-457200" algn="just">
              <a:lnSpc>
                <a:spcPts val="2160"/>
              </a:lnSpc>
            </a:pPr>
            <a:endParaRPr lang="pt-BR" sz="1600" dirty="0" smtClean="0"/>
          </a:p>
          <a:p>
            <a:pPr marL="1636200" lvl="2" indent="-457200" algn="just">
              <a:lnSpc>
                <a:spcPts val="2160"/>
              </a:lnSpc>
            </a:pPr>
            <a:endParaRPr lang="pt-BR" sz="1600" dirty="0"/>
          </a:p>
          <a:p>
            <a:pPr marL="493200" indent="-457200" algn="just">
              <a:lnSpc>
                <a:spcPts val="2160"/>
              </a:lnSpc>
            </a:pPr>
            <a:r>
              <a:rPr lang="pt-BR" sz="1600" b="0" dirty="0" smtClean="0"/>
              <a:t>A função da </a:t>
            </a:r>
            <a:r>
              <a:rPr lang="pt-BR" sz="1600" dirty="0" smtClean="0"/>
              <a:t>Cide</a:t>
            </a:r>
            <a:r>
              <a:rPr lang="pt-BR" sz="1600" b="0" dirty="0" smtClean="0"/>
              <a:t> como </a:t>
            </a:r>
            <a:r>
              <a:rPr lang="pt-BR" sz="1600" dirty="0" smtClean="0"/>
              <a:t>imposto ambiental </a:t>
            </a:r>
            <a:r>
              <a:rPr lang="pt-BR" sz="1600" b="0" dirty="0" smtClean="0"/>
              <a:t>deve ser </a:t>
            </a:r>
            <a:r>
              <a:rPr lang="pt-BR" sz="1600" dirty="0" smtClean="0"/>
              <a:t>resgatada</a:t>
            </a:r>
            <a:r>
              <a:rPr lang="pt-BR" sz="1600" b="0" dirty="0" smtClean="0"/>
              <a:t>.</a:t>
            </a:r>
          </a:p>
          <a:p>
            <a:pPr marL="493200" indent="-457200" algn="just">
              <a:lnSpc>
                <a:spcPts val="2160"/>
              </a:lnSpc>
            </a:pPr>
            <a:r>
              <a:rPr lang="pt-BR" sz="1600" b="0" dirty="0"/>
              <a:t>A aplicação do </a:t>
            </a:r>
            <a:r>
              <a:rPr lang="pt-BR" sz="1600" dirty="0"/>
              <a:t>PIS/COFINS</a:t>
            </a:r>
            <a:r>
              <a:rPr lang="pt-BR" sz="1600" b="0" dirty="0"/>
              <a:t> para gasolina também deve ser </a:t>
            </a:r>
            <a:r>
              <a:rPr lang="pt-BR" sz="1600" dirty="0" smtClean="0"/>
              <a:t>reavaliada</a:t>
            </a:r>
            <a:r>
              <a:rPr lang="pt-BR" sz="1600" b="0" dirty="0" smtClean="0"/>
              <a:t>: </a:t>
            </a:r>
          </a:p>
          <a:p>
            <a:pPr marL="1236150" lvl="1" indent="-457200" algn="just">
              <a:lnSpc>
                <a:spcPts val="2160"/>
              </a:lnSpc>
            </a:pPr>
            <a:r>
              <a:rPr lang="pt-BR" sz="1600" b="1" dirty="0" smtClean="0"/>
              <a:t>Maior incidência</a:t>
            </a:r>
            <a:r>
              <a:rPr lang="pt-BR" sz="1600" b="0" dirty="0" smtClean="0"/>
              <a:t> </a:t>
            </a:r>
            <a:r>
              <a:rPr lang="pt-BR" sz="1600" b="0" dirty="0"/>
              <a:t>sobre a </a:t>
            </a:r>
            <a:r>
              <a:rPr lang="pt-BR" sz="1600" b="1" dirty="0" smtClean="0"/>
              <a:t>gasolina</a:t>
            </a:r>
            <a:r>
              <a:rPr lang="pt-BR" sz="1600" b="0" dirty="0" smtClean="0"/>
              <a:t> para compensar </a:t>
            </a:r>
            <a:r>
              <a:rPr lang="pt-BR" sz="1600" b="0" dirty="0"/>
              <a:t>sua cobrança sobre o </a:t>
            </a:r>
            <a:r>
              <a:rPr lang="pt-BR" sz="1600" b="1" dirty="0"/>
              <a:t>etanol</a:t>
            </a:r>
            <a:r>
              <a:rPr lang="pt-BR" sz="1600" b="0" dirty="0" smtClean="0"/>
              <a:t>.</a:t>
            </a:r>
          </a:p>
          <a:p>
            <a:pPr marL="493200" indent="-457200" algn="just">
              <a:lnSpc>
                <a:spcPts val="2160"/>
              </a:lnSpc>
            </a:pPr>
            <a:endParaRPr lang="pt-BR" sz="1600" b="0" dirty="0" smtClean="0"/>
          </a:p>
          <a:p>
            <a:pPr marL="493200" indent="-457200" algn="just">
              <a:lnSpc>
                <a:spcPts val="2160"/>
              </a:lnSpc>
            </a:pPr>
            <a:endParaRPr lang="pt-BR" sz="1600" b="0" dirty="0" smtClean="0"/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15206" y="3284984"/>
            <a:ext cx="5934075" cy="163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093174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tângulo 13"/>
          <p:cNvSpPr/>
          <p:nvPr/>
        </p:nvSpPr>
        <p:spPr bwMode="auto">
          <a:xfrm>
            <a:off x="467544" y="5301208"/>
            <a:ext cx="8496944" cy="1224136"/>
          </a:xfrm>
          <a:prstGeom prst="rect">
            <a:avLst/>
          </a:prstGeom>
          <a:solidFill>
            <a:srgbClr val="00607D"/>
          </a:solidFill>
          <a:ln w="317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sz="1200" b="1" i="0" u="none" strike="noStrike" cap="none" normalizeH="0" baseline="0" smtClean="0">
              <a:ln>
                <a:noFill/>
              </a:ln>
              <a:solidFill>
                <a:srgbClr val="333333"/>
              </a:solidFill>
              <a:effectLst/>
              <a:latin typeface="Verdana" pitchFamily="34" charset="0"/>
            </a:endParaRPr>
          </a:p>
        </p:txBody>
      </p:sp>
      <p:sp>
        <p:nvSpPr>
          <p:cNvPr id="13" name="Retângulo 12"/>
          <p:cNvSpPr/>
          <p:nvPr/>
        </p:nvSpPr>
        <p:spPr bwMode="auto">
          <a:xfrm>
            <a:off x="467545" y="3645024"/>
            <a:ext cx="8496943" cy="1224136"/>
          </a:xfrm>
          <a:prstGeom prst="rect">
            <a:avLst/>
          </a:prstGeom>
          <a:solidFill>
            <a:srgbClr val="00607D"/>
          </a:solidFill>
          <a:ln w="317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sz="1200" b="1" i="0" u="none" strike="noStrike" cap="none" normalizeH="0" baseline="0" smtClean="0">
              <a:ln>
                <a:noFill/>
              </a:ln>
              <a:solidFill>
                <a:srgbClr val="333333"/>
              </a:solidFill>
              <a:effectLst/>
              <a:latin typeface="Verdana" pitchFamily="34" charset="0"/>
            </a:endParaRPr>
          </a:p>
        </p:txBody>
      </p:sp>
      <p:sp>
        <p:nvSpPr>
          <p:cNvPr id="5" name="Retângulo 4"/>
          <p:cNvSpPr/>
          <p:nvPr/>
        </p:nvSpPr>
        <p:spPr bwMode="auto">
          <a:xfrm>
            <a:off x="467544" y="2060848"/>
            <a:ext cx="8496944" cy="1224136"/>
          </a:xfrm>
          <a:prstGeom prst="rect">
            <a:avLst/>
          </a:prstGeom>
          <a:solidFill>
            <a:srgbClr val="00607D"/>
          </a:solidFill>
          <a:ln w="317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BR" sz="1200" b="1" i="0" u="none" strike="noStrike" cap="none" normalizeH="0" baseline="0" smtClean="0">
              <a:ln>
                <a:noFill/>
              </a:ln>
              <a:solidFill>
                <a:srgbClr val="333333"/>
              </a:solidFill>
              <a:effectLst/>
              <a:latin typeface="Verdana" pitchFamily="34" charset="0"/>
            </a:endParaRPr>
          </a:p>
        </p:txBody>
      </p:sp>
      <p:sp>
        <p:nvSpPr>
          <p:cNvPr id="21506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2800" dirty="0">
                <a:latin typeface="Arial" charset="0"/>
                <a:cs typeface="Arial" charset="0"/>
              </a:rPr>
              <a:t>A </a:t>
            </a:r>
            <a:r>
              <a:rPr lang="en-US" altLang="en-US" sz="2800" dirty="0" err="1">
                <a:latin typeface="Arial" charset="0"/>
                <a:cs typeface="Arial" charset="0"/>
              </a:rPr>
              <a:t>Cide</a:t>
            </a:r>
            <a:r>
              <a:rPr lang="en-US" altLang="en-US" sz="2800" dirty="0">
                <a:latin typeface="Arial" charset="0"/>
                <a:cs typeface="Arial" charset="0"/>
              </a:rPr>
              <a:t> </a:t>
            </a:r>
            <a:r>
              <a:rPr lang="en-US" altLang="en-US" sz="2800" dirty="0" err="1">
                <a:latin typeface="Arial" charset="0"/>
                <a:cs typeface="Arial" charset="0"/>
              </a:rPr>
              <a:t>como</a:t>
            </a:r>
            <a:r>
              <a:rPr lang="en-US" altLang="en-US" sz="2800" dirty="0">
                <a:latin typeface="Arial" charset="0"/>
                <a:cs typeface="Arial" charset="0"/>
              </a:rPr>
              <a:t> Ponte para </a:t>
            </a:r>
            <a:r>
              <a:rPr lang="en-US" altLang="en-US" sz="2800" dirty="0" err="1" smtClean="0">
                <a:latin typeface="Arial" charset="0"/>
                <a:cs typeface="Arial" charset="0"/>
              </a:rPr>
              <a:t>os</a:t>
            </a:r>
            <a:r>
              <a:rPr lang="en-US" altLang="en-US" sz="2800" dirty="0" smtClean="0">
                <a:latin typeface="Arial" charset="0"/>
                <a:cs typeface="Arial" charset="0"/>
              </a:rPr>
              <a:t> </a:t>
            </a:r>
            <a:r>
              <a:rPr lang="en-US" altLang="en-US" sz="2800" dirty="0" err="1">
                <a:latin typeface="Arial" charset="0"/>
                <a:cs typeface="Arial" charset="0"/>
              </a:rPr>
              <a:t>Mandatos</a:t>
            </a:r>
            <a:r>
              <a:rPr lang="en-US" altLang="en-US" sz="2800" dirty="0">
                <a:latin typeface="Arial" charset="0"/>
                <a:cs typeface="Arial" charset="0"/>
              </a:rPr>
              <a:t> de </a:t>
            </a:r>
            <a:r>
              <a:rPr lang="en-US" altLang="en-US" sz="2800" dirty="0" err="1">
                <a:latin typeface="Arial" charset="0"/>
                <a:cs typeface="Arial" charset="0"/>
              </a:rPr>
              <a:t>Etanol</a:t>
            </a:r>
            <a:r>
              <a:rPr lang="en-US" altLang="en-US" sz="2800" dirty="0">
                <a:latin typeface="Arial" charset="0"/>
                <a:cs typeface="Arial" charset="0"/>
              </a:rPr>
              <a:t> </a:t>
            </a:r>
          </a:p>
        </p:txBody>
      </p:sp>
      <p:sp>
        <p:nvSpPr>
          <p:cNvPr id="21507" name="Espaço Reservado para Conteúdo 2"/>
          <p:cNvSpPr txBox="1">
            <a:spLocks/>
          </p:cNvSpPr>
          <p:nvPr/>
        </p:nvSpPr>
        <p:spPr bwMode="auto">
          <a:xfrm>
            <a:off x="216024" y="1240359"/>
            <a:ext cx="8892480" cy="52129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§"/>
              <a:defRPr sz="2000" b="1">
                <a:solidFill>
                  <a:srgbClr val="004C72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§"/>
              <a:defRPr sz="2000">
                <a:solidFill>
                  <a:srgbClr val="004C72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§"/>
              <a:defRPr>
                <a:solidFill>
                  <a:srgbClr val="004C72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§"/>
              <a:defRPr>
                <a:solidFill>
                  <a:srgbClr val="004C72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§"/>
              <a:defRPr>
                <a:solidFill>
                  <a:srgbClr val="004C72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§"/>
              <a:defRPr>
                <a:solidFill>
                  <a:srgbClr val="004C72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§"/>
              <a:defRPr>
                <a:solidFill>
                  <a:srgbClr val="004C72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§"/>
              <a:defRPr>
                <a:solidFill>
                  <a:srgbClr val="004C72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§"/>
              <a:defRPr>
                <a:solidFill>
                  <a:srgbClr val="004C72"/>
                </a:solidFill>
                <a:latin typeface="Arial" charset="0"/>
                <a:cs typeface="Arial" charset="0"/>
              </a:defRPr>
            </a:lvl9pPr>
          </a:lstStyle>
          <a:p>
            <a:pPr marL="493200" lvl="1" indent="-457200" algn="just">
              <a:lnSpc>
                <a:spcPts val="2160"/>
              </a:lnSpc>
            </a:pPr>
            <a:r>
              <a:rPr lang="pt-BR" sz="1800" dirty="0" smtClean="0"/>
              <a:t>Incentivos ao setor de Etanol:</a:t>
            </a:r>
          </a:p>
          <a:p>
            <a:pPr marL="893250" lvl="2" indent="-457200" algn="just">
              <a:lnSpc>
                <a:spcPts val="2160"/>
              </a:lnSpc>
            </a:pPr>
            <a:r>
              <a:rPr lang="pt-BR" b="1" dirty="0" smtClean="0"/>
              <a:t>Geração </a:t>
            </a:r>
            <a:r>
              <a:rPr lang="pt-BR" b="1" dirty="0"/>
              <a:t>de </a:t>
            </a:r>
            <a:r>
              <a:rPr lang="pt-BR" b="1" dirty="0" smtClean="0"/>
              <a:t>emprego </a:t>
            </a:r>
            <a:r>
              <a:rPr lang="pt-BR" dirty="0" smtClean="0"/>
              <a:t>+ </a:t>
            </a:r>
            <a:r>
              <a:rPr lang="pt-BR" b="1" dirty="0"/>
              <a:t>C</a:t>
            </a:r>
            <a:r>
              <a:rPr lang="pt-BR" b="1" dirty="0" smtClean="0"/>
              <a:t>umprimento </a:t>
            </a:r>
            <a:r>
              <a:rPr lang="pt-BR" b="1" dirty="0"/>
              <a:t>das metas </a:t>
            </a:r>
            <a:r>
              <a:rPr lang="pt-BR" b="1" dirty="0" smtClean="0"/>
              <a:t>ambientais </a:t>
            </a:r>
            <a:r>
              <a:rPr lang="pt-BR" dirty="0" smtClean="0"/>
              <a:t>(COP-21).</a:t>
            </a:r>
          </a:p>
          <a:p>
            <a:pPr marL="36000" lvl="1" indent="0" algn="ctr">
              <a:lnSpc>
                <a:spcPts val="2160"/>
              </a:lnSpc>
              <a:buNone/>
            </a:pPr>
            <a:r>
              <a:rPr lang="pt-BR" sz="1800" b="1" dirty="0" smtClean="0">
                <a:solidFill>
                  <a:schemeClr val="bg1"/>
                </a:solidFill>
              </a:rPr>
              <a:t>Curto Prazo:</a:t>
            </a:r>
            <a:r>
              <a:rPr lang="pt-BR" sz="1800" dirty="0" smtClean="0">
                <a:solidFill>
                  <a:schemeClr val="bg1"/>
                </a:solidFill>
              </a:rPr>
              <a:t> </a:t>
            </a:r>
            <a:r>
              <a:rPr lang="pt-BR" dirty="0" smtClean="0">
                <a:solidFill>
                  <a:schemeClr val="bg1"/>
                </a:solidFill>
                <a:latin typeface="Arial"/>
                <a:cs typeface="Arial"/>
              </a:rPr>
              <a:t>↑</a:t>
            </a:r>
            <a:r>
              <a:rPr lang="pt-BR" sz="1800" dirty="0" smtClean="0">
                <a:solidFill>
                  <a:schemeClr val="bg1"/>
                </a:solidFill>
                <a:latin typeface="Arial"/>
                <a:cs typeface="Arial"/>
              </a:rPr>
              <a:t> </a:t>
            </a:r>
            <a:r>
              <a:rPr lang="pt-BR" sz="1600" dirty="0" smtClean="0">
                <a:solidFill>
                  <a:schemeClr val="bg1"/>
                </a:solidFill>
              </a:rPr>
              <a:t>Cide + PIS/COFINS sobre a gasolina</a:t>
            </a:r>
          </a:p>
          <a:p>
            <a:pPr marL="436050" lvl="2" indent="0" algn="ctr">
              <a:lnSpc>
                <a:spcPts val="2160"/>
              </a:lnSpc>
              <a:buNone/>
            </a:pPr>
            <a:r>
              <a:rPr lang="pt-BR" sz="1600" dirty="0">
                <a:solidFill>
                  <a:schemeClr val="bg1"/>
                </a:solidFill>
              </a:rPr>
              <a:t>Política </a:t>
            </a:r>
            <a:r>
              <a:rPr lang="pt-BR" sz="1600" dirty="0" smtClean="0">
                <a:solidFill>
                  <a:schemeClr val="bg1"/>
                </a:solidFill>
              </a:rPr>
              <a:t>tributária que visa capturar as </a:t>
            </a:r>
            <a:r>
              <a:rPr lang="pt-BR" sz="1600" b="1" dirty="0" smtClean="0">
                <a:solidFill>
                  <a:schemeClr val="bg1"/>
                </a:solidFill>
              </a:rPr>
              <a:t>externalidades positivas do etanol</a:t>
            </a:r>
            <a:r>
              <a:rPr lang="pt-BR" sz="1600" dirty="0" smtClean="0">
                <a:solidFill>
                  <a:schemeClr val="bg1"/>
                </a:solidFill>
              </a:rPr>
              <a:t> diminuindo a competitividade de preço da gasolina</a:t>
            </a:r>
          </a:p>
          <a:p>
            <a:pPr marL="436050" lvl="2" indent="0" algn="ctr">
              <a:lnSpc>
                <a:spcPts val="2160"/>
              </a:lnSpc>
              <a:buNone/>
            </a:pPr>
            <a:endParaRPr lang="pt-BR" sz="2400" dirty="0" smtClean="0">
              <a:solidFill>
                <a:srgbClr val="00607D"/>
              </a:solidFill>
            </a:endParaRPr>
          </a:p>
          <a:p>
            <a:pPr marL="436050" lvl="2" indent="0" algn="ctr">
              <a:lnSpc>
                <a:spcPts val="2160"/>
              </a:lnSpc>
              <a:buNone/>
            </a:pPr>
            <a:endParaRPr lang="pt-BR" sz="1800" dirty="0" smtClean="0">
              <a:solidFill>
                <a:schemeClr val="bg1"/>
              </a:solidFill>
            </a:endParaRPr>
          </a:p>
          <a:p>
            <a:pPr marL="436050" lvl="2" indent="0" algn="ctr">
              <a:lnSpc>
                <a:spcPts val="2160"/>
              </a:lnSpc>
              <a:buNone/>
            </a:pPr>
            <a:endParaRPr lang="pt-BR" sz="1600" dirty="0" smtClean="0">
              <a:solidFill>
                <a:schemeClr val="bg1"/>
              </a:solidFill>
            </a:endParaRPr>
          </a:p>
          <a:p>
            <a:pPr marL="436050" lvl="2" indent="0" algn="ctr">
              <a:lnSpc>
                <a:spcPts val="2160"/>
              </a:lnSpc>
              <a:buNone/>
            </a:pPr>
            <a:endParaRPr lang="pt-BR" sz="1600" dirty="0">
              <a:solidFill>
                <a:schemeClr val="bg1"/>
              </a:solidFill>
            </a:endParaRPr>
          </a:p>
          <a:p>
            <a:pPr marL="436050" lvl="2" indent="0" algn="ctr">
              <a:lnSpc>
                <a:spcPts val="2160"/>
              </a:lnSpc>
              <a:buNone/>
            </a:pPr>
            <a:endParaRPr lang="pt-BR" sz="1600" dirty="0">
              <a:solidFill>
                <a:schemeClr val="bg1"/>
              </a:solidFill>
            </a:endParaRPr>
          </a:p>
          <a:p>
            <a:pPr marL="36000" lvl="1" indent="0" algn="ctr">
              <a:lnSpc>
                <a:spcPts val="2160"/>
              </a:lnSpc>
              <a:buNone/>
            </a:pPr>
            <a:r>
              <a:rPr lang="pt-BR" sz="1800" b="1" dirty="0" smtClean="0">
                <a:solidFill>
                  <a:schemeClr val="bg1"/>
                </a:solidFill>
              </a:rPr>
              <a:t>Longo </a:t>
            </a:r>
            <a:r>
              <a:rPr lang="pt-BR" sz="1800" b="1" dirty="0">
                <a:solidFill>
                  <a:schemeClr val="bg1"/>
                </a:solidFill>
              </a:rPr>
              <a:t>Prazo:</a:t>
            </a:r>
            <a:r>
              <a:rPr lang="pt-BR" sz="1800" dirty="0">
                <a:solidFill>
                  <a:schemeClr val="bg1"/>
                </a:solidFill>
              </a:rPr>
              <a:t> Mandatos de Volume </a:t>
            </a:r>
            <a:r>
              <a:rPr lang="pt-BR" sz="1800" dirty="0" smtClean="0">
                <a:solidFill>
                  <a:schemeClr val="bg1"/>
                </a:solidFill>
              </a:rPr>
              <a:t>p/  Etanol + (Cide </a:t>
            </a:r>
            <a:r>
              <a:rPr lang="pt-BR" sz="1800" dirty="0">
                <a:solidFill>
                  <a:schemeClr val="bg1"/>
                </a:solidFill>
              </a:rPr>
              <a:t>+ </a:t>
            </a:r>
            <a:r>
              <a:rPr lang="pt-BR" sz="1800" dirty="0" smtClean="0">
                <a:solidFill>
                  <a:schemeClr val="bg1"/>
                </a:solidFill>
              </a:rPr>
              <a:t>PIS/COFINS) s/ Gasolina</a:t>
            </a:r>
            <a:endParaRPr lang="pt-BR" sz="1800" dirty="0">
              <a:solidFill>
                <a:schemeClr val="bg1"/>
              </a:solidFill>
            </a:endParaRPr>
          </a:p>
          <a:p>
            <a:pPr marL="436050" lvl="2" indent="0" algn="ctr">
              <a:lnSpc>
                <a:spcPts val="2160"/>
              </a:lnSpc>
              <a:buNone/>
            </a:pPr>
            <a:r>
              <a:rPr lang="pt-BR" sz="1600" dirty="0" smtClean="0">
                <a:solidFill>
                  <a:schemeClr val="bg1"/>
                </a:solidFill>
              </a:rPr>
              <a:t>Política tributária (Cide + PIS/COFINS) sobre a gasolina atuando em conjunto com solução de mercado (mandatos de volume p/ etanol)</a:t>
            </a:r>
            <a:endParaRPr lang="pt-BR" sz="1600" dirty="0">
              <a:solidFill>
                <a:schemeClr val="bg1"/>
              </a:solidFill>
            </a:endParaRPr>
          </a:p>
          <a:p>
            <a:pPr marL="436050" lvl="2" indent="0" algn="just">
              <a:lnSpc>
                <a:spcPts val="2160"/>
              </a:lnSpc>
              <a:buNone/>
            </a:pPr>
            <a:endParaRPr lang="pt-BR" sz="1600" b="1" dirty="0"/>
          </a:p>
          <a:p>
            <a:pPr marL="493200" lvl="1" indent="-457200" algn="just">
              <a:lnSpc>
                <a:spcPts val="2160"/>
              </a:lnSpc>
            </a:pPr>
            <a:endParaRPr lang="pt-BR" dirty="0" smtClean="0"/>
          </a:p>
          <a:p>
            <a:pPr marL="493200" indent="-457200" algn="just">
              <a:lnSpc>
                <a:spcPct val="150000"/>
              </a:lnSpc>
            </a:pPr>
            <a:endParaRPr lang="pt-BR" altLang="en-US" sz="1800" dirty="0"/>
          </a:p>
        </p:txBody>
      </p:sp>
      <p:cxnSp>
        <p:nvCxnSpPr>
          <p:cNvPr id="3" name="Conector de seta reta 2"/>
          <p:cNvCxnSpPr/>
          <p:nvPr/>
        </p:nvCxnSpPr>
        <p:spPr bwMode="auto">
          <a:xfrm>
            <a:off x="251520" y="1916832"/>
            <a:ext cx="0" cy="4680520"/>
          </a:xfrm>
          <a:prstGeom prst="straightConnector1">
            <a:avLst/>
          </a:prstGeom>
          <a:solidFill>
            <a:schemeClr val="accent1"/>
          </a:solidFill>
          <a:ln w="31750" cap="flat" cmpd="sng" algn="ctr">
            <a:solidFill>
              <a:srgbClr val="00607D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" name="Conector reto 9"/>
          <p:cNvCxnSpPr/>
          <p:nvPr/>
        </p:nvCxnSpPr>
        <p:spPr bwMode="auto">
          <a:xfrm>
            <a:off x="251520" y="2708920"/>
            <a:ext cx="216024" cy="0"/>
          </a:xfrm>
          <a:prstGeom prst="line">
            <a:avLst/>
          </a:prstGeom>
          <a:solidFill>
            <a:schemeClr val="accent1"/>
          </a:solidFill>
          <a:ln w="31750" cap="flat" cmpd="sng" algn="ctr">
            <a:solidFill>
              <a:srgbClr val="00607D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5" name="Conector reto 14"/>
          <p:cNvCxnSpPr/>
          <p:nvPr/>
        </p:nvCxnSpPr>
        <p:spPr bwMode="auto">
          <a:xfrm>
            <a:off x="251520" y="6021288"/>
            <a:ext cx="216024" cy="0"/>
          </a:xfrm>
          <a:prstGeom prst="line">
            <a:avLst/>
          </a:prstGeom>
          <a:solidFill>
            <a:schemeClr val="accent1"/>
          </a:solidFill>
          <a:ln w="31750" cap="flat" cmpd="sng" algn="ctr">
            <a:solidFill>
              <a:srgbClr val="00607D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1" name="CaixaDeTexto 10"/>
          <p:cNvSpPr txBox="1"/>
          <p:nvPr/>
        </p:nvSpPr>
        <p:spPr>
          <a:xfrm>
            <a:off x="899592" y="3717032"/>
            <a:ext cx="7632848" cy="10002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pt-BR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Médio Prazo: </a:t>
            </a:r>
            <a:r>
              <a:rPr lang="pt-BR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Mandatos de Volume para o etanol</a:t>
            </a:r>
            <a:endParaRPr lang="pt-BR" dirty="0">
              <a:solidFill>
                <a:schemeClr val="bg1"/>
              </a:solidFill>
            </a:endParaRPr>
          </a:p>
          <a:p>
            <a:pPr algn="ctr"/>
            <a:r>
              <a:rPr lang="pt-BR" sz="16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Mandatos de volume impõe uso mínimo com aumentos progressivos – solução de mercado</a:t>
            </a:r>
            <a:endParaRPr lang="pt-BR" sz="16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7" name="Conector reto 16"/>
          <p:cNvCxnSpPr/>
          <p:nvPr/>
        </p:nvCxnSpPr>
        <p:spPr bwMode="auto">
          <a:xfrm>
            <a:off x="251520" y="4257092"/>
            <a:ext cx="216024" cy="0"/>
          </a:xfrm>
          <a:prstGeom prst="line">
            <a:avLst/>
          </a:prstGeom>
          <a:solidFill>
            <a:schemeClr val="accent1"/>
          </a:solidFill>
          <a:ln w="31750" cap="flat" cmpd="sng" algn="ctr">
            <a:solidFill>
              <a:srgbClr val="00607D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2" name="CaixaDeTexto 11"/>
          <p:cNvSpPr txBox="1"/>
          <p:nvPr/>
        </p:nvSpPr>
        <p:spPr>
          <a:xfrm>
            <a:off x="4489832" y="3191743"/>
            <a:ext cx="45236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400" b="1" dirty="0" smtClean="0">
                <a:solidFill>
                  <a:srgbClr val="00607D"/>
                </a:solidFill>
              </a:rPr>
              <a:t>+</a:t>
            </a:r>
            <a:endParaRPr lang="pt-BR" sz="2400" b="1" dirty="0">
              <a:solidFill>
                <a:srgbClr val="00607D"/>
              </a:solidFill>
            </a:endParaRPr>
          </a:p>
        </p:txBody>
      </p:sp>
      <p:sp>
        <p:nvSpPr>
          <p:cNvPr id="19" name="CaixaDeTexto 18"/>
          <p:cNvSpPr txBox="1"/>
          <p:nvPr/>
        </p:nvSpPr>
        <p:spPr>
          <a:xfrm>
            <a:off x="4489832" y="4839543"/>
            <a:ext cx="45236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400" b="1" dirty="0" smtClean="0">
                <a:solidFill>
                  <a:srgbClr val="00607D"/>
                </a:solidFill>
              </a:rPr>
              <a:t>=</a:t>
            </a:r>
            <a:endParaRPr lang="pt-BR" sz="2400" b="1" dirty="0">
              <a:solidFill>
                <a:srgbClr val="00607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67710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Espaço Reservado para Número de Slide 1"/>
          <p:cNvSpPr txBox="1">
            <a:spLocks noGrp="1"/>
          </p:cNvSpPr>
          <p:nvPr/>
        </p:nvSpPr>
        <p:spPr bwMode="auto">
          <a:xfrm>
            <a:off x="7092950" y="6381750"/>
            <a:ext cx="19050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§"/>
              <a:defRPr sz="2000" b="1">
                <a:solidFill>
                  <a:srgbClr val="004C72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§"/>
              <a:defRPr sz="2000">
                <a:solidFill>
                  <a:srgbClr val="004C72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§"/>
              <a:defRPr>
                <a:solidFill>
                  <a:srgbClr val="004C72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§"/>
              <a:defRPr>
                <a:solidFill>
                  <a:srgbClr val="004C72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§"/>
              <a:defRPr>
                <a:solidFill>
                  <a:srgbClr val="004C72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§"/>
              <a:defRPr>
                <a:solidFill>
                  <a:srgbClr val="004C72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§"/>
              <a:defRPr>
                <a:solidFill>
                  <a:srgbClr val="004C72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§"/>
              <a:defRPr>
                <a:solidFill>
                  <a:srgbClr val="004C72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ts val="600"/>
              </a:spcBef>
              <a:spcAft>
                <a:spcPts val="600"/>
              </a:spcAft>
              <a:buFont typeface="Wingdings" pitchFamily="2" charset="2"/>
              <a:buChar char="§"/>
              <a:defRPr>
                <a:solidFill>
                  <a:srgbClr val="004C72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fld id="{C0237166-1472-4529-8E2C-C0B5B4EC02FE}" type="slidenum">
              <a:rPr lang="en-US" altLang="en-US" sz="1200" b="0">
                <a:solidFill>
                  <a:schemeClr val="tx1"/>
                </a:solidFill>
                <a:latin typeface="Verdana" pitchFamily="34" charset="0"/>
              </a:rPr>
              <a:pPr algn="r" eaLnBrk="1" hangingPunct="1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t>5</a:t>
            </a:fld>
            <a:endParaRPr lang="en-US" altLang="en-US" sz="1200" b="0">
              <a:solidFill>
                <a:schemeClr val="tx1"/>
              </a:solidFill>
              <a:latin typeface="Verdana" pitchFamily="34" charset="0"/>
            </a:endParaRPr>
          </a:p>
        </p:txBody>
      </p:sp>
      <p:pic>
        <p:nvPicPr>
          <p:cNvPr id="36867" name="Picture 3" descr="Fundo pp CBI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8575"/>
            <a:ext cx="9144000" cy="6829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36868" name="Grupo 4"/>
          <p:cNvGrpSpPr>
            <a:grpSpLocks/>
          </p:cNvGrpSpPr>
          <p:nvPr/>
        </p:nvGrpSpPr>
        <p:grpSpPr bwMode="auto">
          <a:xfrm>
            <a:off x="2987675" y="404813"/>
            <a:ext cx="3240088" cy="6015037"/>
            <a:chOff x="2987675" y="404813"/>
            <a:chExt cx="3240088" cy="6015037"/>
          </a:xfrm>
        </p:grpSpPr>
        <p:pic>
          <p:nvPicPr>
            <p:cNvPr id="36869" name="Picture 2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87675" y="404813"/>
              <a:ext cx="3240088" cy="60150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6870" name="Picture 2"/>
            <p:cNvPicPr>
              <a:picLocks noChangeAspect="1" noChangeArrowheads="1"/>
            </p:cNvPicPr>
            <p:nvPr/>
          </p:nvPicPr>
          <p:blipFill rotWithShape="1">
            <a:blip r:embed="rId5">
              <a:extLst>
                <a:ext uri="{BEBA8EAE-BF5A-486C-A8C5-ECC9F3942E4B}">
                  <a14:imgProps xmlns:a14="http://schemas.microsoft.com/office/drawing/2010/main">
                    <a14:imgLayer r:embed="rId6">
                      <a14:imgEffect>
                        <a14:sharpenSoften amount="25000"/>
                      </a14:imgEffect>
                      <a14:imgEffect>
                        <a14:saturation sat="66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 bwMode="auto">
            <a:xfrm>
              <a:off x="5040112" y="5563091"/>
              <a:ext cx="504000" cy="2932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282625654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BIE">
  <a:themeElements>
    <a:clrScheme name="modeloapresentaçãoCBIE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modeloapresentaçãoCBIE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31750" cap="flat" cmpd="sng" algn="ctr">
          <a:solidFill>
            <a:srgbClr val="FF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rtlCol="0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sz="1200" b="1" i="0" u="none" strike="noStrike" cap="none" normalizeH="0" baseline="0" smtClean="0">
            <a:ln>
              <a:noFill/>
            </a:ln>
            <a:solidFill>
              <a:srgbClr val="333333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1750" cap="flat" cmpd="sng" algn="ctr">
          <a:solidFill>
            <a:srgbClr val="FF66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200" b="1" i="0" u="none" strike="noStrike" cap="none" normalizeH="0" baseline="0" smtClean="0">
            <a:ln>
              <a:noFill/>
            </a:ln>
            <a:solidFill>
              <a:srgbClr val="333333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modeloapresentaçãoCBIE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eloapresentaçãoCBIE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eloapresentaçãoCBIE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eloapresentaçãoCBIE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eloapresentaçãoCBI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eloapresentaçãoCBI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eloapresentaçãoCBI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CBIE sem logo">
  <a:themeElements>
    <a:clrScheme name="CBIE sem log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CBIE sem log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1750" cap="flat" cmpd="sng" algn="ctr">
          <a:solidFill>
            <a:srgbClr val="FF66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200" b="1" i="0" u="none" strike="noStrike" cap="none" normalizeH="0" baseline="0" smtClean="0">
            <a:ln>
              <a:noFill/>
            </a:ln>
            <a:solidFill>
              <a:srgbClr val="333333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1750" cap="flat" cmpd="sng" algn="ctr">
          <a:solidFill>
            <a:srgbClr val="FF66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200" b="1" i="0" u="none" strike="noStrike" cap="none" normalizeH="0" baseline="0" smtClean="0">
            <a:ln>
              <a:noFill/>
            </a:ln>
            <a:solidFill>
              <a:srgbClr val="333333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CBIE sem log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BIE sem log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BIE sem log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BIE sem log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BIE sem log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BIE sem log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BIE sem log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BIE sem log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BIE sem log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BIE sem log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BIE sem log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BIE sem log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modeloapresentaçãoCBIE">
  <a:themeElements>
    <a:clrScheme name="modeloapresentaçãoCBIE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modeloapresentaçãoCBIE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31750" cap="flat" cmpd="sng" algn="ctr">
          <a:solidFill>
            <a:srgbClr val="FF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rtlCol="0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sz="1200" b="1" i="0" u="none" strike="noStrike" cap="none" normalizeH="0" baseline="0" smtClean="0">
            <a:ln>
              <a:noFill/>
            </a:ln>
            <a:solidFill>
              <a:srgbClr val="333333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1750" cap="flat" cmpd="sng" algn="ctr">
          <a:solidFill>
            <a:srgbClr val="FF66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200" b="1" i="0" u="none" strike="noStrike" cap="none" normalizeH="0" baseline="0" smtClean="0">
            <a:ln>
              <a:noFill/>
            </a:ln>
            <a:solidFill>
              <a:srgbClr val="333333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modeloapresentaçãoCBIE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eloapresentaçãoCBIE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eloapresentaçãoCBIE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eloapresentaçãoCBIE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eloapresentaçãoCBI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eloapresentaçãoCBI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eloapresentaçãoCBI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CBIE</Template>
  <TotalTime>31125</TotalTime>
  <Words>303</Words>
  <Application>Microsoft Office PowerPoint</Application>
  <PresentationFormat>Apresentação na tela (4:3)</PresentationFormat>
  <Paragraphs>51</Paragraphs>
  <Slides>5</Slides>
  <Notes>5</Notes>
  <HiddenSlides>0</HiddenSlides>
  <MMClips>0</MMClips>
  <ScaleCrop>false</ScaleCrop>
  <HeadingPairs>
    <vt:vector size="4" baseType="variant">
      <vt:variant>
        <vt:lpstr>Tema</vt:lpstr>
      </vt:variant>
      <vt:variant>
        <vt:i4>3</vt:i4>
      </vt:variant>
      <vt:variant>
        <vt:lpstr>Títulos de slides</vt:lpstr>
      </vt:variant>
      <vt:variant>
        <vt:i4>5</vt:i4>
      </vt:variant>
    </vt:vector>
  </HeadingPairs>
  <TitlesOfParts>
    <vt:vector size="8" baseType="lpstr">
      <vt:lpstr>CBIE</vt:lpstr>
      <vt:lpstr>CBIE sem logo</vt:lpstr>
      <vt:lpstr>modeloapresentaçãoCBIE</vt:lpstr>
      <vt:lpstr>Apresentação do PowerPoint</vt:lpstr>
      <vt:lpstr>O Porquê do Imposto Ambiental</vt:lpstr>
      <vt:lpstr>A Cide dos Combustíveis deve ser encarada como Imposto Ambiental no Brasil</vt:lpstr>
      <vt:lpstr>A Cide como Ponte para os Mandatos de Etanol </vt:lpstr>
      <vt:lpstr>Apresentação do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GAS NATURAL</dc:creator>
  <cp:lastModifiedBy>Rafael</cp:lastModifiedBy>
  <cp:revision>721</cp:revision>
  <dcterms:created xsi:type="dcterms:W3CDTF">2015-02-26T12:14:39Z</dcterms:created>
  <dcterms:modified xsi:type="dcterms:W3CDTF">2016-12-09T17:02:18Z</dcterms:modified>
</cp:coreProperties>
</file>