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66" r:id="rId2"/>
    <p:sldId id="456" r:id="rId3"/>
    <p:sldId id="494" r:id="rId4"/>
    <p:sldId id="493" r:id="rId5"/>
    <p:sldId id="478" r:id="rId6"/>
    <p:sldId id="486" r:id="rId7"/>
    <p:sldId id="502" r:id="rId8"/>
    <p:sldId id="487" r:id="rId9"/>
    <p:sldId id="503" r:id="rId10"/>
    <p:sldId id="496" r:id="rId11"/>
    <p:sldId id="457" r:id="rId12"/>
    <p:sldId id="501" r:id="rId13"/>
    <p:sldId id="497" r:id="rId14"/>
    <p:sldId id="472" r:id="rId15"/>
  </p:sldIdLst>
  <p:sldSz cx="9144000" cy="6858000" type="screen4x3"/>
  <p:notesSz cx="6797675" cy="9928225"/>
  <p:defaultTextStyle>
    <a:defPPr>
      <a:defRPr lang="es-AR"/>
    </a:defPPr>
    <a:lvl1pPr algn="l" rtl="0" fontAlgn="base">
      <a:spcBef>
        <a:spcPct val="0"/>
      </a:spcBef>
      <a:spcAft>
        <a:spcPct val="0"/>
      </a:spcAft>
      <a:defRPr sz="2000" kern="1200">
        <a:solidFill>
          <a:schemeClr val="tx1"/>
        </a:solidFill>
        <a:latin typeface="Verdana" pitchFamily="34" charset="0"/>
        <a:ea typeface="+mn-ea"/>
        <a:cs typeface="+mn-cs"/>
      </a:defRPr>
    </a:lvl1pPr>
    <a:lvl2pPr marL="457200" algn="l" rtl="0" fontAlgn="base">
      <a:spcBef>
        <a:spcPct val="0"/>
      </a:spcBef>
      <a:spcAft>
        <a:spcPct val="0"/>
      </a:spcAft>
      <a:defRPr sz="2000" kern="1200">
        <a:solidFill>
          <a:schemeClr val="tx1"/>
        </a:solidFill>
        <a:latin typeface="Verdana" pitchFamily="34" charset="0"/>
        <a:ea typeface="+mn-ea"/>
        <a:cs typeface="+mn-cs"/>
      </a:defRPr>
    </a:lvl2pPr>
    <a:lvl3pPr marL="914400" algn="l" rtl="0" fontAlgn="base">
      <a:spcBef>
        <a:spcPct val="0"/>
      </a:spcBef>
      <a:spcAft>
        <a:spcPct val="0"/>
      </a:spcAft>
      <a:defRPr sz="2000" kern="1200">
        <a:solidFill>
          <a:schemeClr val="tx1"/>
        </a:solidFill>
        <a:latin typeface="Verdana" pitchFamily="34" charset="0"/>
        <a:ea typeface="+mn-ea"/>
        <a:cs typeface="+mn-cs"/>
      </a:defRPr>
    </a:lvl3pPr>
    <a:lvl4pPr marL="1371600" algn="l" rtl="0" fontAlgn="base">
      <a:spcBef>
        <a:spcPct val="0"/>
      </a:spcBef>
      <a:spcAft>
        <a:spcPct val="0"/>
      </a:spcAft>
      <a:defRPr sz="2000" kern="1200">
        <a:solidFill>
          <a:schemeClr val="tx1"/>
        </a:solidFill>
        <a:latin typeface="Verdana" pitchFamily="34" charset="0"/>
        <a:ea typeface="+mn-ea"/>
        <a:cs typeface="+mn-cs"/>
      </a:defRPr>
    </a:lvl4pPr>
    <a:lvl5pPr marL="1828800" algn="l" rtl="0" fontAlgn="base">
      <a:spcBef>
        <a:spcPct val="0"/>
      </a:spcBef>
      <a:spcAft>
        <a:spcPct val="0"/>
      </a:spcAft>
      <a:defRPr sz="2000" kern="1200">
        <a:solidFill>
          <a:schemeClr val="tx1"/>
        </a:solidFill>
        <a:latin typeface="Verdana" pitchFamily="34" charset="0"/>
        <a:ea typeface="+mn-ea"/>
        <a:cs typeface="+mn-cs"/>
      </a:defRPr>
    </a:lvl5pPr>
    <a:lvl6pPr marL="2286000" algn="l" defTabSz="914400" rtl="0" eaLnBrk="1" latinLnBrk="0" hangingPunct="1">
      <a:defRPr sz="2000" kern="1200">
        <a:solidFill>
          <a:schemeClr val="tx1"/>
        </a:solidFill>
        <a:latin typeface="Verdana" pitchFamily="34" charset="0"/>
        <a:ea typeface="+mn-ea"/>
        <a:cs typeface="+mn-cs"/>
      </a:defRPr>
    </a:lvl6pPr>
    <a:lvl7pPr marL="2743200" algn="l" defTabSz="914400" rtl="0" eaLnBrk="1" latinLnBrk="0" hangingPunct="1">
      <a:defRPr sz="2000" kern="1200">
        <a:solidFill>
          <a:schemeClr val="tx1"/>
        </a:solidFill>
        <a:latin typeface="Verdana" pitchFamily="34" charset="0"/>
        <a:ea typeface="+mn-ea"/>
        <a:cs typeface="+mn-cs"/>
      </a:defRPr>
    </a:lvl7pPr>
    <a:lvl8pPr marL="3200400" algn="l" defTabSz="914400" rtl="0" eaLnBrk="1" latinLnBrk="0" hangingPunct="1">
      <a:defRPr sz="2000" kern="1200">
        <a:solidFill>
          <a:schemeClr val="tx1"/>
        </a:solidFill>
        <a:latin typeface="Verdana" pitchFamily="34" charset="0"/>
        <a:ea typeface="+mn-ea"/>
        <a:cs typeface="+mn-cs"/>
      </a:defRPr>
    </a:lvl8pPr>
    <a:lvl9pPr marL="3657600" algn="l" defTabSz="914400" rtl="0" eaLnBrk="1" latinLnBrk="0" hangingPunct="1">
      <a:defRPr sz="2000"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0D9D9"/>
    <a:srgbClr val="3333CC"/>
    <a:srgbClr val="009900"/>
    <a:srgbClr val="342975"/>
    <a:srgbClr val="F0F0F0"/>
    <a:srgbClr val="669900"/>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3" autoAdjust="0"/>
    <p:restoredTop sz="85053" autoAdjust="0"/>
  </p:normalViewPr>
  <p:slideViewPr>
    <p:cSldViewPr showGuides="1">
      <p:cViewPr varScale="1">
        <p:scale>
          <a:sx n="61" d="100"/>
          <a:sy n="61" d="100"/>
        </p:scale>
        <p:origin x="173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0" d="100"/>
        <a:sy n="110" d="100"/>
      </p:scale>
      <p:origin x="0" y="4902"/>
    </p:cViewPr>
  </p:sorterViewPr>
  <p:notesViewPr>
    <p:cSldViewPr showGuides="1">
      <p:cViewPr varScale="1">
        <p:scale>
          <a:sx n="77" d="100"/>
          <a:sy n="77" d="100"/>
        </p:scale>
        <p:origin x="-2220" y="-108"/>
      </p:cViewPr>
      <p:guideLst>
        <p:guide orient="horz" pos="3127"/>
        <p:guide pos="2142"/>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789E3A-88BB-4420-B5C2-2734FCF7EF1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544B89C5-D62B-40CE-A5EA-2EFA199B5362}">
      <dgm:prSet phldrT="[Texto]" custT="1"/>
      <dgm:spPr/>
      <dgm:t>
        <a:bodyPr/>
        <a:lstStyle/>
        <a:p>
          <a:pPr algn="ctr"/>
          <a:r>
            <a:rPr lang="es-ES" altLang="es-AR" sz="2400" b="1" dirty="0">
              <a:latin typeface="Calibri" panose="020F0502020204030204" pitchFamily="34" charset="0"/>
              <a:cs typeface="Calibri" panose="020F0502020204030204" pitchFamily="34" charset="0"/>
            </a:rPr>
            <a:t>Antecedentes</a:t>
          </a:r>
          <a:endParaRPr lang="es-ES" sz="2400" b="1" dirty="0">
            <a:latin typeface="Calibri" panose="020F0502020204030204" pitchFamily="34" charset="0"/>
            <a:cs typeface="Calibri" panose="020F0502020204030204" pitchFamily="34" charset="0"/>
          </a:endParaRPr>
        </a:p>
      </dgm:t>
    </dgm:pt>
    <dgm:pt modelId="{2BC8AF91-371D-4DE2-9A5E-F16048DA0B88}" type="parTrans" cxnId="{74A039DF-9E83-4228-AA3C-1BCB62231DB2}">
      <dgm:prSet/>
      <dgm:spPr/>
      <dgm:t>
        <a:bodyPr/>
        <a:lstStyle/>
        <a:p>
          <a:endParaRPr lang="es-ES"/>
        </a:p>
      </dgm:t>
    </dgm:pt>
    <dgm:pt modelId="{F7B75C82-CD9E-4B0A-B820-F9CFED098FA0}" type="sibTrans" cxnId="{74A039DF-9E83-4228-AA3C-1BCB62231DB2}">
      <dgm:prSet/>
      <dgm:spPr/>
      <dgm:t>
        <a:bodyPr/>
        <a:lstStyle/>
        <a:p>
          <a:endParaRPr lang="es-ES"/>
        </a:p>
      </dgm:t>
    </dgm:pt>
    <dgm:pt modelId="{0AD93324-1F4D-4F24-BFBA-83B073675F64}">
      <dgm:prSet phldrT="[Texto]" custT="1"/>
      <dgm:spPr/>
      <dgm:t>
        <a:bodyPr/>
        <a:lstStyle/>
        <a:p>
          <a:pPr algn="l"/>
          <a:r>
            <a:rPr lang="es-ES" sz="1800" dirty="0">
              <a:latin typeface="Calibri" panose="020F0502020204030204" pitchFamily="34" charset="0"/>
              <a:cs typeface="Calibri" panose="020F0502020204030204" pitchFamily="34" charset="0"/>
            </a:rPr>
            <a:t>Fundación Bariloche es una institución académica de </a:t>
          </a:r>
          <a:r>
            <a:rPr lang="es-ES" sz="1800" b="1" dirty="0">
              <a:latin typeface="Calibri" panose="020F0502020204030204" pitchFamily="34" charset="0"/>
              <a:cs typeface="Calibri" panose="020F0502020204030204" pitchFamily="34" charset="0"/>
            </a:rPr>
            <a:t>55 años</a:t>
          </a:r>
          <a:r>
            <a:rPr lang="es-ES" sz="1800" dirty="0">
              <a:latin typeface="Calibri" panose="020F0502020204030204" pitchFamily="34" charset="0"/>
              <a:cs typeface="Calibri" panose="020F0502020204030204" pitchFamily="34" charset="0"/>
            </a:rPr>
            <a:t>, cuyo objetivo es la </a:t>
          </a:r>
          <a:r>
            <a:rPr lang="es-ES" sz="1800" b="1" dirty="0">
              <a:latin typeface="Calibri" panose="020F0502020204030204" pitchFamily="34" charset="0"/>
              <a:cs typeface="Calibri" panose="020F0502020204030204" pitchFamily="34" charset="0"/>
            </a:rPr>
            <a:t>investigación</a:t>
          </a:r>
          <a:r>
            <a:rPr lang="es-ES" sz="1800" dirty="0">
              <a:latin typeface="Calibri" panose="020F0502020204030204" pitchFamily="34" charset="0"/>
              <a:cs typeface="Calibri" panose="020F0502020204030204" pitchFamily="34" charset="0"/>
            </a:rPr>
            <a:t>, la </a:t>
          </a:r>
          <a:r>
            <a:rPr lang="es-ES" sz="1800" b="1" dirty="0">
              <a:latin typeface="Calibri" panose="020F0502020204030204" pitchFamily="34" charset="0"/>
              <a:cs typeface="Calibri" panose="020F0502020204030204" pitchFamily="34" charset="0"/>
            </a:rPr>
            <a:t>enseñanza de postgrado</a:t>
          </a:r>
          <a:r>
            <a:rPr lang="es-ES" sz="1800" dirty="0">
              <a:latin typeface="Calibri" panose="020F0502020204030204" pitchFamily="34" charset="0"/>
              <a:cs typeface="Calibri" panose="020F0502020204030204" pitchFamily="34" charset="0"/>
            </a:rPr>
            <a:t> y </a:t>
          </a:r>
          <a:r>
            <a:rPr lang="es-ES" sz="1800" b="1" dirty="0">
              <a:latin typeface="Calibri" panose="020F0502020204030204" pitchFamily="34" charset="0"/>
              <a:cs typeface="Calibri" panose="020F0502020204030204" pitchFamily="34" charset="0"/>
            </a:rPr>
            <a:t>la transferencia de conocimiento </a:t>
          </a:r>
          <a:r>
            <a:rPr lang="es-ES" sz="1800" dirty="0">
              <a:latin typeface="Calibri" panose="020F0502020204030204" pitchFamily="34" charset="0"/>
              <a:cs typeface="Calibri" panose="020F0502020204030204" pitchFamily="34" charset="0"/>
            </a:rPr>
            <a:t>a la sociedad, </a:t>
          </a:r>
          <a:r>
            <a:rPr lang="es-ES" sz="1800" b="0" dirty="0">
              <a:latin typeface="Calibri" panose="020F0502020204030204" pitchFamily="34" charset="0"/>
              <a:cs typeface="Calibri" panose="020F0502020204030204" pitchFamily="34" charset="0"/>
            </a:rPr>
            <a:t>basado en un sólido humanismo</a:t>
          </a:r>
          <a:r>
            <a:rPr lang="es-ES" sz="1800" b="1" dirty="0">
              <a:latin typeface="Calibri" panose="020F0502020204030204" pitchFamily="34" charset="0"/>
              <a:cs typeface="Calibri" panose="020F0502020204030204" pitchFamily="34" charset="0"/>
            </a:rPr>
            <a:t>.</a:t>
          </a:r>
          <a:endParaRPr lang="es-ES" sz="1800" dirty="0">
            <a:latin typeface="Calibri" panose="020F0502020204030204" pitchFamily="34" charset="0"/>
            <a:cs typeface="Calibri" panose="020F0502020204030204" pitchFamily="34" charset="0"/>
          </a:endParaRPr>
        </a:p>
      </dgm:t>
    </dgm:pt>
    <dgm:pt modelId="{1AEF112A-1598-4AE5-B544-D34FA93840E3}" type="parTrans" cxnId="{6B193C70-F008-4325-BC2D-775001BC4D7F}">
      <dgm:prSet/>
      <dgm:spPr/>
      <dgm:t>
        <a:bodyPr/>
        <a:lstStyle/>
        <a:p>
          <a:endParaRPr lang="es-ES"/>
        </a:p>
      </dgm:t>
    </dgm:pt>
    <dgm:pt modelId="{4F9A876F-9A5A-4E4D-8A83-BB486FC59A35}" type="sibTrans" cxnId="{6B193C70-F008-4325-BC2D-775001BC4D7F}">
      <dgm:prSet/>
      <dgm:spPr/>
      <dgm:t>
        <a:bodyPr/>
        <a:lstStyle/>
        <a:p>
          <a:endParaRPr lang="es-ES"/>
        </a:p>
      </dgm:t>
    </dgm:pt>
    <dgm:pt modelId="{77D0EFFC-4ECE-4307-947F-86B1AC2D4E72}">
      <dgm:prSet phldrT="[Texto]" custT="1"/>
      <dgm:spPr/>
      <dgm:t>
        <a:bodyPr/>
        <a:lstStyle/>
        <a:p>
          <a:pPr algn="l"/>
          <a:r>
            <a:rPr lang="es-ES" sz="1800" dirty="0">
              <a:latin typeface="Calibri" panose="020F0502020204030204" pitchFamily="34" charset="0"/>
              <a:cs typeface="Calibri" panose="020F0502020204030204" pitchFamily="34" charset="0"/>
            </a:rPr>
            <a:t>El Modelo Mundial Latinoamericano</a:t>
          </a:r>
          <a:r>
            <a:rPr lang="es-AR" sz="1800" dirty="0">
              <a:latin typeface="Calibri" panose="020F0502020204030204" pitchFamily="34" charset="0"/>
              <a:cs typeface="Calibri" panose="020F0502020204030204" pitchFamily="34" charset="0"/>
            </a:rPr>
            <a:t> (año 1977), respuesta desde el sur al Club de Roma </a:t>
          </a:r>
          <a:r>
            <a:rPr lang="es-AR" sz="1800" i="1" dirty="0">
              <a:latin typeface="Calibri" panose="020F0502020204030204" pitchFamily="34" charset="0"/>
              <a:cs typeface="Calibri" panose="020F0502020204030204" pitchFamily="34" charset="0"/>
            </a:rPr>
            <a:t>(</a:t>
          </a:r>
          <a:r>
            <a:rPr lang="es-AR" sz="1800" i="1" dirty="0" err="1">
              <a:latin typeface="Calibri" panose="020F0502020204030204" pitchFamily="34" charset="0"/>
              <a:cs typeface="Calibri" panose="020F0502020204030204" pitchFamily="34" charset="0"/>
            </a:rPr>
            <a:t>Limits</a:t>
          </a:r>
          <a:r>
            <a:rPr lang="es-AR" sz="1800" i="1" dirty="0">
              <a:latin typeface="Calibri" panose="020F0502020204030204" pitchFamily="34" charset="0"/>
              <a:cs typeface="Calibri" panose="020F0502020204030204" pitchFamily="34" charset="0"/>
            </a:rPr>
            <a:t> </a:t>
          </a:r>
          <a:r>
            <a:rPr lang="es-AR" sz="1800" i="1" dirty="0" err="1">
              <a:latin typeface="Calibri" panose="020F0502020204030204" pitchFamily="34" charset="0"/>
              <a:cs typeface="Calibri" panose="020F0502020204030204" pitchFamily="34" charset="0"/>
            </a:rPr>
            <a:t>of</a:t>
          </a:r>
          <a:r>
            <a:rPr lang="es-AR" sz="1800" i="1" dirty="0">
              <a:latin typeface="Calibri" panose="020F0502020204030204" pitchFamily="34" charset="0"/>
              <a:cs typeface="Calibri" panose="020F0502020204030204" pitchFamily="34" charset="0"/>
            </a:rPr>
            <a:t> </a:t>
          </a:r>
          <a:r>
            <a:rPr lang="es-AR" sz="1800" i="1" dirty="0" err="1">
              <a:latin typeface="Calibri" panose="020F0502020204030204" pitchFamily="34" charset="0"/>
              <a:cs typeface="Calibri" panose="020F0502020204030204" pitchFamily="34" charset="0"/>
            </a:rPr>
            <a:t>Growth</a:t>
          </a:r>
          <a:r>
            <a:rPr lang="es-AR" sz="1800" i="1" dirty="0">
              <a:latin typeface="Calibri" panose="020F0502020204030204" pitchFamily="34" charset="0"/>
              <a:cs typeface="Calibri" panose="020F0502020204030204" pitchFamily="34" charset="0"/>
            </a:rPr>
            <a:t>),</a:t>
          </a:r>
          <a:r>
            <a:rPr lang="es-AR" sz="1800" dirty="0">
              <a:latin typeface="Calibri" panose="020F0502020204030204" pitchFamily="34" charset="0"/>
              <a:cs typeface="Calibri" panose="020F0502020204030204" pitchFamily="34" charset="0"/>
            </a:rPr>
            <a:t> concluyendo que </a:t>
          </a:r>
          <a:r>
            <a:rPr lang="es-AR" sz="1800" b="1" dirty="0">
              <a:latin typeface="Calibri" panose="020F0502020204030204" pitchFamily="34" charset="0"/>
              <a:cs typeface="Calibri" panose="020F0502020204030204" pitchFamily="34" charset="0"/>
            </a:rPr>
            <a:t>los mayores impedimentos para el desarrollo de la humanidad</a:t>
          </a:r>
          <a:r>
            <a:rPr lang="es-AR" sz="1800" dirty="0">
              <a:latin typeface="Calibri" panose="020F0502020204030204" pitchFamily="34" charset="0"/>
              <a:cs typeface="Calibri" panose="020F0502020204030204" pitchFamily="34" charset="0"/>
            </a:rPr>
            <a:t> no son, </a:t>
          </a:r>
          <a:r>
            <a:rPr lang="es-AR" sz="1800" b="1" dirty="0">
              <a:latin typeface="Calibri" panose="020F0502020204030204" pitchFamily="34" charset="0"/>
              <a:cs typeface="Calibri" panose="020F0502020204030204" pitchFamily="34" charset="0"/>
            </a:rPr>
            <a:t>ni la escasez de recursos naturales o de alimentos</a:t>
          </a:r>
          <a:r>
            <a:rPr lang="es-AR" sz="1800" dirty="0">
              <a:latin typeface="Calibri" panose="020F0502020204030204" pitchFamily="34" charset="0"/>
              <a:cs typeface="Calibri" panose="020F0502020204030204" pitchFamily="34" charset="0"/>
            </a:rPr>
            <a:t>, </a:t>
          </a:r>
          <a:r>
            <a:rPr lang="es-AR" sz="1800" b="1" dirty="0">
              <a:latin typeface="Calibri" panose="020F0502020204030204" pitchFamily="34" charset="0"/>
              <a:cs typeface="Calibri" panose="020F0502020204030204" pitchFamily="34" charset="0"/>
            </a:rPr>
            <a:t>ni la falta de productividad,</a:t>
          </a:r>
          <a:r>
            <a:rPr lang="es-AR" sz="1800" dirty="0">
              <a:latin typeface="Calibri" panose="020F0502020204030204" pitchFamily="34" charset="0"/>
              <a:cs typeface="Calibri" panose="020F0502020204030204" pitchFamily="34" charset="0"/>
            </a:rPr>
            <a:t> sino que son </a:t>
          </a:r>
          <a:r>
            <a:rPr lang="es-AR" sz="1800" b="1" dirty="0">
              <a:latin typeface="Calibri" panose="020F0502020204030204" pitchFamily="34" charset="0"/>
              <a:cs typeface="Calibri" panose="020F0502020204030204" pitchFamily="34" charset="0"/>
            </a:rPr>
            <a:t>de índole político </a:t>
          </a:r>
          <a:r>
            <a:rPr lang="es-AR" sz="1400" b="0" dirty="0">
              <a:latin typeface="Calibri" panose="020F0502020204030204" pitchFamily="34" charset="0"/>
              <a:cs typeface="Calibri" panose="020F0502020204030204" pitchFamily="34" charset="0"/>
            </a:rPr>
            <a:t>(existen muchos puntos de contacto con este tema en la actualidad, en particular con la limitación de emisiones)</a:t>
          </a:r>
          <a:r>
            <a:rPr lang="es-AR" sz="1400" dirty="0">
              <a:latin typeface="Calibri" panose="020F0502020204030204" pitchFamily="34" charset="0"/>
              <a:cs typeface="Calibri" panose="020F0502020204030204" pitchFamily="34" charset="0"/>
            </a:rPr>
            <a:t>.</a:t>
          </a:r>
          <a:endParaRPr lang="es-ES" sz="1800" dirty="0">
            <a:latin typeface="Calibri" panose="020F0502020204030204" pitchFamily="34" charset="0"/>
            <a:cs typeface="Calibri" panose="020F0502020204030204" pitchFamily="34" charset="0"/>
          </a:endParaRPr>
        </a:p>
      </dgm:t>
    </dgm:pt>
    <dgm:pt modelId="{4CDAA437-196A-4ECE-A61D-DA9F019C446F}" type="parTrans" cxnId="{3C9147F3-E0C6-415D-ABAD-82B5BC18AF14}">
      <dgm:prSet/>
      <dgm:spPr/>
      <dgm:t>
        <a:bodyPr/>
        <a:lstStyle/>
        <a:p>
          <a:endParaRPr lang="es-ES"/>
        </a:p>
      </dgm:t>
    </dgm:pt>
    <dgm:pt modelId="{08D95D10-B072-4086-ABA7-E70DA5A38FA7}" type="sibTrans" cxnId="{3C9147F3-E0C6-415D-ABAD-82B5BC18AF14}">
      <dgm:prSet/>
      <dgm:spPr/>
      <dgm:t>
        <a:bodyPr/>
        <a:lstStyle/>
        <a:p>
          <a:endParaRPr lang="es-ES"/>
        </a:p>
      </dgm:t>
    </dgm:pt>
    <dgm:pt modelId="{EE61F3D0-2470-4518-B312-CC1BE6404A85}">
      <dgm:prSet phldrT="[Texto]" custT="1"/>
      <dgm:spPr/>
      <dgm:t>
        <a:bodyPr/>
        <a:lstStyle/>
        <a:p>
          <a:pPr algn="l"/>
          <a:r>
            <a:rPr lang="es-ES" sz="1800" dirty="0">
              <a:latin typeface="Calibri" panose="020F0502020204030204" pitchFamily="34" charset="0"/>
              <a:cs typeface="Calibri" panose="020F0502020204030204" pitchFamily="34" charset="0"/>
            </a:rPr>
            <a:t>El modelo de Bariloche </a:t>
          </a:r>
          <a:r>
            <a:rPr lang="es-ES" sz="1800" b="1" dirty="0">
              <a:latin typeface="Calibri" panose="020F0502020204030204" pitchFamily="34" charset="0"/>
              <a:cs typeface="Calibri" panose="020F0502020204030204" pitchFamily="34" charset="0"/>
            </a:rPr>
            <a:t>no se orientó a la predicción de las consecuencias de las tendencias actuales</a:t>
          </a:r>
          <a:r>
            <a:rPr lang="es-ES" sz="1800" dirty="0">
              <a:latin typeface="Calibri" panose="020F0502020204030204" pitchFamily="34" charset="0"/>
              <a:cs typeface="Calibri" panose="020F0502020204030204" pitchFamily="34" charset="0"/>
            </a:rPr>
            <a:t>, </a:t>
          </a:r>
          <a:r>
            <a:rPr lang="es-ES" sz="1800" b="1" dirty="0">
              <a:latin typeface="Calibri" panose="020F0502020204030204" pitchFamily="34" charset="0"/>
              <a:cs typeface="Calibri" panose="020F0502020204030204" pitchFamily="34" charset="0"/>
            </a:rPr>
            <a:t>sino a demostrar la viabilidad material de un futuro deseable (</a:t>
          </a:r>
          <a:r>
            <a:rPr lang="es-ES" sz="1800" b="1" dirty="0" err="1">
              <a:latin typeface="Calibri" panose="020F0502020204030204" pitchFamily="34" charset="0"/>
              <a:cs typeface="Calibri" panose="020F0502020204030204" pitchFamily="34" charset="0"/>
            </a:rPr>
            <a:t>backcasting</a:t>
          </a:r>
          <a:r>
            <a:rPr lang="es-ES" sz="1800" b="1" dirty="0">
              <a:latin typeface="Calibri" panose="020F0502020204030204" pitchFamily="34" charset="0"/>
              <a:cs typeface="Calibri" panose="020F0502020204030204" pitchFamily="34" charset="0"/>
            </a:rPr>
            <a:t>).</a:t>
          </a:r>
          <a:endParaRPr lang="es-ES" sz="1800" dirty="0">
            <a:latin typeface="Calibri" panose="020F0502020204030204" pitchFamily="34" charset="0"/>
            <a:cs typeface="Calibri" panose="020F0502020204030204" pitchFamily="34" charset="0"/>
          </a:endParaRPr>
        </a:p>
      </dgm:t>
    </dgm:pt>
    <dgm:pt modelId="{60EC58B0-85CE-47B1-8B87-8146A7BFBB4D}" type="parTrans" cxnId="{F910083A-471B-4F07-BAE7-25944E52A67A}">
      <dgm:prSet/>
      <dgm:spPr/>
      <dgm:t>
        <a:bodyPr/>
        <a:lstStyle/>
        <a:p>
          <a:endParaRPr lang="es-ES"/>
        </a:p>
      </dgm:t>
    </dgm:pt>
    <dgm:pt modelId="{05252B99-3A28-45AE-A2AB-D6B7B21CBA46}" type="sibTrans" cxnId="{F910083A-471B-4F07-BAE7-25944E52A67A}">
      <dgm:prSet/>
      <dgm:spPr/>
      <dgm:t>
        <a:bodyPr/>
        <a:lstStyle/>
        <a:p>
          <a:endParaRPr lang="es-ES"/>
        </a:p>
      </dgm:t>
    </dgm:pt>
    <dgm:pt modelId="{D262F94E-0F37-4DE2-822B-1D1F1D3F1F24}" type="pres">
      <dgm:prSet presAssocID="{2D789E3A-88BB-4420-B5C2-2734FCF7EF13}" presName="vert0" presStyleCnt="0">
        <dgm:presLayoutVars>
          <dgm:dir/>
          <dgm:animOne val="branch"/>
          <dgm:animLvl val="lvl"/>
        </dgm:presLayoutVars>
      </dgm:prSet>
      <dgm:spPr/>
    </dgm:pt>
    <dgm:pt modelId="{311B79FA-ACA2-4EA6-BF69-9B3632C8977F}" type="pres">
      <dgm:prSet presAssocID="{544B89C5-D62B-40CE-A5EA-2EFA199B5362}" presName="thickLine" presStyleLbl="alignNode1" presStyleIdx="0" presStyleCnt="1"/>
      <dgm:spPr/>
    </dgm:pt>
    <dgm:pt modelId="{DD559881-1062-4D61-A3E2-7A001605EC76}" type="pres">
      <dgm:prSet presAssocID="{544B89C5-D62B-40CE-A5EA-2EFA199B5362}" presName="horz1" presStyleCnt="0"/>
      <dgm:spPr/>
    </dgm:pt>
    <dgm:pt modelId="{C57B61D2-8387-40E6-A591-53F8828D3A9D}" type="pres">
      <dgm:prSet presAssocID="{544B89C5-D62B-40CE-A5EA-2EFA199B5362}" presName="tx1" presStyleLbl="revTx" presStyleIdx="0" presStyleCnt="4" custScaleX="126667"/>
      <dgm:spPr/>
    </dgm:pt>
    <dgm:pt modelId="{A5D2FAEB-E412-46D0-8036-F4353FC30B6B}" type="pres">
      <dgm:prSet presAssocID="{544B89C5-D62B-40CE-A5EA-2EFA199B5362}" presName="vert1" presStyleCnt="0"/>
      <dgm:spPr/>
    </dgm:pt>
    <dgm:pt modelId="{3CBB83DD-815A-4436-A433-8BFCCF01F76C}" type="pres">
      <dgm:prSet presAssocID="{0AD93324-1F4D-4F24-BFBA-83B073675F64}" presName="vertSpace2a" presStyleCnt="0"/>
      <dgm:spPr/>
    </dgm:pt>
    <dgm:pt modelId="{205CBADF-7416-402C-A837-71BF8EF0DA49}" type="pres">
      <dgm:prSet presAssocID="{0AD93324-1F4D-4F24-BFBA-83B073675F64}" presName="horz2" presStyleCnt="0"/>
      <dgm:spPr/>
    </dgm:pt>
    <dgm:pt modelId="{157C19DF-0C63-4F37-B5D9-FEAF2FF07DF9}" type="pres">
      <dgm:prSet presAssocID="{0AD93324-1F4D-4F24-BFBA-83B073675F64}" presName="horzSpace2" presStyleCnt="0"/>
      <dgm:spPr/>
    </dgm:pt>
    <dgm:pt modelId="{EBCF5E16-0F62-4842-994D-CAEB2C881157}" type="pres">
      <dgm:prSet presAssocID="{0AD93324-1F4D-4F24-BFBA-83B073675F64}" presName="tx2" presStyleLbl="revTx" presStyleIdx="1" presStyleCnt="4" custScaleY="38844" custLinFactNeighborX="-931" custLinFactNeighborY="-3983"/>
      <dgm:spPr/>
    </dgm:pt>
    <dgm:pt modelId="{6D0A7C35-7506-4F31-8463-01C059361092}" type="pres">
      <dgm:prSet presAssocID="{0AD93324-1F4D-4F24-BFBA-83B073675F64}" presName="vert2" presStyleCnt="0"/>
      <dgm:spPr/>
    </dgm:pt>
    <dgm:pt modelId="{02E0CA9D-7DAA-4DF0-B83C-392E269ACAA6}" type="pres">
      <dgm:prSet presAssocID="{0AD93324-1F4D-4F24-BFBA-83B073675F64}" presName="thinLine2b" presStyleLbl="callout" presStyleIdx="0" presStyleCnt="3"/>
      <dgm:spPr/>
    </dgm:pt>
    <dgm:pt modelId="{7CAB6D7D-DDD5-4537-8FD1-32B1FF1EC36D}" type="pres">
      <dgm:prSet presAssocID="{0AD93324-1F4D-4F24-BFBA-83B073675F64}" presName="vertSpace2b" presStyleCnt="0"/>
      <dgm:spPr/>
    </dgm:pt>
    <dgm:pt modelId="{AB2E788F-AC8B-409E-9E5B-8CC42CFDDC07}" type="pres">
      <dgm:prSet presAssocID="{77D0EFFC-4ECE-4307-947F-86B1AC2D4E72}" presName="horz2" presStyleCnt="0"/>
      <dgm:spPr/>
    </dgm:pt>
    <dgm:pt modelId="{FB9D6B51-F60B-4222-BB50-24391AA2FF00}" type="pres">
      <dgm:prSet presAssocID="{77D0EFFC-4ECE-4307-947F-86B1AC2D4E72}" presName="horzSpace2" presStyleCnt="0"/>
      <dgm:spPr/>
    </dgm:pt>
    <dgm:pt modelId="{84435662-85AE-4E8B-9999-9F2810F2E341}" type="pres">
      <dgm:prSet presAssocID="{77D0EFFC-4ECE-4307-947F-86B1AC2D4E72}" presName="tx2" presStyleLbl="revTx" presStyleIdx="2" presStyleCnt="4" custScaleY="49746" custLinFactNeighborX="-931" custLinFactNeighborY="-4099"/>
      <dgm:spPr/>
    </dgm:pt>
    <dgm:pt modelId="{6D914211-B4A6-4327-8F80-383425B88866}" type="pres">
      <dgm:prSet presAssocID="{77D0EFFC-4ECE-4307-947F-86B1AC2D4E72}" presName="vert2" presStyleCnt="0"/>
      <dgm:spPr/>
    </dgm:pt>
    <dgm:pt modelId="{4E829BFF-F392-455B-9B40-49E126D57AC5}" type="pres">
      <dgm:prSet presAssocID="{77D0EFFC-4ECE-4307-947F-86B1AC2D4E72}" presName="thinLine2b" presStyleLbl="callout" presStyleIdx="1" presStyleCnt="3"/>
      <dgm:spPr/>
    </dgm:pt>
    <dgm:pt modelId="{246D6CD5-2A8F-4F2D-85A5-D4F0D877B420}" type="pres">
      <dgm:prSet presAssocID="{77D0EFFC-4ECE-4307-947F-86B1AC2D4E72}" presName="vertSpace2b" presStyleCnt="0"/>
      <dgm:spPr/>
    </dgm:pt>
    <dgm:pt modelId="{6B4174DA-DBDE-480D-877A-4848201224BA}" type="pres">
      <dgm:prSet presAssocID="{EE61F3D0-2470-4518-B312-CC1BE6404A85}" presName="horz2" presStyleCnt="0"/>
      <dgm:spPr/>
    </dgm:pt>
    <dgm:pt modelId="{6660027D-ED41-4B20-82D0-70E1FEB24108}" type="pres">
      <dgm:prSet presAssocID="{EE61F3D0-2470-4518-B312-CC1BE6404A85}" presName="horzSpace2" presStyleCnt="0"/>
      <dgm:spPr/>
    </dgm:pt>
    <dgm:pt modelId="{46CCDC01-2352-4092-8191-31B8F6E85789}" type="pres">
      <dgm:prSet presAssocID="{EE61F3D0-2470-4518-B312-CC1BE6404A85}" presName="tx2" presStyleLbl="revTx" presStyleIdx="3" presStyleCnt="4" custScaleY="30580" custLinFactNeighborX="-671" custLinFactNeighborY="-2914"/>
      <dgm:spPr/>
    </dgm:pt>
    <dgm:pt modelId="{0ABC7462-28CC-446E-8FF0-C930DB57CB81}" type="pres">
      <dgm:prSet presAssocID="{EE61F3D0-2470-4518-B312-CC1BE6404A85}" presName="vert2" presStyleCnt="0"/>
      <dgm:spPr/>
    </dgm:pt>
    <dgm:pt modelId="{0125CA39-BB1C-4CF8-BF01-7FB0F77E3594}" type="pres">
      <dgm:prSet presAssocID="{EE61F3D0-2470-4518-B312-CC1BE6404A85}" presName="thinLine2b" presStyleLbl="callout" presStyleIdx="2" presStyleCnt="3"/>
      <dgm:spPr/>
    </dgm:pt>
    <dgm:pt modelId="{E9239411-62A9-4522-8572-85C2E3823645}" type="pres">
      <dgm:prSet presAssocID="{EE61F3D0-2470-4518-B312-CC1BE6404A85}" presName="vertSpace2b" presStyleCnt="0"/>
      <dgm:spPr/>
    </dgm:pt>
  </dgm:ptLst>
  <dgm:cxnLst>
    <dgm:cxn modelId="{F910083A-471B-4F07-BAE7-25944E52A67A}" srcId="{544B89C5-D62B-40CE-A5EA-2EFA199B5362}" destId="{EE61F3D0-2470-4518-B312-CC1BE6404A85}" srcOrd="2" destOrd="0" parTransId="{60EC58B0-85CE-47B1-8B87-8146A7BFBB4D}" sibTransId="{05252B99-3A28-45AE-A2AB-D6B7B21CBA46}"/>
    <dgm:cxn modelId="{B5F4B13D-7F2A-409D-9757-58DED2DDC981}" type="presOf" srcId="{77D0EFFC-4ECE-4307-947F-86B1AC2D4E72}" destId="{84435662-85AE-4E8B-9999-9F2810F2E341}" srcOrd="0" destOrd="0" presId="urn:microsoft.com/office/officeart/2008/layout/LinedList"/>
    <dgm:cxn modelId="{C8D17664-6645-4DA6-A5B3-F6E44B85E39B}" type="presOf" srcId="{2D789E3A-88BB-4420-B5C2-2734FCF7EF13}" destId="{D262F94E-0F37-4DE2-822B-1D1F1D3F1F24}" srcOrd="0" destOrd="0" presId="urn:microsoft.com/office/officeart/2008/layout/LinedList"/>
    <dgm:cxn modelId="{6B193C70-F008-4325-BC2D-775001BC4D7F}" srcId="{544B89C5-D62B-40CE-A5EA-2EFA199B5362}" destId="{0AD93324-1F4D-4F24-BFBA-83B073675F64}" srcOrd="0" destOrd="0" parTransId="{1AEF112A-1598-4AE5-B544-D34FA93840E3}" sibTransId="{4F9A876F-9A5A-4E4D-8A83-BB486FC59A35}"/>
    <dgm:cxn modelId="{B57B1396-7267-4F39-AF8E-6C81D2E3F055}" type="presOf" srcId="{EE61F3D0-2470-4518-B312-CC1BE6404A85}" destId="{46CCDC01-2352-4092-8191-31B8F6E85789}" srcOrd="0" destOrd="0" presId="urn:microsoft.com/office/officeart/2008/layout/LinedList"/>
    <dgm:cxn modelId="{74A039DF-9E83-4228-AA3C-1BCB62231DB2}" srcId="{2D789E3A-88BB-4420-B5C2-2734FCF7EF13}" destId="{544B89C5-D62B-40CE-A5EA-2EFA199B5362}" srcOrd="0" destOrd="0" parTransId="{2BC8AF91-371D-4DE2-9A5E-F16048DA0B88}" sibTransId="{F7B75C82-CD9E-4B0A-B820-F9CFED098FA0}"/>
    <dgm:cxn modelId="{A35399E8-92BC-4DC7-B8A7-F349E5497488}" type="presOf" srcId="{0AD93324-1F4D-4F24-BFBA-83B073675F64}" destId="{EBCF5E16-0F62-4842-994D-CAEB2C881157}" srcOrd="0" destOrd="0" presId="urn:microsoft.com/office/officeart/2008/layout/LinedList"/>
    <dgm:cxn modelId="{3C9147F3-E0C6-415D-ABAD-82B5BC18AF14}" srcId="{544B89C5-D62B-40CE-A5EA-2EFA199B5362}" destId="{77D0EFFC-4ECE-4307-947F-86B1AC2D4E72}" srcOrd="1" destOrd="0" parTransId="{4CDAA437-196A-4ECE-A61D-DA9F019C446F}" sibTransId="{08D95D10-B072-4086-ABA7-E70DA5A38FA7}"/>
    <dgm:cxn modelId="{2E8354F5-BBF2-4A2D-BDC3-382491E08CB3}" type="presOf" srcId="{544B89C5-D62B-40CE-A5EA-2EFA199B5362}" destId="{C57B61D2-8387-40E6-A591-53F8828D3A9D}" srcOrd="0" destOrd="0" presId="urn:microsoft.com/office/officeart/2008/layout/LinedList"/>
    <dgm:cxn modelId="{B77D6128-072C-43C7-9B54-1ED1AB37AFFD}" type="presParOf" srcId="{D262F94E-0F37-4DE2-822B-1D1F1D3F1F24}" destId="{311B79FA-ACA2-4EA6-BF69-9B3632C8977F}" srcOrd="0" destOrd="0" presId="urn:microsoft.com/office/officeart/2008/layout/LinedList"/>
    <dgm:cxn modelId="{92B6519A-9EA9-4EDE-B23D-6B51A6B16491}" type="presParOf" srcId="{D262F94E-0F37-4DE2-822B-1D1F1D3F1F24}" destId="{DD559881-1062-4D61-A3E2-7A001605EC76}" srcOrd="1" destOrd="0" presId="urn:microsoft.com/office/officeart/2008/layout/LinedList"/>
    <dgm:cxn modelId="{4D7DE309-7F5E-44D7-ACAF-A699EF1D304E}" type="presParOf" srcId="{DD559881-1062-4D61-A3E2-7A001605EC76}" destId="{C57B61D2-8387-40E6-A591-53F8828D3A9D}" srcOrd="0" destOrd="0" presId="urn:microsoft.com/office/officeart/2008/layout/LinedList"/>
    <dgm:cxn modelId="{FA04A73B-757A-4DA2-81BD-AF0AD16B2579}" type="presParOf" srcId="{DD559881-1062-4D61-A3E2-7A001605EC76}" destId="{A5D2FAEB-E412-46D0-8036-F4353FC30B6B}" srcOrd="1" destOrd="0" presId="urn:microsoft.com/office/officeart/2008/layout/LinedList"/>
    <dgm:cxn modelId="{FE080C86-87E0-4CCC-AFA3-7DC78A27188B}" type="presParOf" srcId="{A5D2FAEB-E412-46D0-8036-F4353FC30B6B}" destId="{3CBB83DD-815A-4436-A433-8BFCCF01F76C}" srcOrd="0" destOrd="0" presId="urn:microsoft.com/office/officeart/2008/layout/LinedList"/>
    <dgm:cxn modelId="{0C107446-502F-4360-A5F1-A7093E5B17F1}" type="presParOf" srcId="{A5D2FAEB-E412-46D0-8036-F4353FC30B6B}" destId="{205CBADF-7416-402C-A837-71BF8EF0DA49}" srcOrd="1" destOrd="0" presId="urn:microsoft.com/office/officeart/2008/layout/LinedList"/>
    <dgm:cxn modelId="{203B36F0-2DA5-47F1-A458-55A3D35B567F}" type="presParOf" srcId="{205CBADF-7416-402C-A837-71BF8EF0DA49}" destId="{157C19DF-0C63-4F37-B5D9-FEAF2FF07DF9}" srcOrd="0" destOrd="0" presId="urn:microsoft.com/office/officeart/2008/layout/LinedList"/>
    <dgm:cxn modelId="{004AD785-17B0-414E-9053-2D8F9327083A}" type="presParOf" srcId="{205CBADF-7416-402C-A837-71BF8EF0DA49}" destId="{EBCF5E16-0F62-4842-994D-CAEB2C881157}" srcOrd="1" destOrd="0" presId="urn:microsoft.com/office/officeart/2008/layout/LinedList"/>
    <dgm:cxn modelId="{AEFDA179-7A89-4587-AF2D-83FDFC72BD41}" type="presParOf" srcId="{205CBADF-7416-402C-A837-71BF8EF0DA49}" destId="{6D0A7C35-7506-4F31-8463-01C059361092}" srcOrd="2" destOrd="0" presId="urn:microsoft.com/office/officeart/2008/layout/LinedList"/>
    <dgm:cxn modelId="{DC743D5D-9CCD-4175-932B-68324DD53BF1}" type="presParOf" srcId="{A5D2FAEB-E412-46D0-8036-F4353FC30B6B}" destId="{02E0CA9D-7DAA-4DF0-B83C-392E269ACAA6}" srcOrd="2" destOrd="0" presId="urn:microsoft.com/office/officeart/2008/layout/LinedList"/>
    <dgm:cxn modelId="{9D74A33A-0FC1-4B98-BC64-2FC81871B744}" type="presParOf" srcId="{A5D2FAEB-E412-46D0-8036-F4353FC30B6B}" destId="{7CAB6D7D-DDD5-4537-8FD1-32B1FF1EC36D}" srcOrd="3" destOrd="0" presId="urn:microsoft.com/office/officeart/2008/layout/LinedList"/>
    <dgm:cxn modelId="{84C03CD0-1640-4D99-A3D5-95C0EACB691B}" type="presParOf" srcId="{A5D2FAEB-E412-46D0-8036-F4353FC30B6B}" destId="{AB2E788F-AC8B-409E-9E5B-8CC42CFDDC07}" srcOrd="4" destOrd="0" presId="urn:microsoft.com/office/officeart/2008/layout/LinedList"/>
    <dgm:cxn modelId="{B3F90ECF-7E19-4707-B227-A78B0340E21D}" type="presParOf" srcId="{AB2E788F-AC8B-409E-9E5B-8CC42CFDDC07}" destId="{FB9D6B51-F60B-4222-BB50-24391AA2FF00}" srcOrd="0" destOrd="0" presId="urn:microsoft.com/office/officeart/2008/layout/LinedList"/>
    <dgm:cxn modelId="{5CB0F783-C69D-43C5-ABCF-08391A7CCAE0}" type="presParOf" srcId="{AB2E788F-AC8B-409E-9E5B-8CC42CFDDC07}" destId="{84435662-85AE-4E8B-9999-9F2810F2E341}" srcOrd="1" destOrd="0" presId="urn:microsoft.com/office/officeart/2008/layout/LinedList"/>
    <dgm:cxn modelId="{E6838ED6-4F61-4060-A948-56EA2B5838DC}" type="presParOf" srcId="{AB2E788F-AC8B-409E-9E5B-8CC42CFDDC07}" destId="{6D914211-B4A6-4327-8F80-383425B88866}" srcOrd="2" destOrd="0" presId="urn:microsoft.com/office/officeart/2008/layout/LinedList"/>
    <dgm:cxn modelId="{FE32A2AA-1D44-466C-9846-D86806543C78}" type="presParOf" srcId="{A5D2FAEB-E412-46D0-8036-F4353FC30B6B}" destId="{4E829BFF-F392-455B-9B40-49E126D57AC5}" srcOrd="5" destOrd="0" presId="urn:microsoft.com/office/officeart/2008/layout/LinedList"/>
    <dgm:cxn modelId="{6BC0F48E-241E-4291-AB43-9D2C72DF1A96}" type="presParOf" srcId="{A5D2FAEB-E412-46D0-8036-F4353FC30B6B}" destId="{246D6CD5-2A8F-4F2D-85A5-D4F0D877B420}" srcOrd="6" destOrd="0" presId="urn:microsoft.com/office/officeart/2008/layout/LinedList"/>
    <dgm:cxn modelId="{03738623-84CF-4719-BB26-EBF2834E1171}" type="presParOf" srcId="{A5D2FAEB-E412-46D0-8036-F4353FC30B6B}" destId="{6B4174DA-DBDE-480D-877A-4848201224BA}" srcOrd="7" destOrd="0" presId="urn:microsoft.com/office/officeart/2008/layout/LinedList"/>
    <dgm:cxn modelId="{432184A9-6C4A-4167-AE91-6E663B69A2B5}" type="presParOf" srcId="{6B4174DA-DBDE-480D-877A-4848201224BA}" destId="{6660027D-ED41-4B20-82D0-70E1FEB24108}" srcOrd="0" destOrd="0" presId="urn:microsoft.com/office/officeart/2008/layout/LinedList"/>
    <dgm:cxn modelId="{4C78AC03-6681-40C5-BEA4-8AD2CFFAA9EF}" type="presParOf" srcId="{6B4174DA-DBDE-480D-877A-4848201224BA}" destId="{46CCDC01-2352-4092-8191-31B8F6E85789}" srcOrd="1" destOrd="0" presId="urn:microsoft.com/office/officeart/2008/layout/LinedList"/>
    <dgm:cxn modelId="{55BE652E-39B3-4A58-84F0-D30B48476074}" type="presParOf" srcId="{6B4174DA-DBDE-480D-877A-4848201224BA}" destId="{0ABC7462-28CC-446E-8FF0-C930DB57CB81}" srcOrd="2" destOrd="0" presId="urn:microsoft.com/office/officeart/2008/layout/LinedList"/>
    <dgm:cxn modelId="{85832FCA-C198-45CF-AEFA-B3C97C70E6C1}" type="presParOf" srcId="{A5D2FAEB-E412-46D0-8036-F4353FC30B6B}" destId="{0125CA39-BB1C-4CF8-BF01-7FB0F77E3594}" srcOrd="8" destOrd="0" presId="urn:microsoft.com/office/officeart/2008/layout/LinedList"/>
    <dgm:cxn modelId="{810ECEE4-E1C8-4D69-8450-FB4B7109A5A8}" type="presParOf" srcId="{A5D2FAEB-E412-46D0-8036-F4353FC30B6B}" destId="{E9239411-62A9-4522-8572-85C2E3823645}"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789E3A-88BB-4420-B5C2-2734FCF7EF1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544B89C5-D62B-40CE-A5EA-2EFA199B5362}">
      <dgm:prSet phldrT="[Texto]" custT="1"/>
      <dgm:spPr/>
      <dgm:t>
        <a:bodyPr/>
        <a:lstStyle/>
        <a:p>
          <a:r>
            <a:rPr lang="es-ES" altLang="es-AR" sz="1800" b="1" dirty="0">
              <a:latin typeface="Calibri" panose="020F0502020204030204" pitchFamily="34" charset="0"/>
              <a:cs typeface="Calibri" panose="020F0502020204030204" pitchFamily="34" charset="0"/>
            </a:rPr>
            <a:t>Hechos Recientes</a:t>
          </a:r>
          <a:endParaRPr lang="es-ES" sz="1800" b="1" dirty="0">
            <a:latin typeface="Calibri" panose="020F0502020204030204" pitchFamily="34" charset="0"/>
            <a:cs typeface="Calibri" panose="020F0502020204030204" pitchFamily="34" charset="0"/>
          </a:endParaRPr>
        </a:p>
      </dgm:t>
    </dgm:pt>
    <dgm:pt modelId="{2BC8AF91-371D-4DE2-9A5E-F16048DA0B88}" type="parTrans" cxnId="{74A039DF-9E83-4228-AA3C-1BCB62231DB2}">
      <dgm:prSet/>
      <dgm:spPr/>
      <dgm:t>
        <a:bodyPr/>
        <a:lstStyle/>
        <a:p>
          <a:endParaRPr lang="es-ES"/>
        </a:p>
      </dgm:t>
    </dgm:pt>
    <dgm:pt modelId="{F7B75C82-CD9E-4B0A-B820-F9CFED098FA0}" type="sibTrans" cxnId="{74A039DF-9E83-4228-AA3C-1BCB62231DB2}">
      <dgm:prSet/>
      <dgm:spPr/>
      <dgm:t>
        <a:bodyPr/>
        <a:lstStyle/>
        <a:p>
          <a:endParaRPr lang="es-ES"/>
        </a:p>
      </dgm:t>
    </dgm:pt>
    <dgm:pt modelId="{0AD93324-1F4D-4F24-BFBA-83B073675F64}">
      <dgm:prSet phldrT="[Texto]" custT="1"/>
      <dgm:spPr/>
      <dgm:t>
        <a:bodyPr/>
        <a:lstStyle/>
        <a:p>
          <a:r>
            <a:rPr lang="es-ES" sz="1800" dirty="0">
              <a:latin typeface="Calibri" panose="020F0502020204030204" pitchFamily="34" charset="0"/>
              <a:cs typeface="Calibri" panose="020F0502020204030204" pitchFamily="34" charset="0"/>
            </a:rPr>
            <a:t>FB contribuyó en el desarrollo de un </a:t>
          </a:r>
          <a:r>
            <a:rPr lang="es-ES" sz="1800" b="1" dirty="0">
              <a:latin typeface="Calibri" panose="020F0502020204030204" pitchFamily="34" charset="0"/>
              <a:cs typeface="Calibri" panose="020F0502020204030204" pitchFamily="34" charset="0"/>
            </a:rPr>
            <a:t>paradigma energético basado en el diseño de políticas </a:t>
          </a:r>
          <a:r>
            <a:rPr lang="es-ES" sz="1800" dirty="0">
              <a:latin typeface="Calibri" panose="020F0502020204030204" pitchFamily="34" charset="0"/>
              <a:cs typeface="Calibri" panose="020F0502020204030204" pitchFamily="34" charset="0"/>
            </a:rPr>
            <a:t>que consideren </a:t>
          </a:r>
          <a:r>
            <a:rPr lang="es-ES" sz="1800" b="1" dirty="0">
              <a:latin typeface="Calibri" panose="020F0502020204030204" pitchFamily="34" charset="0"/>
              <a:cs typeface="Calibri" panose="020F0502020204030204" pitchFamily="34" charset="0"/>
            </a:rPr>
            <a:t>al ser humano el sujeto activo y la finalidad ultima del desarrollo en el centro y bajo un enfoque sistémico </a:t>
          </a:r>
        </a:p>
      </dgm:t>
    </dgm:pt>
    <dgm:pt modelId="{1AEF112A-1598-4AE5-B544-D34FA93840E3}" type="parTrans" cxnId="{6B193C70-F008-4325-BC2D-775001BC4D7F}">
      <dgm:prSet/>
      <dgm:spPr/>
      <dgm:t>
        <a:bodyPr/>
        <a:lstStyle/>
        <a:p>
          <a:endParaRPr lang="es-ES"/>
        </a:p>
      </dgm:t>
    </dgm:pt>
    <dgm:pt modelId="{4F9A876F-9A5A-4E4D-8A83-BB486FC59A35}" type="sibTrans" cxnId="{6B193C70-F008-4325-BC2D-775001BC4D7F}">
      <dgm:prSet/>
      <dgm:spPr/>
      <dgm:t>
        <a:bodyPr/>
        <a:lstStyle/>
        <a:p>
          <a:endParaRPr lang="es-ES"/>
        </a:p>
      </dgm:t>
    </dgm:pt>
    <dgm:pt modelId="{77D0EFFC-4ECE-4307-947F-86B1AC2D4E72}">
      <dgm:prSet phldrT="[Texto]" custT="1"/>
      <dgm:spPr/>
      <dgm:t>
        <a:bodyPr/>
        <a:lstStyle/>
        <a:p>
          <a:r>
            <a:rPr lang="es-ES" sz="1800" dirty="0">
              <a:latin typeface="Calibri" panose="020F0502020204030204" pitchFamily="34" charset="0"/>
              <a:cs typeface="Calibri" panose="020F0502020204030204" pitchFamily="34" charset="0"/>
            </a:rPr>
            <a:t>FB participó activamente </a:t>
          </a:r>
          <a:r>
            <a:rPr lang="es-ES" sz="1800">
              <a:latin typeface="Calibri" panose="020F0502020204030204" pitchFamily="34" charset="0"/>
              <a:cs typeface="Calibri" panose="020F0502020204030204" pitchFamily="34" charset="0"/>
            </a:rPr>
            <a:t>en </a:t>
          </a:r>
          <a:r>
            <a:rPr lang="es-ES" sz="1800" b="1">
              <a:latin typeface="Calibri" panose="020F0502020204030204" pitchFamily="34" charset="0"/>
              <a:cs typeface="Calibri" panose="020F0502020204030204" pitchFamily="34" charset="0"/>
            </a:rPr>
            <a:t>14 </a:t>
          </a:r>
          <a:r>
            <a:rPr lang="es-ES" sz="1800" b="1" dirty="0">
              <a:latin typeface="Calibri" panose="020F0502020204030204" pitchFamily="34" charset="0"/>
              <a:cs typeface="Calibri" panose="020F0502020204030204" pitchFamily="34" charset="0"/>
            </a:rPr>
            <a:t>países </a:t>
          </a:r>
          <a:r>
            <a:rPr lang="es-ES" sz="1800" dirty="0">
              <a:latin typeface="Calibri" panose="020F0502020204030204" pitchFamily="34" charset="0"/>
              <a:cs typeface="Calibri" panose="020F0502020204030204" pitchFamily="34" charset="0"/>
            </a:rPr>
            <a:t>de la región, en el diseño de políticas energéticas, elaborando escenarios y prospectivas energéticas:</a:t>
          </a:r>
        </a:p>
      </dgm:t>
    </dgm:pt>
    <dgm:pt modelId="{4CDAA437-196A-4ECE-A61D-DA9F019C446F}" type="parTrans" cxnId="{3C9147F3-E0C6-415D-ABAD-82B5BC18AF14}">
      <dgm:prSet/>
      <dgm:spPr/>
      <dgm:t>
        <a:bodyPr/>
        <a:lstStyle/>
        <a:p>
          <a:endParaRPr lang="es-ES"/>
        </a:p>
      </dgm:t>
    </dgm:pt>
    <dgm:pt modelId="{08D95D10-B072-4086-ABA7-E70DA5A38FA7}" type="sibTrans" cxnId="{3C9147F3-E0C6-415D-ABAD-82B5BC18AF14}">
      <dgm:prSet/>
      <dgm:spPr/>
      <dgm:t>
        <a:bodyPr/>
        <a:lstStyle/>
        <a:p>
          <a:endParaRPr lang="es-ES"/>
        </a:p>
      </dgm:t>
    </dgm:pt>
    <dgm:pt modelId="{EE61F3D0-2470-4518-B312-CC1BE6404A85}">
      <dgm:prSet phldrT="[Texto]" custT="1"/>
      <dgm:spPr/>
      <dgm:t>
        <a:bodyPr/>
        <a:lstStyle/>
        <a:p>
          <a:r>
            <a:rPr lang="es-ES" sz="1600" i="1" dirty="0">
              <a:latin typeface="Calibri" panose="020F0502020204030204" pitchFamily="34" charset="0"/>
              <a:cs typeface="Calibri" panose="020F0502020204030204" pitchFamily="34" charset="0"/>
            </a:rPr>
            <a:t>Argentina, Bolivia, Brasil, Chile, Colombia, Ecuador, El Salvador, Honduras, Paraguay, Perú, Nicaragua, República Dominicana, Uruguay, Venezuela</a:t>
          </a:r>
        </a:p>
      </dgm:t>
    </dgm:pt>
    <dgm:pt modelId="{60EC58B0-85CE-47B1-8B87-8146A7BFBB4D}" type="parTrans" cxnId="{F910083A-471B-4F07-BAE7-25944E52A67A}">
      <dgm:prSet/>
      <dgm:spPr/>
      <dgm:t>
        <a:bodyPr/>
        <a:lstStyle/>
        <a:p>
          <a:endParaRPr lang="es-ES"/>
        </a:p>
      </dgm:t>
    </dgm:pt>
    <dgm:pt modelId="{05252B99-3A28-45AE-A2AB-D6B7B21CBA46}" type="sibTrans" cxnId="{F910083A-471B-4F07-BAE7-25944E52A67A}">
      <dgm:prSet/>
      <dgm:spPr/>
      <dgm:t>
        <a:bodyPr/>
        <a:lstStyle/>
        <a:p>
          <a:endParaRPr lang="es-ES"/>
        </a:p>
      </dgm:t>
    </dgm:pt>
    <dgm:pt modelId="{65907A44-A8D4-4526-A2EF-DE31C914C703}">
      <dgm:prSet phldrT="[Texto]" custT="1"/>
      <dgm:spPr/>
      <dgm:t>
        <a:bodyPr/>
        <a:lstStyle/>
        <a:p>
          <a:r>
            <a:rPr lang="es-ES" sz="1800" dirty="0">
              <a:latin typeface="Calibri" panose="020F0502020204030204" pitchFamily="34" charset="0"/>
              <a:cs typeface="Calibri" panose="020F0502020204030204" pitchFamily="34" charset="0"/>
            </a:rPr>
            <a:t>Capacitó a más de </a:t>
          </a:r>
          <a:r>
            <a:rPr lang="es-ES" sz="1800" b="1" dirty="0">
              <a:latin typeface="Calibri" panose="020F0502020204030204" pitchFamily="34" charset="0"/>
              <a:cs typeface="Calibri" panose="020F0502020204030204" pitchFamily="34" charset="0"/>
            </a:rPr>
            <a:t>1.000 profesionales</a:t>
          </a:r>
          <a:r>
            <a:rPr lang="es-ES" sz="1800" dirty="0">
              <a:latin typeface="Calibri" panose="020F0502020204030204" pitchFamily="34" charset="0"/>
              <a:cs typeface="Calibri" panose="020F0502020204030204" pitchFamily="34" charset="0"/>
            </a:rPr>
            <a:t> de la región en su </a:t>
          </a:r>
          <a:r>
            <a:rPr lang="es-ES" sz="1800" b="1" dirty="0">
              <a:latin typeface="Calibri" panose="020F0502020204030204" pitchFamily="34" charset="0"/>
              <a:cs typeface="Calibri" panose="020F0502020204030204" pitchFamily="34" charset="0"/>
            </a:rPr>
            <a:t>curso </a:t>
          </a:r>
          <a:r>
            <a:rPr lang="es-ES" sz="1800" dirty="0">
              <a:latin typeface="Calibri" panose="020F0502020204030204" pitchFamily="34" charset="0"/>
              <a:cs typeface="Calibri" panose="020F0502020204030204" pitchFamily="34" charset="0"/>
            </a:rPr>
            <a:t>de Posgrado sobre Economía de la Energía y Planificación, en sus  </a:t>
          </a:r>
          <a:r>
            <a:rPr lang="es-ES" sz="1800" b="1" dirty="0">
              <a:latin typeface="Calibri" panose="020F0502020204030204" pitchFamily="34" charset="0"/>
              <a:cs typeface="Calibri" panose="020F0502020204030204" pitchFamily="34" charset="0"/>
            </a:rPr>
            <a:t>Talleres</a:t>
          </a:r>
          <a:r>
            <a:rPr lang="es-ES" sz="1800" dirty="0">
              <a:latin typeface="Calibri" panose="020F0502020204030204" pitchFamily="34" charset="0"/>
              <a:cs typeface="Calibri" panose="020F0502020204030204" pitchFamily="34" charset="0"/>
            </a:rPr>
            <a:t> en el uso del Modelo LEAP, </a:t>
          </a:r>
          <a:r>
            <a:rPr lang="es-ES" sz="1800" b="1" dirty="0">
              <a:latin typeface="Calibri" panose="020F0502020204030204" pitchFamily="34" charset="0"/>
              <a:cs typeface="Calibri" panose="020F0502020204030204" pitchFamily="34" charset="0"/>
            </a:rPr>
            <a:t>Seminarios</a:t>
          </a:r>
          <a:r>
            <a:rPr lang="es-ES" sz="1800" dirty="0">
              <a:latin typeface="Calibri" panose="020F0502020204030204" pitchFamily="34" charset="0"/>
              <a:cs typeface="Calibri" panose="020F0502020204030204" pitchFamily="34" charset="0"/>
            </a:rPr>
            <a:t> de Regulación Energética y a través de su </a:t>
          </a:r>
          <a:r>
            <a:rPr lang="es-ES" sz="1800" b="1" dirty="0">
              <a:latin typeface="Calibri" panose="020F0502020204030204" pitchFamily="34" charset="0"/>
              <a:cs typeface="Calibri" panose="020F0502020204030204" pitchFamily="34" charset="0"/>
            </a:rPr>
            <a:t>Maestría</a:t>
          </a:r>
          <a:r>
            <a:rPr lang="es-ES" sz="1800" dirty="0">
              <a:latin typeface="Calibri" panose="020F0502020204030204" pitchFamily="34" charset="0"/>
              <a:cs typeface="Calibri" panose="020F0502020204030204" pitchFamily="34" charset="0"/>
            </a:rPr>
            <a:t> en Economía y Política y Energética y Ambiental, junto a decenas de capacitaciones en los países  </a:t>
          </a:r>
        </a:p>
      </dgm:t>
    </dgm:pt>
    <dgm:pt modelId="{CF2B46A5-AC35-4F02-A2A9-A39E10DA9EF1}" type="parTrans" cxnId="{48286891-81BA-44FD-8474-975ED8DEEE61}">
      <dgm:prSet/>
      <dgm:spPr/>
      <dgm:t>
        <a:bodyPr/>
        <a:lstStyle/>
        <a:p>
          <a:endParaRPr lang="es-AR"/>
        </a:p>
      </dgm:t>
    </dgm:pt>
    <dgm:pt modelId="{4D023BE3-1374-4A21-B3D9-A288836DCC02}" type="sibTrans" cxnId="{48286891-81BA-44FD-8474-975ED8DEEE61}">
      <dgm:prSet/>
      <dgm:spPr/>
      <dgm:t>
        <a:bodyPr/>
        <a:lstStyle/>
        <a:p>
          <a:endParaRPr lang="es-AR"/>
        </a:p>
      </dgm:t>
    </dgm:pt>
    <dgm:pt modelId="{D262F94E-0F37-4DE2-822B-1D1F1D3F1F24}" type="pres">
      <dgm:prSet presAssocID="{2D789E3A-88BB-4420-B5C2-2734FCF7EF13}" presName="vert0" presStyleCnt="0">
        <dgm:presLayoutVars>
          <dgm:dir/>
          <dgm:animOne val="branch"/>
          <dgm:animLvl val="lvl"/>
        </dgm:presLayoutVars>
      </dgm:prSet>
      <dgm:spPr/>
    </dgm:pt>
    <dgm:pt modelId="{311B79FA-ACA2-4EA6-BF69-9B3632C8977F}" type="pres">
      <dgm:prSet presAssocID="{544B89C5-D62B-40CE-A5EA-2EFA199B5362}" presName="thickLine" presStyleLbl="alignNode1" presStyleIdx="0" presStyleCnt="1" custLinFactNeighborY="-734"/>
      <dgm:spPr/>
    </dgm:pt>
    <dgm:pt modelId="{DD559881-1062-4D61-A3E2-7A001605EC76}" type="pres">
      <dgm:prSet presAssocID="{544B89C5-D62B-40CE-A5EA-2EFA199B5362}" presName="horz1" presStyleCnt="0"/>
      <dgm:spPr/>
    </dgm:pt>
    <dgm:pt modelId="{C57B61D2-8387-40E6-A591-53F8828D3A9D}" type="pres">
      <dgm:prSet presAssocID="{544B89C5-D62B-40CE-A5EA-2EFA199B5362}" presName="tx1" presStyleLbl="revTx" presStyleIdx="0" presStyleCnt="5"/>
      <dgm:spPr/>
    </dgm:pt>
    <dgm:pt modelId="{A5D2FAEB-E412-46D0-8036-F4353FC30B6B}" type="pres">
      <dgm:prSet presAssocID="{544B89C5-D62B-40CE-A5EA-2EFA199B5362}" presName="vert1" presStyleCnt="0"/>
      <dgm:spPr/>
    </dgm:pt>
    <dgm:pt modelId="{3CBB83DD-815A-4436-A433-8BFCCF01F76C}" type="pres">
      <dgm:prSet presAssocID="{0AD93324-1F4D-4F24-BFBA-83B073675F64}" presName="vertSpace2a" presStyleCnt="0"/>
      <dgm:spPr/>
    </dgm:pt>
    <dgm:pt modelId="{205CBADF-7416-402C-A837-71BF8EF0DA49}" type="pres">
      <dgm:prSet presAssocID="{0AD93324-1F4D-4F24-BFBA-83B073675F64}" presName="horz2" presStyleCnt="0"/>
      <dgm:spPr/>
    </dgm:pt>
    <dgm:pt modelId="{157C19DF-0C63-4F37-B5D9-FEAF2FF07DF9}" type="pres">
      <dgm:prSet presAssocID="{0AD93324-1F4D-4F24-BFBA-83B073675F64}" presName="horzSpace2" presStyleCnt="0"/>
      <dgm:spPr/>
    </dgm:pt>
    <dgm:pt modelId="{EBCF5E16-0F62-4842-994D-CAEB2C881157}" type="pres">
      <dgm:prSet presAssocID="{0AD93324-1F4D-4F24-BFBA-83B073675F64}" presName="tx2" presStyleLbl="revTx" presStyleIdx="1" presStyleCnt="5" custScaleY="54544"/>
      <dgm:spPr/>
    </dgm:pt>
    <dgm:pt modelId="{6D0A7C35-7506-4F31-8463-01C059361092}" type="pres">
      <dgm:prSet presAssocID="{0AD93324-1F4D-4F24-BFBA-83B073675F64}" presName="vert2" presStyleCnt="0"/>
      <dgm:spPr/>
    </dgm:pt>
    <dgm:pt modelId="{02E0CA9D-7DAA-4DF0-B83C-392E269ACAA6}" type="pres">
      <dgm:prSet presAssocID="{0AD93324-1F4D-4F24-BFBA-83B073675F64}" presName="thinLine2b" presStyleLbl="callout" presStyleIdx="0" presStyleCnt="4"/>
      <dgm:spPr/>
    </dgm:pt>
    <dgm:pt modelId="{7CAB6D7D-DDD5-4537-8FD1-32B1FF1EC36D}" type="pres">
      <dgm:prSet presAssocID="{0AD93324-1F4D-4F24-BFBA-83B073675F64}" presName="vertSpace2b" presStyleCnt="0"/>
      <dgm:spPr/>
    </dgm:pt>
    <dgm:pt modelId="{AB2E788F-AC8B-409E-9E5B-8CC42CFDDC07}" type="pres">
      <dgm:prSet presAssocID="{77D0EFFC-4ECE-4307-947F-86B1AC2D4E72}" presName="horz2" presStyleCnt="0"/>
      <dgm:spPr/>
    </dgm:pt>
    <dgm:pt modelId="{FB9D6B51-F60B-4222-BB50-24391AA2FF00}" type="pres">
      <dgm:prSet presAssocID="{77D0EFFC-4ECE-4307-947F-86B1AC2D4E72}" presName="horzSpace2" presStyleCnt="0"/>
      <dgm:spPr/>
    </dgm:pt>
    <dgm:pt modelId="{84435662-85AE-4E8B-9999-9F2810F2E341}" type="pres">
      <dgm:prSet presAssocID="{77D0EFFC-4ECE-4307-947F-86B1AC2D4E72}" presName="tx2" presStyleLbl="revTx" presStyleIdx="2" presStyleCnt="5" custScaleY="45690"/>
      <dgm:spPr/>
    </dgm:pt>
    <dgm:pt modelId="{6D914211-B4A6-4327-8F80-383425B88866}" type="pres">
      <dgm:prSet presAssocID="{77D0EFFC-4ECE-4307-947F-86B1AC2D4E72}" presName="vert2" presStyleCnt="0"/>
      <dgm:spPr/>
    </dgm:pt>
    <dgm:pt modelId="{4E829BFF-F392-455B-9B40-49E126D57AC5}" type="pres">
      <dgm:prSet presAssocID="{77D0EFFC-4ECE-4307-947F-86B1AC2D4E72}" presName="thinLine2b" presStyleLbl="callout" presStyleIdx="1" presStyleCnt="4"/>
      <dgm:spPr/>
    </dgm:pt>
    <dgm:pt modelId="{246D6CD5-2A8F-4F2D-85A5-D4F0D877B420}" type="pres">
      <dgm:prSet presAssocID="{77D0EFFC-4ECE-4307-947F-86B1AC2D4E72}" presName="vertSpace2b" presStyleCnt="0"/>
      <dgm:spPr/>
    </dgm:pt>
    <dgm:pt modelId="{6B4174DA-DBDE-480D-877A-4848201224BA}" type="pres">
      <dgm:prSet presAssocID="{EE61F3D0-2470-4518-B312-CC1BE6404A85}" presName="horz2" presStyleCnt="0"/>
      <dgm:spPr/>
    </dgm:pt>
    <dgm:pt modelId="{6660027D-ED41-4B20-82D0-70E1FEB24108}" type="pres">
      <dgm:prSet presAssocID="{EE61F3D0-2470-4518-B312-CC1BE6404A85}" presName="horzSpace2" presStyleCnt="0"/>
      <dgm:spPr/>
    </dgm:pt>
    <dgm:pt modelId="{46CCDC01-2352-4092-8191-31B8F6E85789}" type="pres">
      <dgm:prSet presAssocID="{EE61F3D0-2470-4518-B312-CC1BE6404A85}" presName="tx2" presStyleLbl="revTx" presStyleIdx="3" presStyleCnt="5" custScaleY="34939"/>
      <dgm:spPr/>
    </dgm:pt>
    <dgm:pt modelId="{0ABC7462-28CC-446E-8FF0-C930DB57CB81}" type="pres">
      <dgm:prSet presAssocID="{EE61F3D0-2470-4518-B312-CC1BE6404A85}" presName="vert2" presStyleCnt="0"/>
      <dgm:spPr/>
    </dgm:pt>
    <dgm:pt modelId="{0125CA39-BB1C-4CF8-BF01-7FB0F77E3594}" type="pres">
      <dgm:prSet presAssocID="{EE61F3D0-2470-4518-B312-CC1BE6404A85}" presName="thinLine2b" presStyleLbl="callout" presStyleIdx="2" presStyleCnt="4"/>
      <dgm:spPr/>
    </dgm:pt>
    <dgm:pt modelId="{E9239411-62A9-4522-8572-85C2E3823645}" type="pres">
      <dgm:prSet presAssocID="{EE61F3D0-2470-4518-B312-CC1BE6404A85}" presName="vertSpace2b" presStyleCnt="0"/>
      <dgm:spPr/>
    </dgm:pt>
    <dgm:pt modelId="{033E259F-7861-4A4C-9604-31B827D5A515}" type="pres">
      <dgm:prSet presAssocID="{65907A44-A8D4-4526-A2EF-DE31C914C703}" presName="horz2" presStyleCnt="0"/>
      <dgm:spPr/>
    </dgm:pt>
    <dgm:pt modelId="{48284528-AA25-414B-BCF5-B38C3EAB905F}" type="pres">
      <dgm:prSet presAssocID="{65907A44-A8D4-4526-A2EF-DE31C914C703}" presName="horzSpace2" presStyleCnt="0"/>
      <dgm:spPr/>
    </dgm:pt>
    <dgm:pt modelId="{05D89E18-094D-4665-9E94-98CDB87456BE}" type="pres">
      <dgm:prSet presAssocID="{65907A44-A8D4-4526-A2EF-DE31C914C703}" presName="tx2" presStyleLbl="revTx" presStyleIdx="4" presStyleCnt="5" custScaleY="73465"/>
      <dgm:spPr/>
    </dgm:pt>
    <dgm:pt modelId="{C6D1E8F5-A733-4F89-BD05-D003E0BC2E31}" type="pres">
      <dgm:prSet presAssocID="{65907A44-A8D4-4526-A2EF-DE31C914C703}" presName="vert2" presStyleCnt="0"/>
      <dgm:spPr/>
    </dgm:pt>
    <dgm:pt modelId="{4F89CDD7-F433-4241-85B4-F9F7CCCB491E}" type="pres">
      <dgm:prSet presAssocID="{65907A44-A8D4-4526-A2EF-DE31C914C703}" presName="thinLine2b" presStyleLbl="callout" presStyleIdx="3" presStyleCnt="4"/>
      <dgm:spPr/>
    </dgm:pt>
    <dgm:pt modelId="{D34305BD-5CB6-41C1-BC49-BE81068CC562}" type="pres">
      <dgm:prSet presAssocID="{65907A44-A8D4-4526-A2EF-DE31C914C703}" presName="vertSpace2b" presStyleCnt="0"/>
      <dgm:spPr/>
    </dgm:pt>
  </dgm:ptLst>
  <dgm:cxnLst>
    <dgm:cxn modelId="{DC800B38-7F04-4834-AE97-F14A0B2E101C}" type="presOf" srcId="{77D0EFFC-4ECE-4307-947F-86B1AC2D4E72}" destId="{84435662-85AE-4E8B-9999-9F2810F2E341}" srcOrd="0" destOrd="0" presId="urn:microsoft.com/office/officeart/2008/layout/LinedList"/>
    <dgm:cxn modelId="{F910083A-471B-4F07-BAE7-25944E52A67A}" srcId="{544B89C5-D62B-40CE-A5EA-2EFA199B5362}" destId="{EE61F3D0-2470-4518-B312-CC1BE6404A85}" srcOrd="2" destOrd="0" parTransId="{60EC58B0-85CE-47B1-8B87-8146A7BFBB4D}" sibTransId="{05252B99-3A28-45AE-A2AB-D6B7B21CBA46}"/>
    <dgm:cxn modelId="{4EBB333E-ECF8-4729-8185-A8875CD91BF4}" type="presOf" srcId="{EE61F3D0-2470-4518-B312-CC1BE6404A85}" destId="{46CCDC01-2352-4092-8191-31B8F6E85789}" srcOrd="0" destOrd="0" presId="urn:microsoft.com/office/officeart/2008/layout/LinedList"/>
    <dgm:cxn modelId="{A9A7026E-9A82-4C15-BAAD-1770214BAA17}" type="presOf" srcId="{544B89C5-D62B-40CE-A5EA-2EFA199B5362}" destId="{C57B61D2-8387-40E6-A591-53F8828D3A9D}" srcOrd="0" destOrd="0" presId="urn:microsoft.com/office/officeart/2008/layout/LinedList"/>
    <dgm:cxn modelId="{6B193C70-F008-4325-BC2D-775001BC4D7F}" srcId="{544B89C5-D62B-40CE-A5EA-2EFA199B5362}" destId="{0AD93324-1F4D-4F24-BFBA-83B073675F64}" srcOrd="0" destOrd="0" parTransId="{1AEF112A-1598-4AE5-B544-D34FA93840E3}" sibTransId="{4F9A876F-9A5A-4E4D-8A83-BB486FC59A35}"/>
    <dgm:cxn modelId="{F1C24489-D375-405D-9181-74A3D854A0F3}" type="presOf" srcId="{0AD93324-1F4D-4F24-BFBA-83B073675F64}" destId="{EBCF5E16-0F62-4842-994D-CAEB2C881157}" srcOrd="0" destOrd="0" presId="urn:microsoft.com/office/officeart/2008/layout/LinedList"/>
    <dgm:cxn modelId="{9022D78E-91F0-49A1-AC3F-EF145C00E160}" type="presOf" srcId="{65907A44-A8D4-4526-A2EF-DE31C914C703}" destId="{05D89E18-094D-4665-9E94-98CDB87456BE}" srcOrd="0" destOrd="0" presId="urn:microsoft.com/office/officeart/2008/layout/LinedList"/>
    <dgm:cxn modelId="{48286891-81BA-44FD-8474-975ED8DEEE61}" srcId="{544B89C5-D62B-40CE-A5EA-2EFA199B5362}" destId="{65907A44-A8D4-4526-A2EF-DE31C914C703}" srcOrd="3" destOrd="0" parTransId="{CF2B46A5-AC35-4F02-A2A9-A39E10DA9EF1}" sibTransId="{4D023BE3-1374-4A21-B3D9-A288836DCC02}"/>
    <dgm:cxn modelId="{43C96DCC-52C1-4ECB-B179-C80A6F518EA1}" type="presOf" srcId="{2D789E3A-88BB-4420-B5C2-2734FCF7EF13}" destId="{D262F94E-0F37-4DE2-822B-1D1F1D3F1F24}" srcOrd="0" destOrd="0" presId="urn:microsoft.com/office/officeart/2008/layout/LinedList"/>
    <dgm:cxn modelId="{74A039DF-9E83-4228-AA3C-1BCB62231DB2}" srcId="{2D789E3A-88BB-4420-B5C2-2734FCF7EF13}" destId="{544B89C5-D62B-40CE-A5EA-2EFA199B5362}" srcOrd="0" destOrd="0" parTransId="{2BC8AF91-371D-4DE2-9A5E-F16048DA0B88}" sibTransId="{F7B75C82-CD9E-4B0A-B820-F9CFED098FA0}"/>
    <dgm:cxn modelId="{3C9147F3-E0C6-415D-ABAD-82B5BC18AF14}" srcId="{544B89C5-D62B-40CE-A5EA-2EFA199B5362}" destId="{77D0EFFC-4ECE-4307-947F-86B1AC2D4E72}" srcOrd="1" destOrd="0" parTransId="{4CDAA437-196A-4ECE-A61D-DA9F019C446F}" sibTransId="{08D95D10-B072-4086-ABA7-E70DA5A38FA7}"/>
    <dgm:cxn modelId="{72D5E45A-574D-41E9-8FE0-F9809629843B}" type="presParOf" srcId="{D262F94E-0F37-4DE2-822B-1D1F1D3F1F24}" destId="{311B79FA-ACA2-4EA6-BF69-9B3632C8977F}" srcOrd="0" destOrd="0" presId="urn:microsoft.com/office/officeart/2008/layout/LinedList"/>
    <dgm:cxn modelId="{23AFA34F-3E2A-43A8-8485-91ECFC24BA77}" type="presParOf" srcId="{D262F94E-0F37-4DE2-822B-1D1F1D3F1F24}" destId="{DD559881-1062-4D61-A3E2-7A001605EC76}" srcOrd="1" destOrd="0" presId="urn:microsoft.com/office/officeart/2008/layout/LinedList"/>
    <dgm:cxn modelId="{82CBEC25-7C1E-4617-BF46-3CAB62F574F7}" type="presParOf" srcId="{DD559881-1062-4D61-A3E2-7A001605EC76}" destId="{C57B61D2-8387-40E6-A591-53F8828D3A9D}" srcOrd="0" destOrd="0" presId="urn:microsoft.com/office/officeart/2008/layout/LinedList"/>
    <dgm:cxn modelId="{6AEB7AD3-5289-437E-9B8C-04B3F7381FEB}" type="presParOf" srcId="{DD559881-1062-4D61-A3E2-7A001605EC76}" destId="{A5D2FAEB-E412-46D0-8036-F4353FC30B6B}" srcOrd="1" destOrd="0" presId="urn:microsoft.com/office/officeart/2008/layout/LinedList"/>
    <dgm:cxn modelId="{7C271F2E-BE5A-453A-B72D-4A9E18AF05CE}" type="presParOf" srcId="{A5D2FAEB-E412-46D0-8036-F4353FC30B6B}" destId="{3CBB83DD-815A-4436-A433-8BFCCF01F76C}" srcOrd="0" destOrd="0" presId="urn:microsoft.com/office/officeart/2008/layout/LinedList"/>
    <dgm:cxn modelId="{A81E8B54-378C-47DB-80F0-18C055CFFFA1}" type="presParOf" srcId="{A5D2FAEB-E412-46D0-8036-F4353FC30B6B}" destId="{205CBADF-7416-402C-A837-71BF8EF0DA49}" srcOrd="1" destOrd="0" presId="urn:microsoft.com/office/officeart/2008/layout/LinedList"/>
    <dgm:cxn modelId="{0CC0E1B7-EDD3-4DE0-A014-A7D74AD7F407}" type="presParOf" srcId="{205CBADF-7416-402C-A837-71BF8EF0DA49}" destId="{157C19DF-0C63-4F37-B5D9-FEAF2FF07DF9}" srcOrd="0" destOrd="0" presId="urn:microsoft.com/office/officeart/2008/layout/LinedList"/>
    <dgm:cxn modelId="{AF0C80D8-CE27-47C5-B81B-20D558DDA977}" type="presParOf" srcId="{205CBADF-7416-402C-A837-71BF8EF0DA49}" destId="{EBCF5E16-0F62-4842-994D-CAEB2C881157}" srcOrd="1" destOrd="0" presId="urn:microsoft.com/office/officeart/2008/layout/LinedList"/>
    <dgm:cxn modelId="{B459525D-F157-4D24-80DA-AC5439F6926A}" type="presParOf" srcId="{205CBADF-7416-402C-A837-71BF8EF0DA49}" destId="{6D0A7C35-7506-4F31-8463-01C059361092}" srcOrd="2" destOrd="0" presId="urn:microsoft.com/office/officeart/2008/layout/LinedList"/>
    <dgm:cxn modelId="{67D6B8C2-7E97-4D7B-A909-246DF7C01712}" type="presParOf" srcId="{A5D2FAEB-E412-46D0-8036-F4353FC30B6B}" destId="{02E0CA9D-7DAA-4DF0-B83C-392E269ACAA6}" srcOrd="2" destOrd="0" presId="urn:microsoft.com/office/officeart/2008/layout/LinedList"/>
    <dgm:cxn modelId="{EAD15A18-5E72-448B-8D53-6E30246C76E8}" type="presParOf" srcId="{A5D2FAEB-E412-46D0-8036-F4353FC30B6B}" destId="{7CAB6D7D-DDD5-4537-8FD1-32B1FF1EC36D}" srcOrd="3" destOrd="0" presId="urn:microsoft.com/office/officeart/2008/layout/LinedList"/>
    <dgm:cxn modelId="{AA6EC444-7BE3-4BB9-B3B7-B66C2541D484}" type="presParOf" srcId="{A5D2FAEB-E412-46D0-8036-F4353FC30B6B}" destId="{AB2E788F-AC8B-409E-9E5B-8CC42CFDDC07}" srcOrd="4" destOrd="0" presId="urn:microsoft.com/office/officeart/2008/layout/LinedList"/>
    <dgm:cxn modelId="{53BBE30A-3616-49E9-A122-320F23EC2FE4}" type="presParOf" srcId="{AB2E788F-AC8B-409E-9E5B-8CC42CFDDC07}" destId="{FB9D6B51-F60B-4222-BB50-24391AA2FF00}" srcOrd="0" destOrd="0" presId="urn:microsoft.com/office/officeart/2008/layout/LinedList"/>
    <dgm:cxn modelId="{0FBE36A2-5C71-4789-88F3-550180779797}" type="presParOf" srcId="{AB2E788F-AC8B-409E-9E5B-8CC42CFDDC07}" destId="{84435662-85AE-4E8B-9999-9F2810F2E341}" srcOrd="1" destOrd="0" presId="urn:microsoft.com/office/officeart/2008/layout/LinedList"/>
    <dgm:cxn modelId="{269B205F-B62F-4A6C-B399-3E1EA090F237}" type="presParOf" srcId="{AB2E788F-AC8B-409E-9E5B-8CC42CFDDC07}" destId="{6D914211-B4A6-4327-8F80-383425B88866}" srcOrd="2" destOrd="0" presId="urn:microsoft.com/office/officeart/2008/layout/LinedList"/>
    <dgm:cxn modelId="{589388B0-DD68-4E8C-B1A9-8E3B66C71F31}" type="presParOf" srcId="{A5D2FAEB-E412-46D0-8036-F4353FC30B6B}" destId="{4E829BFF-F392-455B-9B40-49E126D57AC5}" srcOrd="5" destOrd="0" presId="urn:microsoft.com/office/officeart/2008/layout/LinedList"/>
    <dgm:cxn modelId="{9B0885BE-5ABD-4FAC-AA81-6ADBB26D685F}" type="presParOf" srcId="{A5D2FAEB-E412-46D0-8036-F4353FC30B6B}" destId="{246D6CD5-2A8F-4F2D-85A5-D4F0D877B420}" srcOrd="6" destOrd="0" presId="urn:microsoft.com/office/officeart/2008/layout/LinedList"/>
    <dgm:cxn modelId="{9C81F920-EED9-4604-A933-971BB21301FD}" type="presParOf" srcId="{A5D2FAEB-E412-46D0-8036-F4353FC30B6B}" destId="{6B4174DA-DBDE-480D-877A-4848201224BA}" srcOrd="7" destOrd="0" presId="urn:microsoft.com/office/officeart/2008/layout/LinedList"/>
    <dgm:cxn modelId="{02BD3E08-7CA1-49A6-9C6A-539D08B2FBD5}" type="presParOf" srcId="{6B4174DA-DBDE-480D-877A-4848201224BA}" destId="{6660027D-ED41-4B20-82D0-70E1FEB24108}" srcOrd="0" destOrd="0" presId="urn:microsoft.com/office/officeart/2008/layout/LinedList"/>
    <dgm:cxn modelId="{F244C4AD-6D9D-4B81-B713-5DC8A67DCD3D}" type="presParOf" srcId="{6B4174DA-DBDE-480D-877A-4848201224BA}" destId="{46CCDC01-2352-4092-8191-31B8F6E85789}" srcOrd="1" destOrd="0" presId="urn:microsoft.com/office/officeart/2008/layout/LinedList"/>
    <dgm:cxn modelId="{7EEE0022-E699-49AC-A705-18E68E0F50C2}" type="presParOf" srcId="{6B4174DA-DBDE-480D-877A-4848201224BA}" destId="{0ABC7462-28CC-446E-8FF0-C930DB57CB81}" srcOrd="2" destOrd="0" presId="urn:microsoft.com/office/officeart/2008/layout/LinedList"/>
    <dgm:cxn modelId="{3C510D98-8481-462D-AFD2-D86F6621D6E4}" type="presParOf" srcId="{A5D2FAEB-E412-46D0-8036-F4353FC30B6B}" destId="{0125CA39-BB1C-4CF8-BF01-7FB0F77E3594}" srcOrd="8" destOrd="0" presId="urn:microsoft.com/office/officeart/2008/layout/LinedList"/>
    <dgm:cxn modelId="{DDF73C00-0321-4CAA-B4C1-21734880A024}" type="presParOf" srcId="{A5D2FAEB-E412-46D0-8036-F4353FC30B6B}" destId="{E9239411-62A9-4522-8572-85C2E3823645}" srcOrd="9" destOrd="0" presId="urn:microsoft.com/office/officeart/2008/layout/LinedList"/>
    <dgm:cxn modelId="{1C534297-4EA2-4DFC-9BC2-73E6832CA502}" type="presParOf" srcId="{A5D2FAEB-E412-46D0-8036-F4353FC30B6B}" destId="{033E259F-7861-4A4C-9604-31B827D5A515}" srcOrd="10" destOrd="0" presId="urn:microsoft.com/office/officeart/2008/layout/LinedList"/>
    <dgm:cxn modelId="{5342603C-C5A5-4CC2-AB2E-CD7692F0B6A7}" type="presParOf" srcId="{033E259F-7861-4A4C-9604-31B827D5A515}" destId="{48284528-AA25-414B-BCF5-B38C3EAB905F}" srcOrd="0" destOrd="0" presId="urn:microsoft.com/office/officeart/2008/layout/LinedList"/>
    <dgm:cxn modelId="{76D0226D-8A64-4B87-A3CD-79755D4858CB}" type="presParOf" srcId="{033E259F-7861-4A4C-9604-31B827D5A515}" destId="{05D89E18-094D-4665-9E94-98CDB87456BE}" srcOrd="1" destOrd="0" presId="urn:microsoft.com/office/officeart/2008/layout/LinedList"/>
    <dgm:cxn modelId="{8EF55869-3B7B-449A-A60E-44395120B760}" type="presParOf" srcId="{033E259F-7861-4A4C-9604-31B827D5A515}" destId="{C6D1E8F5-A733-4F89-BD05-D003E0BC2E31}" srcOrd="2" destOrd="0" presId="urn:microsoft.com/office/officeart/2008/layout/LinedList"/>
    <dgm:cxn modelId="{2167F03E-005F-4094-B4D9-ABA079E6ED01}" type="presParOf" srcId="{A5D2FAEB-E412-46D0-8036-F4353FC30B6B}" destId="{4F89CDD7-F433-4241-85B4-F9F7CCCB491E}" srcOrd="11" destOrd="0" presId="urn:microsoft.com/office/officeart/2008/layout/LinedList"/>
    <dgm:cxn modelId="{B8FEE4A7-10C7-470C-9039-DC9B6801D80B}" type="presParOf" srcId="{A5D2FAEB-E412-46D0-8036-F4353FC30B6B}" destId="{D34305BD-5CB6-41C1-BC49-BE81068CC562}"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789E3A-88BB-4420-B5C2-2734FCF7EF1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544B89C5-D62B-40CE-A5EA-2EFA199B5362}">
      <dgm:prSet phldrT="[Texto]" custT="1"/>
      <dgm:spPr/>
      <dgm:t>
        <a:bodyPr/>
        <a:lstStyle/>
        <a:p>
          <a:r>
            <a:rPr lang="es-ES" altLang="es-AR" sz="2000" b="1" dirty="0">
              <a:latin typeface="Calibri" panose="020F0502020204030204" pitchFamily="34" charset="0"/>
              <a:cs typeface="Calibri" panose="020F0502020204030204" pitchFamily="34" charset="0"/>
            </a:rPr>
            <a:t>Lecciones Aprendidas y Recomendaciones</a:t>
          </a:r>
          <a:endParaRPr lang="es-ES" sz="2000" b="1" dirty="0">
            <a:latin typeface="Calibri" panose="020F0502020204030204" pitchFamily="34" charset="0"/>
            <a:cs typeface="Calibri" panose="020F0502020204030204" pitchFamily="34" charset="0"/>
          </a:endParaRPr>
        </a:p>
      </dgm:t>
    </dgm:pt>
    <dgm:pt modelId="{2BC8AF91-371D-4DE2-9A5E-F16048DA0B88}" type="parTrans" cxnId="{74A039DF-9E83-4228-AA3C-1BCB62231DB2}">
      <dgm:prSet/>
      <dgm:spPr/>
      <dgm:t>
        <a:bodyPr/>
        <a:lstStyle/>
        <a:p>
          <a:endParaRPr lang="es-ES"/>
        </a:p>
      </dgm:t>
    </dgm:pt>
    <dgm:pt modelId="{F7B75C82-CD9E-4B0A-B820-F9CFED098FA0}" type="sibTrans" cxnId="{74A039DF-9E83-4228-AA3C-1BCB62231DB2}">
      <dgm:prSet/>
      <dgm:spPr/>
      <dgm:t>
        <a:bodyPr/>
        <a:lstStyle/>
        <a:p>
          <a:endParaRPr lang="es-ES"/>
        </a:p>
      </dgm:t>
    </dgm:pt>
    <dgm:pt modelId="{77D0EFFC-4ECE-4307-947F-86B1AC2D4E72}">
      <dgm:prSet phldrT="[Texto]" custT="1"/>
      <dgm:spPr/>
      <dgm:t>
        <a:bodyPr/>
        <a:lstStyle/>
        <a:p>
          <a:r>
            <a:rPr lang="es-AR" sz="1800" dirty="0">
              <a:latin typeface="Calibri" panose="020F0502020204030204" pitchFamily="34" charset="0"/>
              <a:cs typeface="Calibri" panose="020F0502020204030204" pitchFamily="34" charset="0"/>
            </a:rPr>
            <a:t>Para llevar adelante con éxito una política energética </a:t>
          </a:r>
          <a:r>
            <a:rPr lang="es-AR" sz="1800" b="1" dirty="0">
              <a:latin typeface="Calibri" panose="020F0502020204030204" pitchFamily="34" charset="0"/>
              <a:cs typeface="Calibri" panose="020F0502020204030204" pitchFamily="34" charset="0"/>
            </a:rPr>
            <a:t>resulta ineludible que la misma cuente con una voluntad política firme </a:t>
          </a:r>
          <a:r>
            <a:rPr lang="es-AR" sz="1400" b="0" dirty="0">
              <a:solidFill>
                <a:srgbClr val="008000"/>
              </a:solidFill>
              <a:latin typeface="Calibri" panose="020F0502020204030204" pitchFamily="34" charset="0"/>
              <a:cs typeface="Calibri" panose="020F0502020204030204" pitchFamily="34" charset="0"/>
            </a:rPr>
            <a:t>(los políticos deben estar convencidos!</a:t>
          </a:r>
          <a:r>
            <a:rPr lang="es-AR" sz="1800" b="0" dirty="0">
              <a:solidFill>
                <a:srgbClr val="008000"/>
              </a:solidFill>
              <a:latin typeface="Calibri" panose="020F0502020204030204" pitchFamily="34" charset="0"/>
              <a:cs typeface="Calibri" panose="020F0502020204030204" pitchFamily="34" charset="0"/>
            </a:rPr>
            <a:t>)</a:t>
          </a:r>
          <a:r>
            <a:rPr lang="es-AR" sz="1800" b="1" dirty="0">
              <a:latin typeface="Calibri" panose="020F0502020204030204" pitchFamily="34" charset="0"/>
              <a:cs typeface="Calibri" panose="020F0502020204030204" pitchFamily="34" charset="0"/>
            </a:rPr>
            <a:t> </a:t>
          </a:r>
          <a:r>
            <a:rPr lang="es-AR" sz="1800" dirty="0">
              <a:latin typeface="Calibri" panose="020F0502020204030204" pitchFamily="34" charset="0"/>
              <a:cs typeface="Calibri" panose="020F0502020204030204" pitchFamily="34" charset="0"/>
            </a:rPr>
            <a:t>y un amplio </a:t>
          </a:r>
          <a:r>
            <a:rPr lang="es-AR" sz="1800" u="sng" dirty="0">
              <a:latin typeface="Calibri" panose="020F0502020204030204" pitchFamily="34" charset="0"/>
              <a:cs typeface="Calibri" panose="020F0502020204030204" pitchFamily="34" charset="0"/>
            </a:rPr>
            <a:t>respaldo social</a:t>
          </a:r>
          <a:r>
            <a:rPr lang="es-AR" sz="1800" u="none" dirty="0">
              <a:latin typeface="Calibri" panose="020F0502020204030204" pitchFamily="34" charset="0"/>
              <a:cs typeface="Calibri" panose="020F0502020204030204" pitchFamily="34" charset="0"/>
            </a:rPr>
            <a:t> </a:t>
          </a:r>
          <a:r>
            <a:rPr lang="es-AR" sz="1400" u="none" dirty="0">
              <a:solidFill>
                <a:srgbClr val="008000"/>
              </a:solidFill>
              <a:latin typeface="Calibri" panose="020F0502020204030204" pitchFamily="34" charset="0"/>
              <a:cs typeface="Calibri" panose="020F0502020204030204" pitchFamily="34" charset="0"/>
            </a:rPr>
            <a:t>(que hay que construir con buenas estrategias)</a:t>
          </a:r>
          <a:r>
            <a:rPr lang="es-AR" sz="1800" dirty="0">
              <a:latin typeface="Calibri" panose="020F0502020204030204" pitchFamily="34" charset="0"/>
              <a:cs typeface="Calibri" panose="020F0502020204030204" pitchFamily="34" charset="0"/>
            </a:rPr>
            <a:t>, y que esté inserta en un esquema institucional que </a:t>
          </a:r>
          <a:r>
            <a:rPr lang="es-AR" sz="1800" b="1" dirty="0">
              <a:latin typeface="Calibri" panose="020F0502020204030204" pitchFamily="34" charset="0"/>
              <a:cs typeface="Calibri" panose="020F0502020204030204" pitchFamily="34" charset="0"/>
            </a:rPr>
            <a:t>dé soporte y continuidad a las acciones tendientes</a:t>
          </a:r>
          <a:r>
            <a:rPr lang="es-AR" sz="1800" dirty="0">
              <a:latin typeface="Calibri" panose="020F0502020204030204" pitchFamily="34" charset="0"/>
              <a:cs typeface="Calibri" panose="020F0502020204030204" pitchFamily="34" charset="0"/>
            </a:rPr>
            <a:t> a la consecución de los </a:t>
          </a:r>
          <a:r>
            <a:rPr lang="es-AR" sz="1800" u="sng" dirty="0">
              <a:latin typeface="Calibri" panose="020F0502020204030204" pitchFamily="34" charset="0"/>
              <a:cs typeface="Calibri" panose="020F0502020204030204" pitchFamily="34" charset="0"/>
            </a:rPr>
            <a:t>objetivos propuestos</a:t>
          </a:r>
          <a:r>
            <a:rPr lang="es-AR" sz="1800" dirty="0">
              <a:latin typeface="Calibri" panose="020F0502020204030204" pitchFamily="34" charset="0"/>
              <a:cs typeface="Calibri" panose="020F0502020204030204" pitchFamily="34" charset="0"/>
            </a:rPr>
            <a:t>.</a:t>
          </a:r>
          <a:endParaRPr lang="es-ES" sz="1800" dirty="0">
            <a:latin typeface="Calibri" panose="020F0502020204030204" pitchFamily="34" charset="0"/>
            <a:cs typeface="Calibri" panose="020F0502020204030204" pitchFamily="34" charset="0"/>
          </a:endParaRPr>
        </a:p>
      </dgm:t>
    </dgm:pt>
    <dgm:pt modelId="{4CDAA437-196A-4ECE-A61D-DA9F019C446F}" type="parTrans" cxnId="{3C9147F3-E0C6-415D-ABAD-82B5BC18AF14}">
      <dgm:prSet/>
      <dgm:spPr/>
      <dgm:t>
        <a:bodyPr/>
        <a:lstStyle/>
        <a:p>
          <a:endParaRPr lang="es-ES"/>
        </a:p>
      </dgm:t>
    </dgm:pt>
    <dgm:pt modelId="{08D95D10-B072-4086-ABA7-E70DA5A38FA7}" type="sibTrans" cxnId="{3C9147F3-E0C6-415D-ABAD-82B5BC18AF14}">
      <dgm:prSet/>
      <dgm:spPr/>
      <dgm:t>
        <a:bodyPr/>
        <a:lstStyle/>
        <a:p>
          <a:endParaRPr lang="es-ES"/>
        </a:p>
      </dgm:t>
    </dgm:pt>
    <dgm:pt modelId="{EE61F3D0-2470-4518-B312-CC1BE6404A85}">
      <dgm:prSet phldrT="[Texto]" custT="1"/>
      <dgm:spPr/>
      <dgm:t>
        <a:bodyPr/>
        <a:lstStyle/>
        <a:p>
          <a:r>
            <a:rPr lang="es-AR" sz="1800" dirty="0">
              <a:latin typeface="Calibri" panose="020F0502020204030204" pitchFamily="34" charset="0"/>
              <a:cs typeface="Calibri" panose="020F0502020204030204" pitchFamily="34" charset="0"/>
            </a:rPr>
            <a:t>Se requiere de </a:t>
          </a:r>
          <a:r>
            <a:rPr lang="es-AR" sz="1800" b="1" dirty="0">
              <a:latin typeface="Calibri" panose="020F0502020204030204" pitchFamily="34" charset="0"/>
              <a:cs typeface="Calibri" panose="020F0502020204030204" pitchFamily="34" charset="0"/>
            </a:rPr>
            <a:t>una adecuada articulación y planificación de las diferentes actividades</a:t>
          </a:r>
          <a:r>
            <a:rPr lang="es-AR" sz="1800" dirty="0">
              <a:latin typeface="Calibri" panose="020F0502020204030204" pitchFamily="34" charset="0"/>
              <a:cs typeface="Calibri" panose="020F0502020204030204" pitchFamily="34" charset="0"/>
            </a:rPr>
            <a:t>, sino los éxitos serán efímeros y en poco tiempo los avances se verán revertidos.</a:t>
          </a:r>
          <a:endParaRPr lang="es-ES" sz="1800" dirty="0">
            <a:latin typeface="Calibri" panose="020F0502020204030204" pitchFamily="34" charset="0"/>
            <a:cs typeface="Calibri" panose="020F0502020204030204" pitchFamily="34" charset="0"/>
          </a:endParaRPr>
        </a:p>
      </dgm:t>
    </dgm:pt>
    <dgm:pt modelId="{60EC58B0-85CE-47B1-8B87-8146A7BFBB4D}" type="parTrans" cxnId="{F910083A-471B-4F07-BAE7-25944E52A67A}">
      <dgm:prSet/>
      <dgm:spPr/>
      <dgm:t>
        <a:bodyPr/>
        <a:lstStyle/>
        <a:p>
          <a:endParaRPr lang="es-ES"/>
        </a:p>
      </dgm:t>
    </dgm:pt>
    <dgm:pt modelId="{05252B99-3A28-45AE-A2AB-D6B7B21CBA46}" type="sibTrans" cxnId="{F910083A-471B-4F07-BAE7-25944E52A67A}">
      <dgm:prSet/>
      <dgm:spPr/>
      <dgm:t>
        <a:bodyPr/>
        <a:lstStyle/>
        <a:p>
          <a:endParaRPr lang="es-ES"/>
        </a:p>
      </dgm:t>
    </dgm:pt>
    <dgm:pt modelId="{F524014D-2B27-4A6A-913F-189FB8E01DAA}">
      <dgm:prSet phldrT="[Texto]" custT="1"/>
      <dgm:spPr/>
      <dgm:t>
        <a:bodyPr/>
        <a:lstStyle/>
        <a:p>
          <a:r>
            <a:rPr lang="es-ES" sz="1800" dirty="0">
              <a:latin typeface="Calibri" panose="020F0502020204030204" pitchFamily="34" charset="0"/>
              <a:cs typeface="Calibri" panose="020F0502020204030204" pitchFamily="34" charset="0"/>
            </a:rPr>
            <a:t>Se </a:t>
          </a:r>
          <a:r>
            <a:rPr lang="es-ES" sz="1800" b="1" dirty="0">
              <a:latin typeface="Calibri" panose="020F0502020204030204" pitchFamily="34" charset="0"/>
              <a:cs typeface="Calibri" panose="020F0502020204030204" pitchFamily="34" charset="0"/>
            </a:rPr>
            <a:t>considera imprescindible que los actores locales tomen la herramienta entregada</a:t>
          </a:r>
          <a:r>
            <a:rPr lang="es-ES" sz="1800" dirty="0">
              <a:latin typeface="Calibri" panose="020F0502020204030204" pitchFamily="34" charset="0"/>
              <a:cs typeface="Calibri" panose="020F0502020204030204" pitchFamily="34" charset="0"/>
            </a:rPr>
            <a:t>, </a:t>
          </a:r>
          <a:r>
            <a:rPr lang="es-ES" sz="1800" u="sng" dirty="0">
              <a:latin typeface="Calibri" panose="020F0502020204030204" pitchFamily="34" charset="0"/>
              <a:cs typeface="Calibri" panose="020F0502020204030204" pitchFamily="34" charset="0"/>
            </a:rPr>
            <a:t>trabajen en ella</a:t>
          </a:r>
          <a:r>
            <a:rPr lang="es-ES" sz="1800" dirty="0">
              <a:latin typeface="Calibri" panose="020F0502020204030204" pitchFamily="34" charset="0"/>
              <a:cs typeface="Calibri" panose="020F0502020204030204" pitchFamily="34" charset="0"/>
            </a:rPr>
            <a:t>, y la </a:t>
          </a:r>
          <a:r>
            <a:rPr lang="es-ES" sz="1800" u="sng" dirty="0">
              <a:latin typeface="Calibri" panose="020F0502020204030204" pitchFamily="34" charset="0"/>
              <a:cs typeface="Calibri" panose="020F0502020204030204" pitchFamily="34" charset="0"/>
            </a:rPr>
            <a:t>conozcan.</a:t>
          </a:r>
        </a:p>
        <a:p>
          <a:r>
            <a:rPr lang="es-ES" sz="1600" u="none" dirty="0">
              <a:solidFill>
                <a:srgbClr val="008000"/>
              </a:solidFill>
              <a:latin typeface="Calibri" panose="020F0502020204030204" pitchFamily="34" charset="0"/>
              <a:cs typeface="Calibri" panose="020F0502020204030204" pitchFamily="34" charset="0"/>
            </a:rPr>
            <a:t>Hay distintos niveles de herramientas. Aquellas para la planificación sirven para convencer de las políticas e idear estrategias.</a:t>
          </a:r>
        </a:p>
      </dgm:t>
    </dgm:pt>
    <dgm:pt modelId="{47422969-4B87-47AF-933C-606342BBAAE8}" type="parTrans" cxnId="{C913E78F-2632-4616-BE67-A6E72174C676}">
      <dgm:prSet/>
      <dgm:spPr/>
      <dgm:t>
        <a:bodyPr/>
        <a:lstStyle/>
        <a:p>
          <a:endParaRPr lang="es-AR"/>
        </a:p>
      </dgm:t>
    </dgm:pt>
    <dgm:pt modelId="{DAB2AB93-2CE0-4F8D-869A-8AE707CD94FA}" type="sibTrans" cxnId="{C913E78F-2632-4616-BE67-A6E72174C676}">
      <dgm:prSet/>
      <dgm:spPr/>
      <dgm:t>
        <a:bodyPr/>
        <a:lstStyle/>
        <a:p>
          <a:endParaRPr lang="es-AR"/>
        </a:p>
      </dgm:t>
    </dgm:pt>
    <dgm:pt modelId="{D262F94E-0F37-4DE2-822B-1D1F1D3F1F24}" type="pres">
      <dgm:prSet presAssocID="{2D789E3A-88BB-4420-B5C2-2734FCF7EF13}" presName="vert0" presStyleCnt="0">
        <dgm:presLayoutVars>
          <dgm:dir/>
          <dgm:animOne val="branch"/>
          <dgm:animLvl val="lvl"/>
        </dgm:presLayoutVars>
      </dgm:prSet>
      <dgm:spPr/>
    </dgm:pt>
    <dgm:pt modelId="{311B79FA-ACA2-4EA6-BF69-9B3632C8977F}" type="pres">
      <dgm:prSet presAssocID="{544B89C5-D62B-40CE-A5EA-2EFA199B5362}" presName="thickLine" presStyleLbl="alignNode1" presStyleIdx="0" presStyleCnt="1"/>
      <dgm:spPr/>
    </dgm:pt>
    <dgm:pt modelId="{DD559881-1062-4D61-A3E2-7A001605EC76}" type="pres">
      <dgm:prSet presAssocID="{544B89C5-D62B-40CE-A5EA-2EFA199B5362}" presName="horz1" presStyleCnt="0"/>
      <dgm:spPr/>
    </dgm:pt>
    <dgm:pt modelId="{C57B61D2-8387-40E6-A591-53F8828D3A9D}" type="pres">
      <dgm:prSet presAssocID="{544B89C5-D62B-40CE-A5EA-2EFA199B5362}" presName="tx1" presStyleLbl="revTx" presStyleIdx="0" presStyleCnt="4" custScaleX="135808"/>
      <dgm:spPr/>
    </dgm:pt>
    <dgm:pt modelId="{A5D2FAEB-E412-46D0-8036-F4353FC30B6B}" type="pres">
      <dgm:prSet presAssocID="{544B89C5-D62B-40CE-A5EA-2EFA199B5362}" presName="vert1" presStyleCnt="0"/>
      <dgm:spPr/>
    </dgm:pt>
    <dgm:pt modelId="{B6417A25-6880-4A07-8BEE-0802A16CB8D7}" type="pres">
      <dgm:prSet presAssocID="{77D0EFFC-4ECE-4307-947F-86B1AC2D4E72}" presName="vertSpace2a" presStyleCnt="0"/>
      <dgm:spPr/>
    </dgm:pt>
    <dgm:pt modelId="{AB2E788F-AC8B-409E-9E5B-8CC42CFDDC07}" type="pres">
      <dgm:prSet presAssocID="{77D0EFFC-4ECE-4307-947F-86B1AC2D4E72}" presName="horz2" presStyleCnt="0"/>
      <dgm:spPr/>
    </dgm:pt>
    <dgm:pt modelId="{FB9D6B51-F60B-4222-BB50-24391AA2FF00}" type="pres">
      <dgm:prSet presAssocID="{77D0EFFC-4ECE-4307-947F-86B1AC2D4E72}" presName="horzSpace2" presStyleCnt="0"/>
      <dgm:spPr/>
    </dgm:pt>
    <dgm:pt modelId="{84435662-85AE-4E8B-9999-9F2810F2E341}" type="pres">
      <dgm:prSet presAssocID="{77D0EFFC-4ECE-4307-947F-86B1AC2D4E72}" presName="tx2" presStyleLbl="revTx" presStyleIdx="1" presStyleCnt="4" custScaleY="65944"/>
      <dgm:spPr/>
    </dgm:pt>
    <dgm:pt modelId="{6D914211-B4A6-4327-8F80-383425B88866}" type="pres">
      <dgm:prSet presAssocID="{77D0EFFC-4ECE-4307-947F-86B1AC2D4E72}" presName="vert2" presStyleCnt="0"/>
      <dgm:spPr/>
    </dgm:pt>
    <dgm:pt modelId="{4E829BFF-F392-455B-9B40-49E126D57AC5}" type="pres">
      <dgm:prSet presAssocID="{77D0EFFC-4ECE-4307-947F-86B1AC2D4E72}" presName="thinLine2b" presStyleLbl="callout" presStyleIdx="0" presStyleCnt="3"/>
      <dgm:spPr/>
    </dgm:pt>
    <dgm:pt modelId="{246D6CD5-2A8F-4F2D-85A5-D4F0D877B420}" type="pres">
      <dgm:prSet presAssocID="{77D0EFFC-4ECE-4307-947F-86B1AC2D4E72}" presName="vertSpace2b" presStyleCnt="0"/>
      <dgm:spPr/>
    </dgm:pt>
    <dgm:pt modelId="{6B4174DA-DBDE-480D-877A-4848201224BA}" type="pres">
      <dgm:prSet presAssocID="{EE61F3D0-2470-4518-B312-CC1BE6404A85}" presName="horz2" presStyleCnt="0"/>
      <dgm:spPr/>
    </dgm:pt>
    <dgm:pt modelId="{6660027D-ED41-4B20-82D0-70E1FEB24108}" type="pres">
      <dgm:prSet presAssocID="{EE61F3D0-2470-4518-B312-CC1BE6404A85}" presName="horzSpace2" presStyleCnt="0"/>
      <dgm:spPr/>
    </dgm:pt>
    <dgm:pt modelId="{46CCDC01-2352-4092-8191-31B8F6E85789}" type="pres">
      <dgm:prSet presAssocID="{EE61F3D0-2470-4518-B312-CC1BE6404A85}" presName="tx2" presStyleLbl="revTx" presStyleIdx="2" presStyleCnt="4" custScaleY="44830"/>
      <dgm:spPr/>
    </dgm:pt>
    <dgm:pt modelId="{0ABC7462-28CC-446E-8FF0-C930DB57CB81}" type="pres">
      <dgm:prSet presAssocID="{EE61F3D0-2470-4518-B312-CC1BE6404A85}" presName="vert2" presStyleCnt="0"/>
      <dgm:spPr/>
    </dgm:pt>
    <dgm:pt modelId="{0125CA39-BB1C-4CF8-BF01-7FB0F77E3594}" type="pres">
      <dgm:prSet presAssocID="{EE61F3D0-2470-4518-B312-CC1BE6404A85}" presName="thinLine2b" presStyleLbl="callout" presStyleIdx="1" presStyleCnt="3"/>
      <dgm:spPr/>
    </dgm:pt>
    <dgm:pt modelId="{E9239411-62A9-4522-8572-85C2E3823645}" type="pres">
      <dgm:prSet presAssocID="{EE61F3D0-2470-4518-B312-CC1BE6404A85}" presName="vertSpace2b" presStyleCnt="0"/>
      <dgm:spPr/>
    </dgm:pt>
    <dgm:pt modelId="{325F474C-492D-48CC-8B31-F585DB4925C7}" type="pres">
      <dgm:prSet presAssocID="{F524014D-2B27-4A6A-913F-189FB8E01DAA}" presName="horz2" presStyleCnt="0"/>
      <dgm:spPr/>
    </dgm:pt>
    <dgm:pt modelId="{722230B4-F400-484B-90E2-E67D6CDC5C68}" type="pres">
      <dgm:prSet presAssocID="{F524014D-2B27-4A6A-913F-189FB8E01DAA}" presName="horzSpace2" presStyleCnt="0"/>
      <dgm:spPr/>
    </dgm:pt>
    <dgm:pt modelId="{6FF692D3-FC95-456F-9D47-AA4C9725D69D}" type="pres">
      <dgm:prSet presAssocID="{F524014D-2B27-4A6A-913F-189FB8E01DAA}" presName="tx2" presStyleLbl="revTx" presStyleIdx="3" presStyleCnt="4" custScaleY="38555"/>
      <dgm:spPr/>
    </dgm:pt>
    <dgm:pt modelId="{F57E9890-2938-4842-BEFA-039D1F4D557F}" type="pres">
      <dgm:prSet presAssocID="{F524014D-2B27-4A6A-913F-189FB8E01DAA}" presName="vert2" presStyleCnt="0"/>
      <dgm:spPr/>
    </dgm:pt>
    <dgm:pt modelId="{CCB98CA5-C9ED-4A4D-898F-26387D1C33E7}" type="pres">
      <dgm:prSet presAssocID="{F524014D-2B27-4A6A-913F-189FB8E01DAA}" presName="thinLine2b" presStyleLbl="callout" presStyleIdx="2" presStyleCnt="3"/>
      <dgm:spPr/>
    </dgm:pt>
    <dgm:pt modelId="{E8E611E6-77D2-4852-BB38-CFA989ACCC37}" type="pres">
      <dgm:prSet presAssocID="{F524014D-2B27-4A6A-913F-189FB8E01DAA}" presName="vertSpace2b" presStyleCnt="0"/>
      <dgm:spPr/>
    </dgm:pt>
  </dgm:ptLst>
  <dgm:cxnLst>
    <dgm:cxn modelId="{57445728-2621-4911-B839-1E0C48CF2F0D}" type="presOf" srcId="{77D0EFFC-4ECE-4307-947F-86B1AC2D4E72}" destId="{84435662-85AE-4E8B-9999-9F2810F2E341}" srcOrd="0" destOrd="0" presId="urn:microsoft.com/office/officeart/2008/layout/LinedList"/>
    <dgm:cxn modelId="{F910083A-471B-4F07-BAE7-25944E52A67A}" srcId="{544B89C5-D62B-40CE-A5EA-2EFA199B5362}" destId="{EE61F3D0-2470-4518-B312-CC1BE6404A85}" srcOrd="1" destOrd="0" parTransId="{60EC58B0-85CE-47B1-8B87-8146A7BFBB4D}" sibTransId="{05252B99-3A28-45AE-A2AB-D6B7B21CBA46}"/>
    <dgm:cxn modelId="{C913E78F-2632-4616-BE67-A6E72174C676}" srcId="{544B89C5-D62B-40CE-A5EA-2EFA199B5362}" destId="{F524014D-2B27-4A6A-913F-189FB8E01DAA}" srcOrd="2" destOrd="0" parTransId="{47422969-4B87-47AF-933C-606342BBAAE8}" sibTransId="{DAB2AB93-2CE0-4F8D-869A-8AE707CD94FA}"/>
    <dgm:cxn modelId="{5BEF8296-BDC7-4200-A8B4-89DA0C212318}" type="presOf" srcId="{2D789E3A-88BB-4420-B5C2-2734FCF7EF13}" destId="{D262F94E-0F37-4DE2-822B-1D1F1D3F1F24}" srcOrd="0" destOrd="0" presId="urn:microsoft.com/office/officeart/2008/layout/LinedList"/>
    <dgm:cxn modelId="{EB67FBB9-E707-4784-A16A-973540B0203B}" type="presOf" srcId="{544B89C5-D62B-40CE-A5EA-2EFA199B5362}" destId="{C57B61D2-8387-40E6-A591-53F8828D3A9D}" srcOrd="0" destOrd="0" presId="urn:microsoft.com/office/officeart/2008/layout/LinedList"/>
    <dgm:cxn modelId="{085DDECE-90AF-462E-BF73-1537D057534A}" type="presOf" srcId="{F524014D-2B27-4A6A-913F-189FB8E01DAA}" destId="{6FF692D3-FC95-456F-9D47-AA4C9725D69D}" srcOrd="0" destOrd="0" presId="urn:microsoft.com/office/officeart/2008/layout/LinedList"/>
    <dgm:cxn modelId="{74A039DF-9E83-4228-AA3C-1BCB62231DB2}" srcId="{2D789E3A-88BB-4420-B5C2-2734FCF7EF13}" destId="{544B89C5-D62B-40CE-A5EA-2EFA199B5362}" srcOrd="0" destOrd="0" parTransId="{2BC8AF91-371D-4DE2-9A5E-F16048DA0B88}" sibTransId="{F7B75C82-CD9E-4B0A-B820-F9CFED098FA0}"/>
    <dgm:cxn modelId="{5869C6F2-51AC-48E8-9119-4A26E8AD699E}" type="presOf" srcId="{EE61F3D0-2470-4518-B312-CC1BE6404A85}" destId="{46CCDC01-2352-4092-8191-31B8F6E85789}" srcOrd="0" destOrd="0" presId="urn:microsoft.com/office/officeart/2008/layout/LinedList"/>
    <dgm:cxn modelId="{3C9147F3-E0C6-415D-ABAD-82B5BC18AF14}" srcId="{544B89C5-D62B-40CE-A5EA-2EFA199B5362}" destId="{77D0EFFC-4ECE-4307-947F-86B1AC2D4E72}" srcOrd="0" destOrd="0" parTransId="{4CDAA437-196A-4ECE-A61D-DA9F019C446F}" sibTransId="{08D95D10-B072-4086-ABA7-E70DA5A38FA7}"/>
    <dgm:cxn modelId="{6F280962-BC21-4C4E-967C-DEE06E93BA02}" type="presParOf" srcId="{D262F94E-0F37-4DE2-822B-1D1F1D3F1F24}" destId="{311B79FA-ACA2-4EA6-BF69-9B3632C8977F}" srcOrd="0" destOrd="0" presId="urn:microsoft.com/office/officeart/2008/layout/LinedList"/>
    <dgm:cxn modelId="{79AFD346-1656-42A3-A7A9-D57B01AB63AB}" type="presParOf" srcId="{D262F94E-0F37-4DE2-822B-1D1F1D3F1F24}" destId="{DD559881-1062-4D61-A3E2-7A001605EC76}" srcOrd="1" destOrd="0" presId="urn:microsoft.com/office/officeart/2008/layout/LinedList"/>
    <dgm:cxn modelId="{248577E5-0641-4AE0-A443-604493FC3383}" type="presParOf" srcId="{DD559881-1062-4D61-A3E2-7A001605EC76}" destId="{C57B61D2-8387-40E6-A591-53F8828D3A9D}" srcOrd="0" destOrd="0" presId="urn:microsoft.com/office/officeart/2008/layout/LinedList"/>
    <dgm:cxn modelId="{5AEEEABA-A0E1-446F-9CDD-D10FD969DE28}" type="presParOf" srcId="{DD559881-1062-4D61-A3E2-7A001605EC76}" destId="{A5D2FAEB-E412-46D0-8036-F4353FC30B6B}" srcOrd="1" destOrd="0" presId="urn:microsoft.com/office/officeart/2008/layout/LinedList"/>
    <dgm:cxn modelId="{8DB76D76-3473-47F1-8140-54603769DFE5}" type="presParOf" srcId="{A5D2FAEB-E412-46D0-8036-F4353FC30B6B}" destId="{B6417A25-6880-4A07-8BEE-0802A16CB8D7}" srcOrd="0" destOrd="0" presId="urn:microsoft.com/office/officeart/2008/layout/LinedList"/>
    <dgm:cxn modelId="{5EFA5309-4417-4201-8A97-A9417BA11315}" type="presParOf" srcId="{A5D2FAEB-E412-46D0-8036-F4353FC30B6B}" destId="{AB2E788F-AC8B-409E-9E5B-8CC42CFDDC07}" srcOrd="1" destOrd="0" presId="urn:microsoft.com/office/officeart/2008/layout/LinedList"/>
    <dgm:cxn modelId="{DD7FFF70-FA13-4575-92D7-D7AB45A2040E}" type="presParOf" srcId="{AB2E788F-AC8B-409E-9E5B-8CC42CFDDC07}" destId="{FB9D6B51-F60B-4222-BB50-24391AA2FF00}" srcOrd="0" destOrd="0" presId="urn:microsoft.com/office/officeart/2008/layout/LinedList"/>
    <dgm:cxn modelId="{ACA3054D-F3F8-4FFB-94F2-55B6E6721BB3}" type="presParOf" srcId="{AB2E788F-AC8B-409E-9E5B-8CC42CFDDC07}" destId="{84435662-85AE-4E8B-9999-9F2810F2E341}" srcOrd="1" destOrd="0" presId="urn:microsoft.com/office/officeart/2008/layout/LinedList"/>
    <dgm:cxn modelId="{8B04EFF3-A82A-4C5A-AA63-2DCF9880EE39}" type="presParOf" srcId="{AB2E788F-AC8B-409E-9E5B-8CC42CFDDC07}" destId="{6D914211-B4A6-4327-8F80-383425B88866}" srcOrd="2" destOrd="0" presId="urn:microsoft.com/office/officeart/2008/layout/LinedList"/>
    <dgm:cxn modelId="{CDCA856A-106A-46B3-AF80-0D73BAED7BEB}" type="presParOf" srcId="{A5D2FAEB-E412-46D0-8036-F4353FC30B6B}" destId="{4E829BFF-F392-455B-9B40-49E126D57AC5}" srcOrd="2" destOrd="0" presId="urn:microsoft.com/office/officeart/2008/layout/LinedList"/>
    <dgm:cxn modelId="{327F7905-650F-411B-B947-15026678BF46}" type="presParOf" srcId="{A5D2FAEB-E412-46D0-8036-F4353FC30B6B}" destId="{246D6CD5-2A8F-4F2D-85A5-D4F0D877B420}" srcOrd="3" destOrd="0" presId="urn:microsoft.com/office/officeart/2008/layout/LinedList"/>
    <dgm:cxn modelId="{355739EE-AD04-44EB-B22B-5EB91FA4A94F}" type="presParOf" srcId="{A5D2FAEB-E412-46D0-8036-F4353FC30B6B}" destId="{6B4174DA-DBDE-480D-877A-4848201224BA}" srcOrd="4" destOrd="0" presId="urn:microsoft.com/office/officeart/2008/layout/LinedList"/>
    <dgm:cxn modelId="{6D47E17A-E0C0-42F1-B718-5414788EF4D7}" type="presParOf" srcId="{6B4174DA-DBDE-480D-877A-4848201224BA}" destId="{6660027D-ED41-4B20-82D0-70E1FEB24108}" srcOrd="0" destOrd="0" presId="urn:microsoft.com/office/officeart/2008/layout/LinedList"/>
    <dgm:cxn modelId="{27FCBDF4-F7EE-42D5-8C07-F1635812E2D1}" type="presParOf" srcId="{6B4174DA-DBDE-480D-877A-4848201224BA}" destId="{46CCDC01-2352-4092-8191-31B8F6E85789}" srcOrd="1" destOrd="0" presId="urn:microsoft.com/office/officeart/2008/layout/LinedList"/>
    <dgm:cxn modelId="{8BE007EF-C41E-4F46-9B40-66C99F184533}" type="presParOf" srcId="{6B4174DA-DBDE-480D-877A-4848201224BA}" destId="{0ABC7462-28CC-446E-8FF0-C930DB57CB81}" srcOrd="2" destOrd="0" presId="urn:microsoft.com/office/officeart/2008/layout/LinedList"/>
    <dgm:cxn modelId="{078339D3-9B4D-43BD-B1EF-F566EA962DE2}" type="presParOf" srcId="{A5D2FAEB-E412-46D0-8036-F4353FC30B6B}" destId="{0125CA39-BB1C-4CF8-BF01-7FB0F77E3594}" srcOrd="5" destOrd="0" presId="urn:microsoft.com/office/officeart/2008/layout/LinedList"/>
    <dgm:cxn modelId="{DC1191B7-EA60-42D9-B37D-1564E6866AC8}" type="presParOf" srcId="{A5D2FAEB-E412-46D0-8036-F4353FC30B6B}" destId="{E9239411-62A9-4522-8572-85C2E3823645}" srcOrd="6" destOrd="0" presId="urn:microsoft.com/office/officeart/2008/layout/LinedList"/>
    <dgm:cxn modelId="{F5AFA3F6-EBEB-449E-8689-D35A31A4952D}" type="presParOf" srcId="{A5D2FAEB-E412-46D0-8036-F4353FC30B6B}" destId="{325F474C-492D-48CC-8B31-F585DB4925C7}" srcOrd="7" destOrd="0" presId="urn:microsoft.com/office/officeart/2008/layout/LinedList"/>
    <dgm:cxn modelId="{1F7B616C-8E29-42A8-8273-8F04C4C8BB77}" type="presParOf" srcId="{325F474C-492D-48CC-8B31-F585DB4925C7}" destId="{722230B4-F400-484B-90E2-E67D6CDC5C68}" srcOrd="0" destOrd="0" presId="urn:microsoft.com/office/officeart/2008/layout/LinedList"/>
    <dgm:cxn modelId="{258ED7C9-6D30-405D-9B07-F5ED403FB614}" type="presParOf" srcId="{325F474C-492D-48CC-8B31-F585DB4925C7}" destId="{6FF692D3-FC95-456F-9D47-AA4C9725D69D}" srcOrd="1" destOrd="0" presId="urn:microsoft.com/office/officeart/2008/layout/LinedList"/>
    <dgm:cxn modelId="{2E60ED35-EAA2-42D5-AE21-ADCB971FAD0F}" type="presParOf" srcId="{325F474C-492D-48CC-8B31-F585DB4925C7}" destId="{F57E9890-2938-4842-BEFA-039D1F4D557F}" srcOrd="2" destOrd="0" presId="urn:microsoft.com/office/officeart/2008/layout/LinedList"/>
    <dgm:cxn modelId="{9E8B501D-FF40-4178-885D-01D94DB18704}" type="presParOf" srcId="{A5D2FAEB-E412-46D0-8036-F4353FC30B6B}" destId="{CCB98CA5-C9ED-4A4D-898F-26387D1C33E7}" srcOrd="8" destOrd="0" presId="urn:microsoft.com/office/officeart/2008/layout/LinedList"/>
    <dgm:cxn modelId="{0C4C2029-69FC-4657-88DD-60BEF754EC8B}" type="presParOf" srcId="{A5D2FAEB-E412-46D0-8036-F4353FC30B6B}" destId="{E8E611E6-77D2-4852-BB38-CFA989ACCC37}"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789E3A-88BB-4420-B5C2-2734FCF7EF1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s-ES"/>
        </a:p>
      </dgm:t>
    </dgm:pt>
    <dgm:pt modelId="{544B89C5-D62B-40CE-A5EA-2EFA199B5362}">
      <dgm:prSet phldrT="[Texto]" custT="1"/>
      <dgm:spPr/>
      <dgm:t>
        <a:bodyPr/>
        <a:lstStyle/>
        <a:p>
          <a:r>
            <a:rPr lang="es-ES" altLang="es-AR" sz="2000" b="1" dirty="0">
              <a:latin typeface="Calibri" panose="020F0502020204030204" pitchFamily="34" charset="0"/>
              <a:cs typeface="Calibri" panose="020F0502020204030204" pitchFamily="34" charset="0"/>
            </a:rPr>
            <a:t>Lecciones Aprendidas y Recomendaciones</a:t>
          </a:r>
          <a:endParaRPr lang="es-ES" sz="2000" b="1" dirty="0">
            <a:latin typeface="Calibri" panose="020F0502020204030204" pitchFamily="34" charset="0"/>
            <a:cs typeface="Calibri" panose="020F0502020204030204" pitchFamily="34" charset="0"/>
          </a:endParaRPr>
        </a:p>
      </dgm:t>
    </dgm:pt>
    <dgm:pt modelId="{2BC8AF91-371D-4DE2-9A5E-F16048DA0B88}" type="parTrans" cxnId="{74A039DF-9E83-4228-AA3C-1BCB62231DB2}">
      <dgm:prSet/>
      <dgm:spPr/>
      <dgm:t>
        <a:bodyPr/>
        <a:lstStyle/>
        <a:p>
          <a:endParaRPr lang="es-ES"/>
        </a:p>
      </dgm:t>
    </dgm:pt>
    <dgm:pt modelId="{F7B75C82-CD9E-4B0A-B820-F9CFED098FA0}" type="sibTrans" cxnId="{74A039DF-9E83-4228-AA3C-1BCB62231DB2}">
      <dgm:prSet/>
      <dgm:spPr/>
      <dgm:t>
        <a:bodyPr/>
        <a:lstStyle/>
        <a:p>
          <a:endParaRPr lang="es-ES"/>
        </a:p>
      </dgm:t>
    </dgm:pt>
    <dgm:pt modelId="{77D0EFFC-4ECE-4307-947F-86B1AC2D4E72}">
      <dgm:prSet phldrT="[Texto]" custT="1"/>
      <dgm:spPr/>
      <dgm:t>
        <a:bodyPr/>
        <a:lstStyle/>
        <a:p>
          <a:r>
            <a:rPr lang="es-ES" sz="1800" b="1" dirty="0">
              <a:latin typeface="Calibri" panose="020F0502020204030204" pitchFamily="34" charset="0"/>
              <a:cs typeface="Calibri" panose="020F0502020204030204" pitchFamily="34" charset="0"/>
            </a:rPr>
            <a:t>Conformación de un equipo que centralice</a:t>
          </a:r>
          <a:r>
            <a:rPr lang="es-ES" sz="1800" dirty="0">
              <a:latin typeface="Calibri" panose="020F0502020204030204" pitchFamily="34" charset="0"/>
              <a:cs typeface="Calibri" panose="020F0502020204030204" pitchFamily="34" charset="0"/>
            </a:rPr>
            <a:t>: los </a:t>
          </a:r>
          <a:r>
            <a:rPr lang="es-ES" sz="1800" u="sng" dirty="0">
              <a:latin typeface="Calibri" panose="020F0502020204030204" pitchFamily="34" charset="0"/>
              <a:cs typeface="Calibri" panose="020F0502020204030204" pitchFamily="34" charset="0"/>
            </a:rPr>
            <a:t>cambios/propuestas</a:t>
          </a:r>
          <a:r>
            <a:rPr lang="es-ES" sz="1800" dirty="0">
              <a:latin typeface="Calibri" panose="020F0502020204030204" pitchFamily="34" charset="0"/>
              <a:cs typeface="Calibri" panose="020F0502020204030204" pitchFamily="34" charset="0"/>
            </a:rPr>
            <a:t> que incorporan los actores del sector, que </a:t>
          </a:r>
          <a:r>
            <a:rPr lang="es-ES" sz="1800" u="sng" dirty="0">
              <a:latin typeface="Calibri" panose="020F0502020204030204" pitchFamily="34" charset="0"/>
              <a:cs typeface="Calibri" panose="020F0502020204030204" pitchFamily="34" charset="0"/>
            </a:rPr>
            <a:t>evalúe resultados</a:t>
          </a:r>
          <a:r>
            <a:rPr lang="es-ES" sz="1800" dirty="0">
              <a:latin typeface="Calibri" panose="020F0502020204030204" pitchFamily="34" charset="0"/>
              <a:cs typeface="Calibri" panose="020F0502020204030204" pitchFamily="34" charset="0"/>
            </a:rPr>
            <a:t>, analice </a:t>
          </a:r>
          <a:r>
            <a:rPr lang="es-ES" sz="1800" u="sng" dirty="0">
              <a:latin typeface="Calibri" panose="020F0502020204030204" pitchFamily="34" charset="0"/>
              <a:cs typeface="Calibri" panose="020F0502020204030204" pitchFamily="34" charset="0"/>
            </a:rPr>
            <a:t>consistencias de interacciones entre cadenas del sector energético</a:t>
          </a:r>
          <a:r>
            <a:rPr lang="es-ES" sz="1800" dirty="0">
              <a:latin typeface="Calibri" panose="020F0502020204030204" pitchFamily="34" charset="0"/>
              <a:cs typeface="Calibri" panose="020F0502020204030204" pitchFamily="34" charset="0"/>
            </a:rPr>
            <a:t> (entre el sector y otros sectores de la economía), y finalmente otorgue </a:t>
          </a:r>
          <a:r>
            <a:rPr lang="es-ES" sz="1800" b="1" dirty="0">
              <a:latin typeface="Calibri" panose="020F0502020204030204" pitchFamily="34" charset="0"/>
              <a:cs typeface="Calibri" panose="020F0502020204030204" pitchFamily="34" charset="0"/>
            </a:rPr>
            <a:t>elementos orientadores para los decisores sobre las políticas a implementar</a:t>
          </a:r>
          <a:r>
            <a:rPr lang="es-ES" sz="1800" dirty="0">
              <a:latin typeface="Calibri" panose="020F0502020204030204" pitchFamily="34" charset="0"/>
              <a:cs typeface="Calibri" panose="020F0502020204030204" pitchFamily="34" charset="0"/>
            </a:rPr>
            <a:t>. </a:t>
          </a:r>
        </a:p>
      </dgm:t>
    </dgm:pt>
    <dgm:pt modelId="{4CDAA437-196A-4ECE-A61D-DA9F019C446F}" type="parTrans" cxnId="{3C9147F3-E0C6-415D-ABAD-82B5BC18AF14}">
      <dgm:prSet/>
      <dgm:spPr/>
      <dgm:t>
        <a:bodyPr/>
        <a:lstStyle/>
        <a:p>
          <a:endParaRPr lang="es-ES"/>
        </a:p>
      </dgm:t>
    </dgm:pt>
    <dgm:pt modelId="{08D95D10-B072-4086-ABA7-E70DA5A38FA7}" type="sibTrans" cxnId="{3C9147F3-E0C6-415D-ABAD-82B5BC18AF14}">
      <dgm:prSet/>
      <dgm:spPr/>
      <dgm:t>
        <a:bodyPr/>
        <a:lstStyle/>
        <a:p>
          <a:endParaRPr lang="es-ES"/>
        </a:p>
      </dgm:t>
    </dgm:pt>
    <dgm:pt modelId="{F524014D-2B27-4A6A-913F-189FB8E01DAA}">
      <dgm:prSet phldrT="[Texto]" custT="1"/>
      <dgm:spPr/>
      <dgm:t>
        <a:bodyPr/>
        <a:lstStyle/>
        <a:p>
          <a:r>
            <a:rPr lang="es-ES" sz="1800" b="1" dirty="0">
              <a:latin typeface="Calibri" panose="020F0502020204030204" pitchFamily="34" charset="0"/>
              <a:cs typeface="Calibri" panose="020F0502020204030204" pitchFamily="34" charset="0"/>
            </a:rPr>
            <a:t>Fortalecimiento de capacidades en el área de planificación energética</a:t>
          </a:r>
          <a:r>
            <a:rPr lang="es-ES" sz="1800" dirty="0">
              <a:latin typeface="Calibri" panose="020F0502020204030204" pitchFamily="34" charset="0"/>
              <a:cs typeface="Calibri" panose="020F0502020204030204" pitchFamily="34" charset="0"/>
            </a:rPr>
            <a:t>, con recursos calificados y con continuidad temporal.</a:t>
          </a:r>
        </a:p>
      </dgm:t>
    </dgm:pt>
    <dgm:pt modelId="{47422969-4B87-47AF-933C-606342BBAAE8}" type="parTrans" cxnId="{C913E78F-2632-4616-BE67-A6E72174C676}">
      <dgm:prSet/>
      <dgm:spPr/>
      <dgm:t>
        <a:bodyPr/>
        <a:lstStyle/>
        <a:p>
          <a:endParaRPr lang="es-AR"/>
        </a:p>
      </dgm:t>
    </dgm:pt>
    <dgm:pt modelId="{DAB2AB93-2CE0-4F8D-869A-8AE707CD94FA}" type="sibTrans" cxnId="{C913E78F-2632-4616-BE67-A6E72174C676}">
      <dgm:prSet/>
      <dgm:spPr/>
      <dgm:t>
        <a:bodyPr/>
        <a:lstStyle/>
        <a:p>
          <a:endParaRPr lang="es-AR"/>
        </a:p>
      </dgm:t>
    </dgm:pt>
    <dgm:pt modelId="{D262F94E-0F37-4DE2-822B-1D1F1D3F1F24}" type="pres">
      <dgm:prSet presAssocID="{2D789E3A-88BB-4420-B5C2-2734FCF7EF13}" presName="vert0" presStyleCnt="0">
        <dgm:presLayoutVars>
          <dgm:dir/>
          <dgm:animOne val="branch"/>
          <dgm:animLvl val="lvl"/>
        </dgm:presLayoutVars>
      </dgm:prSet>
      <dgm:spPr/>
    </dgm:pt>
    <dgm:pt modelId="{311B79FA-ACA2-4EA6-BF69-9B3632C8977F}" type="pres">
      <dgm:prSet presAssocID="{544B89C5-D62B-40CE-A5EA-2EFA199B5362}" presName="thickLine" presStyleLbl="alignNode1" presStyleIdx="0" presStyleCnt="1"/>
      <dgm:spPr/>
    </dgm:pt>
    <dgm:pt modelId="{DD559881-1062-4D61-A3E2-7A001605EC76}" type="pres">
      <dgm:prSet presAssocID="{544B89C5-D62B-40CE-A5EA-2EFA199B5362}" presName="horz1" presStyleCnt="0"/>
      <dgm:spPr/>
    </dgm:pt>
    <dgm:pt modelId="{C57B61D2-8387-40E6-A591-53F8828D3A9D}" type="pres">
      <dgm:prSet presAssocID="{544B89C5-D62B-40CE-A5EA-2EFA199B5362}" presName="tx1" presStyleLbl="revTx" presStyleIdx="0" presStyleCnt="3" custScaleX="135808"/>
      <dgm:spPr/>
    </dgm:pt>
    <dgm:pt modelId="{A5D2FAEB-E412-46D0-8036-F4353FC30B6B}" type="pres">
      <dgm:prSet presAssocID="{544B89C5-D62B-40CE-A5EA-2EFA199B5362}" presName="vert1" presStyleCnt="0"/>
      <dgm:spPr/>
    </dgm:pt>
    <dgm:pt modelId="{B6417A25-6880-4A07-8BEE-0802A16CB8D7}" type="pres">
      <dgm:prSet presAssocID="{77D0EFFC-4ECE-4307-947F-86B1AC2D4E72}" presName="vertSpace2a" presStyleCnt="0"/>
      <dgm:spPr/>
    </dgm:pt>
    <dgm:pt modelId="{AB2E788F-AC8B-409E-9E5B-8CC42CFDDC07}" type="pres">
      <dgm:prSet presAssocID="{77D0EFFC-4ECE-4307-947F-86B1AC2D4E72}" presName="horz2" presStyleCnt="0"/>
      <dgm:spPr/>
    </dgm:pt>
    <dgm:pt modelId="{FB9D6B51-F60B-4222-BB50-24391AA2FF00}" type="pres">
      <dgm:prSet presAssocID="{77D0EFFC-4ECE-4307-947F-86B1AC2D4E72}" presName="horzSpace2" presStyleCnt="0"/>
      <dgm:spPr/>
    </dgm:pt>
    <dgm:pt modelId="{84435662-85AE-4E8B-9999-9F2810F2E341}" type="pres">
      <dgm:prSet presAssocID="{77D0EFFC-4ECE-4307-947F-86B1AC2D4E72}" presName="tx2" presStyleLbl="revTx" presStyleIdx="1" presStyleCnt="3" custScaleY="45321"/>
      <dgm:spPr/>
    </dgm:pt>
    <dgm:pt modelId="{6D914211-B4A6-4327-8F80-383425B88866}" type="pres">
      <dgm:prSet presAssocID="{77D0EFFC-4ECE-4307-947F-86B1AC2D4E72}" presName="vert2" presStyleCnt="0"/>
      <dgm:spPr/>
    </dgm:pt>
    <dgm:pt modelId="{4E829BFF-F392-455B-9B40-49E126D57AC5}" type="pres">
      <dgm:prSet presAssocID="{77D0EFFC-4ECE-4307-947F-86B1AC2D4E72}" presName="thinLine2b" presStyleLbl="callout" presStyleIdx="0" presStyleCnt="2"/>
      <dgm:spPr/>
    </dgm:pt>
    <dgm:pt modelId="{246D6CD5-2A8F-4F2D-85A5-D4F0D877B420}" type="pres">
      <dgm:prSet presAssocID="{77D0EFFC-4ECE-4307-947F-86B1AC2D4E72}" presName="vertSpace2b" presStyleCnt="0"/>
      <dgm:spPr/>
    </dgm:pt>
    <dgm:pt modelId="{325F474C-492D-48CC-8B31-F585DB4925C7}" type="pres">
      <dgm:prSet presAssocID="{F524014D-2B27-4A6A-913F-189FB8E01DAA}" presName="horz2" presStyleCnt="0"/>
      <dgm:spPr/>
    </dgm:pt>
    <dgm:pt modelId="{722230B4-F400-484B-90E2-E67D6CDC5C68}" type="pres">
      <dgm:prSet presAssocID="{F524014D-2B27-4A6A-913F-189FB8E01DAA}" presName="horzSpace2" presStyleCnt="0"/>
      <dgm:spPr/>
    </dgm:pt>
    <dgm:pt modelId="{6FF692D3-FC95-456F-9D47-AA4C9725D69D}" type="pres">
      <dgm:prSet presAssocID="{F524014D-2B27-4A6A-913F-189FB8E01DAA}" presName="tx2" presStyleLbl="revTx" presStyleIdx="2" presStyleCnt="3" custScaleY="38555"/>
      <dgm:spPr/>
    </dgm:pt>
    <dgm:pt modelId="{F57E9890-2938-4842-BEFA-039D1F4D557F}" type="pres">
      <dgm:prSet presAssocID="{F524014D-2B27-4A6A-913F-189FB8E01DAA}" presName="vert2" presStyleCnt="0"/>
      <dgm:spPr/>
    </dgm:pt>
    <dgm:pt modelId="{CCB98CA5-C9ED-4A4D-898F-26387D1C33E7}" type="pres">
      <dgm:prSet presAssocID="{F524014D-2B27-4A6A-913F-189FB8E01DAA}" presName="thinLine2b" presStyleLbl="callout" presStyleIdx="1" presStyleCnt="2"/>
      <dgm:spPr/>
    </dgm:pt>
    <dgm:pt modelId="{E8E611E6-77D2-4852-BB38-CFA989ACCC37}" type="pres">
      <dgm:prSet presAssocID="{F524014D-2B27-4A6A-913F-189FB8E01DAA}" presName="vertSpace2b" presStyleCnt="0"/>
      <dgm:spPr/>
    </dgm:pt>
  </dgm:ptLst>
  <dgm:cxnLst>
    <dgm:cxn modelId="{57445728-2621-4911-B839-1E0C48CF2F0D}" type="presOf" srcId="{77D0EFFC-4ECE-4307-947F-86B1AC2D4E72}" destId="{84435662-85AE-4E8B-9999-9F2810F2E341}" srcOrd="0" destOrd="0" presId="urn:microsoft.com/office/officeart/2008/layout/LinedList"/>
    <dgm:cxn modelId="{C913E78F-2632-4616-BE67-A6E72174C676}" srcId="{544B89C5-D62B-40CE-A5EA-2EFA199B5362}" destId="{F524014D-2B27-4A6A-913F-189FB8E01DAA}" srcOrd="1" destOrd="0" parTransId="{47422969-4B87-47AF-933C-606342BBAAE8}" sibTransId="{DAB2AB93-2CE0-4F8D-869A-8AE707CD94FA}"/>
    <dgm:cxn modelId="{5BEF8296-BDC7-4200-A8B4-89DA0C212318}" type="presOf" srcId="{2D789E3A-88BB-4420-B5C2-2734FCF7EF13}" destId="{D262F94E-0F37-4DE2-822B-1D1F1D3F1F24}" srcOrd="0" destOrd="0" presId="urn:microsoft.com/office/officeart/2008/layout/LinedList"/>
    <dgm:cxn modelId="{EB67FBB9-E707-4784-A16A-973540B0203B}" type="presOf" srcId="{544B89C5-D62B-40CE-A5EA-2EFA199B5362}" destId="{C57B61D2-8387-40E6-A591-53F8828D3A9D}" srcOrd="0" destOrd="0" presId="urn:microsoft.com/office/officeart/2008/layout/LinedList"/>
    <dgm:cxn modelId="{085DDECE-90AF-462E-BF73-1537D057534A}" type="presOf" srcId="{F524014D-2B27-4A6A-913F-189FB8E01DAA}" destId="{6FF692D3-FC95-456F-9D47-AA4C9725D69D}" srcOrd="0" destOrd="0" presId="urn:microsoft.com/office/officeart/2008/layout/LinedList"/>
    <dgm:cxn modelId="{74A039DF-9E83-4228-AA3C-1BCB62231DB2}" srcId="{2D789E3A-88BB-4420-B5C2-2734FCF7EF13}" destId="{544B89C5-D62B-40CE-A5EA-2EFA199B5362}" srcOrd="0" destOrd="0" parTransId="{2BC8AF91-371D-4DE2-9A5E-F16048DA0B88}" sibTransId="{F7B75C82-CD9E-4B0A-B820-F9CFED098FA0}"/>
    <dgm:cxn modelId="{3C9147F3-E0C6-415D-ABAD-82B5BC18AF14}" srcId="{544B89C5-D62B-40CE-A5EA-2EFA199B5362}" destId="{77D0EFFC-4ECE-4307-947F-86B1AC2D4E72}" srcOrd="0" destOrd="0" parTransId="{4CDAA437-196A-4ECE-A61D-DA9F019C446F}" sibTransId="{08D95D10-B072-4086-ABA7-E70DA5A38FA7}"/>
    <dgm:cxn modelId="{6F280962-BC21-4C4E-967C-DEE06E93BA02}" type="presParOf" srcId="{D262F94E-0F37-4DE2-822B-1D1F1D3F1F24}" destId="{311B79FA-ACA2-4EA6-BF69-9B3632C8977F}" srcOrd="0" destOrd="0" presId="urn:microsoft.com/office/officeart/2008/layout/LinedList"/>
    <dgm:cxn modelId="{79AFD346-1656-42A3-A7A9-D57B01AB63AB}" type="presParOf" srcId="{D262F94E-0F37-4DE2-822B-1D1F1D3F1F24}" destId="{DD559881-1062-4D61-A3E2-7A001605EC76}" srcOrd="1" destOrd="0" presId="urn:microsoft.com/office/officeart/2008/layout/LinedList"/>
    <dgm:cxn modelId="{248577E5-0641-4AE0-A443-604493FC3383}" type="presParOf" srcId="{DD559881-1062-4D61-A3E2-7A001605EC76}" destId="{C57B61D2-8387-40E6-A591-53F8828D3A9D}" srcOrd="0" destOrd="0" presId="urn:microsoft.com/office/officeart/2008/layout/LinedList"/>
    <dgm:cxn modelId="{5AEEEABA-A0E1-446F-9CDD-D10FD969DE28}" type="presParOf" srcId="{DD559881-1062-4D61-A3E2-7A001605EC76}" destId="{A5D2FAEB-E412-46D0-8036-F4353FC30B6B}" srcOrd="1" destOrd="0" presId="urn:microsoft.com/office/officeart/2008/layout/LinedList"/>
    <dgm:cxn modelId="{8DB76D76-3473-47F1-8140-54603769DFE5}" type="presParOf" srcId="{A5D2FAEB-E412-46D0-8036-F4353FC30B6B}" destId="{B6417A25-6880-4A07-8BEE-0802A16CB8D7}" srcOrd="0" destOrd="0" presId="urn:microsoft.com/office/officeart/2008/layout/LinedList"/>
    <dgm:cxn modelId="{5EFA5309-4417-4201-8A97-A9417BA11315}" type="presParOf" srcId="{A5D2FAEB-E412-46D0-8036-F4353FC30B6B}" destId="{AB2E788F-AC8B-409E-9E5B-8CC42CFDDC07}" srcOrd="1" destOrd="0" presId="urn:microsoft.com/office/officeart/2008/layout/LinedList"/>
    <dgm:cxn modelId="{DD7FFF70-FA13-4575-92D7-D7AB45A2040E}" type="presParOf" srcId="{AB2E788F-AC8B-409E-9E5B-8CC42CFDDC07}" destId="{FB9D6B51-F60B-4222-BB50-24391AA2FF00}" srcOrd="0" destOrd="0" presId="urn:microsoft.com/office/officeart/2008/layout/LinedList"/>
    <dgm:cxn modelId="{ACA3054D-F3F8-4FFB-94F2-55B6E6721BB3}" type="presParOf" srcId="{AB2E788F-AC8B-409E-9E5B-8CC42CFDDC07}" destId="{84435662-85AE-4E8B-9999-9F2810F2E341}" srcOrd="1" destOrd="0" presId="urn:microsoft.com/office/officeart/2008/layout/LinedList"/>
    <dgm:cxn modelId="{8B04EFF3-A82A-4C5A-AA63-2DCF9880EE39}" type="presParOf" srcId="{AB2E788F-AC8B-409E-9E5B-8CC42CFDDC07}" destId="{6D914211-B4A6-4327-8F80-383425B88866}" srcOrd="2" destOrd="0" presId="urn:microsoft.com/office/officeart/2008/layout/LinedList"/>
    <dgm:cxn modelId="{CDCA856A-106A-46B3-AF80-0D73BAED7BEB}" type="presParOf" srcId="{A5D2FAEB-E412-46D0-8036-F4353FC30B6B}" destId="{4E829BFF-F392-455B-9B40-49E126D57AC5}" srcOrd="2" destOrd="0" presId="urn:microsoft.com/office/officeart/2008/layout/LinedList"/>
    <dgm:cxn modelId="{327F7905-650F-411B-B947-15026678BF46}" type="presParOf" srcId="{A5D2FAEB-E412-46D0-8036-F4353FC30B6B}" destId="{246D6CD5-2A8F-4F2D-85A5-D4F0D877B420}" srcOrd="3" destOrd="0" presId="urn:microsoft.com/office/officeart/2008/layout/LinedList"/>
    <dgm:cxn modelId="{F5AFA3F6-EBEB-449E-8689-D35A31A4952D}" type="presParOf" srcId="{A5D2FAEB-E412-46D0-8036-F4353FC30B6B}" destId="{325F474C-492D-48CC-8B31-F585DB4925C7}" srcOrd="4" destOrd="0" presId="urn:microsoft.com/office/officeart/2008/layout/LinedList"/>
    <dgm:cxn modelId="{1F7B616C-8E29-42A8-8273-8F04C4C8BB77}" type="presParOf" srcId="{325F474C-492D-48CC-8B31-F585DB4925C7}" destId="{722230B4-F400-484B-90E2-E67D6CDC5C68}" srcOrd="0" destOrd="0" presId="urn:microsoft.com/office/officeart/2008/layout/LinedList"/>
    <dgm:cxn modelId="{258ED7C9-6D30-405D-9B07-F5ED403FB614}" type="presParOf" srcId="{325F474C-492D-48CC-8B31-F585DB4925C7}" destId="{6FF692D3-FC95-456F-9D47-AA4C9725D69D}" srcOrd="1" destOrd="0" presId="urn:microsoft.com/office/officeart/2008/layout/LinedList"/>
    <dgm:cxn modelId="{2E60ED35-EAA2-42D5-AE21-ADCB971FAD0F}" type="presParOf" srcId="{325F474C-492D-48CC-8B31-F585DB4925C7}" destId="{F57E9890-2938-4842-BEFA-039D1F4D557F}" srcOrd="2" destOrd="0" presId="urn:microsoft.com/office/officeart/2008/layout/LinedList"/>
    <dgm:cxn modelId="{9E8B501D-FF40-4178-885D-01D94DB18704}" type="presParOf" srcId="{A5D2FAEB-E412-46D0-8036-F4353FC30B6B}" destId="{CCB98CA5-C9ED-4A4D-898F-26387D1C33E7}" srcOrd="5" destOrd="0" presId="urn:microsoft.com/office/officeart/2008/layout/LinedList"/>
    <dgm:cxn modelId="{0C4C2029-69FC-4657-88DD-60BEF754EC8B}" type="presParOf" srcId="{A5D2FAEB-E412-46D0-8036-F4353FC30B6B}" destId="{E8E611E6-77D2-4852-BB38-CFA989ACCC37}"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27CE39-0CA5-45F1-873F-512F196C7388}" type="doc">
      <dgm:prSet loTypeId="urn:microsoft.com/office/officeart/2005/8/layout/target3" loCatId="list" qsTypeId="urn:microsoft.com/office/officeart/2005/8/quickstyle/simple3" qsCatId="simple" csTypeId="urn:microsoft.com/office/officeart/2005/8/colors/colorful5" csCatId="colorful" phldr="1"/>
      <dgm:spPr/>
      <dgm:t>
        <a:bodyPr/>
        <a:lstStyle/>
        <a:p>
          <a:endParaRPr lang="es-ES"/>
        </a:p>
      </dgm:t>
    </dgm:pt>
    <dgm:pt modelId="{2FB09524-DBB9-4224-A460-326588BBA91F}">
      <dgm:prSet phldrT="[Texto]" custT="1"/>
      <dgm:spPr/>
      <dgm:t>
        <a:bodyPr/>
        <a:lstStyle/>
        <a:p>
          <a:pPr algn="l"/>
          <a:r>
            <a:rPr lang="es-ES" sz="1600" dirty="0">
              <a:latin typeface="Calibri" panose="020F0502020204030204" pitchFamily="34" charset="0"/>
              <a:cs typeface="Calibri" panose="020F0502020204030204" pitchFamily="34" charset="0"/>
            </a:rPr>
            <a:t>La </a:t>
          </a:r>
          <a:r>
            <a:rPr lang="es-ES" sz="1600" dirty="0" err="1">
              <a:latin typeface="Calibri" panose="020F0502020204030204" pitchFamily="34" charset="0"/>
              <a:cs typeface="Calibri" panose="020F0502020204030204" pitchFamily="34" charset="0"/>
            </a:rPr>
            <a:t>modelística</a:t>
          </a:r>
          <a:r>
            <a:rPr lang="es-ES" sz="1600" dirty="0">
              <a:latin typeface="Calibri" panose="020F0502020204030204" pitchFamily="34" charset="0"/>
              <a:cs typeface="Calibri" panose="020F0502020204030204" pitchFamily="34" charset="0"/>
            </a:rPr>
            <a:t> más difundida considera al </a:t>
          </a:r>
          <a:r>
            <a:rPr lang="es-ES" sz="1600" b="1" dirty="0">
              <a:latin typeface="Calibri" panose="020F0502020204030204" pitchFamily="34" charset="0"/>
              <a:cs typeface="Calibri" panose="020F0502020204030204" pitchFamily="34" charset="0"/>
            </a:rPr>
            <a:t>sector energía</a:t>
          </a:r>
          <a:r>
            <a:rPr lang="es-ES" sz="1600" dirty="0">
              <a:latin typeface="Calibri" panose="020F0502020204030204" pitchFamily="34" charset="0"/>
              <a:cs typeface="Calibri" panose="020F0502020204030204" pitchFamily="34" charset="0"/>
            </a:rPr>
            <a:t> como un sector </a:t>
          </a:r>
          <a:r>
            <a:rPr lang="es-ES" sz="1600" b="1" dirty="0">
              <a:latin typeface="Calibri" panose="020F0502020204030204" pitchFamily="34" charset="0"/>
              <a:cs typeface="Calibri" panose="020F0502020204030204" pitchFamily="34" charset="0"/>
            </a:rPr>
            <a:t>sin retroalimentación </a:t>
          </a:r>
          <a:r>
            <a:rPr lang="es-ES" sz="1600" dirty="0">
              <a:latin typeface="Calibri" panose="020F0502020204030204" pitchFamily="34" charset="0"/>
              <a:cs typeface="Calibri" panose="020F0502020204030204" pitchFamily="34" charset="0"/>
            </a:rPr>
            <a:t>(</a:t>
          </a:r>
          <a:r>
            <a:rPr lang="es-ES" sz="1600" u="sng" dirty="0">
              <a:latin typeface="Calibri" panose="020F0502020204030204" pitchFamily="34" charset="0"/>
              <a:cs typeface="Calibri" panose="020F0502020204030204" pitchFamily="34" charset="0"/>
            </a:rPr>
            <a:t>o escasa</a:t>
          </a:r>
          <a:r>
            <a:rPr lang="es-ES" sz="1600" dirty="0">
              <a:latin typeface="Calibri" panose="020F0502020204030204" pitchFamily="34" charset="0"/>
              <a:cs typeface="Calibri" panose="020F0502020204030204" pitchFamily="34" charset="0"/>
            </a:rPr>
            <a:t>) con los demás sectores de la </a:t>
          </a:r>
          <a:r>
            <a:rPr lang="es-ES" sz="1600" u="sng" dirty="0">
              <a:latin typeface="Calibri" panose="020F0502020204030204" pitchFamily="34" charset="0"/>
              <a:cs typeface="Calibri" panose="020F0502020204030204" pitchFamily="34" charset="0"/>
            </a:rPr>
            <a:t>economía</a:t>
          </a:r>
          <a:r>
            <a:rPr lang="es-ES" sz="1600" dirty="0">
              <a:latin typeface="Calibri" panose="020F0502020204030204" pitchFamily="34" charset="0"/>
              <a:cs typeface="Calibri" panose="020F0502020204030204" pitchFamily="34" charset="0"/>
            </a:rPr>
            <a:t> y el </a:t>
          </a:r>
          <a:r>
            <a:rPr lang="es-ES" sz="1600" u="sng" dirty="0">
              <a:latin typeface="Calibri" panose="020F0502020204030204" pitchFamily="34" charset="0"/>
              <a:cs typeface="Calibri" panose="020F0502020204030204" pitchFamily="34" charset="0"/>
            </a:rPr>
            <a:t>ambiente</a:t>
          </a:r>
          <a:r>
            <a:rPr lang="es-ES" sz="1600" dirty="0">
              <a:latin typeface="Calibri" panose="020F0502020204030204" pitchFamily="34" charset="0"/>
              <a:cs typeface="Calibri" panose="020F0502020204030204" pitchFamily="34" charset="0"/>
            </a:rPr>
            <a:t>.</a:t>
          </a:r>
        </a:p>
      </dgm:t>
    </dgm:pt>
    <dgm:pt modelId="{90F8D434-47E2-43C4-BA4C-EAAF37550D86}" type="parTrans" cxnId="{4F23ABA6-7206-4A88-836E-40029E5C92DE}">
      <dgm:prSet/>
      <dgm:spPr/>
      <dgm:t>
        <a:bodyPr/>
        <a:lstStyle/>
        <a:p>
          <a:endParaRPr lang="es-ES"/>
        </a:p>
      </dgm:t>
    </dgm:pt>
    <dgm:pt modelId="{8165B89F-C290-4EF0-BEF4-E249B74F1CFB}" type="sibTrans" cxnId="{4F23ABA6-7206-4A88-836E-40029E5C92DE}">
      <dgm:prSet/>
      <dgm:spPr/>
      <dgm:t>
        <a:bodyPr/>
        <a:lstStyle/>
        <a:p>
          <a:endParaRPr lang="es-ES"/>
        </a:p>
      </dgm:t>
    </dgm:pt>
    <dgm:pt modelId="{1A7BEE4A-1F38-4AFC-AC27-B7D3426464EB}">
      <dgm:prSet phldrT="[Texto]" custT="1"/>
      <dgm:spPr/>
      <dgm:t>
        <a:bodyPr/>
        <a:lstStyle/>
        <a:p>
          <a:pPr algn="l"/>
          <a:r>
            <a:rPr lang="es-PY" altLang="es-PY" sz="1600" dirty="0">
              <a:latin typeface="Calibri" panose="020F0502020204030204" pitchFamily="34" charset="0"/>
              <a:cs typeface="Calibri" panose="020F0502020204030204" pitchFamily="34" charset="0"/>
            </a:rPr>
            <a:t>Las </a:t>
          </a:r>
          <a:r>
            <a:rPr lang="es-PY" altLang="es-PY" sz="1600" b="1" dirty="0">
              <a:latin typeface="Calibri" panose="020F0502020204030204" pitchFamily="34" charset="0"/>
              <a:cs typeface="Calibri" panose="020F0502020204030204" pitchFamily="34" charset="0"/>
            </a:rPr>
            <a:t>interfases con modelos económicos</a:t>
          </a:r>
          <a:r>
            <a:rPr lang="es-PY" altLang="es-PY" sz="1600" dirty="0">
              <a:latin typeface="Calibri" panose="020F0502020204030204" pitchFamily="34" charset="0"/>
              <a:cs typeface="Calibri" panose="020F0502020204030204" pitchFamily="34" charset="0"/>
            </a:rPr>
            <a:t> y otros </a:t>
          </a:r>
          <a:r>
            <a:rPr lang="es-PY" altLang="es-PY" sz="1600" b="1" dirty="0">
              <a:latin typeface="Calibri" panose="020F0502020204030204" pitchFamily="34" charset="0"/>
              <a:cs typeface="Calibri" panose="020F0502020204030204" pitchFamily="34" charset="0"/>
            </a:rPr>
            <a:t>modelos energéticos</a:t>
          </a:r>
          <a:r>
            <a:rPr lang="es-PY" altLang="es-PY" sz="1600" dirty="0">
              <a:latin typeface="Calibri" panose="020F0502020204030204" pitchFamily="34" charset="0"/>
              <a:cs typeface="Calibri" panose="020F0502020204030204" pitchFamily="34" charset="0"/>
            </a:rPr>
            <a:t>, es una tendencia creciente, que permite analizar </a:t>
          </a:r>
          <a:r>
            <a:rPr lang="es-PY" altLang="es-PY" sz="1600" b="1" dirty="0">
              <a:latin typeface="Calibri" panose="020F0502020204030204" pitchFamily="34" charset="0"/>
              <a:cs typeface="Calibri" panose="020F0502020204030204" pitchFamily="34" charset="0"/>
            </a:rPr>
            <a:t>el impactos de medidas en este sector sobre el resto de la economía</a:t>
          </a:r>
          <a:r>
            <a:rPr lang="es-PY" altLang="es-PY" sz="1600" dirty="0">
              <a:latin typeface="Calibri" panose="020F0502020204030204" pitchFamily="34" charset="0"/>
              <a:cs typeface="Calibri" panose="020F0502020204030204" pitchFamily="34" charset="0"/>
            </a:rPr>
            <a:t>.</a:t>
          </a:r>
          <a:endParaRPr lang="es-ES" sz="1600" dirty="0">
            <a:latin typeface="Calibri" panose="020F0502020204030204" pitchFamily="34" charset="0"/>
            <a:cs typeface="Calibri" panose="020F0502020204030204" pitchFamily="34" charset="0"/>
          </a:endParaRPr>
        </a:p>
      </dgm:t>
    </dgm:pt>
    <dgm:pt modelId="{378EAA39-6CFA-46F1-88E5-F84170DFEFB0}" type="parTrans" cxnId="{29541147-6392-4F91-9D2C-9A07BAC30EF6}">
      <dgm:prSet/>
      <dgm:spPr/>
      <dgm:t>
        <a:bodyPr/>
        <a:lstStyle/>
        <a:p>
          <a:endParaRPr lang="es-ES"/>
        </a:p>
      </dgm:t>
    </dgm:pt>
    <dgm:pt modelId="{AD1D09F7-D4D1-4789-A414-100B3C01EAAC}" type="sibTrans" cxnId="{29541147-6392-4F91-9D2C-9A07BAC30EF6}">
      <dgm:prSet/>
      <dgm:spPr/>
      <dgm:t>
        <a:bodyPr/>
        <a:lstStyle/>
        <a:p>
          <a:endParaRPr lang="es-ES"/>
        </a:p>
      </dgm:t>
    </dgm:pt>
    <dgm:pt modelId="{557DC7C0-03D9-476C-9A11-9CE9D9B99AC4}">
      <dgm:prSet phldrT="[Texto]" custT="1"/>
      <dgm:spPr/>
      <dgm:t>
        <a:bodyPr/>
        <a:lstStyle/>
        <a:p>
          <a:pPr algn="l"/>
          <a:r>
            <a:rPr lang="es-PY" altLang="es-PY" sz="1600" dirty="0">
              <a:latin typeface="Calibri" panose="020F0502020204030204" pitchFamily="34" charset="0"/>
              <a:cs typeface="Calibri" panose="020F0502020204030204" pitchFamily="34" charset="0"/>
            </a:rPr>
            <a:t>El impacto del </a:t>
          </a:r>
          <a:r>
            <a:rPr lang="es-PY" altLang="es-PY" sz="1600" b="1" dirty="0">
              <a:latin typeface="Calibri" panose="020F0502020204030204" pitchFamily="34" charset="0"/>
              <a:cs typeface="Calibri" panose="020F0502020204030204" pitchFamily="34" charset="0"/>
            </a:rPr>
            <a:t>cambio climático sobre la disponibilidad de los recursos naturales </a:t>
          </a:r>
          <a:r>
            <a:rPr lang="es-PY" altLang="es-PY" sz="1600" dirty="0">
              <a:latin typeface="Calibri" panose="020F0502020204030204" pitchFamily="34" charset="0"/>
              <a:cs typeface="Calibri" panose="020F0502020204030204" pitchFamily="34" charset="0"/>
            </a:rPr>
            <a:t>(ej.: hidro), hace cada vez mas necesaria la vinculación con </a:t>
          </a:r>
          <a:r>
            <a:rPr lang="es-PY" altLang="es-PY" sz="1600" b="1" dirty="0">
              <a:latin typeface="Calibri" panose="020F0502020204030204" pitchFamily="34" charset="0"/>
              <a:cs typeface="Calibri" panose="020F0502020204030204" pitchFamily="34" charset="0"/>
            </a:rPr>
            <a:t>modelos</a:t>
          </a:r>
          <a:r>
            <a:rPr lang="es-PY" altLang="es-PY" sz="1600" dirty="0">
              <a:latin typeface="Calibri" panose="020F0502020204030204" pitchFamily="34" charset="0"/>
              <a:cs typeface="Calibri" panose="020F0502020204030204" pitchFamily="34" charset="0"/>
            </a:rPr>
            <a:t> que consideran su impacto sobre la </a:t>
          </a:r>
          <a:r>
            <a:rPr lang="es-PY" altLang="es-PY" sz="1600" b="1" dirty="0">
              <a:latin typeface="Calibri" panose="020F0502020204030204" pitchFamily="34" charset="0"/>
              <a:cs typeface="Calibri" panose="020F0502020204030204" pitchFamily="34" charset="0"/>
            </a:rPr>
            <a:t>disponibilidad de dichos recursos</a:t>
          </a:r>
          <a:r>
            <a:rPr lang="es-PY" altLang="es-PY" sz="1600" dirty="0">
              <a:latin typeface="Calibri" panose="020F0502020204030204" pitchFamily="34" charset="0"/>
              <a:cs typeface="Calibri" panose="020F0502020204030204" pitchFamily="34" charset="0"/>
            </a:rPr>
            <a:t>.</a:t>
          </a:r>
          <a:endParaRPr lang="es-ES" sz="1600" dirty="0">
            <a:latin typeface="Calibri" panose="020F0502020204030204" pitchFamily="34" charset="0"/>
            <a:cs typeface="Calibri" panose="020F0502020204030204" pitchFamily="34" charset="0"/>
          </a:endParaRPr>
        </a:p>
      </dgm:t>
    </dgm:pt>
    <dgm:pt modelId="{DC6D6818-0A91-4AB8-A03D-60578BFBBD50}" type="parTrans" cxnId="{6A49C82D-78EE-4979-9BEA-A60271A59B2A}">
      <dgm:prSet/>
      <dgm:spPr/>
      <dgm:t>
        <a:bodyPr/>
        <a:lstStyle/>
        <a:p>
          <a:endParaRPr lang="es-ES"/>
        </a:p>
      </dgm:t>
    </dgm:pt>
    <dgm:pt modelId="{F86E44B3-DF32-4DBD-BA60-3A3747771546}" type="sibTrans" cxnId="{6A49C82D-78EE-4979-9BEA-A60271A59B2A}">
      <dgm:prSet/>
      <dgm:spPr/>
      <dgm:t>
        <a:bodyPr/>
        <a:lstStyle/>
        <a:p>
          <a:endParaRPr lang="es-ES"/>
        </a:p>
      </dgm:t>
    </dgm:pt>
    <dgm:pt modelId="{745EF003-D6B5-4DDD-87A9-F263E3F5FFB8}">
      <dgm:prSet custT="1"/>
      <dgm:spPr/>
      <dgm:t>
        <a:bodyPr/>
        <a:lstStyle/>
        <a:p>
          <a:pPr algn="l"/>
          <a:r>
            <a:rPr lang="es-PY" altLang="es-PY" sz="1600" dirty="0">
              <a:latin typeface="Calibri" panose="020F0502020204030204" pitchFamily="34" charset="0"/>
              <a:cs typeface="Calibri" panose="020F0502020204030204" pitchFamily="34" charset="0"/>
            </a:rPr>
            <a:t>Desarrollos recientes  vinculando: </a:t>
          </a:r>
          <a:r>
            <a:rPr lang="es-PY" altLang="es-PY" sz="1600" b="1" dirty="0">
              <a:latin typeface="Calibri" panose="020F0502020204030204" pitchFamily="34" charset="0"/>
              <a:cs typeface="Calibri" panose="020F0502020204030204" pitchFamily="34" charset="0"/>
            </a:rPr>
            <a:t>LEAP-WEAP</a:t>
          </a:r>
          <a:r>
            <a:rPr lang="es-PY" altLang="es-PY" sz="1600" dirty="0">
              <a:latin typeface="Calibri" panose="020F0502020204030204" pitchFamily="34" charset="0"/>
              <a:cs typeface="Calibri" panose="020F0502020204030204" pitchFamily="34" charset="0"/>
            </a:rPr>
            <a:t>, </a:t>
          </a:r>
          <a:r>
            <a:rPr lang="es-PY" altLang="es-PY" sz="1600" b="1" dirty="0">
              <a:latin typeface="Calibri" panose="020F0502020204030204" pitchFamily="34" charset="0"/>
              <a:cs typeface="Calibri" panose="020F0502020204030204" pitchFamily="34" charset="0"/>
            </a:rPr>
            <a:t>LEAP-</a:t>
          </a:r>
          <a:r>
            <a:rPr lang="es-PY" altLang="es-PY" sz="1600" b="1" dirty="0" err="1">
              <a:latin typeface="Calibri" panose="020F0502020204030204" pitchFamily="34" charset="0"/>
              <a:cs typeface="Calibri" panose="020F0502020204030204" pitchFamily="34" charset="0"/>
            </a:rPr>
            <a:t>Imaclim</a:t>
          </a:r>
          <a:r>
            <a:rPr lang="es-PY" altLang="es-PY" sz="1600" dirty="0">
              <a:latin typeface="Calibri" panose="020F0502020204030204" pitchFamily="34" charset="0"/>
              <a:cs typeface="Calibri" panose="020F0502020204030204" pitchFamily="34" charset="0"/>
            </a:rPr>
            <a:t>, </a:t>
          </a:r>
          <a:r>
            <a:rPr lang="es-PY" altLang="es-PY" sz="1600" b="1" dirty="0">
              <a:latin typeface="Calibri" panose="020F0502020204030204" pitchFamily="34" charset="0"/>
              <a:cs typeface="Calibri" panose="020F0502020204030204" pitchFamily="34" charset="0"/>
            </a:rPr>
            <a:t>MESSAGE-</a:t>
          </a:r>
          <a:r>
            <a:rPr lang="es-PY" altLang="es-PY" sz="1600" b="1" dirty="0" err="1">
              <a:latin typeface="Calibri" panose="020F0502020204030204" pitchFamily="34" charset="0"/>
              <a:cs typeface="Calibri" panose="020F0502020204030204" pitchFamily="34" charset="0"/>
            </a:rPr>
            <a:t>Imaclim</a:t>
          </a:r>
          <a:r>
            <a:rPr lang="es-PY" altLang="es-PY" sz="1600" dirty="0">
              <a:latin typeface="Calibri" panose="020F0502020204030204" pitchFamily="34" charset="0"/>
              <a:cs typeface="Calibri" panose="020F0502020204030204" pitchFamily="34" charset="0"/>
            </a:rPr>
            <a:t>, </a:t>
          </a:r>
          <a:r>
            <a:rPr lang="es-PY" altLang="es-PY" sz="1600" b="1" dirty="0">
              <a:latin typeface="Calibri" panose="020F0502020204030204" pitchFamily="34" charset="0"/>
              <a:cs typeface="Calibri" panose="020F0502020204030204" pitchFamily="34" charset="0"/>
            </a:rPr>
            <a:t>FABLE</a:t>
          </a:r>
          <a:r>
            <a:rPr lang="es-PY" altLang="es-PY" sz="1600" dirty="0">
              <a:latin typeface="Calibri" panose="020F0502020204030204" pitchFamily="34" charset="0"/>
              <a:cs typeface="Calibri" panose="020F0502020204030204" pitchFamily="34" charset="0"/>
            </a:rPr>
            <a:t>-</a:t>
          </a:r>
          <a:r>
            <a:rPr lang="es-PY" altLang="es-PY" sz="1600" b="1" dirty="0" err="1">
              <a:latin typeface="Calibri" panose="020F0502020204030204" pitchFamily="34" charset="0"/>
              <a:cs typeface="Calibri" panose="020F0502020204030204" pitchFamily="34" charset="0"/>
            </a:rPr>
            <a:t>Globiom</a:t>
          </a:r>
          <a:r>
            <a:rPr lang="es-PY" altLang="es-PY" sz="1600" dirty="0">
              <a:latin typeface="Calibri" panose="020F0502020204030204" pitchFamily="34" charset="0"/>
              <a:cs typeface="Calibri" panose="020F0502020204030204" pitchFamily="34" charset="0"/>
            </a:rPr>
            <a:t> IIASA, </a:t>
          </a:r>
          <a:r>
            <a:rPr lang="es-PY" altLang="es-PY" sz="1600" b="1" dirty="0">
              <a:latin typeface="Calibri" panose="020F0502020204030204" pitchFamily="34" charset="0"/>
              <a:cs typeface="Calibri" panose="020F0502020204030204" pitchFamily="34" charset="0"/>
            </a:rPr>
            <a:t>BLUES</a:t>
          </a:r>
          <a:r>
            <a:rPr lang="es-PY" altLang="es-PY" sz="1600" dirty="0">
              <a:latin typeface="Calibri" panose="020F0502020204030204" pitchFamily="34" charset="0"/>
              <a:cs typeface="Calibri" panose="020F0502020204030204" pitchFamily="34" charset="0"/>
            </a:rPr>
            <a:t> (</a:t>
          </a:r>
          <a:r>
            <a:rPr lang="es-PY" altLang="es-PY" sz="1600" dirty="0" err="1">
              <a:latin typeface="Calibri" panose="020F0502020204030204" pitchFamily="34" charset="0"/>
              <a:cs typeface="Calibri" panose="020F0502020204030204" pitchFamily="34" charset="0"/>
            </a:rPr>
            <a:t>Message</a:t>
          </a:r>
          <a:r>
            <a:rPr lang="es-PY" altLang="es-PY" sz="1600" dirty="0">
              <a:latin typeface="Calibri" panose="020F0502020204030204" pitchFamily="34" charset="0"/>
              <a:cs typeface="Calibri" panose="020F0502020204030204" pitchFamily="34" charset="0"/>
            </a:rPr>
            <a:t>-LULUCF </a:t>
          </a:r>
          <a:r>
            <a:rPr lang="es-PY" altLang="es-PY" sz="1600" dirty="0" err="1">
              <a:latin typeface="Calibri" panose="020F0502020204030204" pitchFamily="34" charset="0"/>
              <a:cs typeface="Calibri" panose="020F0502020204030204" pitchFamily="34" charset="0"/>
            </a:rPr>
            <a:t>Model</a:t>
          </a:r>
          <a:r>
            <a:rPr lang="es-PY" altLang="es-PY" sz="1600" dirty="0">
              <a:latin typeface="Calibri" panose="020F0502020204030204" pitchFamily="34" charset="0"/>
              <a:cs typeface="Calibri" panose="020F0502020204030204" pitchFamily="34" charset="0"/>
            </a:rPr>
            <a:t>), van en esa dirección. </a:t>
          </a:r>
        </a:p>
      </dgm:t>
    </dgm:pt>
    <dgm:pt modelId="{3A26B087-EC85-4530-AB89-A70906FF5302}" type="parTrans" cxnId="{DA0BD81E-4C90-4402-A16A-0C91DF637C9A}">
      <dgm:prSet/>
      <dgm:spPr/>
      <dgm:t>
        <a:bodyPr/>
        <a:lstStyle/>
        <a:p>
          <a:endParaRPr lang="es-ES"/>
        </a:p>
      </dgm:t>
    </dgm:pt>
    <dgm:pt modelId="{9CADC4F2-348C-4775-A91F-6ABD658E739D}" type="sibTrans" cxnId="{DA0BD81E-4C90-4402-A16A-0C91DF637C9A}">
      <dgm:prSet/>
      <dgm:spPr/>
      <dgm:t>
        <a:bodyPr/>
        <a:lstStyle/>
        <a:p>
          <a:endParaRPr lang="es-ES"/>
        </a:p>
      </dgm:t>
    </dgm:pt>
    <dgm:pt modelId="{1F24AD8A-0A78-4478-B31E-BECD608BC6C7}" type="pres">
      <dgm:prSet presAssocID="{FD27CE39-0CA5-45F1-873F-512F196C7388}" presName="Name0" presStyleCnt="0">
        <dgm:presLayoutVars>
          <dgm:chMax val="7"/>
          <dgm:dir/>
          <dgm:animLvl val="lvl"/>
          <dgm:resizeHandles val="exact"/>
        </dgm:presLayoutVars>
      </dgm:prSet>
      <dgm:spPr/>
    </dgm:pt>
    <dgm:pt modelId="{88D2C48D-AA18-4163-BF65-949E3C77C891}" type="pres">
      <dgm:prSet presAssocID="{2FB09524-DBB9-4224-A460-326588BBA91F}" presName="circle1" presStyleLbl="node1" presStyleIdx="0" presStyleCnt="4"/>
      <dgm:spPr/>
    </dgm:pt>
    <dgm:pt modelId="{A5AE456C-1DC2-4322-A2E9-8C54B73944D5}" type="pres">
      <dgm:prSet presAssocID="{2FB09524-DBB9-4224-A460-326588BBA91F}" presName="space" presStyleCnt="0"/>
      <dgm:spPr/>
    </dgm:pt>
    <dgm:pt modelId="{CA24EC11-2189-46AA-B078-F7318A7917D7}" type="pres">
      <dgm:prSet presAssocID="{2FB09524-DBB9-4224-A460-326588BBA91F}" presName="rect1" presStyleLbl="alignAcc1" presStyleIdx="0" presStyleCnt="4"/>
      <dgm:spPr/>
    </dgm:pt>
    <dgm:pt modelId="{2131F1DA-9765-421F-87AB-8CDA5C5C3EC9}" type="pres">
      <dgm:prSet presAssocID="{1A7BEE4A-1F38-4AFC-AC27-B7D3426464EB}" presName="vertSpace2" presStyleLbl="node1" presStyleIdx="0" presStyleCnt="4"/>
      <dgm:spPr/>
    </dgm:pt>
    <dgm:pt modelId="{FABFEDAF-AE69-4EE2-9B31-DFAEAFBB3862}" type="pres">
      <dgm:prSet presAssocID="{1A7BEE4A-1F38-4AFC-AC27-B7D3426464EB}" presName="circle2" presStyleLbl="node1" presStyleIdx="1" presStyleCnt="4"/>
      <dgm:spPr/>
    </dgm:pt>
    <dgm:pt modelId="{0B96C6DC-07DA-4772-BD4D-3BCF766AE40D}" type="pres">
      <dgm:prSet presAssocID="{1A7BEE4A-1F38-4AFC-AC27-B7D3426464EB}" presName="rect2" presStyleLbl="alignAcc1" presStyleIdx="1" presStyleCnt="4"/>
      <dgm:spPr/>
    </dgm:pt>
    <dgm:pt modelId="{183070EC-E66C-4145-84CF-C457F9CF52C8}" type="pres">
      <dgm:prSet presAssocID="{557DC7C0-03D9-476C-9A11-9CE9D9B99AC4}" presName="vertSpace3" presStyleLbl="node1" presStyleIdx="1" presStyleCnt="4"/>
      <dgm:spPr/>
    </dgm:pt>
    <dgm:pt modelId="{4EDE4E40-CF7B-40B5-8785-D04D7A38A173}" type="pres">
      <dgm:prSet presAssocID="{557DC7C0-03D9-476C-9A11-9CE9D9B99AC4}" presName="circle3" presStyleLbl="node1" presStyleIdx="2" presStyleCnt="4"/>
      <dgm:spPr/>
    </dgm:pt>
    <dgm:pt modelId="{E8F498E5-3044-4E8D-8CDA-A6312EE46C99}" type="pres">
      <dgm:prSet presAssocID="{557DC7C0-03D9-476C-9A11-9CE9D9B99AC4}" presName="rect3" presStyleLbl="alignAcc1" presStyleIdx="2" presStyleCnt="4"/>
      <dgm:spPr/>
    </dgm:pt>
    <dgm:pt modelId="{C117218B-3784-4AF0-9038-107B771CA694}" type="pres">
      <dgm:prSet presAssocID="{745EF003-D6B5-4DDD-87A9-F263E3F5FFB8}" presName="vertSpace4" presStyleLbl="node1" presStyleIdx="2" presStyleCnt="4"/>
      <dgm:spPr/>
    </dgm:pt>
    <dgm:pt modelId="{BA00DEF0-683F-470F-A717-84C4A20F5B86}" type="pres">
      <dgm:prSet presAssocID="{745EF003-D6B5-4DDD-87A9-F263E3F5FFB8}" presName="circle4" presStyleLbl="node1" presStyleIdx="3" presStyleCnt="4"/>
      <dgm:spPr/>
    </dgm:pt>
    <dgm:pt modelId="{33502F03-4D4D-4D3B-9E41-CFD7C92B7F00}" type="pres">
      <dgm:prSet presAssocID="{745EF003-D6B5-4DDD-87A9-F263E3F5FFB8}" presName="rect4" presStyleLbl="alignAcc1" presStyleIdx="3" presStyleCnt="4"/>
      <dgm:spPr/>
    </dgm:pt>
    <dgm:pt modelId="{28FF6FA7-5E45-46E5-9C35-625FD850A60C}" type="pres">
      <dgm:prSet presAssocID="{2FB09524-DBB9-4224-A460-326588BBA91F}" presName="rect1ParTxNoCh" presStyleLbl="alignAcc1" presStyleIdx="3" presStyleCnt="4">
        <dgm:presLayoutVars>
          <dgm:chMax val="1"/>
          <dgm:bulletEnabled val="1"/>
        </dgm:presLayoutVars>
      </dgm:prSet>
      <dgm:spPr/>
    </dgm:pt>
    <dgm:pt modelId="{2A5AB202-AACD-4739-ADEC-62D8D6ED7C8A}" type="pres">
      <dgm:prSet presAssocID="{1A7BEE4A-1F38-4AFC-AC27-B7D3426464EB}" presName="rect2ParTxNoCh" presStyleLbl="alignAcc1" presStyleIdx="3" presStyleCnt="4">
        <dgm:presLayoutVars>
          <dgm:chMax val="1"/>
          <dgm:bulletEnabled val="1"/>
        </dgm:presLayoutVars>
      </dgm:prSet>
      <dgm:spPr/>
    </dgm:pt>
    <dgm:pt modelId="{EEA99F58-0B50-4147-9FBB-D019E8C91280}" type="pres">
      <dgm:prSet presAssocID="{557DC7C0-03D9-476C-9A11-9CE9D9B99AC4}" presName="rect3ParTxNoCh" presStyleLbl="alignAcc1" presStyleIdx="3" presStyleCnt="4">
        <dgm:presLayoutVars>
          <dgm:chMax val="1"/>
          <dgm:bulletEnabled val="1"/>
        </dgm:presLayoutVars>
      </dgm:prSet>
      <dgm:spPr/>
    </dgm:pt>
    <dgm:pt modelId="{7AF1B841-46AF-4FCB-AE1F-F1B21A942679}" type="pres">
      <dgm:prSet presAssocID="{745EF003-D6B5-4DDD-87A9-F263E3F5FFB8}" presName="rect4ParTxNoCh" presStyleLbl="alignAcc1" presStyleIdx="3" presStyleCnt="4">
        <dgm:presLayoutVars>
          <dgm:chMax val="1"/>
          <dgm:bulletEnabled val="1"/>
        </dgm:presLayoutVars>
      </dgm:prSet>
      <dgm:spPr/>
    </dgm:pt>
  </dgm:ptLst>
  <dgm:cxnLst>
    <dgm:cxn modelId="{DA0BD81E-4C90-4402-A16A-0C91DF637C9A}" srcId="{FD27CE39-0CA5-45F1-873F-512F196C7388}" destId="{745EF003-D6B5-4DDD-87A9-F263E3F5FFB8}" srcOrd="3" destOrd="0" parTransId="{3A26B087-EC85-4530-AB89-A70906FF5302}" sibTransId="{9CADC4F2-348C-4775-A91F-6ABD658E739D}"/>
    <dgm:cxn modelId="{6A49C82D-78EE-4979-9BEA-A60271A59B2A}" srcId="{FD27CE39-0CA5-45F1-873F-512F196C7388}" destId="{557DC7C0-03D9-476C-9A11-9CE9D9B99AC4}" srcOrd="2" destOrd="0" parTransId="{DC6D6818-0A91-4AB8-A03D-60578BFBBD50}" sibTransId="{F86E44B3-DF32-4DBD-BA60-3A3747771546}"/>
    <dgm:cxn modelId="{71E67B38-4018-4DF6-98F9-023DD2DC6C87}" type="presOf" srcId="{1A7BEE4A-1F38-4AFC-AC27-B7D3426464EB}" destId="{2A5AB202-AACD-4739-ADEC-62D8D6ED7C8A}" srcOrd="1" destOrd="0" presId="urn:microsoft.com/office/officeart/2005/8/layout/target3"/>
    <dgm:cxn modelId="{6C28B463-A079-4391-BA8C-6DE9F17AF2EF}" type="presOf" srcId="{745EF003-D6B5-4DDD-87A9-F263E3F5FFB8}" destId="{33502F03-4D4D-4D3B-9E41-CFD7C92B7F00}" srcOrd="0" destOrd="0" presId="urn:microsoft.com/office/officeart/2005/8/layout/target3"/>
    <dgm:cxn modelId="{FFBCD265-F4E1-4FA6-9CAA-01CEC2DB7B7D}" type="presOf" srcId="{745EF003-D6B5-4DDD-87A9-F263E3F5FFB8}" destId="{7AF1B841-46AF-4FCB-AE1F-F1B21A942679}" srcOrd="1" destOrd="0" presId="urn:microsoft.com/office/officeart/2005/8/layout/target3"/>
    <dgm:cxn modelId="{8F07A046-3DFB-48B9-9C0B-A0BA390D6272}" type="presOf" srcId="{2FB09524-DBB9-4224-A460-326588BBA91F}" destId="{CA24EC11-2189-46AA-B078-F7318A7917D7}" srcOrd="0" destOrd="0" presId="urn:microsoft.com/office/officeart/2005/8/layout/target3"/>
    <dgm:cxn modelId="{29541147-6392-4F91-9D2C-9A07BAC30EF6}" srcId="{FD27CE39-0CA5-45F1-873F-512F196C7388}" destId="{1A7BEE4A-1F38-4AFC-AC27-B7D3426464EB}" srcOrd="1" destOrd="0" parTransId="{378EAA39-6CFA-46F1-88E5-F84170DFEFB0}" sibTransId="{AD1D09F7-D4D1-4789-A414-100B3C01EAAC}"/>
    <dgm:cxn modelId="{216AE577-2A87-4C99-BE87-2AB0C00ACF39}" type="presOf" srcId="{557DC7C0-03D9-476C-9A11-9CE9D9B99AC4}" destId="{EEA99F58-0B50-4147-9FBB-D019E8C91280}" srcOrd="1" destOrd="0" presId="urn:microsoft.com/office/officeart/2005/8/layout/target3"/>
    <dgm:cxn modelId="{4F23ABA6-7206-4A88-836E-40029E5C92DE}" srcId="{FD27CE39-0CA5-45F1-873F-512F196C7388}" destId="{2FB09524-DBB9-4224-A460-326588BBA91F}" srcOrd="0" destOrd="0" parTransId="{90F8D434-47E2-43C4-BA4C-EAAF37550D86}" sibTransId="{8165B89F-C290-4EF0-BEF4-E249B74F1CFB}"/>
    <dgm:cxn modelId="{26033BBB-1853-45B7-9EDB-35532DCC970E}" type="presOf" srcId="{FD27CE39-0CA5-45F1-873F-512F196C7388}" destId="{1F24AD8A-0A78-4478-B31E-BECD608BC6C7}" srcOrd="0" destOrd="0" presId="urn:microsoft.com/office/officeart/2005/8/layout/target3"/>
    <dgm:cxn modelId="{0F9CF5DF-C237-470D-91F0-9A6C5BE42037}" type="presOf" srcId="{2FB09524-DBB9-4224-A460-326588BBA91F}" destId="{28FF6FA7-5E45-46E5-9C35-625FD850A60C}" srcOrd="1" destOrd="0" presId="urn:microsoft.com/office/officeart/2005/8/layout/target3"/>
    <dgm:cxn modelId="{1340CBE2-9A92-49A1-BD43-7E1D65690FF9}" type="presOf" srcId="{1A7BEE4A-1F38-4AFC-AC27-B7D3426464EB}" destId="{0B96C6DC-07DA-4772-BD4D-3BCF766AE40D}" srcOrd="0" destOrd="0" presId="urn:microsoft.com/office/officeart/2005/8/layout/target3"/>
    <dgm:cxn modelId="{6DB0E9E7-BDBC-486F-B77F-13B41FDED9BD}" type="presOf" srcId="{557DC7C0-03D9-476C-9A11-9CE9D9B99AC4}" destId="{E8F498E5-3044-4E8D-8CDA-A6312EE46C99}" srcOrd="0" destOrd="0" presId="urn:microsoft.com/office/officeart/2005/8/layout/target3"/>
    <dgm:cxn modelId="{0D7B5761-396E-4CA2-B85B-F2A83CE9B201}" type="presParOf" srcId="{1F24AD8A-0A78-4478-B31E-BECD608BC6C7}" destId="{88D2C48D-AA18-4163-BF65-949E3C77C891}" srcOrd="0" destOrd="0" presId="urn:microsoft.com/office/officeart/2005/8/layout/target3"/>
    <dgm:cxn modelId="{2BE7B63C-B4BD-4860-AB18-3079DDD68A14}" type="presParOf" srcId="{1F24AD8A-0A78-4478-B31E-BECD608BC6C7}" destId="{A5AE456C-1DC2-4322-A2E9-8C54B73944D5}" srcOrd="1" destOrd="0" presId="urn:microsoft.com/office/officeart/2005/8/layout/target3"/>
    <dgm:cxn modelId="{0830CE1C-D1DE-4E0C-9E8B-E2DB61435E86}" type="presParOf" srcId="{1F24AD8A-0A78-4478-B31E-BECD608BC6C7}" destId="{CA24EC11-2189-46AA-B078-F7318A7917D7}" srcOrd="2" destOrd="0" presId="urn:microsoft.com/office/officeart/2005/8/layout/target3"/>
    <dgm:cxn modelId="{28BB0367-D27F-4FA3-99E4-777285381926}" type="presParOf" srcId="{1F24AD8A-0A78-4478-B31E-BECD608BC6C7}" destId="{2131F1DA-9765-421F-87AB-8CDA5C5C3EC9}" srcOrd="3" destOrd="0" presId="urn:microsoft.com/office/officeart/2005/8/layout/target3"/>
    <dgm:cxn modelId="{E3C03D4C-3F00-4E3A-94C1-67619BEB8CE5}" type="presParOf" srcId="{1F24AD8A-0A78-4478-B31E-BECD608BC6C7}" destId="{FABFEDAF-AE69-4EE2-9B31-DFAEAFBB3862}" srcOrd="4" destOrd="0" presId="urn:microsoft.com/office/officeart/2005/8/layout/target3"/>
    <dgm:cxn modelId="{2D999DC3-4BBF-4291-A827-9517400C4CAA}" type="presParOf" srcId="{1F24AD8A-0A78-4478-B31E-BECD608BC6C7}" destId="{0B96C6DC-07DA-4772-BD4D-3BCF766AE40D}" srcOrd="5" destOrd="0" presId="urn:microsoft.com/office/officeart/2005/8/layout/target3"/>
    <dgm:cxn modelId="{8612D161-4AF1-4536-98A3-482453DC210B}" type="presParOf" srcId="{1F24AD8A-0A78-4478-B31E-BECD608BC6C7}" destId="{183070EC-E66C-4145-84CF-C457F9CF52C8}" srcOrd="6" destOrd="0" presId="urn:microsoft.com/office/officeart/2005/8/layout/target3"/>
    <dgm:cxn modelId="{FB0A5041-2E80-425E-A86D-6FAB00CF61FF}" type="presParOf" srcId="{1F24AD8A-0A78-4478-B31E-BECD608BC6C7}" destId="{4EDE4E40-CF7B-40B5-8785-D04D7A38A173}" srcOrd="7" destOrd="0" presId="urn:microsoft.com/office/officeart/2005/8/layout/target3"/>
    <dgm:cxn modelId="{DE1F4764-2952-4F90-917F-02BE0BED1702}" type="presParOf" srcId="{1F24AD8A-0A78-4478-B31E-BECD608BC6C7}" destId="{E8F498E5-3044-4E8D-8CDA-A6312EE46C99}" srcOrd="8" destOrd="0" presId="urn:microsoft.com/office/officeart/2005/8/layout/target3"/>
    <dgm:cxn modelId="{D8DD804C-0F50-4291-88F7-60857C33A046}" type="presParOf" srcId="{1F24AD8A-0A78-4478-B31E-BECD608BC6C7}" destId="{C117218B-3784-4AF0-9038-107B771CA694}" srcOrd="9" destOrd="0" presId="urn:microsoft.com/office/officeart/2005/8/layout/target3"/>
    <dgm:cxn modelId="{6EA67B9B-D721-43F0-95F0-5A4D874E0036}" type="presParOf" srcId="{1F24AD8A-0A78-4478-B31E-BECD608BC6C7}" destId="{BA00DEF0-683F-470F-A717-84C4A20F5B86}" srcOrd="10" destOrd="0" presId="urn:microsoft.com/office/officeart/2005/8/layout/target3"/>
    <dgm:cxn modelId="{F9EFCC13-88D1-410E-87CE-29141EAFCA81}" type="presParOf" srcId="{1F24AD8A-0A78-4478-B31E-BECD608BC6C7}" destId="{33502F03-4D4D-4D3B-9E41-CFD7C92B7F00}" srcOrd="11" destOrd="0" presId="urn:microsoft.com/office/officeart/2005/8/layout/target3"/>
    <dgm:cxn modelId="{F4C468CC-8F9D-41FF-9B49-AE41BFF4FA6C}" type="presParOf" srcId="{1F24AD8A-0A78-4478-B31E-BECD608BC6C7}" destId="{28FF6FA7-5E45-46E5-9C35-625FD850A60C}" srcOrd="12" destOrd="0" presId="urn:microsoft.com/office/officeart/2005/8/layout/target3"/>
    <dgm:cxn modelId="{E0C06A59-5890-4A0C-97B1-77BB0E49A7ED}" type="presParOf" srcId="{1F24AD8A-0A78-4478-B31E-BECD608BC6C7}" destId="{2A5AB202-AACD-4739-ADEC-62D8D6ED7C8A}" srcOrd="13" destOrd="0" presId="urn:microsoft.com/office/officeart/2005/8/layout/target3"/>
    <dgm:cxn modelId="{B7BF5DA2-CF2C-4588-88EF-6FFBD3C5DC37}" type="presParOf" srcId="{1F24AD8A-0A78-4478-B31E-BECD608BC6C7}" destId="{EEA99F58-0B50-4147-9FBB-D019E8C91280}" srcOrd="14" destOrd="0" presId="urn:microsoft.com/office/officeart/2005/8/layout/target3"/>
    <dgm:cxn modelId="{45DC8EA8-AA97-4F76-9F8C-B663D2D7F41E}" type="presParOf" srcId="{1F24AD8A-0A78-4478-B31E-BECD608BC6C7}" destId="{7AF1B841-46AF-4FCB-AE1F-F1B21A942679}"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27CE39-0CA5-45F1-873F-512F196C7388}"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2FB09524-DBB9-4224-A460-326588BBA91F}">
      <dgm:prSet phldrT="[Texto]" custT="1"/>
      <dgm:spPr>
        <a:solidFill>
          <a:schemeClr val="accent5">
            <a:alpha val="52000"/>
          </a:schemeClr>
        </a:solidFill>
      </dgm:spPr>
      <dgm:t>
        <a:bodyPr/>
        <a:lstStyle/>
        <a:p>
          <a:r>
            <a:rPr lang="es-ES" sz="1600" dirty="0">
              <a:solidFill>
                <a:schemeClr val="tx1"/>
              </a:solidFill>
              <a:latin typeface="Calibri" panose="020F0502020204030204" pitchFamily="34" charset="0"/>
              <a:cs typeface="Calibri" panose="020F0502020204030204" pitchFamily="34" charset="0"/>
            </a:rPr>
            <a:t>Conocer el </a:t>
          </a:r>
          <a:r>
            <a:rPr lang="es-ES" sz="1600" b="1" dirty="0">
              <a:solidFill>
                <a:schemeClr val="tx1"/>
              </a:solidFill>
              <a:latin typeface="Calibri" panose="020F0502020204030204" pitchFamily="34" charset="0"/>
              <a:cs typeface="Calibri" panose="020F0502020204030204" pitchFamily="34" charset="0"/>
            </a:rPr>
            <a:t>mapa de tomadores de decisión</a:t>
          </a:r>
          <a:r>
            <a:rPr lang="es-ES" sz="1600" dirty="0">
              <a:solidFill>
                <a:schemeClr val="tx1"/>
              </a:solidFill>
              <a:latin typeface="Calibri" panose="020F0502020204030204" pitchFamily="34" charset="0"/>
              <a:cs typeface="Calibri" panose="020F0502020204030204" pitchFamily="34" charset="0"/>
            </a:rPr>
            <a:t>, sus </a:t>
          </a:r>
          <a:r>
            <a:rPr lang="es-ES" sz="1600" b="1" dirty="0">
              <a:solidFill>
                <a:schemeClr val="tx1"/>
              </a:solidFill>
              <a:latin typeface="Calibri" panose="020F0502020204030204" pitchFamily="34" charset="0"/>
              <a:cs typeface="Calibri" panose="020F0502020204030204" pitchFamily="34" charset="0"/>
            </a:rPr>
            <a:t>interrelaciones</a:t>
          </a:r>
          <a:r>
            <a:rPr lang="es-ES" sz="1600" dirty="0">
              <a:solidFill>
                <a:schemeClr val="tx1"/>
              </a:solidFill>
              <a:latin typeface="Calibri" panose="020F0502020204030204" pitchFamily="34" charset="0"/>
              <a:cs typeface="Calibri" panose="020F0502020204030204" pitchFamily="34" charset="0"/>
            </a:rPr>
            <a:t> y su </a:t>
          </a:r>
          <a:r>
            <a:rPr lang="es-ES" sz="1600" b="1" dirty="0">
              <a:solidFill>
                <a:schemeClr val="tx1"/>
              </a:solidFill>
              <a:latin typeface="Calibri" panose="020F0502020204030204" pitchFamily="34" charset="0"/>
              <a:cs typeface="Calibri" panose="020F0502020204030204" pitchFamily="34" charset="0"/>
            </a:rPr>
            <a:t>potencial posición </a:t>
          </a:r>
          <a:r>
            <a:rPr lang="es-ES" sz="1600" b="0" dirty="0">
              <a:solidFill>
                <a:schemeClr val="tx1"/>
              </a:solidFill>
              <a:latin typeface="Calibri" panose="020F0502020204030204" pitchFamily="34" charset="0"/>
              <a:cs typeface="Calibri" panose="020F0502020204030204" pitchFamily="34" charset="0"/>
            </a:rPr>
            <a:t>(reacción y conflictividad)</a:t>
          </a:r>
          <a:r>
            <a:rPr lang="es-ES" sz="1600" b="1" dirty="0">
              <a:solidFill>
                <a:schemeClr val="tx1"/>
              </a:solidFill>
              <a:latin typeface="Calibri" panose="020F0502020204030204" pitchFamily="34" charset="0"/>
              <a:cs typeface="Calibri" panose="020F0502020204030204" pitchFamily="34" charset="0"/>
            </a:rPr>
            <a:t> </a:t>
          </a:r>
          <a:r>
            <a:rPr lang="es-ES" sz="1600" dirty="0">
              <a:solidFill>
                <a:schemeClr val="tx1"/>
              </a:solidFill>
              <a:latin typeface="Calibri" panose="020F0502020204030204" pitchFamily="34" charset="0"/>
              <a:cs typeface="Calibri" panose="020F0502020204030204" pitchFamily="34" charset="0"/>
            </a:rPr>
            <a:t>frente a los temas que se analizan desde el </a:t>
          </a:r>
          <a:r>
            <a:rPr lang="es-ES" sz="1600" b="1" dirty="0">
              <a:solidFill>
                <a:schemeClr val="tx1"/>
              </a:solidFill>
              <a:latin typeface="Calibri" panose="020F0502020204030204" pitchFamily="34" charset="0"/>
              <a:cs typeface="Calibri" panose="020F0502020204030204" pitchFamily="34" charset="0"/>
            </a:rPr>
            <a:t>punto de vista técnico</a:t>
          </a:r>
          <a:r>
            <a:rPr lang="es-ES" sz="1600" dirty="0">
              <a:solidFill>
                <a:schemeClr val="tx1"/>
              </a:solidFill>
              <a:latin typeface="Calibri" panose="020F0502020204030204" pitchFamily="34" charset="0"/>
              <a:cs typeface="Calibri" panose="020F0502020204030204" pitchFamily="34" charset="0"/>
            </a:rPr>
            <a:t>. </a:t>
          </a:r>
        </a:p>
      </dgm:t>
    </dgm:pt>
    <dgm:pt modelId="{8165B89F-C290-4EF0-BEF4-E249B74F1CFB}" type="sibTrans" cxnId="{4F23ABA6-7206-4A88-836E-40029E5C92DE}">
      <dgm:prSet/>
      <dgm:spPr/>
      <dgm:t>
        <a:bodyPr/>
        <a:lstStyle/>
        <a:p>
          <a:endParaRPr lang="es-ES"/>
        </a:p>
      </dgm:t>
    </dgm:pt>
    <dgm:pt modelId="{90F8D434-47E2-43C4-BA4C-EAAF37550D86}" type="parTrans" cxnId="{4F23ABA6-7206-4A88-836E-40029E5C92DE}">
      <dgm:prSet/>
      <dgm:spPr/>
      <dgm:t>
        <a:bodyPr/>
        <a:lstStyle/>
        <a:p>
          <a:endParaRPr lang="es-ES"/>
        </a:p>
      </dgm:t>
    </dgm:pt>
    <dgm:pt modelId="{4D6B8AF9-5F03-47FB-BCFC-FD1124D7C243}">
      <dgm:prSet custT="1"/>
      <dgm:spPr/>
      <dgm:t>
        <a:bodyPr/>
        <a:lstStyle/>
        <a:p>
          <a:r>
            <a:rPr lang="es-ES" sz="1600" dirty="0">
              <a:latin typeface="Calibri" panose="020F0502020204030204" pitchFamily="34" charset="0"/>
              <a:cs typeface="Calibri" panose="020F0502020204030204" pitchFamily="34" charset="0"/>
            </a:rPr>
            <a:t>Los</a:t>
          </a:r>
          <a:r>
            <a:rPr lang="es-ES" sz="1600" baseline="0" dirty="0">
              <a:latin typeface="Calibri" panose="020F0502020204030204" pitchFamily="34" charset="0"/>
              <a:cs typeface="Calibri" panose="020F0502020204030204" pitchFamily="34" charset="0"/>
            </a:rPr>
            <a:t> </a:t>
          </a:r>
          <a:r>
            <a:rPr lang="es-ES" sz="1600" b="1" baseline="0" dirty="0">
              <a:latin typeface="Calibri" panose="020F0502020204030204" pitchFamily="34" charset="0"/>
              <a:cs typeface="Calibri" panose="020F0502020204030204" pitchFamily="34" charset="0"/>
            </a:rPr>
            <a:t>tomadores de decisión</a:t>
          </a:r>
          <a:r>
            <a:rPr lang="es-ES" sz="1600" baseline="0" dirty="0">
              <a:latin typeface="Calibri" panose="020F0502020204030204" pitchFamily="34" charset="0"/>
              <a:cs typeface="Calibri" panose="020F0502020204030204" pitchFamily="34" charset="0"/>
            </a:rPr>
            <a:t> suelen apelar a </a:t>
          </a:r>
          <a:r>
            <a:rPr lang="es-ES" sz="1600" b="1" baseline="0" dirty="0">
              <a:latin typeface="Calibri" panose="020F0502020204030204" pitchFamily="34" charset="0"/>
              <a:cs typeface="Calibri" panose="020F0502020204030204" pitchFamily="34" charset="0"/>
            </a:rPr>
            <a:t>estamentos técnicos que los asesoran </a:t>
          </a:r>
          <a:r>
            <a:rPr lang="es-ES" sz="1600" baseline="0" dirty="0">
              <a:latin typeface="Calibri" panose="020F0502020204030204" pitchFamily="34" charset="0"/>
              <a:cs typeface="Calibri" panose="020F0502020204030204" pitchFamily="34" charset="0"/>
            </a:rPr>
            <a:t>y con quienes es </a:t>
          </a:r>
          <a:r>
            <a:rPr lang="es-ES" sz="1600" b="1" baseline="0" dirty="0">
              <a:latin typeface="Calibri" panose="020F0502020204030204" pitchFamily="34" charset="0"/>
              <a:cs typeface="Calibri" panose="020F0502020204030204" pitchFamily="34" charset="0"/>
            </a:rPr>
            <a:t>importante interactuar fluidamente </a:t>
          </a:r>
          <a:r>
            <a:rPr lang="es-ES" sz="1600" b="0" baseline="0" dirty="0">
              <a:latin typeface="Calibri" panose="020F0502020204030204" pitchFamily="34" charset="0"/>
              <a:cs typeface="Calibri" panose="020F0502020204030204" pitchFamily="34" charset="0"/>
            </a:rPr>
            <a:t>de forma tal que puedan </a:t>
          </a:r>
          <a:r>
            <a:rPr lang="es-ES" sz="1600" b="1" baseline="0" dirty="0">
              <a:latin typeface="Calibri" panose="020F0502020204030204" pitchFamily="34" charset="0"/>
              <a:cs typeface="Calibri" panose="020F0502020204030204" pitchFamily="34" charset="0"/>
            </a:rPr>
            <a:t>transmitir y “traducir” ciertos conocimientos </a:t>
          </a:r>
          <a:r>
            <a:rPr lang="es-ES" sz="1600" baseline="0" dirty="0">
              <a:latin typeface="Calibri" panose="020F0502020204030204" pitchFamily="34" charset="0"/>
              <a:cs typeface="Calibri" panose="020F0502020204030204" pitchFamily="34" charset="0"/>
            </a:rPr>
            <a:t>y la importancia de profundizar en determinadas líneas de investigación.	</a:t>
          </a:r>
          <a:endParaRPr lang="es-ES" sz="1600" dirty="0">
            <a:latin typeface="Calibri" panose="020F0502020204030204" pitchFamily="34" charset="0"/>
            <a:cs typeface="Calibri" panose="020F0502020204030204" pitchFamily="34" charset="0"/>
          </a:endParaRPr>
        </a:p>
      </dgm:t>
    </dgm:pt>
    <dgm:pt modelId="{45CEFAA8-B37D-4D93-8CDF-3A16A1BDBA77}" type="sibTrans" cxnId="{1ED84A24-3AB5-44C9-8742-0A822F714298}">
      <dgm:prSet/>
      <dgm:spPr/>
      <dgm:t>
        <a:bodyPr/>
        <a:lstStyle/>
        <a:p>
          <a:endParaRPr lang="es-AR"/>
        </a:p>
      </dgm:t>
    </dgm:pt>
    <dgm:pt modelId="{629C4BF0-4343-4090-A133-1BC1F08106B6}" type="parTrans" cxnId="{1ED84A24-3AB5-44C9-8742-0A822F714298}">
      <dgm:prSet/>
      <dgm:spPr/>
      <dgm:t>
        <a:bodyPr/>
        <a:lstStyle/>
        <a:p>
          <a:endParaRPr lang="es-AR"/>
        </a:p>
      </dgm:t>
    </dgm:pt>
    <dgm:pt modelId="{C3D2FE1D-3AAB-4E2D-8149-0E0914286396}">
      <dgm:prSet custT="1"/>
      <dgm:spPr/>
      <dgm:t>
        <a:bodyPr/>
        <a:lstStyle/>
        <a:p>
          <a:r>
            <a:rPr lang="es-ES" sz="1600" dirty="0">
              <a:latin typeface="Calibri" panose="020F0502020204030204" pitchFamily="34" charset="0"/>
              <a:cs typeface="Calibri" panose="020F0502020204030204" pitchFamily="34" charset="0"/>
            </a:rPr>
            <a:t>Los </a:t>
          </a:r>
          <a:r>
            <a:rPr lang="es-ES" sz="1600" b="1" dirty="0">
              <a:latin typeface="Calibri" panose="020F0502020204030204" pitchFamily="34" charset="0"/>
              <a:cs typeface="Calibri" panose="020F0502020204030204" pitchFamily="34" charset="0"/>
            </a:rPr>
            <a:t>tomadores de decisión </a:t>
          </a:r>
          <a:r>
            <a:rPr lang="es-ES" sz="1600" dirty="0">
              <a:latin typeface="Calibri" panose="020F0502020204030204" pitchFamily="34" charset="0"/>
              <a:cs typeface="Calibri" panose="020F0502020204030204" pitchFamily="34" charset="0"/>
            </a:rPr>
            <a:t>tienen requerimientos </a:t>
          </a:r>
          <a:r>
            <a:rPr lang="es-ES" sz="1600" b="1" dirty="0">
              <a:latin typeface="Calibri" panose="020F0502020204030204" pitchFamily="34" charset="0"/>
              <a:cs typeface="Calibri" panose="020F0502020204030204" pitchFamily="34" charset="0"/>
            </a:rPr>
            <a:t>específicos</a:t>
          </a:r>
          <a:r>
            <a:rPr lang="es-ES" sz="1600" dirty="0">
              <a:latin typeface="Calibri" panose="020F0502020204030204" pitchFamily="34" charset="0"/>
              <a:cs typeface="Calibri" panose="020F0502020204030204" pitchFamily="34" charset="0"/>
            </a:rPr>
            <a:t> en relación al </a:t>
          </a:r>
          <a:r>
            <a:rPr lang="es-ES" sz="1600" b="1" dirty="0">
              <a:latin typeface="Calibri" panose="020F0502020204030204" pitchFamily="34" charset="0"/>
              <a:cs typeface="Calibri" panose="020F0502020204030204" pitchFamily="34" charset="0"/>
            </a:rPr>
            <a:t>formato y contenido de la información que reciben</a:t>
          </a:r>
          <a:r>
            <a:rPr lang="es-ES" sz="1600" dirty="0">
              <a:latin typeface="Calibri" panose="020F0502020204030204" pitchFamily="34" charset="0"/>
              <a:cs typeface="Calibri" panose="020F0502020204030204" pitchFamily="34" charset="0"/>
            </a:rPr>
            <a:t>, priorizando los </a:t>
          </a:r>
          <a:r>
            <a:rPr lang="es-ES" sz="1600" b="1" dirty="0">
              <a:latin typeface="Calibri" panose="020F0502020204030204" pitchFamily="34" charset="0"/>
              <a:cs typeface="Calibri" panose="020F0502020204030204" pitchFamily="34" charset="0"/>
            </a:rPr>
            <a:t>mensajes sintéticos, claros y preferentemente visuales</a:t>
          </a:r>
          <a:r>
            <a:rPr lang="es-ES" sz="1600" dirty="0">
              <a:latin typeface="Calibri" panose="020F0502020204030204" pitchFamily="34" charset="0"/>
              <a:cs typeface="Calibri" panose="020F0502020204030204" pitchFamily="34" charset="0"/>
            </a:rPr>
            <a:t>. </a:t>
          </a:r>
        </a:p>
      </dgm:t>
    </dgm:pt>
    <dgm:pt modelId="{EC61BB4E-649B-4B94-8535-C7267666159D}" type="sibTrans" cxnId="{B5D7000E-67CF-495B-A549-27A7386ACEFD}">
      <dgm:prSet/>
      <dgm:spPr/>
      <dgm:t>
        <a:bodyPr/>
        <a:lstStyle/>
        <a:p>
          <a:endParaRPr lang="es-AR"/>
        </a:p>
      </dgm:t>
    </dgm:pt>
    <dgm:pt modelId="{5329B984-DAEC-40F1-AAAF-693E7909CA03}" type="parTrans" cxnId="{B5D7000E-67CF-495B-A549-27A7386ACEFD}">
      <dgm:prSet/>
      <dgm:spPr/>
      <dgm:t>
        <a:bodyPr/>
        <a:lstStyle/>
        <a:p>
          <a:endParaRPr lang="es-AR"/>
        </a:p>
      </dgm:t>
    </dgm:pt>
    <dgm:pt modelId="{9173AC37-2C13-4D3D-9E60-82D5346F4EBF}">
      <dgm:prSet/>
      <dgm:spPr>
        <a:solidFill>
          <a:schemeClr val="accent5">
            <a:alpha val="52000"/>
          </a:schemeClr>
        </a:solidFill>
      </dgm:spPr>
      <dgm:t>
        <a:bodyPr/>
        <a:lstStyle/>
        <a:p>
          <a:r>
            <a:rPr lang="es-ES" sz="1600" b="1" dirty="0">
              <a:solidFill>
                <a:srgbClr val="FFC000"/>
              </a:solidFill>
              <a:latin typeface="Calibri" panose="020F0502020204030204" pitchFamily="34" charset="0"/>
              <a:cs typeface="Calibri" panose="020F0502020204030204" pitchFamily="34" charset="0"/>
            </a:rPr>
            <a:t>Ayuda en la construcción de la viabilidad de la propuesta y puede condicionar el formato y contenido del mensaje.</a:t>
          </a:r>
        </a:p>
      </dgm:t>
    </dgm:pt>
    <dgm:pt modelId="{ED937243-13EC-4A1E-B4A1-85EE01B016EA}" type="parTrans" cxnId="{37B51C26-F361-4F38-BA9C-23B11164D3D8}">
      <dgm:prSet/>
      <dgm:spPr/>
      <dgm:t>
        <a:bodyPr/>
        <a:lstStyle/>
        <a:p>
          <a:endParaRPr lang="en-CA"/>
        </a:p>
      </dgm:t>
    </dgm:pt>
    <dgm:pt modelId="{4B4782ED-44AD-483A-AA6B-5ACD60E87403}" type="sibTrans" cxnId="{37B51C26-F361-4F38-BA9C-23B11164D3D8}">
      <dgm:prSet/>
      <dgm:spPr/>
      <dgm:t>
        <a:bodyPr/>
        <a:lstStyle/>
        <a:p>
          <a:endParaRPr lang="en-CA"/>
        </a:p>
      </dgm:t>
    </dgm:pt>
    <dgm:pt modelId="{307493DF-9A4D-436A-B269-8B7716612E3E}">
      <dgm:prSet/>
      <dgm:spPr/>
      <dgm:t>
        <a:bodyPr/>
        <a:lstStyle/>
        <a:p>
          <a:r>
            <a:rPr lang="es-ES" sz="1600" b="1" baseline="0" dirty="0">
              <a:solidFill>
                <a:srgbClr val="FFC000"/>
              </a:solidFill>
              <a:latin typeface="Calibri" panose="020F0502020204030204" pitchFamily="34" charset="0"/>
              <a:cs typeface="Calibri" panose="020F0502020204030204" pitchFamily="34" charset="0"/>
            </a:rPr>
            <a:t>El</a:t>
          </a:r>
          <a:r>
            <a:rPr lang="es-ES" sz="1600" baseline="0" dirty="0">
              <a:solidFill>
                <a:srgbClr val="FFC000"/>
              </a:solidFill>
              <a:latin typeface="Calibri" panose="020F0502020204030204" pitchFamily="34" charset="0"/>
              <a:cs typeface="Calibri" panose="020F0502020204030204" pitchFamily="34" charset="0"/>
            </a:rPr>
            <a:t> </a:t>
          </a:r>
          <a:r>
            <a:rPr lang="es-ES" sz="1600" b="1" baseline="0" dirty="0">
              <a:solidFill>
                <a:srgbClr val="FFC000"/>
              </a:solidFill>
              <a:latin typeface="Calibri" panose="020F0502020204030204" pitchFamily="34" charset="0"/>
              <a:cs typeface="Calibri" panose="020F0502020204030204" pitchFamily="34" charset="0"/>
            </a:rPr>
            <a:t>desarrollo de capacidades en el conjunto de asesores es clave</a:t>
          </a:r>
          <a:r>
            <a:rPr lang="es-ES" sz="1600" baseline="0" dirty="0">
              <a:solidFill>
                <a:srgbClr val="FFC000"/>
              </a:solidFill>
              <a:latin typeface="Calibri" panose="020F0502020204030204" pitchFamily="34" charset="0"/>
              <a:cs typeface="Calibri" panose="020F0502020204030204" pitchFamily="34" charset="0"/>
            </a:rPr>
            <a:t>.</a:t>
          </a:r>
          <a:endParaRPr lang="es-ES" sz="1600" dirty="0">
            <a:solidFill>
              <a:srgbClr val="FFC000"/>
            </a:solidFill>
            <a:latin typeface="Calibri" panose="020F0502020204030204" pitchFamily="34" charset="0"/>
            <a:cs typeface="Calibri" panose="020F0502020204030204" pitchFamily="34" charset="0"/>
          </a:endParaRPr>
        </a:p>
      </dgm:t>
    </dgm:pt>
    <dgm:pt modelId="{02CE27FD-8B79-4C52-BBBF-CDA2382E62E5}" type="parTrans" cxnId="{F5009912-BF4C-410F-8941-03188761569E}">
      <dgm:prSet/>
      <dgm:spPr/>
      <dgm:t>
        <a:bodyPr/>
        <a:lstStyle/>
        <a:p>
          <a:endParaRPr lang="en-CA"/>
        </a:p>
      </dgm:t>
    </dgm:pt>
    <dgm:pt modelId="{C4D721B4-B752-47DE-8D20-9D1337ED4554}" type="sibTrans" cxnId="{F5009912-BF4C-410F-8941-03188761569E}">
      <dgm:prSet/>
      <dgm:spPr/>
      <dgm:t>
        <a:bodyPr/>
        <a:lstStyle/>
        <a:p>
          <a:endParaRPr lang="en-CA"/>
        </a:p>
      </dgm:t>
    </dgm:pt>
    <dgm:pt modelId="{50593770-EA60-415F-A1E1-B944DA7359E2}">
      <dgm:prSet/>
      <dgm:spPr/>
      <dgm:t>
        <a:bodyPr/>
        <a:lstStyle/>
        <a:p>
          <a:r>
            <a:rPr lang="es-ES" sz="1600" dirty="0">
              <a:solidFill>
                <a:srgbClr val="FFC000"/>
              </a:solidFill>
              <a:latin typeface="Calibri" panose="020F0502020204030204" pitchFamily="34" charset="0"/>
              <a:cs typeface="Calibri" panose="020F0502020204030204" pitchFamily="34" charset="0"/>
            </a:rPr>
            <a:t>Se requieren </a:t>
          </a:r>
          <a:r>
            <a:rPr lang="es-ES" sz="1600" b="1" dirty="0">
              <a:solidFill>
                <a:srgbClr val="FFC000"/>
              </a:solidFill>
              <a:latin typeface="Calibri" panose="020F0502020204030204" pitchFamily="34" charset="0"/>
              <a:cs typeface="Calibri" panose="020F0502020204030204" pitchFamily="34" charset="0"/>
            </a:rPr>
            <a:t>herramientas específicas  y modelos </a:t>
          </a:r>
          <a:r>
            <a:rPr lang="es-ES" sz="1600" b="0" dirty="0">
              <a:solidFill>
                <a:srgbClr val="FFC000"/>
              </a:solidFill>
              <a:latin typeface="Calibri" panose="020F0502020204030204" pitchFamily="34" charset="0"/>
              <a:cs typeface="Calibri" panose="020F0502020204030204" pitchFamily="34" charset="0"/>
            </a:rPr>
            <a:t>(la cuantificación es esencial)</a:t>
          </a:r>
          <a:endParaRPr lang="es-ES" sz="1600" dirty="0">
            <a:solidFill>
              <a:srgbClr val="FFC000"/>
            </a:solidFill>
            <a:latin typeface="Calibri" panose="020F0502020204030204" pitchFamily="34" charset="0"/>
            <a:cs typeface="Calibri" panose="020F0502020204030204" pitchFamily="34" charset="0"/>
          </a:endParaRPr>
        </a:p>
      </dgm:t>
    </dgm:pt>
    <dgm:pt modelId="{29EBC84A-AB6B-40AD-A692-1F6F0F2E9099}" type="parTrans" cxnId="{43FA41D6-B02C-4711-ABEC-347BD8433631}">
      <dgm:prSet/>
      <dgm:spPr/>
      <dgm:t>
        <a:bodyPr/>
        <a:lstStyle/>
        <a:p>
          <a:endParaRPr lang="en-CA"/>
        </a:p>
      </dgm:t>
    </dgm:pt>
    <dgm:pt modelId="{E889F15E-ACDE-4122-9004-A11DADA54DE2}" type="sibTrans" cxnId="{43FA41D6-B02C-4711-ABEC-347BD8433631}">
      <dgm:prSet/>
      <dgm:spPr/>
      <dgm:t>
        <a:bodyPr/>
        <a:lstStyle/>
        <a:p>
          <a:endParaRPr lang="en-CA"/>
        </a:p>
      </dgm:t>
    </dgm:pt>
    <dgm:pt modelId="{FD6898CF-B9E9-4428-8F09-B4F2ABA96A38}" type="pres">
      <dgm:prSet presAssocID="{FD27CE39-0CA5-45F1-873F-512F196C7388}" presName="Name0" presStyleCnt="0">
        <dgm:presLayoutVars>
          <dgm:chMax val="7"/>
          <dgm:chPref val="7"/>
          <dgm:dir/>
        </dgm:presLayoutVars>
      </dgm:prSet>
      <dgm:spPr/>
    </dgm:pt>
    <dgm:pt modelId="{F82EC447-C5AA-4A93-B768-B9FF4C13F9AD}" type="pres">
      <dgm:prSet presAssocID="{FD27CE39-0CA5-45F1-873F-512F196C7388}" presName="Name1" presStyleCnt="0"/>
      <dgm:spPr/>
    </dgm:pt>
    <dgm:pt modelId="{E6E47EE2-7219-41DE-9D97-6AE1CBB4AF0D}" type="pres">
      <dgm:prSet presAssocID="{FD27CE39-0CA5-45F1-873F-512F196C7388}" presName="cycle" presStyleCnt="0"/>
      <dgm:spPr/>
    </dgm:pt>
    <dgm:pt modelId="{6A087FF9-7F58-45DC-9CC4-304A981302C8}" type="pres">
      <dgm:prSet presAssocID="{FD27CE39-0CA5-45F1-873F-512F196C7388}" presName="srcNode" presStyleLbl="node1" presStyleIdx="0" presStyleCnt="3"/>
      <dgm:spPr/>
    </dgm:pt>
    <dgm:pt modelId="{07DF7BCB-8484-4E93-8AB9-59FBD8257CBE}" type="pres">
      <dgm:prSet presAssocID="{FD27CE39-0CA5-45F1-873F-512F196C7388}" presName="conn" presStyleLbl="parChTrans1D2" presStyleIdx="0" presStyleCnt="1"/>
      <dgm:spPr/>
    </dgm:pt>
    <dgm:pt modelId="{5D445B68-2DE7-4755-B5F8-242A4E2FEC5D}" type="pres">
      <dgm:prSet presAssocID="{FD27CE39-0CA5-45F1-873F-512F196C7388}" presName="extraNode" presStyleLbl="node1" presStyleIdx="0" presStyleCnt="3"/>
      <dgm:spPr/>
    </dgm:pt>
    <dgm:pt modelId="{7F7286A2-F34C-43EE-9790-59ADF5B4CED3}" type="pres">
      <dgm:prSet presAssocID="{FD27CE39-0CA5-45F1-873F-512F196C7388}" presName="dstNode" presStyleLbl="node1" presStyleIdx="0" presStyleCnt="3"/>
      <dgm:spPr/>
    </dgm:pt>
    <dgm:pt modelId="{B9EF6573-3E9B-4D34-9F8D-8EEAE65D7289}" type="pres">
      <dgm:prSet presAssocID="{2FB09524-DBB9-4224-A460-326588BBA91F}" presName="text_1" presStyleLbl="node1" presStyleIdx="0" presStyleCnt="3" custScaleY="139597">
        <dgm:presLayoutVars>
          <dgm:bulletEnabled val="1"/>
        </dgm:presLayoutVars>
      </dgm:prSet>
      <dgm:spPr/>
    </dgm:pt>
    <dgm:pt modelId="{EDC6996B-069A-4496-A8C3-7C1B4340A181}" type="pres">
      <dgm:prSet presAssocID="{2FB09524-DBB9-4224-A460-326588BBA91F}" presName="accent_1" presStyleCnt="0"/>
      <dgm:spPr/>
    </dgm:pt>
    <dgm:pt modelId="{61DFA394-7E2F-4A24-B503-DA2B7395EB5F}" type="pres">
      <dgm:prSet presAssocID="{2FB09524-DBB9-4224-A460-326588BBA91F}" presName="accentRepeatNode" presStyleLbl="solidFgAcc1" presStyleIdx="0" presStyleCnt="3"/>
      <dgm:spPr/>
    </dgm:pt>
    <dgm:pt modelId="{22E0A9F2-B7A5-47D6-AF6E-6220D43E56D0}" type="pres">
      <dgm:prSet presAssocID="{4D6B8AF9-5F03-47FB-BCFC-FD1124D7C243}" presName="text_2" presStyleLbl="node1" presStyleIdx="1" presStyleCnt="3" custScaleY="137584">
        <dgm:presLayoutVars>
          <dgm:bulletEnabled val="1"/>
        </dgm:presLayoutVars>
      </dgm:prSet>
      <dgm:spPr/>
    </dgm:pt>
    <dgm:pt modelId="{4CB6C1D1-04BE-486B-9329-7BE2C0DE30DC}" type="pres">
      <dgm:prSet presAssocID="{4D6B8AF9-5F03-47FB-BCFC-FD1124D7C243}" presName="accent_2" presStyleCnt="0"/>
      <dgm:spPr/>
    </dgm:pt>
    <dgm:pt modelId="{3EF340F3-1C3A-4A59-B422-2B9836BF30A3}" type="pres">
      <dgm:prSet presAssocID="{4D6B8AF9-5F03-47FB-BCFC-FD1124D7C243}" presName="accentRepeatNode" presStyleLbl="solidFgAcc1" presStyleIdx="1" presStyleCnt="3"/>
      <dgm:spPr/>
    </dgm:pt>
    <dgm:pt modelId="{42398517-FA85-4AB6-BF84-ED4F00483983}" type="pres">
      <dgm:prSet presAssocID="{C3D2FE1D-3AAB-4E2D-8149-0E0914286396}" presName="text_3" presStyleLbl="node1" presStyleIdx="2" presStyleCnt="3" custScaleY="122148">
        <dgm:presLayoutVars>
          <dgm:bulletEnabled val="1"/>
        </dgm:presLayoutVars>
      </dgm:prSet>
      <dgm:spPr/>
    </dgm:pt>
    <dgm:pt modelId="{4A1DF0DE-C053-4020-BFF2-82E28B0C5772}" type="pres">
      <dgm:prSet presAssocID="{C3D2FE1D-3AAB-4E2D-8149-0E0914286396}" presName="accent_3" presStyleCnt="0"/>
      <dgm:spPr/>
    </dgm:pt>
    <dgm:pt modelId="{A20AB40A-6BD6-4ABB-94A3-83CA725F5AA9}" type="pres">
      <dgm:prSet presAssocID="{C3D2FE1D-3AAB-4E2D-8149-0E0914286396}" presName="accentRepeatNode" presStyleLbl="solidFgAcc1" presStyleIdx="2" presStyleCnt="3"/>
      <dgm:spPr/>
    </dgm:pt>
  </dgm:ptLst>
  <dgm:cxnLst>
    <dgm:cxn modelId="{B5D7000E-67CF-495B-A549-27A7386ACEFD}" srcId="{FD27CE39-0CA5-45F1-873F-512F196C7388}" destId="{C3D2FE1D-3AAB-4E2D-8149-0E0914286396}" srcOrd="2" destOrd="0" parTransId="{5329B984-DAEC-40F1-AAAF-693E7909CA03}" sibTransId="{EC61BB4E-649B-4B94-8535-C7267666159D}"/>
    <dgm:cxn modelId="{F5009912-BF4C-410F-8941-03188761569E}" srcId="{4D6B8AF9-5F03-47FB-BCFC-FD1124D7C243}" destId="{307493DF-9A4D-436A-B269-8B7716612E3E}" srcOrd="0" destOrd="0" parTransId="{02CE27FD-8B79-4C52-BBBF-CDA2382E62E5}" sibTransId="{C4D721B4-B752-47DE-8D20-9D1337ED4554}"/>
    <dgm:cxn modelId="{7DB53C22-9071-41EB-A602-54F72A0ECCE4}" type="presOf" srcId="{2FB09524-DBB9-4224-A460-326588BBA91F}" destId="{B9EF6573-3E9B-4D34-9F8D-8EEAE65D7289}" srcOrd="0" destOrd="0" presId="urn:microsoft.com/office/officeart/2008/layout/VerticalCurvedList"/>
    <dgm:cxn modelId="{1ED84A24-3AB5-44C9-8742-0A822F714298}" srcId="{FD27CE39-0CA5-45F1-873F-512F196C7388}" destId="{4D6B8AF9-5F03-47FB-BCFC-FD1124D7C243}" srcOrd="1" destOrd="0" parTransId="{629C4BF0-4343-4090-A133-1BC1F08106B6}" sibTransId="{45CEFAA8-B37D-4D93-8CDF-3A16A1BDBA77}"/>
    <dgm:cxn modelId="{37B51C26-F361-4F38-BA9C-23B11164D3D8}" srcId="{2FB09524-DBB9-4224-A460-326588BBA91F}" destId="{9173AC37-2C13-4D3D-9E60-82D5346F4EBF}" srcOrd="0" destOrd="0" parTransId="{ED937243-13EC-4A1E-B4A1-85EE01B016EA}" sibTransId="{4B4782ED-44AD-483A-AA6B-5ACD60E87403}"/>
    <dgm:cxn modelId="{9A1A802C-52CD-49EB-8C2B-83D4B7618E7F}" type="presOf" srcId="{FD27CE39-0CA5-45F1-873F-512F196C7388}" destId="{FD6898CF-B9E9-4428-8F09-B4F2ABA96A38}" srcOrd="0" destOrd="0" presId="urn:microsoft.com/office/officeart/2008/layout/VerticalCurvedList"/>
    <dgm:cxn modelId="{C1AF4539-DB7A-4B7E-A3DD-7AEA6A6EADDA}" type="presOf" srcId="{4D6B8AF9-5F03-47FB-BCFC-FD1124D7C243}" destId="{22E0A9F2-B7A5-47D6-AF6E-6220D43E56D0}" srcOrd="0" destOrd="0" presId="urn:microsoft.com/office/officeart/2008/layout/VerticalCurvedList"/>
    <dgm:cxn modelId="{8F184D40-3CF8-43C1-9D95-0F7998CDE7A3}" type="presOf" srcId="{9173AC37-2C13-4D3D-9E60-82D5346F4EBF}" destId="{B9EF6573-3E9B-4D34-9F8D-8EEAE65D7289}" srcOrd="0" destOrd="1" presId="urn:microsoft.com/office/officeart/2008/layout/VerticalCurvedList"/>
    <dgm:cxn modelId="{2F928B43-4F2F-40BE-A0AF-964A8EC32602}" type="presOf" srcId="{4B4782ED-44AD-483A-AA6B-5ACD60E87403}" destId="{07DF7BCB-8484-4E93-8AB9-59FBD8257CBE}" srcOrd="0" destOrd="0" presId="urn:microsoft.com/office/officeart/2008/layout/VerticalCurvedList"/>
    <dgm:cxn modelId="{2AD40A92-8CEC-4E17-97C8-D39CDE6EBFC8}" type="presOf" srcId="{C3D2FE1D-3AAB-4E2D-8149-0E0914286396}" destId="{42398517-FA85-4AB6-BF84-ED4F00483983}" srcOrd="0" destOrd="0" presId="urn:microsoft.com/office/officeart/2008/layout/VerticalCurvedList"/>
    <dgm:cxn modelId="{4F23ABA6-7206-4A88-836E-40029E5C92DE}" srcId="{FD27CE39-0CA5-45F1-873F-512F196C7388}" destId="{2FB09524-DBB9-4224-A460-326588BBA91F}" srcOrd="0" destOrd="0" parTransId="{90F8D434-47E2-43C4-BA4C-EAAF37550D86}" sibTransId="{8165B89F-C290-4EF0-BEF4-E249B74F1CFB}"/>
    <dgm:cxn modelId="{43FA41D6-B02C-4711-ABEC-347BD8433631}" srcId="{C3D2FE1D-3AAB-4E2D-8149-0E0914286396}" destId="{50593770-EA60-415F-A1E1-B944DA7359E2}" srcOrd="0" destOrd="0" parTransId="{29EBC84A-AB6B-40AD-A692-1F6F0F2E9099}" sibTransId="{E889F15E-ACDE-4122-9004-A11DADA54DE2}"/>
    <dgm:cxn modelId="{9D220DDB-011E-4EB6-BFF3-84C42462F8E7}" type="presOf" srcId="{307493DF-9A4D-436A-B269-8B7716612E3E}" destId="{22E0A9F2-B7A5-47D6-AF6E-6220D43E56D0}" srcOrd="0" destOrd="1" presId="urn:microsoft.com/office/officeart/2008/layout/VerticalCurvedList"/>
    <dgm:cxn modelId="{C4E883FE-41F8-40B6-ACE7-77DDEBE52DF2}" type="presOf" srcId="{50593770-EA60-415F-A1E1-B944DA7359E2}" destId="{42398517-FA85-4AB6-BF84-ED4F00483983}" srcOrd="0" destOrd="1" presId="urn:microsoft.com/office/officeart/2008/layout/VerticalCurvedList"/>
    <dgm:cxn modelId="{60686A43-8025-4A07-B81B-43306523E43B}" type="presParOf" srcId="{FD6898CF-B9E9-4428-8F09-B4F2ABA96A38}" destId="{F82EC447-C5AA-4A93-B768-B9FF4C13F9AD}" srcOrd="0" destOrd="0" presId="urn:microsoft.com/office/officeart/2008/layout/VerticalCurvedList"/>
    <dgm:cxn modelId="{4BE30951-7082-42ED-A9CC-3ADFDE84DBD3}" type="presParOf" srcId="{F82EC447-C5AA-4A93-B768-B9FF4C13F9AD}" destId="{E6E47EE2-7219-41DE-9D97-6AE1CBB4AF0D}" srcOrd="0" destOrd="0" presId="urn:microsoft.com/office/officeart/2008/layout/VerticalCurvedList"/>
    <dgm:cxn modelId="{513EA006-5ACC-4EE6-98C7-96C2C81D24A7}" type="presParOf" srcId="{E6E47EE2-7219-41DE-9D97-6AE1CBB4AF0D}" destId="{6A087FF9-7F58-45DC-9CC4-304A981302C8}" srcOrd="0" destOrd="0" presId="urn:microsoft.com/office/officeart/2008/layout/VerticalCurvedList"/>
    <dgm:cxn modelId="{DABB3FB8-10B6-4447-83F5-BDC92BBA080E}" type="presParOf" srcId="{E6E47EE2-7219-41DE-9D97-6AE1CBB4AF0D}" destId="{07DF7BCB-8484-4E93-8AB9-59FBD8257CBE}" srcOrd="1" destOrd="0" presId="urn:microsoft.com/office/officeart/2008/layout/VerticalCurvedList"/>
    <dgm:cxn modelId="{6FA63504-2388-456F-B727-A72FB48934A1}" type="presParOf" srcId="{E6E47EE2-7219-41DE-9D97-6AE1CBB4AF0D}" destId="{5D445B68-2DE7-4755-B5F8-242A4E2FEC5D}" srcOrd="2" destOrd="0" presId="urn:microsoft.com/office/officeart/2008/layout/VerticalCurvedList"/>
    <dgm:cxn modelId="{CF0FAF47-9CFA-47F6-8D5A-5C2165ABA438}" type="presParOf" srcId="{E6E47EE2-7219-41DE-9D97-6AE1CBB4AF0D}" destId="{7F7286A2-F34C-43EE-9790-59ADF5B4CED3}" srcOrd="3" destOrd="0" presId="urn:microsoft.com/office/officeart/2008/layout/VerticalCurvedList"/>
    <dgm:cxn modelId="{49A58BC2-AF6D-4C1D-9ABC-3D8067026A8A}" type="presParOf" srcId="{F82EC447-C5AA-4A93-B768-B9FF4C13F9AD}" destId="{B9EF6573-3E9B-4D34-9F8D-8EEAE65D7289}" srcOrd="1" destOrd="0" presId="urn:microsoft.com/office/officeart/2008/layout/VerticalCurvedList"/>
    <dgm:cxn modelId="{88424BCF-7343-45C0-A5A6-E13D4AA6827E}" type="presParOf" srcId="{F82EC447-C5AA-4A93-B768-B9FF4C13F9AD}" destId="{EDC6996B-069A-4496-A8C3-7C1B4340A181}" srcOrd="2" destOrd="0" presId="urn:microsoft.com/office/officeart/2008/layout/VerticalCurvedList"/>
    <dgm:cxn modelId="{AC53B9D2-E471-4AA7-8E52-44E5E17D586D}" type="presParOf" srcId="{EDC6996B-069A-4496-A8C3-7C1B4340A181}" destId="{61DFA394-7E2F-4A24-B503-DA2B7395EB5F}" srcOrd="0" destOrd="0" presId="urn:microsoft.com/office/officeart/2008/layout/VerticalCurvedList"/>
    <dgm:cxn modelId="{A85FF3C8-EBAE-4D99-8C8A-FF4F764FB2BC}" type="presParOf" srcId="{F82EC447-C5AA-4A93-B768-B9FF4C13F9AD}" destId="{22E0A9F2-B7A5-47D6-AF6E-6220D43E56D0}" srcOrd="3" destOrd="0" presId="urn:microsoft.com/office/officeart/2008/layout/VerticalCurvedList"/>
    <dgm:cxn modelId="{3FB0C934-31D6-4DF5-B3AF-AD086E447FDC}" type="presParOf" srcId="{F82EC447-C5AA-4A93-B768-B9FF4C13F9AD}" destId="{4CB6C1D1-04BE-486B-9329-7BE2C0DE30DC}" srcOrd="4" destOrd="0" presId="urn:microsoft.com/office/officeart/2008/layout/VerticalCurvedList"/>
    <dgm:cxn modelId="{DE2647AE-E99A-490B-9CA1-C469C4D4DC92}" type="presParOf" srcId="{4CB6C1D1-04BE-486B-9329-7BE2C0DE30DC}" destId="{3EF340F3-1C3A-4A59-B422-2B9836BF30A3}" srcOrd="0" destOrd="0" presId="urn:microsoft.com/office/officeart/2008/layout/VerticalCurvedList"/>
    <dgm:cxn modelId="{792C26EF-A90E-45FA-9A5B-093592DCA1F0}" type="presParOf" srcId="{F82EC447-C5AA-4A93-B768-B9FF4C13F9AD}" destId="{42398517-FA85-4AB6-BF84-ED4F00483983}" srcOrd="5" destOrd="0" presId="urn:microsoft.com/office/officeart/2008/layout/VerticalCurvedList"/>
    <dgm:cxn modelId="{029DE3CF-A1AE-42FF-BA63-C45170A9E53A}" type="presParOf" srcId="{F82EC447-C5AA-4A93-B768-B9FF4C13F9AD}" destId="{4A1DF0DE-C053-4020-BFF2-82E28B0C5772}" srcOrd="6" destOrd="0" presId="urn:microsoft.com/office/officeart/2008/layout/VerticalCurvedList"/>
    <dgm:cxn modelId="{63DFD170-DD0F-47B6-9BCC-7C9ACC41F795}" type="presParOf" srcId="{4A1DF0DE-C053-4020-BFF2-82E28B0C5772}" destId="{A20AB40A-6BD6-4ABB-94A3-83CA725F5AA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27CE39-0CA5-45F1-873F-512F196C7388}" type="doc">
      <dgm:prSet loTypeId="urn:microsoft.com/office/officeart/2005/8/layout/pyramid2" loCatId="list" qsTypeId="urn:microsoft.com/office/officeart/2005/8/quickstyle/simple1" qsCatId="simple" csTypeId="urn:microsoft.com/office/officeart/2005/8/colors/colorful2" csCatId="colorful" phldr="1"/>
      <dgm:spPr/>
      <dgm:t>
        <a:bodyPr/>
        <a:lstStyle/>
        <a:p>
          <a:endParaRPr lang="es-ES"/>
        </a:p>
      </dgm:t>
    </dgm:pt>
    <dgm:pt modelId="{92BC97BF-8584-422A-ACAC-9B4085AD3F63}">
      <dgm:prSet custT="1"/>
      <dgm:spPr>
        <a:ln>
          <a:solidFill>
            <a:schemeClr val="accent1">
              <a:lumMod val="75000"/>
            </a:schemeClr>
          </a:solidFill>
        </a:ln>
      </dgm:spPr>
      <dgm:t>
        <a:bodyPr/>
        <a:lstStyle/>
        <a:p>
          <a:pPr algn="l"/>
          <a:r>
            <a:rPr lang="es-PY" altLang="es-PY" sz="1600" dirty="0">
              <a:latin typeface="Calibri" panose="020F0502020204030204" pitchFamily="34" charset="0"/>
              <a:cs typeface="Calibri" panose="020F0502020204030204" pitchFamily="34" charset="0"/>
            </a:rPr>
            <a:t>Los </a:t>
          </a:r>
          <a:r>
            <a:rPr lang="es-PY" altLang="es-PY" sz="1600" b="1" dirty="0">
              <a:latin typeface="Calibri" panose="020F0502020204030204" pitchFamily="34" charset="0"/>
              <a:cs typeface="Calibri" panose="020F0502020204030204" pitchFamily="34" charset="0"/>
            </a:rPr>
            <a:t>tiempos políticos no necesariamente coinciden con los tiempos de las instituciones de investigación y asistencia técnica</a:t>
          </a:r>
        </a:p>
        <a:p>
          <a:pPr algn="l"/>
          <a:r>
            <a:rPr lang="es-PY" altLang="es-PY" sz="1600" b="0" dirty="0">
              <a:latin typeface="Calibri" panose="020F0502020204030204" pitchFamily="34" charset="0"/>
              <a:cs typeface="Calibri" panose="020F0502020204030204" pitchFamily="34" charset="0"/>
            </a:rPr>
            <a:t>Hay m</a:t>
          </a:r>
          <a:r>
            <a:rPr lang="es-PY" altLang="es-PY" sz="1600" dirty="0">
              <a:latin typeface="Calibri" panose="020F0502020204030204" pitchFamily="34" charset="0"/>
              <a:cs typeface="Calibri" panose="020F0502020204030204" pitchFamily="34" charset="0"/>
            </a:rPr>
            <a:t>omentos en los cuales determinados </a:t>
          </a:r>
          <a:r>
            <a:rPr lang="es-PY" altLang="es-PY" sz="1600" b="1" dirty="0">
              <a:latin typeface="Calibri" panose="020F0502020204030204" pitchFamily="34" charset="0"/>
              <a:cs typeface="Calibri" panose="020F0502020204030204" pitchFamily="34" charset="0"/>
            </a:rPr>
            <a:t>temas son prioritarios </a:t>
          </a:r>
          <a:r>
            <a:rPr lang="es-PY" altLang="es-PY" sz="1600" dirty="0">
              <a:latin typeface="Calibri" panose="020F0502020204030204" pitchFamily="34" charset="0"/>
              <a:cs typeface="Calibri" panose="020F0502020204030204" pitchFamily="34" charset="0"/>
            </a:rPr>
            <a:t>y la </a:t>
          </a:r>
          <a:r>
            <a:rPr lang="es-PY" altLang="es-PY" sz="1600" b="1" dirty="0">
              <a:latin typeface="Calibri" panose="020F0502020204030204" pitchFamily="34" charset="0"/>
              <a:cs typeface="Calibri" panose="020F0502020204030204" pitchFamily="34" charset="0"/>
            </a:rPr>
            <a:t>viabilidad</a:t>
          </a:r>
          <a:r>
            <a:rPr lang="es-PY" altLang="es-PY" sz="1600" dirty="0">
              <a:latin typeface="Calibri" panose="020F0502020204030204" pitchFamily="34" charset="0"/>
              <a:cs typeface="Calibri" panose="020F0502020204030204" pitchFamily="34" charset="0"/>
            </a:rPr>
            <a:t> de implementación de las recomendaciones realizadas es </a:t>
          </a:r>
          <a:r>
            <a:rPr lang="es-PY" altLang="es-PY" sz="1600" b="1" dirty="0">
              <a:latin typeface="Calibri" panose="020F0502020204030204" pitchFamily="34" charset="0"/>
              <a:cs typeface="Calibri" panose="020F0502020204030204" pitchFamily="34" charset="0"/>
            </a:rPr>
            <a:t>más elevada</a:t>
          </a:r>
          <a:r>
            <a:rPr lang="es-PY" altLang="es-PY" sz="1600" dirty="0">
              <a:latin typeface="Calibri" panose="020F0502020204030204" pitchFamily="34" charset="0"/>
              <a:cs typeface="Calibri" panose="020F0502020204030204" pitchFamily="34" charset="0"/>
            </a:rPr>
            <a:t>.</a:t>
          </a:r>
          <a:br>
            <a:rPr lang="es-PY" altLang="es-PY" sz="1600" dirty="0">
              <a:latin typeface="Calibri" panose="020F0502020204030204" pitchFamily="34" charset="0"/>
              <a:cs typeface="Calibri" panose="020F0502020204030204" pitchFamily="34" charset="0"/>
            </a:rPr>
          </a:br>
          <a:r>
            <a:rPr lang="es-PY" altLang="es-PY" sz="1400" b="1" dirty="0">
              <a:solidFill>
                <a:srgbClr val="008000"/>
              </a:solidFill>
              <a:latin typeface="Calibri" panose="020F0502020204030204" pitchFamily="34" charset="0"/>
              <a:cs typeface="Calibri" panose="020F0502020204030204" pitchFamily="34" charset="0"/>
            </a:rPr>
            <a:t>IMPRESCINDIBLE DENTIFICAR DICHOS MOMENTOS!</a:t>
          </a:r>
          <a:endParaRPr lang="es-ES" sz="1600" b="1" dirty="0">
            <a:solidFill>
              <a:srgbClr val="008000"/>
            </a:solidFill>
            <a:latin typeface="Calibri" panose="020F0502020204030204" pitchFamily="34" charset="0"/>
            <a:cs typeface="Calibri" panose="020F0502020204030204" pitchFamily="34" charset="0"/>
          </a:endParaRPr>
        </a:p>
      </dgm:t>
    </dgm:pt>
    <dgm:pt modelId="{7906F2A1-17A7-47E3-9A97-CE20081D6B34}" type="parTrans" cxnId="{8D901DDA-D9C2-4C8B-A9BF-151E8398C5AC}">
      <dgm:prSet/>
      <dgm:spPr/>
      <dgm:t>
        <a:bodyPr/>
        <a:lstStyle/>
        <a:p>
          <a:pPr algn="l"/>
          <a:endParaRPr lang="es-AR"/>
        </a:p>
      </dgm:t>
    </dgm:pt>
    <dgm:pt modelId="{42F41E39-1082-468E-816C-A0CCFF7F7231}" type="sibTrans" cxnId="{8D901DDA-D9C2-4C8B-A9BF-151E8398C5AC}">
      <dgm:prSet/>
      <dgm:spPr/>
      <dgm:t>
        <a:bodyPr/>
        <a:lstStyle/>
        <a:p>
          <a:pPr algn="l"/>
          <a:endParaRPr lang="es-AR"/>
        </a:p>
      </dgm:t>
    </dgm:pt>
    <dgm:pt modelId="{4D6B8AF9-5F03-47FB-BCFC-FD1124D7C243}">
      <dgm:prSet custT="1"/>
      <dgm:spPr/>
      <dgm:t>
        <a:bodyPr/>
        <a:lstStyle/>
        <a:p>
          <a:pPr algn="l"/>
          <a:r>
            <a:rPr lang="es-ES" sz="1600" dirty="0">
              <a:latin typeface="Calibri" panose="020F0502020204030204" pitchFamily="34" charset="0"/>
              <a:cs typeface="Calibri" panose="020F0502020204030204" pitchFamily="34" charset="0"/>
            </a:rPr>
            <a:t>La </a:t>
          </a:r>
          <a:r>
            <a:rPr lang="es-ES" sz="1600" b="1" dirty="0">
              <a:latin typeface="Calibri" panose="020F0502020204030204" pitchFamily="34" charset="0"/>
              <a:cs typeface="Calibri" panose="020F0502020204030204" pitchFamily="34" charset="0"/>
            </a:rPr>
            <a:t>presentación gráfica de un número acotado de indicadores </a:t>
          </a:r>
          <a:r>
            <a:rPr lang="es-ES" sz="1600" dirty="0">
              <a:latin typeface="Calibri" panose="020F0502020204030204" pitchFamily="34" charset="0"/>
              <a:cs typeface="Calibri" panose="020F0502020204030204" pitchFamily="34" charset="0"/>
            </a:rPr>
            <a:t>puede ser efectiva para </a:t>
          </a:r>
          <a:r>
            <a:rPr lang="es-ES" sz="1600" b="1" dirty="0">
              <a:latin typeface="Calibri" panose="020F0502020204030204" pitchFamily="34" charset="0"/>
              <a:cs typeface="Calibri" panose="020F0502020204030204" pitchFamily="34" charset="0"/>
            </a:rPr>
            <a:t>transmitir resultados en forma rápida y sintética</a:t>
          </a:r>
        </a:p>
        <a:p>
          <a:pPr algn="l"/>
          <a:r>
            <a:rPr lang="es-ES" sz="1600" dirty="0">
              <a:latin typeface="Calibri" panose="020F0502020204030204" pitchFamily="34" charset="0"/>
              <a:cs typeface="Calibri" panose="020F0502020204030204" pitchFamily="34" charset="0"/>
            </a:rPr>
            <a:t>Debe estar claro el margen de incertidumbre asociado y que </a:t>
          </a:r>
          <a:r>
            <a:rPr lang="es-ES" sz="1600" b="1" dirty="0">
              <a:latin typeface="Calibri" panose="020F0502020204030204" pitchFamily="34" charset="0"/>
              <a:cs typeface="Calibri" panose="020F0502020204030204" pitchFamily="34" charset="0"/>
            </a:rPr>
            <a:t>las líneas de acción propuestas son en general recomendaciones </a:t>
          </a:r>
          <a:r>
            <a:rPr lang="es-ES" sz="1400" b="1" dirty="0">
              <a:solidFill>
                <a:srgbClr val="008000"/>
              </a:solidFill>
              <a:latin typeface="Calibri" panose="020F0502020204030204" pitchFamily="34" charset="0"/>
              <a:cs typeface="Calibri" panose="020F0502020204030204" pitchFamily="34" charset="0"/>
            </a:rPr>
            <a:t>(A partir de aquí se requiere el </a:t>
          </a:r>
          <a:r>
            <a:rPr lang="es-ES" sz="1400" b="1" i="1" dirty="0">
              <a:solidFill>
                <a:srgbClr val="008000"/>
              </a:solidFill>
              <a:latin typeface="Calibri" panose="020F0502020204030204" pitchFamily="34" charset="0"/>
              <a:cs typeface="Calibri" panose="020F0502020204030204" pitchFamily="34" charset="0"/>
            </a:rPr>
            <a:t>“</a:t>
          </a:r>
          <a:r>
            <a:rPr lang="es-ES" sz="1400" b="1" i="1" dirty="0" err="1">
              <a:solidFill>
                <a:srgbClr val="008000"/>
              </a:solidFill>
              <a:latin typeface="Calibri" panose="020F0502020204030204" pitchFamily="34" charset="0"/>
              <a:cs typeface="Calibri" panose="020F0502020204030204" pitchFamily="34" charset="0"/>
            </a:rPr>
            <a:t>political</a:t>
          </a:r>
          <a:r>
            <a:rPr lang="es-ES" sz="1400" b="1" i="1" dirty="0">
              <a:solidFill>
                <a:srgbClr val="008000"/>
              </a:solidFill>
              <a:latin typeface="Calibri" panose="020F0502020204030204" pitchFamily="34" charset="0"/>
              <a:cs typeface="Calibri" panose="020F0502020204030204" pitchFamily="34" charset="0"/>
            </a:rPr>
            <a:t> </a:t>
          </a:r>
          <a:r>
            <a:rPr lang="es-ES" sz="1400" b="1" i="1" dirty="0" err="1">
              <a:solidFill>
                <a:srgbClr val="008000"/>
              </a:solidFill>
              <a:latin typeface="Calibri" panose="020F0502020204030204" pitchFamily="34" charset="0"/>
              <a:cs typeface="Calibri" panose="020F0502020204030204" pitchFamily="34" charset="0"/>
            </a:rPr>
            <a:t>spirit</a:t>
          </a:r>
          <a:r>
            <a:rPr lang="es-ES" sz="1400" b="1" i="1" dirty="0">
              <a:solidFill>
                <a:srgbClr val="008000"/>
              </a:solidFill>
              <a:latin typeface="Calibri" panose="020F0502020204030204" pitchFamily="34" charset="0"/>
              <a:cs typeface="Calibri" panose="020F0502020204030204" pitchFamily="34" charset="0"/>
            </a:rPr>
            <a:t>”… nadie sabe todo)</a:t>
          </a:r>
          <a:r>
            <a:rPr lang="es-ES" sz="1600" dirty="0">
              <a:latin typeface="Calibri" panose="020F0502020204030204" pitchFamily="34" charset="0"/>
              <a:cs typeface="Calibri" panose="020F0502020204030204" pitchFamily="34" charset="0"/>
            </a:rPr>
            <a:t>.</a:t>
          </a:r>
        </a:p>
      </dgm:t>
    </dgm:pt>
    <dgm:pt modelId="{629C4BF0-4343-4090-A133-1BC1F08106B6}" type="parTrans" cxnId="{1ED84A24-3AB5-44C9-8742-0A822F714298}">
      <dgm:prSet/>
      <dgm:spPr/>
      <dgm:t>
        <a:bodyPr/>
        <a:lstStyle/>
        <a:p>
          <a:pPr algn="l"/>
          <a:endParaRPr lang="es-AR"/>
        </a:p>
      </dgm:t>
    </dgm:pt>
    <dgm:pt modelId="{45CEFAA8-B37D-4D93-8CDF-3A16A1BDBA77}" type="sibTrans" cxnId="{1ED84A24-3AB5-44C9-8742-0A822F714298}">
      <dgm:prSet/>
      <dgm:spPr/>
      <dgm:t>
        <a:bodyPr/>
        <a:lstStyle/>
        <a:p>
          <a:pPr algn="l"/>
          <a:endParaRPr lang="es-AR" sz="2000">
            <a:latin typeface="Calibri" panose="020F0502020204030204" pitchFamily="34" charset="0"/>
            <a:cs typeface="Calibri" panose="020F0502020204030204" pitchFamily="34" charset="0"/>
          </a:endParaRPr>
        </a:p>
      </dgm:t>
    </dgm:pt>
    <dgm:pt modelId="{2B554B88-C836-4B2B-8473-1D526A292A47}" type="pres">
      <dgm:prSet presAssocID="{FD27CE39-0CA5-45F1-873F-512F196C7388}" presName="compositeShape" presStyleCnt="0">
        <dgm:presLayoutVars>
          <dgm:dir/>
          <dgm:resizeHandles/>
        </dgm:presLayoutVars>
      </dgm:prSet>
      <dgm:spPr/>
    </dgm:pt>
    <dgm:pt modelId="{676C825B-C9C4-4761-921F-0091306B3E59}" type="pres">
      <dgm:prSet presAssocID="{FD27CE39-0CA5-45F1-873F-512F196C7388}" presName="pyramid" presStyleLbl="node1" presStyleIdx="0" presStyleCnt="1" custLinFactNeighborX="422" custLinFactNeighborY="-1953"/>
      <dgm:spPr/>
    </dgm:pt>
    <dgm:pt modelId="{D5966B75-D36B-4DD5-8E30-80AE85F84791}" type="pres">
      <dgm:prSet presAssocID="{FD27CE39-0CA5-45F1-873F-512F196C7388}" presName="theList" presStyleCnt="0"/>
      <dgm:spPr/>
    </dgm:pt>
    <dgm:pt modelId="{59C3D1B3-02D1-4B14-ADB7-DE8177F845A0}" type="pres">
      <dgm:prSet presAssocID="{4D6B8AF9-5F03-47FB-BCFC-FD1124D7C243}" presName="aNode" presStyleLbl="fgAcc1" presStyleIdx="0" presStyleCnt="2" custScaleX="137360" custScaleY="88855" custLinFactNeighborX="10073" custLinFactNeighborY="32104">
        <dgm:presLayoutVars>
          <dgm:bulletEnabled val="1"/>
        </dgm:presLayoutVars>
      </dgm:prSet>
      <dgm:spPr/>
    </dgm:pt>
    <dgm:pt modelId="{42313F25-CA5C-49BF-AD66-0B3D586A6185}" type="pres">
      <dgm:prSet presAssocID="{4D6B8AF9-5F03-47FB-BCFC-FD1124D7C243}" presName="aSpace" presStyleCnt="0"/>
      <dgm:spPr/>
    </dgm:pt>
    <dgm:pt modelId="{F9B33A03-CE12-48B9-93BA-75C35CC9D3D3}" type="pres">
      <dgm:prSet presAssocID="{92BC97BF-8584-422A-ACAC-9B4085AD3F63}" presName="aNode" presStyleLbl="fgAcc1" presStyleIdx="1" presStyleCnt="2" custScaleX="125170" custScaleY="102618" custLinFactY="19382" custLinFactNeighborX="-24936" custLinFactNeighborY="100000">
        <dgm:presLayoutVars>
          <dgm:bulletEnabled val="1"/>
        </dgm:presLayoutVars>
      </dgm:prSet>
      <dgm:spPr/>
    </dgm:pt>
    <dgm:pt modelId="{E6133958-CAE1-4A16-A5C5-694EF19241A9}" type="pres">
      <dgm:prSet presAssocID="{92BC97BF-8584-422A-ACAC-9B4085AD3F63}" presName="aSpace" presStyleCnt="0"/>
      <dgm:spPr/>
    </dgm:pt>
  </dgm:ptLst>
  <dgm:cxnLst>
    <dgm:cxn modelId="{1ED84A24-3AB5-44C9-8742-0A822F714298}" srcId="{FD27CE39-0CA5-45F1-873F-512F196C7388}" destId="{4D6B8AF9-5F03-47FB-BCFC-FD1124D7C243}" srcOrd="0" destOrd="0" parTransId="{629C4BF0-4343-4090-A133-1BC1F08106B6}" sibTransId="{45CEFAA8-B37D-4D93-8CDF-3A16A1BDBA77}"/>
    <dgm:cxn modelId="{5499553E-1683-4B89-9C62-ABA48FA20581}" type="presOf" srcId="{92BC97BF-8584-422A-ACAC-9B4085AD3F63}" destId="{F9B33A03-CE12-48B9-93BA-75C35CC9D3D3}" srcOrd="0" destOrd="0" presId="urn:microsoft.com/office/officeart/2005/8/layout/pyramid2"/>
    <dgm:cxn modelId="{F43A6F9A-5C0E-48C9-B678-396964664861}" type="presOf" srcId="{FD27CE39-0CA5-45F1-873F-512F196C7388}" destId="{2B554B88-C836-4B2B-8473-1D526A292A47}" srcOrd="0" destOrd="0" presId="urn:microsoft.com/office/officeart/2005/8/layout/pyramid2"/>
    <dgm:cxn modelId="{8D901DDA-D9C2-4C8B-A9BF-151E8398C5AC}" srcId="{FD27CE39-0CA5-45F1-873F-512F196C7388}" destId="{92BC97BF-8584-422A-ACAC-9B4085AD3F63}" srcOrd="1" destOrd="0" parTransId="{7906F2A1-17A7-47E3-9A97-CE20081D6B34}" sibTransId="{42F41E39-1082-468E-816C-A0CCFF7F7231}"/>
    <dgm:cxn modelId="{E58A63F2-93DB-4A08-8B55-3C7510BFD3B6}" type="presOf" srcId="{4D6B8AF9-5F03-47FB-BCFC-FD1124D7C243}" destId="{59C3D1B3-02D1-4B14-ADB7-DE8177F845A0}" srcOrd="0" destOrd="0" presId="urn:microsoft.com/office/officeart/2005/8/layout/pyramid2"/>
    <dgm:cxn modelId="{450D23B3-DBED-498B-B909-572B22694AA3}" type="presParOf" srcId="{2B554B88-C836-4B2B-8473-1D526A292A47}" destId="{676C825B-C9C4-4761-921F-0091306B3E59}" srcOrd="0" destOrd="0" presId="urn:microsoft.com/office/officeart/2005/8/layout/pyramid2"/>
    <dgm:cxn modelId="{F9501E9C-49FB-4733-97C9-5837CA1BF8B8}" type="presParOf" srcId="{2B554B88-C836-4B2B-8473-1D526A292A47}" destId="{D5966B75-D36B-4DD5-8E30-80AE85F84791}" srcOrd="1" destOrd="0" presId="urn:microsoft.com/office/officeart/2005/8/layout/pyramid2"/>
    <dgm:cxn modelId="{B600558B-07E0-4FDD-9CAA-CE015749C0BC}" type="presParOf" srcId="{D5966B75-D36B-4DD5-8E30-80AE85F84791}" destId="{59C3D1B3-02D1-4B14-ADB7-DE8177F845A0}" srcOrd="0" destOrd="0" presId="urn:microsoft.com/office/officeart/2005/8/layout/pyramid2"/>
    <dgm:cxn modelId="{04ECAE76-AC1F-4161-A164-E648E88579DD}" type="presParOf" srcId="{D5966B75-D36B-4DD5-8E30-80AE85F84791}" destId="{42313F25-CA5C-49BF-AD66-0B3D586A6185}" srcOrd="1" destOrd="0" presId="urn:microsoft.com/office/officeart/2005/8/layout/pyramid2"/>
    <dgm:cxn modelId="{9F8CE9F0-D035-4A86-8183-229D7E29C0A7}" type="presParOf" srcId="{D5966B75-D36B-4DD5-8E30-80AE85F84791}" destId="{F9B33A03-CE12-48B9-93BA-75C35CC9D3D3}" srcOrd="2" destOrd="0" presId="urn:microsoft.com/office/officeart/2005/8/layout/pyramid2"/>
    <dgm:cxn modelId="{178DD681-2569-4477-98F4-993014576D29}" type="presParOf" srcId="{D5966B75-D36B-4DD5-8E30-80AE85F84791}" destId="{E6133958-CAE1-4A16-A5C5-694EF19241A9}"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B79FA-ACA2-4EA6-BF69-9B3632C8977F}">
      <dsp:nvSpPr>
        <dsp:cNvPr id="0" name=""/>
        <dsp:cNvSpPr/>
      </dsp:nvSpPr>
      <dsp:spPr>
        <a:xfrm>
          <a:off x="0" y="2408"/>
          <a:ext cx="81009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7B61D2-8387-40E6-A591-53F8828D3A9D}">
      <dsp:nvSpPr>
        <dsp:cNvPr id="0" name=""/>
        <dsp:cNvSpPr/>
      </dsp:nvSpPr>
      <dsp:spPr>
        <a:xfrm>
          <a:off x="0" y="2408"/>
          <a:ext cx="1948018" cy="4927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s-ES" altLang="es-AR" sz="2400" b="1" kern="1200" dirty="0">
              <a:latin typeface="Calibri" panose="020F0502020204030204" pitchFamily="34" charset="0"/>
              <a:cs typeface="Calibri" panose="020F0502020204030204" pitchFamily="34" charset="0"/>
            </a:rPr>
            <a:t>Antecedentes</a:t>
          </a:r>
          <a:endParaRPr lang="es-ES" sz="2400" b="1" kern="1200" dirty="0">
            <a:latin typeface="Calibri" panose="020F0502020204030204" pitchFamily="34" charset="0"/>
            <a:cs typeface="Calibri" panose="020F0502020204030204" pitchFamily="34" charset="0"/>
          </a:endParaRPr>
        </a:p>
      </dsp:txBody>
      <dsp:txXfrm>
        <a:off x="0" y="2408"/>
        <a:ext cx="1948018" cy="4927731"/>
      </dsp:txXfrm>
    </dsp:sp>
    <dsp:sp modelId="{EBCF5E16-0F62-4842-994D-CAEB2C881157}">
      <dsp:nvSpPr>
        <dsp:cNvPr id="0" name=""/>
        <dsp:cNvSpPr/>
      </dsp:nvSpPr>
      <dsp:spPr>
        <a:xfrm>
          <a:off x="2007163" y="38379"/>
          <a:ext cx="6036278" cy="1373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latin typeface="Calibri" panose="020F0502020204030204" pitchFamily="34" charset="0"/>
              <a:cs typeface="Calibri" panose="020F0502020204030204" pitchFamily="34" charset="0"/>
            </a:rPr>
            <a:t>Fundación Bariloche es una institución académica de </a:t>
          </a:r>
          <a:r>
            <a:rPr lang="es-ES" sz="1800" b="1" kern="1200" dirty="0">
              <a:latin typeface="Calibri" panose="020F0502020204030204" pitchFamily="34" charset="0"/>
              <a:cs typeface="Calibri" panose="020F0502020204030204" pitchFamily="34" charset="0"/>
            </a:rPr>
            <a:t>55 años</a:t>
          </a:r>
          <a:r>
            <a:rPr lang="es-ES" sz="1800" kern="1200" dirty="0">
              <a:latin typeface="Calibri" panose="020F0502020204030204" pitchFamily="34" charset="0"/>
              <a:cs typeface="Calibri" panose="020F0502020204030204" pitchFamily="34" charset="0"/>
            </a:rPr>
            <a:t>, cuyo objetivo es la </a:t>
          </a:r>
          <a:r>
            <a:rPr lang="es-ES" sz="1800" b="1" kern="1200" dirty="0">
              <a:latin typeface="Calibri" panose="020F0502020204030204" pitchFamily="34" charset="0"/>
              <a:cs typeface="Calibri" panose="020F0502020204030204" pitchFamily="34" charset="0"/>
            </a:rPr>
            <a:t>investigación</a:t>
          </a:r>
          <a:r>
            <a:rPr lang="es-ES" sz="1800" kern="1200" dirty="0">
              <a:latin typeface="Calibri" panose="020F0502020204030204" pitchFamily="34" charset="0"/>
              <a:cs typeface="Calibri" panose="020F0502020204030204" pitchFamily="34" charset="0"/>
            </a:rPr>
            <a:t>, la </a:t>
          </a:r>
          <a:r>
            <a:rPr lang="es-ES" sz="1800" b="1" kern="1200" dirty="0">
              <a:latin typeface="Calibri" panose="020F0502020204030204" pitchFamily="34" charset="0"/>
              <a:cs typeface="Calibri" panose="020F0502020204030204" pitchFamily="34" charset="0"/>
            </a:rPr>
            <a:t>enseñanza de postgrado</a:t>
          </a:r>
          <a:r>
            <a:rPr lang="es-ES" sz="1800" kern="1200" dirty="0">
              <a:latin typeface="Calibri" panose="020F0502020204030204" pitchFamily="34" charset="0"/>
              <a:cs typeface="Calibri" panose="020F0502020204030204" pitchFamily="34" charset="0"/>
            </a:rPr>
            <a:t> y </a:t>
          </a:r>
          <a:r>
            <a:rPr lang="es-ES" sz="1800" b="1" kern="1200" dirty="0">
              <a:latin typeface="Calibri" panose="020F0502020204030204" pitchFamily="34" charset="0"/>
              <a:cs typeface="Calibri" panose="020F0502020204030204" pitchFamily="34" charset="0"/>
            </a:rPr>
            <a:t>la transferencia de conocimiento </a:t>
          </a:r>
          <a:r>
            <a:rPr lang="es-ES" sz="1800" kern="1200" dirty="0">
              <a:latin typeface="Calibri" panose="020F0502020204030204" pitchFamily="34" charset="0"/>
              <a:cs typeface="Calibri" panose="020F0502020204030204" pitchFamily="34" charset="0"/>
            </a:rPr>
            <a:t>a la sociedad, </a:t>
          </a:r>
          <a:r>
            <a:rPr lang="es-ES" sz="1800" b="0" kern="1200" dirty="0">
              <a:latin typeface="Calibri" panose="020F0502020204030204" pitchFamily="34" charset="0"/>
              <a:cs typeface="Calibri" panose="020F0502020204030204" pitchFamily="34" charset="0"/>
            </a:rPr>
            <a:t>basado en un sólido humanismo</a:t>
          </a:r>
          <a:r>
            <a:rPr lang="es-ES" sz="1800" b="1" kern="1200" dirty="0">
              <a:latin typeface="Calibri" panose="020F0502020204030204" pitchFamily="34" charset="0"/>
              <a:cs typeface="Calibri" panose="020F0502020204030204" pitchFamily="34" charset="0"/>
            </a:rPr>
            <a:t>.</a:t>
          </a:r>
          <a:endParaRPr lang="es-ES" sz="1800" kern="1200" dirty="0">
            <a:latin typeface="Calibri" panose="020F0502020204030204" pitchFamily="34" charset="0"/>
            <a:cs typeface="Calibri" panose="020F0502020204030204" pitchFamily="34" charset="0"/>
          </a:endParaRPr>
        </a:p>
      </dsp:txBody>
      <dsp:txXfrm>
        <a:off x="2007163" y="38379"/>
        <a:ext cx="6036278" cy="1373910"/>
      </dsp:txXfrm>
    </dsp:sp>
    <dsp:sp modelId="{02E0CA9D-7DAA-4DF0-B83C-392E269ACAA6}">
      <dsp:nvSpPr>
        <dsp:cNvPr id="0" name=""/>
        <dsp:cNvSpPr/>
      </dsp:nvSpPr>
      <dsp:spPr>
        <a:xfrm>
          <a:off x="1948018" y="1553168"/>
          <a:ext cx="615162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435662-85AE-4E8B-9999-9F2810F2E341}">
      <dsp:nvSpPr>
        <dsp:cNvPr id="0" name=""/>
        <dsp:cNvSpPr/>
      </dsp:nvSpPr>
      <dsp:spPr>
        <a:xfrm>
          <a:off x="2007163" y="1585036"/>
          <a:ext cx="6036278" cy="17595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latin typeface="Calibri" panose="020F0502020204030204" pitchFamily="34" charset="0"/>
              <a:cs typeface="Calibri" panose="020F0502020204030204" pitchFamily="34" charset="0"/>
            </a:rPr>
            <a:t>El Modelo Mundial Latinoamericano</a:t>
          </a:r>
          <a:r>
            <a:rPr lang="es-AR" sz="1800" kern="1200" dirty="0">
              <a:latin typeface="Calibri" panose="020F0502020204030204" pitchFamily="34" charset="0"/>
              <a:cs typeface="Calibri" panose="020F0502020204030204" pitchFamily="34" charset="0"/>
            </a:rPr>
            <a:t> (año 1977), respuesta desde el sur al Club de Roma </a:t>
          </a:r>
          <a:r>
            <a:rPr lang="es-AR" sz="1800" i="1" kern="1200" dirty="0">
              <a:latin typeface="Calibri" panose="020F0502020204030204" pitchFamily="34" charset="0"/>
              <a:cs typeface="Calibri" panose="020F0502020204030204" pitchFamily="34" charset="0"/>
            </a:rPr>
            <a:t>(</a:t>
          </a:r>
          <a:r>
            <a:rPr lang="es-AR" sz="1800" i="1" kern="1200" dirty="0" err="1">
              <a:latin typeface="Calibri" panose="020F0502020204030204" pitchFamily="34" charset="0"/>
              <a:cs typeface="Calibri" panose="020F0502020204030204" pitchFamily="34" charset="0"/>
            </a:rPr>
            <a:t>Limits</a:t>
          </a:r>
          <a:r>
            <a:rPr lang="es-AR" sz="1800" i="1" kern="1200" dirty="0">
              <a:latin typeface="Calibri" panose="020F0502020204030204" pitchFamily="34" charset="0"/>
              <a:cs typeface="Calibri" panose="020F0502020204030204" pitchFamily="34" charset="0"/>
            </a:rPr>
            <a:t> </a:t>
          </a:r>
          <a:r>
            <a:rPr lang="es-AR" sz="1800" i="1" kern="1200" dirty="0" err="1">
              <a:latin typeface="Calibri" panose="020F0502020204030204" pitchFamily="34" charset="0"/>
              <a:cs typeface="Calibri" panose="020F0502020204030204" pitchFamily="34" charset="0"/>
            </a:rPr>
            <a:t>of</a:t>
          </a:r>
          <a:r>
            <a:rPr lang="es-AR" sz="1800" i="1" kern="1200" dirty="0">
              <a:latin typeface="Calibri" panose="020F0502020204030204" pitchFamily="34" charset="0"/>
              <a:cs typeface="Calibri" panose="020F0502020204030204" pitchFamily="34" charset="0"/>
            </a:rPr>
            <a:t> </a:t>
          </a:r>
          <a:r>
            <a:rPr lang="es-AR" sz="1800" i="1" kern="1200" dirty="0" err="1">
              <a:latin typeface="Calibri" panose="020F0502020204030204" pitchFamily="34" charset="0"/>
              <a:cs typeface="Calibri" panose="020F0502020204030204" pitchFamily="34" charset="0"/>
            </a:rPr>
            <a:t>Growth</a:t>
          </a:r>
          <a:r>
            <a:rPr lang="es-AR" sz="1800" i="1" kern="1200" dirty="0">
              <a:latin typeface="Calibri" panose="020F0502020204030204" pitchFamily="34" charset="0"/>
              <a:cs typeface="Calibri" panose="020F0502020204030204" pitchFamily="34" charset="0"/>
            </a:rPr>
            <a:t>),</a:t>
          </a:r>
          <a:r>
            <a:rPr lang="es-AR" sz="1800" kern="1200" dirty="0">
              <a:latin typeface="Calibri" panose="020F0502020204030204" pitchFamily="34" charset="0"/>
              <a:cs typeface="Calibri" panose="020F0502020204030204" pitchFamily="34" charset="0"/>
            </a:rPr>
            <a:t> concluyendo que </a:t>
          </a:r>
          <a:r>
            <a:rPr lang="es-AR" sz="1800" b="1" kern="1200" dirty="0">
              <a:latin typeface="Calibri" panose="020F0502020204030204" pitchFamily="34" charset="0"/>
              <a:cs typeface="Calibri" panose="020F0502020204030204" pitchFamily="34" charset="0"/>
            </a:rPr>
            <a:t>los mayores impedimentos para el desarrollo de la humanidad</a:t>
          </a:r>
          <a:r>
            <a:rPr lang="es-AR" sz="1800" kern="1200" dirty="0">
              <a:latin typeface="Calibri" panose="020F0502020204030204" pitchFamily="34" charset="0"/>
              <a:cs typeface="Calibri" panose="020F0502020204030204" pitchFamily="34" charset="0"/>
            </a:rPr>
            <a:t> no son, </a:t>
          </a:r>
          <a:r>
            <a:rPr lang="es-AR" sz="1800" b="1" kern="1200" dirty="0">
              <a:latin typeface="Calibri" panose="020F0502020204030204" pitchFamily="34" charset="0"/>
              <a:cs typeface="Calibri" panose="020F0502020204030204" pitchFamily="34" charset="0"/>
            </a:rPr>
            <a:t>ni la escasez de recursos naturales o de alimentos</a:t>
          </a:r>
          <a:r>
            <a:rPr lang="es-AR" sz="1800" kern="1200" dirty="0">
              <a:latin typeface="Calibri" panose="020F0502020204030204" pitchFamily="34" charset="0"/>
              <a:cs typeface="Calibri" panose="020F0502020204030204" pitchFamily="34" charset="0"/>
            </a:rPr>
            <a:t>, </a:t>
          </a:r>
          <a:r>
            <a:rPr lang="es-AR" sz="1800" b="1" kern="1200" dirty="0">
              <a:latin typeface="Calibri" panose="020F0502020204030204" pitchFamily="34" charset="0"/>
              <a:cs typeface="Calibri" panose="020F0502020204030204" pitchFamily="34" charset="0"/>
            </a:rPr>
            <a:t>ni la falta de productividad,</a:t>
          </a:r>
          <a:r>
            <a:rPr lang="es-AR" sz="1800" kern="1200" dirty="0">
              <a:latin typeface="Calibri" panose="020F0502020204030204" pitchFamily="34" charset="0"/>
              <a:cs typeface="Calibri" panose="020F0502020204030204" pitchFamily="34" charset="0"/>
            </a:rPr>
            <a:t> sino que son </a:t>
          </a:r>
          <a:r>
            <a:rPr lang="es-AR" sz="1800" b="1" kern="1200" dirty="0">
              <a:latin typeface="Calibri" panose="020F0502020204030204" pitchFamily="34" charset="0"/>
              <a:cs typeface="Calibri" panose="020F0502020204030204" pitchFamily="34" charset="0"/>
            </a:rPr>
            <a:t>de índole político </a:t>
          </a:r>
          <a:r>
            <a:rPr lang="es-AR" sz="1400" b="0" kern="1200" dirty="0">
              <a:latin typeface="Calibri" panose="020F0502020204030204" pitchFamily="34" charset="0"/>
              <a:cs typeface="Calibri" panose="020F0502020204030204" pitchFamily="34" charset="0"/>
            </a:rPr>
            <a:t>(existen muchos puntos de contacto con este tema en la actualidad, en particular con la limitación de emisiones)</a:t>
          </a:r>
          <a:r>
            <a:rPr lang="es-AR" sz="1400" kern="1200" dirty="0">
              <a:latin typeface="Calibri" panose="020F0502020204030204" pitchFamily="34" charset="0"/>
              <a:cs typeface="Calibri" panose="020F0502020204030204" pitchFamily="34" charset="0"/>
            </a:rPr>
            <a:t>.</a:t>
          </a:r>
          <a:endParaRPr lang="es-ES" sz="1800" kern="1200" dirty="0">
            <a:latin typeface="Calibri" panose="020F0502020204030204" pitchFamily="34" charset="0"/>
            <a:cs typeface="Calibri" panose="020F0502020204030204" pitchFamily="34" charset="0"/>
          </a:endParaRPr>
        </a:p>
      </dsp:txBody>
      <dsp:txXfrm>
        <a:off x="2007163" y="1585036"/>
        <a:ext cx="6036278" cy="1759513"/>
      </dsp:txXfrm>
    </dsp:sp>
    <dsp:sp modelId="{4E829BFF-F392-455B-9B40-49E126D57AC5}">
      <dsp:nvSpPr>
        <dsp:cNvPr id="0" name=""/>
        <dsp:cNvSpPr/>
      </dsp:nvSpPr>
      <dsp:spPr>
        <a:xfrm>
          <a:off x="1948018" y="3489531"/>
          <a:ext cx="615162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CCDC01-2352-4092-8191-31B8F6E85789}">
      <dsp:nvSpPr>
        <dsp:cNvPr id="0" name=""/>
        <dsp:cNvSpPr/>
      </dsp:nvSpPr>
      <dsp:spPr>
        <a:xfrm>
          <a:off x="2022857" y="3563313"/>
          <a:ext cx="6036278" cy="1081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latin typeface="Calibri" panose="020F0502020204030204" pitchFamily="34" charset="0"/>
              <a:cs typeface="Calibri" panose="020F0502020204030204" pitchFamily="34" charset="0"/>
            </a:rPr>
            <a:t>El modelo de Bariloche </a:t>
          </a:r>
          <a:r>
            <a:rPr lang="es-ES" sz="1800" b="1" kern="1200" dirty="0">
              <a:latin typeface="Calibri" panose="020F0502020204030204" pitchFamily="34" charset="0"/>
              <a:cs typeface="Calibri" panose="020F0502020204030204" pitchFamily="34" charset="0"/>
            </a:rPr>
            <a:t>no se orientó a la predicción de las consecuencias de las tendencias actuales</a:t>
          </a:r>
          <a:r>
            <a:rPr lang="es-ES" sz="1800" kern="1200" dirty="0">
              <a:latin typeface="Calibri" panose="020F0502020204030204" pitchFamily="34" charset="0"/>
              <a:cs typeface="Calibri" panose="020F0502020204030204" pitchFamily="34" charset="0"/>
            </a:rPr>
            <a:t>, </a:t>
          </a:r>
          <a:r>
            <a:rPr lang="es-ES" sz="1800" b="1" kern="1200" dirty="0">
              <a:latin typeface="Calibri" panose="020F0502020204030204" pitchFamily="34" charset="0"/>
              <a:cs typeface="Calibri" panose="020F0502020204030204" pitchFamily="34" charset="0"/>
            </a:rPr>
            <a:t>sino a demostrar la viabilidad material de un futuro deseable (</a:t>
          </a:r>
          <a:r>
            <a:rPr lang="es-ES" sz="1800" b="1" kern="1200" dirty="0" err="1">
              <a:latin typeface="Calibri" panose="020F0502020204030204" pitchFamily="34" charset="0"/>
              <a:cs typeface="Calibri" panose="020F0502020204030204" pitchFamily="34" charset="0"/>
            </a:rPr>
            <a:t>backcasting</a:t>
          </a:r>
          <a:r>
            <a:rPr lang="es-ES" sz="1800" b="1" kern="1200" dirty="0">
              <a:latin typeface="Calibri" panose="020F0502020204030204" pitchFamily="34" charset="0"/>
              <a:cs typeface="Calibri" panose="020F0502020204030204" pitchFamily="34" charset="0"/>
            </a:rPr>
            <a:t>).</a:t>
          </a:r>
          <a:endParaRPr lang="es-ES" sz="1800" kern="1200" dirty="0">
            <a:latin typeface="Calibri" panose="020F0502020204030204" pitchFamily="34" charset="0"/>
            <a:cs typeface="Calibri" panose="020F0502020204030204" pitchFamily="34" charset="0"/>
          </a:endParaRPr>
        </a:p>
      </dsp:txBody>
      <dsp:txXfrm>
        <a:off x="2022857" y="3563313"/>
        <a:ext cx="6036278" cy="1081612"/>
      </dsp:txXfrm>
    </dsp:sp>
    <dsp:sp modelId="{0125CA39-BB1C-4CF8-BF01-7FB0F77E3594}">
      <dsp:nvSpPr>
        <dsp:cNvPr id="0" name=""/>
        <dsp:cNvSpPr/>
      </dsp:nvSpPr>
      <dsp:spPr>
        <a:xfrm>
          <a:off x="1948018" y="4747993"/>
          <a:ext cx="615162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B79FA-ACA2-4EA6-BF69-9B3632C8977F}">
      <dsp:nvSpPr>
        <dsp:cNvPr id="0" name=""/>
        <dsp:cNvSpPr/>
      </dsp:nvSpPr>
      <dsp:spPr>
        <a:xfrm>
          <a:off x="0" y="0"/>
          <a:ext cx="824491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7B61D2-8387-40E6-A591-53F8828D3A9D}">
      <dsp:nvSpPr>
        <dsp:cNvPr id="0" name=""/>
        <dsp:cNvSpPr/>
      </dsp:nvSpPr>
      <dsp:spPr>
        <a:xfrm>
          <a:off x="0" y="0"/>
          <a:ext cx="1648983" cy="525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altLang="es-AR" sz="1800" b="1" kern="1200" dirty="0">
              <a:latin typeface="Calibri" panose="020F0502020204030204" pitchFamily="34" charset="0"/>
              <a:cs typeface="Calibri" panose="020F0502020204030204" pitchFamily="34" charset="0"/>
            </a:rPr>
            <a:t>Hechos Recientes</a:t>
          </a:r>
          <a:endParaRPr lang="es-ES" sz="1800" b="1" kern="1200" dirty="0">
            <a:latin typeface="Calibri" panose="020F0502020204030204" pitchFamily="34" charset="0"/>
            <a:cs typeface="Calibri" panose="020F0502020204030204" pitchFamily="34" charset="0"/>
          </a:endParaRPr>
        </a:p>
      </dsp:txBody>
      <dsp:txXfrm>
        <a:off x="0" y="0"/>
        <a:ext cx="1648983" cy="5256583"/>
      </dsp:txXfrm>
    </dsp:sp>
    <dsp:sp modelId="{EBCF5E16-0F62-4842-994D-CAEB2C881157}">
      <dsp:nvSpPr>
        <dsp:cNvPr id="0" name=""/>
        <dsp:cNvSpPr/>
      </dsp:nvSpPr>
      <dsp:spPr>
        <a:xfrm>
          <a:off x="1772656" y="112421"/>
          <a:ext cx="6472259" cy="12263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latin typeface="Calibri" panose="020F0502020204030204" pitchFamily="34" charset="0"/>
              <a:cs typeface="Calibri" panose="020F0502020204030204" pitchFamily="34" charset="0"/>
            </a:rPr>
            <a:t>FB contribuyó en el desarrollo de un </a:t>
          </a:r>
          <a:r>
            <a:rPr lang="es-ES" sz="1800" b="1" kern="1200" dirty="0">
              <a:latin typeface="Calibri" panose="020F0502020204030204" pitchFamily="34" charset="0"/>
              <a:cs typeface="Calibri" panose="020F0502020204030204" pitchFamily="34" charset="0"/>
            </a:rPr>
            <a:t>paradigma energético basado en el diseño de políticas </a:t>
          </a:r>
          <a:r>
            <a:rPr lang="es-ES" sz="1800" kern="1200" dirty="0">
              <a:latin typeface="Calibri" panose="020F0502020204030204" pitchFamily="34" charset="0"/>
              <a:cs typeface="Calibri" panose="020F0502020204030204" pitchFamily="34" charset="0"/>
            </a:rPr>
            <a:t>que consideren </a:t>
          </a:r>
          <a:r>
            <a:rPr lang="es-ES" sz="1800" b="1" kern="1200" dirty="0">
              <a:latin typeface="Calibri" panose="020F0502020204030204" pitchFamily="34" charset="0"/>
              <a:cs typeface="Calibri" panose="020F0502020204030204" pitchFamily="34" charset="0"/>
            </a:rPr>
            <a:t>al ser humano el sujeto activo y la finalidad ultima del desarrollo en el centro y bajo un enfoque sistémico </a:t>
          </a:r>
        </a:p>
      </dsp:txBody>
      <dsp:txXfrm>
        <a:off x="1772656" y="112421"/>
        <a:ext cx="6472259" cy="1226379"/>
      </dsp:txXfrm>
    </dsp:sp>
    <dsp:sp modelId="{02E0CA9D-7DAA-4DF0-B83C-392E269ACAA6}">
      <dsp:nvSpPr>
        <dsp:cNvPr id="0" name=""/>
        <dsp:cNvSpPr/>
      </dsp:nvSpPr>
      <dsp:spPr>
        <a:xfrm>
          <a:off x="1648983" y="1338800"/>
          <a:ext cx="659593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435662-85AE-4E8B-9999-9F2810F2E341}">
      <dsp:nvSpPr>
        <dsp:cNvPr id="0" name=""/>
        <dsp:cNvSpPr/>
      </dsp:nvSpPr>
      <dsp:spPr>
        <a:xfrm>
          <a:off x="1772656" y="1451221"/>
          <a:ext cx="6472259" cy="10273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latin typeface="Calibri" panose="020F0502020204030204" pitchFamily="34" charset="0"/>
              <a:cs typeface="Calibri" panose="020F0502020204030204" pitchFamily="34" charset="0"/>
            </a:rPr>
            <a:t>FB participó activamente </a:t>
          </a:r>
          <a:r>
            <a:rPr lang="es-ES" sz="1800" kern="1200">
              <a:latin typeface="Calibri" panose="020F0502020204030204" pitchFamily="34" charset="0"/>
              <a:cs typeface="Calibri" panose="020F0502020204030204" pitchFamily="34" charset="0"/>
            </a:rPr>
            <a:t>en </a:t>
          </a:r>
          <a:r>
            <a:rPr lang="es-ES" sz="1800" b="1" kern="1200">
              <a:latin typeface="Calibri" panose="020F0502020204030204" pitchFamily="34" charset="0"/>
              <a:cs typeface="Calibri" panose="020F0502020204030204" pitchFamily="34" charset="0"/>
            </a:rPr>
            <a:t>14 </a:t>
          </a:r>
          <a:r>
            <a:rPr lang="es-ES" sz="1800" b="1" kern="1200" dirty="0">
              <a:latin typeface="Calibri" panose="020F0502020204030204" pitchFamily="34" charset="0"/>
              <a:cs typeface="Calibri" panose="020F0502020204030204" pitchFamily="34" charset="0"/>
            </a:rPr>
            <a:t>países </a:t>
          </a:r>
          <a:r>
            <a:rPr lang="es-ES" sz="1800" kern="1200" dirty="0">
              <a:latin typeface="Calibri" panose="020F0502020204030204" pitchFamily="34" charset="0"/>
              <a:cs typeface="Calibri" panose="020F0502020204030204" pitchFamily="34" charset="0"/>
            </a:rPr>
            <a:t>de la región, en el diseño de políticas energéticas, elaborando escenarios y prospectivas energéticas:</a:t>
          </a:r>
        </a:p>
      </dsp:txBody>
      <dsp:txXfrm>
        <a:off x="1772656" y="1451221"/>
        <a:ext cx="6472259" cy="1027303"/>
      </dsp:txXfrm>
    </dsp:sp>
    <dsp:sp modelId="{4E829BFF-F392-455B-9B40-49E126D57AC5}">
      <dsp:nvSpPr>
        <dsp:cNvPr id="0" name=""/>
        <dsp:cNvSpPr/>
      </dsp:nvSpPr>
      <dsp:spPr>
        <a:xfrm>
          <a:off x="1648983" y="2478525"/>
          <a:ext cx="659593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CCDC01-2352-4092-8191-31B8F6E85789}">
      <dsp:nvSpPr>
        <dsp:cNvPr id="0" name=""/>
        <dsp:cNvSpPr/>
      </dsp:nvSpPr>
      <dsp:spPr>
        <a:xfrm>
          <a:off x="1772656" y="2590946"/>
          <a:ext cx="6472259" cy="785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ES" sz="1600" i="1" kern="1200" dirty="0">
              <a:latin typeface="Calibri" panose="020F0502020204030204" pitchFamily="34" charset="0"/>
              <a:cs typeface="Calibri" panose="020F0502020204030204" pitchFamily="34" charset="0"/>
            </a:rPr>
            <a:t>Argentina, Bolivia, Brasil, Chile, Colombia, Ecuador, El Salvador, Honduras, Paraguay, Perú, Nicaragua, República Dominicana, Uruguay, Venezuela</a:t>
          </a:r>
        </a:p>
      </dsp:txBody>
      <dsp:txXfrm>
        <a:off x="1772656" y="2590946"/>
        <a:ext cx="6472259" cy="785576"/>
      </dsp:txXfrm>
    </dsp:sp>
    <dsp:sp modelId="{0125CA39-BB1C-4CF8-BF01-7FB0F77E3594}">
      <dsp:nvSpPr>
        <dsp:cNvPr id="0" name=""/>
        <dsp:cNvSpPr/>
      </dsp:nvSpPr>
      <dsp:spPr>
        <a:xfrm>
          <a:off x="1648983" y="3376522"/>
          <a:ext cx="659593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D89E18-094D-4665-9E94-98CDB87456BE}">
      <dsp:nvSpPr>
        <dsp:cNvPr id="0" name=""/>
        <dsp:cNvSpPr/>
      </dsp:nvSpPr>
      <dsp:spPr>
        <a:xfrm>
          <a:off x="1772656" y="3488943"/>
          <a:ext cx="6472259" cy="1651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latin typeface="Calibri" panose="020F0502020204030204" pitchFamily="34" charset="0"/>
              <a:cs typeface="Calibri" panose="020F0502020204030204" pitchFamily="34" charset="0"/>
            </a:rPr>
            <a:t>Capacitó a más de </a:t>
          </a:r>
          <a:r>
            <a:rPr lang="es-ES" sz="1800" b="1" kern="1200" dirty="0">
              <a:latin typeface="Calibri" panose="020F0502020204030204" pitchFamily="34" charset="0"/>
              <a:cs typeface="Calibri" panose="020F0502020204030204" pitchFamily="34" charset="0"/>
            </a:rPr>
            <a:t>1.000 profesionales</a:t>
          </a:r>
          <a:r>
            <a:rPr lang="es-ES" sz="1800" kern="1200" dirty="0">
              <a:latin typeface="Calibri" panose="020F0502020204030204" pitchFamily="34" charset="0"/>
              <a:cs typeface="Calibri" panose="020F0502020204030204" pitchFamily="34" charset="0"/>
            </a:rPr>
            <a:t> de la región en su </a:t>
          </a:r>
          <a:r>
            <a:rPr lang="es-ES" sz="1800" b="1" kern="1200" dirty="0">
              <a:latin typeface="Calibri" panose="020F0502020204030204" pitchFamily="34" charset="0"/>
              <a:cs typeface="Calibri" panose="020F0502020204030204" pitchFamily="34" charset="0"/>
            </a:rPr>
            <a:t>curso </a:t>
          </a:r>
          <a:r>
            <a:rPr lang="es-ES" sz="1800" kern="1200" dirty="0">
              <a:latin typeface="Calibri" panose="020F0502020204030204" pitchFamily="34" charset="0"/>
              <a:cs typeface="Calibri" panose="020F0502020204030204" pitchFamily="34" charset="0"/>
            </a:rPr>
            <a:t>de Posgrado sobre Economía de la Energía y Planificación, en sus  </a:t>
          </a:r>
          <a:r>
            <a:rPr lang="es-ES" sz="1800" b="1" kern="1200" dirty="0">
              <a:latin typeface="Calibri" panose="020F0502020204030204" pitchFamily="34" charset="0"/>
              <a:cs typeface="Calibri" panose="020F0502020204030204" pitchFamily="34" charset="0"/>
            </a:rPr>
            <a:t>Talleres</a:t>
          </a:r>
          <a:r>
            <a:rPr lang="es-ES" sz="1800" kern="1200" dirty="0">
              <a:latin typeface="Calibri" panose="020F0502020204030204" pitchFamily="34" charset="0"/>
              <a:cs typeface="Calibri" panose="020F0502020204030204" pitchFamily="34" charset="0"/>
            </a:rPr>
            <a:t> en el uso del Modelo LEAP, </a:t>
          </a:r>
          <a:r>
            <a:rPr lang="es-ES" sz="1800" b="1" kern="1200" dirty="0">
              <a:latin typeface="Calibri" panose="020F0502020204030204" pitchFamily="34" charset="0"/>
              <a:cs typeface="Calibri" panose="020F0502020204030204" pitchFamily="34" charset="0"/>
            </a:rPr>
            <a:t>Seminarios</a:t>
          </a:r>
          <a:r>
            <a:rPr lang="es-ES" sz="1800" kern="1200" dirty="0">
              <a:latin typeface="Calibri" panose="020F0502020204030204" pitchFamily="34" charset="0"/>
              <a:cs typeface="Calibri" panose="020F0502020204030204" pitchFamily="34" charset="0"/>
            </a:rPr>
            <a:t> de Regulación Energética y a través de su </a:t>
          </a:r>
          <a:r>
            <a:rPr lang="es-ES" sz="1800" b="1" kern="1200" dirty="0">
              <a:latin typeface="Calibri" panose="020F0502020204030204" pitchFamily="34" charset="0"/>
              <a:cs typeface="Calibri" panose="020F0502020204030204" pitchFamily="34" charset="0"/>
            </a:rPr>
            <a:t>Maestría</a:t>
          </a:r>
          <a:r>
            <a:rPr lang="es-ES" sz="1800" kern="1200" dirty="0">
              <a:latin typeface="Calibri" panose="020F0502020204030204" pitchFamily="34" charset="0"/>
              <a:cs typeface="Calibri" panose="020F0502020204030204" pitchFamily="34" charset="0"/>
            </a:rPr>
            <a:t> en Economía y Política y Energética y Ambiental, junto a decenas de capacitaciones en los países  </a:t>
          </a:r>
        </a:p>
      </dsp:txBody>
      <dsp:txXfrm>
        <a:off x="1772656" y="3488943"/>
        <a:ext cx="6472259" cy="1651802"/>
      </dsp:txXfrm>
    </dsp:sp>
    <dsp:sp modelId="{4F89CDD7-F433-4241-85B4-F9F7CCCB491E}">
      <dsp:nvSpPr>
        <dsp:cNvPr id="0" name=""/>
        <dsp:cNvSpPr/>
      </dsp:nvSpPr>
      <dsp:spPr>
        <a:xfrm>
          <a:off x="1648983" y="5140746"/>
          <a:ext cx="659593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B79FA-ACA2-4EA6-BF69-9B3632C8977F}">
      <dsp:nvSpPr>
        <dsp:cNvPr id="0" name=""/>
        <dsp:cNvSpPr/>
      </dsp:nvSpPr>
      <dsp:spPr>
        <a:xfrm>
          <a:off x="0" y="0"/>
          <a:ext cx="824491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7B61D2-8387-40E6-A591-53F8828D3A9D}">
      <dsp:nvSpPr>
        <dsp:cNvPr id="0" name=""/>
        <dsp:cNvSpPr/>
      </dsp:nvSpPr>
      <dsp:spPr>
        <a:xfrm>
          <a:off x="0" y="0"/>
          <a:ext cx="2088550" cy="525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altLang="es-AR" sz="2000" b="1" kern="1200" dirty="0">
              <a:latin typeface="Calibri" panose="020F0502020204030204" pitchFamily="34" charset="0"/>
              <a:cs typeface="Calibri" panose="020F0502020204030204" pitchFamily="34" charset="0"/>
            </a:rPr>
            <a:t>Lecciones Aprendidas y Recomendaciones</a:t>
          </a:r>
          <a:endParaRPr lang="es-ES" sz="2000" b="1" kern="1200" dirty="0">
            <a:latin typeface="Calibri" panose="020F0502020204030204" pitchFamily="34" charset="0"/>
            <a:cs typeface="Calibri" panose="020F0502020204030204" pitchFamily="34" charset="0"/>
          </a:endParaRPr>
        </a:p>
      </dsp:txBody>
      <dsp:txXfrm>
        <a:off x="0" y="0"/>
        <a:ext cx="2088550" cy="5256583"/>
      </dsp:txXfrm>
    </dsp:sp>
    <dsp:sp modelId="{84435662-85AE-4E8B-9999-9F2810F2E341}">
      <dsp:nvSpPr>
        <dsp:cNvPr id="0" name=""/>
        <dsp:cNvSpPr/>
      </dsp:nvSpPr>
      <dsp:spPr>
        <a:xfrm>
          <a:off x="2203890" y="155028"/>
          <a:ext cx="6036140" cy="2044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AR" sz="1800" kern="1200" dirty="0">
              <a:latin typeface="Calibri" panose="020F0502020204030204" pitchFamily="34" charset="0"/>
              <a:cs typeface="Calibri" panose="020F0502020204030204" pitchFamily="34" charset="0"/>
            </a:rPr>
            <a:t>Para llevar adelante con éxito una política energética </a:t>
          </a:r>
          <a:r>
            <a:rPr lang="es-AR" sz="1800" b="1" kern="1200" dirty="0">
              <a:latin typeface="Calibri" panose="020F0502020204030204" pitchFamily="34" charset="0"/>
              <a:cs typeface="Calibri" panose="020F0502020204030204" pitchFamily="34" charset="0"/>
            </a:rPr>
            <a:t>resulta ineludible que la misma cuente con una voluntad política firme </a:t>
          </a:r>
          <a:r>
            <a:rPr lang="es-AR" sz="1400" b="0" kern="1200" dirty="0">
              <a:solidFill>
                <a:srgbClr val="008000"/>
              </a:solidFill>
              <a:latin typeface="Calibri" panose="020F0502020204030204" pitchFamily="34" charset="0"/>
              <a:cs typeface="Calibri" panose="020F0502020204030204" pitchFamily="34" charset="0"/>
            </a:rPr>
            <a:t>(los políticos deben estar convencidos!</a:t>
          </a:r>
          <a:r>
            <a:rPr lang="es-AR" sz="1800" b="0" kern="1200" dirty="0">
              <a:solidFill>
                <a:srgbClr val="008000"/>
              </a:solidFill>
              <a:latin typeface="Calibri" panose="020F0502020204030204" pitchFamily="34" charset="0"/>
              <a:cs typeface="Calibri" panose="020F0502020204030204" pitchFamily="34" charset="0"/>
            </a:rPr>
            <a:t>)</a:t>
          </a:r>
          <a:r>
            <a:rPr lang="es-AR" sz="1800" b="1" kern="1200" dirty="0">
              <a:latin typeface="Calibri" panose="020F0502020204030204" pitchFamily="34" charset="0"/>
              <a:cs typeface="Calibri" panose="020F0502020204030204" pitchFamily="34" charset="0"/>
            </a:rPr>
            <a:t> </a:t>
          </a:r>
          <a:r>
            <a:rPr lang="es-AR" sz="1800" kern="1200" dirty="0">
              <a:latin typeface="Calibri" panose="020F0502020204030204" pitchFamily="34" charset="0"/>
              <a:cs typeface="Calibri" panose="020F0502020204030204" pitchFamily="34" charset="0"/>
            </a:rPr>
            <a:t>y un amplio </a:t>
          </a:r>
          <a:r>
            <a:rPr lang="es-AR" sz="1800" u="sng" kern="1200" dirty="0">
              <a:latin typeface="Calibri" panose="020F0502020204030204" pitchFamily="34" charset="0"/>
              <a:cs typeface="Calibri" panose="020F0502020204030204" pitchFamily="34" charset="0"/>
            </a:rPr>
            <a:t>respaldo social</a:t>
          </a:r>
          <a:r>
            <a:rPr lang="es-AR" sz="1800" u="none" kern="1200" dirty="0">
              <a:latin typeface="Calibri" panose="020F0502020204030204" pitchFamily="34" charset="0"/>
              <a:cs typeface="Calibri" panose="020F0502020204030204" pitchFamily="34" charset="0"/>
            </a:rPr>
            <a:t> </a:t>
          </a:r>
          <a:r>
            <a:rPr lang="es-AR" sz="1400" u="none" kern="1200" dirty="0">
              <a:solidFill>
                <a:srgbClr val="008000"/>
              </a:solidFill>
              <a:latin typeface="Calibri" panose="020F0502020204030204" pitchFamily="34" charset="0"/>
              <a:cs typeface="Calibri" panose="020F0502020204030204" pitchFamily="34" charset="0"/>
            </a:rPr>
            <a:t>(que hay que construir con buenas estrategias)</a:t>
          </a:r>
          <a:r>
            <a:rPr lang="es-AR" sz="1800" kern="1200" dirty="0">
              <a:latin typeface="Calibri" panose="020F0502020204030204" pitchFamily="34" charset="0"/>
              <a:cs typeface="Calibri" panose="020F0502020204030204" pitchFamily="34" charset="0"/>
            </a:rPr>
            <a:t>, y que esté inserta en un esquema institucional que </a:t>
          </a:r>
          <a:r>
            <a:rPr lang="es-AR" sz="1800" b="1" kern="1200" dirty="0">
              <a:latin typeface="Calibri" panose="020F0502020204030204" pitchFamily="34" charset="0"/>
              <a:cs typeface="Calibri" panose="020F0502020204030204" pitchFamily="34" charset="0"/>
            </a:rPr>
            <a:t>dé soporte y continuidad a las acciones tendientes</a:t>
          </a:r>
          <a:r>
            <a:rPr lang="es-AR" sz="1800" kern="1200" dirty="0">
              <a:latin typeface="Calibri" panose="020F0502020204030204" pitchFamily="34" charset="0"/>
              <a:cs typeface="Calibri" panose="020F0502020204030204" pitchFamily="34" charset="0"/>
            </a:rPr>
            <a:t> a la consecución de los </a:t>
          </a:r>
          <a:r>
            <a:rPr lang="es-AR" sz="1800" u="sng" kern="1200" dirty="0">
              <a:latin typeface="Calibri" panose="020F0502020204030204" pitchFamily="34" charset="0"/>
              <a:cs typeface="Calibri" panose="020F0502020204030204" pitchFamily="34" charset="0"/>
            </a:rPr>
            <a:t>objetivos propuestos</a:t>
          </a:r>
          <a:r>
            <a:rPr lang="es-AR" sz="1800" kern="1200" dirty="0">
              <a:latin typeface="Calibri" panose="020F0502020204030204" pitchFamily="34" charset="0"/>
              <a:cs typeface="Calibri" panose="020F0502020204030204" pitchFamily="34" charset="0"/>
            </a:rPr>
            <a:t>.</a:t>
          </a:r>
          <a:endParaRPr lang="es-ES" sz="1800" kern="1200" dirty="0">
            <a:latin typeface="Calibri" panose="020F0502020204030204" pitchFamily="34" charset="0"/>
            <a:cs typeface="Calibri" panose="020F0502020204030204" pitchFamily="34" charset="0"/>
          </a:endParaRPr>
        </a:p>
      </dsp:txBody>
      <dsp:txXfrm>
        <a:off x="2203890" y="155028"/>
        <a:ext cx="6036140" cy="2044635"/>
      </dsp:txXfrm>
    </dsp:sp>
    <dsp:sp modelId="{4E829BFF-F392-455B-9B40-49E126D57AC5}">
      <dsp:nvSpPr>
        <dsp:cNvPr id="0" name=""/>
        <dsp:cNvSpPr/>
      </dsp:nvSpPr>
      <dsp:spPr>
        <a:xfrm>
          <a:off x="2088550" y="2199663"/>
          <a:ext cx="61514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CCDC01-2352-4092-8191-31B8F6E85789}">
      <dsp:nvSpPr>
        <dsp:cNvPr id="0" name=""/>
        <dsp:cNvSpPr/>
      </dsp:nvSpPr>
      <dsp:spPr>
        <a:xfrm>
          <a:off x="2203890" y="2354691"/>
          <a:ext cx="6036140" cy="1389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AR" sz="1800" kern="1200" dirty="0">
              <a:latin typeface="Calibri" panose="020F0502020204030204" pitchFamily="34" charset="0"/>
              <a:cs typeface="Calibri" panose="020F0502020204030204" pitchFamily="34" charset="0"/>
            </a:rPr>
            <a:t>Se requiere de </a:t>
          </a:r>
          <a:r>
            <a:rPr lang="es-AR" sz="1800" b="1" kern="1200" dirty="0">
              <a:latin typeface="Calibri" panose="020F0502020204030204" pitchFamily="34" charset="0"/>
              <a:cs typeface="Calibri" panose="020F0502020204030204" pitchFamily="34" charset="0"/>
            </a:rPr>
            <a:t>una adecuada articulación y planificación de las diferentes actividades</a:t>
          </a:r>
          <a:r>
            <a:rPr lang="es-AR" sz="1800" kern="1200" dirty="0">
              <a:latin typeface="Calibri" panose="020F0502020204030204" pitchFamily="34" charset="0"/>
              <a:cs typeface="Calibri" panose="020F0502020204030204" pitchFamily="34" charset="0"/>
            </a:rPr>
            <a:t>, sino los éxitos serán efímeros y en poco tiempo los avances se verán revertidos.</a:t>
          </a:r>
          <a:endParaRPr lang="es-ES" sz="1800" kern="1200" dirty="0">
            <a:latin typeface="Calibri" panose="020F0502020204030204" pitchFamily="34" charset="0"/>
            <a:cs typeface="Calibri" panose="020F0502020204030204" pitchFamily="34" charset="0"/>
          </a:endParaRPr>
        </a:p>
      </dsp:txBody>
      <dsp:txXfrm>
        <a:off x="2203890" y="2354691"/>
        <a:ext cx="6036140" cy="1389982"/>
      </dsp:txXfrm>
    </dsp:sp>
    <dsp:sp modelId="{0125CA39-BB1C-4CF8-BF01-7FB0F77E3594}">
      <dsp:nvSpPr>
        <dsp:cNvPr id="0" name=""/>
        <dsp:cNvSpPr/>
      </dsp:nvSpPr>
      <dsp:spPr>
        <a:xfrm>
          <a:off x="2088550" y="3744674"/>
          <a:ext cx="61514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F692D3-FC95-456F-9D47-AA4C9725D69D}">
      <dsp:nvSpPr>
        <dsp:cNvPr id="0" name=""/>
        <dsp:cNvSpPr/>
      </dsp:nvSpPr>
      <dsp:spPr>
        <a:xfrm>
          <a:off x="2203890" y="3899702"/>
          <a:ext cx="6036140" cy="1195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kern="1200" dirty="0">
              <a:latin typeface="Calibri" panose="020F0502020204030204" pitchFamily="34" charset="0"/>
              <a:cs typeface="Calibri" panose="020F0502020204030204" pitchFamily="34" charset="0"/>
            </a:rPr>
            <a:t>Se </a:t>
          </a:r>
          <a:r>
            <a:rPr lang="es-ES" sz="1800" b="1" kern="1200" dirty="0">
              <a:latin typeface="Calibri" panose="020F0502020204030204" pitchFamily="34" charset="0"/>
              <a:cs typeface="Calibri" panose="020F0502020204030204" pitchFamily="34" charset="0"/>
            </a:rPr>
            <a:t>considera imprescindible que los actores locales tomen la herramienta entregada</a:t>
          </a:r>
          <a:r>
            <a:rPr lang="es-ES" sz="1800" kern="1200" dirty="0">
              <a:latin typeface="Calibri" panose="020F0502020204030204" pitchFamily="34" charset="0"/>
              <a:cs typeface="Calibri" panose="020F0502020204030204" pitchFamily="34" charset="0"/>
            </a:rPr>
            <a:t>, </a:t>
          </a:r>
          <a:r>
            <a:rPr lang="es-ES" sz="1800" u="sng" kern="1200" dirty="0">
              <a:latin typeface="Calibri" panose="020F0502020204030204" pitchFamily="34" charset="0"/>
              <a:cs typeface="Calibri" panose="020F0502020204030204" pitchFamily="34" charset="0"/>
            </a:rPr>
            <a:t>trabajen en ella</a:t>
          </a:r>
          <a:r>
            <a:rPr lang="es-ES" sz="1800" kern="1200" dirty="0">
              <a:latin typeface="Calibri" panose="020F0502020204030204" pitchFamily="34" charset="0"/>
              <a:cs typeface="Calibri" panose="020F0502020204030204" pitchFamily="34" charset="0"/>
            </a:rPr>
            <a:t>, y la </a:t>
          </a:r>
          <a:r>
            <a:rPr lang="es-ES" sz="1800" u="sng" kern="1200" dirty="0">
              <a:latin typeface="Calibri" panose="020F0502020204030204" pitchFamily="34" charset="0"/>
              <a:cs typeface="Calibri" panose="020F0502020204030204" pitchFamily="34" charset="0"/>
            </a:rPr>
            <a:t>conozcan.</a:t>
          </a:r>
        </a:p>
        <a:p>
          <a:pPr marL="0" lvl="0" indent="0" algn="l" defTabSz="800100">
            <a:lnSpc>
              <a:spcPct val="90000"/>
            </a:lnSpc>
            <a:spcBef>
              <a:spcPct val="0"/>
            </a:spcBef>
            <a:spcAft>
              <a:spcPct val="35000"/>
            </a:spcAft>
            <a:buNone/>
          </a:pPr>
          <a:r>
            <a:rPr lang="es-ES" sz="1600" u="none" kern="1200" dirty="0">
              <a:solidFill>
                <a:srgbClr val="008000"/>
              </a:solidFill>
              <a:latin typeface="Calibri" panose="020F0502020204030204" pitchFamily="34" charset="0"/>
              <a:cs typeface="Calibri" panose="020F0502020204030204" pitchFamily="34" charset="0"/>
            </a:rPr>
            <a:t>Hay distintos niveles de herramientas. Aquellas para la planificación sirven para convencer de las políticas e idear estrategias.</a:t>
          </a:r>
        </a:p>
      </dsp:txBody>
      <dsp:txXfrm>
        <a:off x="2203890" y="3899702"/>
        <a:ext cx="6036140" cy="1195422"/>
      </dsp:txXfrm>
    </dsp:sp>
    <dsp:sp modelId="{CCB98CA5-C9ED-4A4D-898F-26387D1C33E7}">
      <dsp:nvSpPr>
        <dsp:cNvPr id="0" name=""/>
        <dsp:cNvSpPr/>
      </dsp:nvSpPr>
      <dsp:spPr>
        <a:xfrm>
          <a:off x="2088550" y="5095124"/>
          <a:ext cx="615148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1B79FA-ACA2-4EA6-BF69-9B3632C8977F}">
      <dsp:nvSpPr>
        <dsp:cNvPr id="0" name=""/>
        <dsp:cNvSpPr/>
      </dsp:nvSpPr>
      <dsp:spPr>
        <a:xfrm>
          <a:off x="0" y="0"/>
          <a:ext cx="835292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7B61D2-8387-40E6-A591-53F8828D3A9D}">
      <dsp:nvSpPr>
        <dsp:cNvPr id="0" name=""/>
        <dsp:cNvSpPr/>
      </dsp:nvSpPr>
      <dsp:spPr>
        <a:xfrm>
          <a:off x="0" y="0"/>
          <a:ext cx="2115911" cy="5256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altLang="es-AR" sz="2000" b="1" kern="1200" dirty="0">
              <a:latin typeface="Calibri" panose="020F0502020204030204" pitchFamily="34" charset="0"/>
              <a:cs typeface="Calibri" panose="020F0502020204030204" pitchFamily="34" charset="0"/>
            </a:rPr>
            <a:t>Lecciones Aprendidas y Recomendaciones</a:t>
          </a:r>
          <a:endParaRPr lang="es-ES" sz="2000" b="1" kern="1200" dirty="0">
            <a:latin typeface="Calibri" panose="020F0502020204030204" pitchFamily="34" charset="0"/>
            <a:cs typeface="Calibri" panose="020F0502020204030204" pitchFamily="34" charset="0"/>
          </a:endParaRPr>
        </a:p>
      </dsp:txBody>
      <dsp:txXfrm>
        <a:off x="0" y="0"/>
        <a:ext cx="2115911" cy="5256583"/>
      </dsp:txXfrm>
    </dsp:sp>
    <dsp:sp modelId="{84435662-85AE-4E8B-9999-9F2810F2E341}">
      <dsp:nvSpPr>
        <dsp:cNvPr id="0" name=""/>
        <dsp:cNvSpPr/>
      </dsp:nvSpPr>
      <dsp:spPr>
        <a:xfrm>
          <a:off x="2232762" y="262829"/>
          <a:ext cx="6115216" cy="23823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b="1" kern="1200" dirty="0">
              <a:latin typeface="Calibri" panose="020F0502020204030204" pitchFamily="34" charset="0"/>
              <a:cs typeface="Calibri" panose="020F0502020204030204" pitchFamily="34" charset="0"/>
            </a:rPr>
            <a:t>Conformación de un equipo que centralice</a:t>
          </a:r>
          <a:r>
            <a:rPr lang="es-ES" sz="1800" kern="1200" dirty="0">
              <a:latin typeface="Calibri" panose="020F0502020204030204" pitchFamily="34" charset="0"/>
              <a:cs typeface="Calibri" panose="020F0502020204030204" pitchFamily="34" charset="0"/>
            </a:rPr>
            <a:t>: los </a:t>
          </a:r>
          <a:r>
            <a:rPr lang="es-ES" sz="1800" u="sng" kern="1200" dirty="0">
              <a:latin typeface="Calibri" panose="020F0502020204030204" pitchFamily="34" charset="0"/>
              <a:cs typeface="Calibri" panose="020F0502020204030204" pitchFamily="34" charset="0"/>
            </a:rPr>
            <a:t>cambios/propuestas</a:t>
          </a:r>
          <a:r>
            <a:rPr lang="es-ES" sz="1800" kern="1200" dirty="0">
              <a:latin typeface="Calibri" panose="020F0502020204030204" pitchFamily="34" charset="0"/>
              <a:cs typeface="Calibri" panose="020F0502020204030204" pitchFamily="34" charset="0"/>
            </a:rPr>
            <a:t> que incorporan los actores del sector, que </a:t>
          </a:r>
          <a:r>
            <a:rPr lang="es-ES" sz="1800" u="sng" kern="1200" dirty="0">
              <a:latin typeface="Calibri" panose="020F0502020204030204" pitchFamily="34" charset="0"/>
              <a:cs typeface="Calibri" panose="020F0502020204030204" pitchFamily="34" charset="0"/>
            </a:rPr>
            <a:t>evalúe resultados</a:t>
          </a:r>
          <a:r>
            <a:rPr lang="es-ES" sz="1800" kern="1200" dirty="0">
              <a:latin typeface="Calibri" panose="020F0502020204030204" pitchFamily="34" charset="0"/>
              <a:cs typeface="Calibri" panose="020F0502020204030204" pitchFamily="34" charset="0"/>
            </a:rPr>
            <a:t>, analice </a:t>
          </a:r>
          <a:r>
            <a:rPr lang="es-ES" sz="1800" u="sng" kern="1200" dirty="0">
              <a:latin typeface="Calibri" panose="020F0502020204030204" pitchFamily="34" charset="0"/>
              <a:cs typeface="Calibri" panose="020F0502020204030204" pitchFamily="34" charset="0"/>
            </a:rPr>
            <a:t>consistencias de interacciones entre cadenas del sector energético</a:t>
          </a:r>
          <a:r>
            <a:rPr lang="es-ES" sz="1800" kern="1200" dirty="0">
              <a:latin typeface="Calibri" panose="020F0502020204030204" pitchFamily="34" charset="0"/>
              <a:cs typeface="Calibri" panose="020F0502020204030204" pitchFamily="34" charset="0"/>
            </a:rPr>
            <a:t> (entre el sector y otros sectores de la economía), y finalmente otorgue </a:t>
          </a:r>
          <a:r>
            <a:rPr lang="es-ES" sz="1800" b="1" kern="1200" dirty="0">
              <a:latin typeface="Calibri" panose="020F0502020204030204" pitchFamily="34" charset="0"/>
              <a:cs typeface="Calibri" panose="020F0502020204030204" pitchFamily="34" charset="0"/>
            </a:rPr>
            <a:t>elementos orientadores para los decisores sobre las políticas a implementar</a:t>
          </a:r>
          <a:r>
            <a:rPr lang="es-ES" sz="1800" kern="1200" dirty="0">
              <a:latin typeface="Calibri" panose="020F0502020204030204" pitchFamily="34" charset="0"/>
              <a:cs typeface="Calibri" panose="020F0502020204030204" pitchFamily="34" charset="0"/>
            </a:rPr>
            <a:t>. </a:t>
          </a:r>
        </a:p>
      </dsp:txBody>
      <dsp:txXfrm>
        <a:off x="2232762" y="262829"/>
        <a:ext cx="6115216" cy="2382336"/>
      </dsp:txXfrm>
    </dsp:sp>
    <dsp:sp modelId="{4E829BFF-F392-455B-9B40-49E126D57AC5}">
      <dsp:nvSpPr>
        <dsp:cNvPr id="0" name=""/>
        <dsp:cNvSpPr/>
      </dsp:nvSpPr>
      <dsp:spPr>
        <a:xfrm>
          <a:off x="2115911" y="2645165"/>
          <a:ext cx="623206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F692D3-FC95-456F-9D47-AA4C9725D69D}">
      <dsp:nvSpPr>
        <dsp:cNvPr id="0" name=""/>
        <dsp:cNvSpPr/>
      </dsp:nvSpPr>
      <dsp:spPr>
        <a:xfrm>
          <a:off x="2232762" y="2907994"/>
          <a:ext cx="6115216" cy="2026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s-ES" sz="1800" b="1" kern="1200" dirty="0">
              <a:latin typeface="Calibri" panose="020F0502020204030204" pitchFamily="34" charset="0"/>
              <a:cs typeface="Calibri" panose="020F0502020204030204" pitchFamily="34" charset="0"/>
            </a:rPr>
            <a:t>Fortalecimiento de capacidades en el área de planificación energética</a:t>
          </a:r>
          <a:r>
            <a:rPr lang="es-ES" sz="1800" kern="1200" dirty="0">
              <a:latin typeface="Calibri" panose="020F0502020204030204" pitchFamily="34" charset="0"/>
              <a:cs typeface="Calibri" panose="020F0502020204030204" pitchFamily="34" charset="0"/>
            </a:rPr>
            <a:t>, con recursos calificados y con continuidad temporal.</a:t>
          </a:r>
        </a:p>
      </dsp:txBody>
      <dsp:txXfrm>
        <a:off x="2232762" y="2907994"/>
        <a:ext cx="6115216" cy="2026675"/>
      </dsp:txXfrm>
    </dsp:sp>
    <dsp:sp modelId="{CCB98CA5-C9ED-4A4D-898F-26387D1C33E7}">
      <dsp:nvSpPr>
        <dsp:cNvPr id="0" name=""/>
        <dsp:cNvSpPr/>
      </dsp:nvSpPr>
      <dsp:spPr>
        <a:xfrm>
          <a:off x="2115911" y="4934670"/>
          <a:ext cx="6232067"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2C48D-AA18-4163-BF65-949E3C77C891}">
      <dsp:nvSpPr>
        <dsp:cNvPr id="0" name=""/>
        <dsp:cNvSpPr/>
      </dsp:nvSpPr>
      <dsp:spPr>
        <a:xfrm>
          <a:off x="0" y="208823"/>
          <a:ext cx="4946949" cy="4946949"/>
        </a:xfrm>
        <a:prstGeom prst="pie">
          <a:avLst>
            <a:gd name="adj1" fmla="val 5400000"/>
            <a:gd name="adj2" fmla="val 16200000"/>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A24EC11-2189-46AA-B078-F7318A7917D7}">
      <dsp:nvSpPr>
        <dsp:cNvPr id="0" name=""/>
        <dsp:cNvSpPr/>
      </dsp:nvSpPr>
      <dsp:spPr>
        <a:xfrm>
          <a:off x="2473474" y="208823"/>
          <a:ext cx="5771441" cy="4946949"/>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dirty="0">
              <a:latin typeface="Calibri" panose="020F0502020204030204" pitchFamily="34" charset="0"/>
              <a:cs typeface="Calibri" panose="020F0502020204030204" pitchFamily="34" charset="0"/>
            </a:rPr>
            <a:t>La </a:t>
          </a:r>
          <a:r>
            <a:rPr lang="es-ES" sz="1600" kern="1200" dirty="0" err="1">
              <a:latin typeface="Calibri" panose="020F0502020204030204" pitchFamily="34" charset="0"/>
              <a:cs typeface="Calibri" panose="020F0502020204030204" pitchFamily="34" charset="0"/>
            </a:rPr>
            <a:t>modelística</a:t>
          </a:r>
          <a:r>
            <a:rPr lang="es-ES" sz="1600" kern="1200" dirty="0">
              <a:latin typeface="Calibri" panose="020F0502020204030204" pitchFamily="34" charset="0"/>
              <a:cs typeface="Calibri" panose="020F0502020204030204" pitchFamily="34" charset="0"/>
            </a:rPr>
            <a:t> más difundida considera al </a:t>
          </a:r>
          <a:r>
            <a:rPr lang="es-ES" sz="1600" b="1" kern="1200" dirty="0">
              <a:latin typeface="Calibri" panose="020F0502020204030204" pitchFamily="34" charset="0"/>
              <a:cs typeface="Calibri" panose="020F0502020204030204" pitchFamily="34" charset="0"/>
            </a:rPr>
            <a:t>sector energía</a:t>
          </a:r>
          <a:r>
            <a:rPr lang="es-ES" sz="1600" kern="1200" dirty="0">
              <a:latin typeface="Calibri" panose="020F0502020204030204" pitchFamily="34" charset="0"/>
              <a:cs typeface="Calibri" panose="020F0502020204030204" pitchFamily="34" charset="0"/>
            </a:rPr>
            <a:t> como un sector </a:t>
          </a:r>
          <a:r>
            <a:rPr lang="es-ES" sz="1600" b="1" kern="1200" dirty="0">
              <a:latin typeface="Calibri" panose="020F0502020204030204" pitchFamily="34" charset="0"/>
              <a:cs typeface="Calibri" panose="020F0502020204030204" pitchFamily="34" charset="0"/>
            </a:rPr>
            <a:t>sin retroalimentación </a:t>
          </a:r>
          <a:r>
            <a:rPr lang="es-ES" sz="1600" kern="1200" dirty="0">
              <a:latin typeface="Calibri" panose="020F0502020204030204" pitchFamily="34" charset="0"/>
              <a:cs typeface="Calibri" panose="020F0502020204030204" pitchFamily="34" charset="0"/>
            </a:rPr>
            <a:t>(</a:t>
          </a:r>
          <a:r>
            <a:rPr lang="es-ES" sz="1600" u="sng" kern="1200" dirty="0">
              <a:latin typeface="Calibri" panose="020F0502020204030204" pitchFamily="34" charset="0"/>
              <a:cs typeface="Calibri" panose="020F0502020204030204" pitchFamily="34" charset="0"/>
            </a:rPr>
            <a:t>o escasa</a:t>
          </a:r>
          <a:r>
            <a:rPr lang="es-ES" sz="1600" kern="1200" dirty="0">
              <a:latin typeface="Calibri" panose="020F0502020204030204" pitchFamily="34" charset="0"/>
              <a:cs typeface="Calibri" panose="020F0502020204030204" pitchFamily="34" charset="0"/>
            </a:rPr>
            <a:t>) con los demás sectores de la </a:t>
          </a:r>
          <a:r>
            <a:rPr lang="es-ES" sz="1600" u="sng" kern="1200" dirty="0">
              <a:latin typeface="Calibri" panose="020F0502020204030204" pitchFamily="34" charset="0"/>
              <a:cs typeface="Calibri" panose="020F0502020204030204" pitchFamily="34" charset="0"/>
            </a:rPr>
            <a:t>economía</a:t>
          </a:r>
          <a:r>
            <a:rPr lang="es-ES" sz="1600" kern="1200" dirty="0">
              <a:latin typeface="Calibri" panose="020F0502020204030204" pitchFamily="34" charset="0"/>
              <a:cs typeface="Calibri" panose="020F0502020204030204" pitchFamily="34" charset="0"/>
            </a:rPr>
            <a:t> y el </a:t>
          </a:r>
          <a:r>
            <a:rPr lang="es-ES" sz="1600" u="sng" kern="1200" dirty="0">
              <a:latin typeface="Calibri" panose="020F0502020204030204" pitchFamily="34" charset="0"/>
              <a:cs typeface="Calibri" panose="020F0502020204030204" pitchFamily="34" charset="0"/>
            </a:rPr>
            <a:t>ambiente</a:t>
          </a:r>
          <a:r>
            <a:rPr lang="es-ES" sz="1600" kern="1200" dirty="0">
              <a:latin typeface="Calibri" panose="020F0502020204030204" pitchFamily="34" charset="0"/>
              <a:cs typeface="Calibri" panose="020F0502020204030204" pitchFamily="34" charset="0"/>
            </a:rPr>
            <a:t>.</a:t>
          </a:r>
        </a:p>
      </dsp:txBody>
      <dsp:txXfrm>
        <a:off x="2473474" y="208823"/>
        <a:ext cx="5771441" cy="1051226"/>
      </dsp:txXfrm>
    </dsp:sp>
    <dsp:sp modelId="{FABFEDAF-AE69-4EE2-9B31-DFAEAFBB3862}">
      <dsp:nvSpPr>
        <dsp:cNvPr id="0" name=""/>
        <dsp:cNvSpPr/>
      </dsp:nvSpPr>
      <dsp:spPr>
        <a:xfrm>
          <a:off x="649287" y="1260049"/>
          <a:ext cx="3648375" cy="3648375"/>
        </a:xfrm>
        <a:prstGeom prst="pie">
          <a:avLst>
            <a:gd name="adj1" fmla="val 5400000"/>
            <a:gd name="adj2" fmla="val 16200000"/>
          </a:avLst>
        </a:prstGeom>
        <a:gradFill rotWithShape="0">
          <a:gsLst>
            <a:gs pos="0">
              <a:schemeClr val="accent5">
                <a:hueOff val="1085675"/>
                <a:satOff val="3732"/>
                <a:lumOff val="-17909"/>
                <a:alphaOff val="0"/>
                <a:tint val="50000"/>
                <a:satMod val="300000"/>
              </a:schemeClr>
            </a:gs>
            <a:gs pos="35000">
              <a:schemeClr val="accent5">
                <a:hueOff val="1085675"/>
                <a:satOff val="3732"/>
                <a:lumOff val="-17909"/>
                <a:alphaOff val="0"/>
                <a:tint val="37000"/>
                <a:satMod val="300000"/>
              </a:schemeClr>
            </a:gs>
            <a:gs pos="100000">
              <a:schemeClr val="accent5">
                <a:hueOff val="1085675"/>
                <a:satOff val="3732"/>
                <a:lumOff val="-1790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B96C6DC-07DA-4772-BD4D-3BCF766AE40D}">
      <dsp:nvSpPr>
        <dsp:cNvPr id="0" name=""/>
        <dsp:cNvSpPr/>
      </dsp:nvSpPr>
      <dsp:spPr>
        <a:xfrm>
          <a:off x="2473474" y="1260049"/>
          <a:ext cx="5771441" cy="3648375"/>
        </a:xfrm>
        <a:prstGeom prst="rect">
          <a:avLst/>
        </a:prstGeom>
        <a:solidFill>
          <a:schemeClr val="lt1">
            <a:alpha val="90000"/>
            <a:hueOff val="0"/>
            <a:satOff val="0"/>
            <a:lumOff val="0"/>
            <a:alphaOff val="0"/>
          </a:schemeClr>
        </a:solidFill>
        <a:ln w="9525" cap="flat" cmpd="sng" algn="ctr">
          <a:solidFill>
            <a:schemeClr val="accent5">
              <a:hueOff val="1085675"/>
              <a:satOff val="3732"/>
              <a:lumOff val="-1790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PY" altLang="es-PY" sz="1600" kern="1200" dirty="0">
              <a:latin typeface="Calibri" panose="020F0502020204030204" pitchFamily="34" charset="0"/>
              <a:cs typeface="Calibri" panose="020F0502020204030204" pitchFamily="34" charset="0"/>
            </a:rPr>
            <a:t>Las </a:t>
          </a:r>
          <a:r>
            <a:rPr lang="es-PY" altLang="es-PY" sz="1600" b="1" kern="1200" dirty="0">
              <a:latin typeface="Calibri" panose="020F0502020204030204" pitchFamily="34" charset="0"/>
              <a:cs typeface="Calibri" panose="020F0502020204030204" pitchFamily="34" charset="0"/>
            </a:rPr>
            <a:t>interfases con modelos económicos</a:t>
          </a:r>
          <a:r>
            <a:rPr lang="es-PY" altLang="es-PY" sz="1600" kern="1200" dirty="0">
              <a:latin typeface="Calibri" panose="020F0502020204030204" pitchFamily="34" charset="0"/>
              <a:cs typeface="Calibri" panose="020F0502020204030204" pitchFamily="34" charset="0"/>
            </a:rPr>
            <a:t> y otros </a:t>
          </a:r>
          <a:r>
            <a:rPr lang="es-PY" altLang="es-PY" sz="1600" b="1" kern="1200" dirty="0">
              <a:latin typeface="Calibri" panose="020F0502020204030204" pitchFamily="34" charset="0"/>
              <a:cs typeface="Calibri" panose="020F0502020204030204" pitchFamily="34" charset="0"/>
            </a:rPr>
            <a:t>modelos energéticos</a:t>
          </a:r>
          <a:r>
            <a:rPr lang="es-PY" altLang="es-PY" sz="1600" kern="1200" dirty="0">
              <a:latin typeface="Calibri" panose="020F0502020204030204" pitchFamily="34" charset="0"/>
              <a:cs typeface="Calibri" panose="020F0502020204030204" pitchFamily="34" charset="0"/>
            </a:rPr>
            <a:t>, es una tendencia creciente, que permite analizar </a:t>
          </a:r>
          <a:r>
            <a:rPr lang="es-PY" altLang="es-PY" sz="1600" b="1" kern="1200" dirty="0">
              <a:latin typeface="Calibri" panose="020F0502020204030204" pitchFamily="34" charset="0"/>
              <a:cs typeface="Calibri" panose="020F0502020204030204" pitchFamily="34" charset="0"/>
            </a:rPr>
            <a:t>el impactos de medidas en este sector sobre el resto de la economía</a:t>
          </a:r>
          <a:r>
            <a:rPr lang="es-PY" altLang="es-PY" sz="1600" kern="1200" dirty="0">
              <a:latin typeface="Calibri" panose="020F0502020204030204" pitchFamily="34" charset="0"/>
              <a:cs typeface="Calibri" panose="020F0502020204030204" pitchFamily="34" charset="0"/>
            </a:rPr>
            <a:t>.</a:t>
          </a:r>
          <a:endParaRPr lang="es-ES" sz="1600" kern="1200" dirty="0">
            <a:latin typeface="Calibri" panose="020F0502020204030204" pitchFamily="34" charset="0"/>
            <a:cs typeface="Calibri" panose="020F0502020204030204" pitchFamily="34" charset="0"/>
          </a:endParaRPr>
        </a:p>
      </dsp:txBody>
      <dsp:txXfrm>
        <a:off x="2473474" y="1260049"/>
        <a:ext cx="5771441" cy="1051226"/>
      </dsp:txXfrm>
    </dsp:sp>
    <dsp:sp modelId="{4EDE4E40-CF7B-40B5-8785-D04D7A38A173}">
      <dsp:nvSpPr>
        <dsp:cNvPr id="0" name=""/>
        <dsp:cNvSpPr/>
      </dsp:nvSpPr>
      <dsp:spPr>
        <a:xfrm>
          <a:off x="1298574" y="2311276"/>
          <a:ext cx="2349801" cy="2349801"/>
        </a:xfrm>
        <a:prstGeom prst="pie">
          <a:avLst>
            <a:gd name="adj1" fmla="val 5400000"/>
            <a:gd name="adj2" fmla="val 16200000"/>
          </a:avLst>
        </a:prstGeom>
        <a:gradFill rotWithShape="0">
          <a:gsLst>
            <a:gs pos="0">
              <a:schemeClr val="accent5">
                <a:hueOff val="2171351"/>
                <a:satOff val="7464"/>
                <a:lumOff val="-35817"/>
                <a:alphaOff val="0"/>
                <a:tint val="50000"/>
                <a:satMod val="300000"/>
              </a:schemeClr>
            </a:gs>
            <a:gs pos="35000">
              <a:schemeClr val="accent5">
                <a:hueOff val="2171351"/>
                <a:satOff val="7464"/>
                <a:lumOff val="-35817"/>
                <a:alphaOff val="0"/>
                <a:tint val="37000"/>
                <a:satMod val="300000"/>
              </a:schemeClr>
            </a:gs>
            <a:gs pos="100000">
              <a:schemeClr val="accent5">
                <a:hueOff val="2171351"/>
                <a:satOff val="7464"/>
                <a:lumOff val="-3581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8F498E5-3044-4E8D-8CDA-A6312EE46C99}">
      <dsp:nvSpPr>
        <dsp:cNvPr id="0" name=""/>
        <dsp:cNvSpPr/>
      </dsp:nvSpPr>
      <dsp:spPr>
        <a:xfrm>
          <a:off x="2473474" y="2311276"/>
          <a:ext cx="5771441" cy="2349801"/>
        </a:xfrm>
        <a:prstGeom prst="rect">
          <a:avLst/>
        </a:prstGeom>
        <a:solidFill>
          <a:schemeClr val="lt1">
            <a:alpha val="90000"/>
            <a:hueOff val="0"/>
            <a:satOff val="0"/>
            <a:lumOff val="0"/>
            <a:alphaOff val="0"/>
          </a:schemeClr>
        </a:solidFill>
        <a:ln w="9525" cap="flat" cmpd="sng" algn="ctr">
          <a:solidFill>
            <a:schemeClr val="accent5">
              <a:hueOff val="2171351"/>
              <a:satOff val="7464"/>
              <a:lumOff val="-358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PY" altLang="es-PY" sz="1600" kern="1200" dirty="0">
              <a:latin typeface="Calibri" panose="020F0502020204030204" pitchFamily="34" charset="0"/>
              <a:cs typeface="Calibri" panose="020F0502020204030204" pitchFamily="34" charset="0"/>
            </a:rPr>
            <a:t>El impacto del </a:t>
          </a:r>
          <a:r>
            <a:rPr lang="es-PY" altLang="es-PY" sz="1600" b="1" kern="1200" dirty="0">
              <a:latin typeface="Calibri" panose="020F0502020204030204" pitchFamily="34" charset="0"/>
              <a:cs typeface="Calibri" panose="020F0502020204030204" pitchFamily="34" charset="0"/>
            </a:rPr>
            <a:t>cambio climático sobre la disponibilidad de los recursos naturales </a:t>
          </a:r>
          <a:r>
            <a:rPr lang="es-PY" altLang="es-PY" sz="1600" kern="1200" dirty="0">
              <a:latin typeface="Calibri" panose="020F0502020204030204" pitchFamily="34" charset="0"/>
              <a:cs typeface="Calibri" panose="020F0502020204030204" pitchFamily="34" charset="0"/>
            </a:rPr>
            <a:t>(ej.: hidro), hace cada vez mas necesaria la vinculación con </a:t>
          </a:r>
          <a:r>
            <a:rPr lang="es-PY" altLang="es-PY" sz="1600" b="1" kern="1200" dirty="0">
              <a:latin typeface="Calibri" panose="020F0502020204030204" pitchFamily="34" charset="0"/>
              <a:cs typeface="Calibri" panose="020F0502020204030204" pitchFamily="34" charset="0"/>
            </a:rPr>
            <a:t>modelos</a:t>
          </a:r>
          <a:r>
            <a:rPr lang="es-PY" altLang="es-PY" sz="1600" kern="1200" dirty="0">
              <a:latin typeface="Calibri" panose="020F0502020204030204" pitchFamily="34" charset="0"/>
              <a:cs typeface="Calibri" panose="020F0502020204030204" pitchFamily="34" charset="0"/>
            </a:rPr>
            <a:t> que consideran su impacto sobre la </a:t>
          </a:r>
          <a:r>
            <a:rPr lang="es-PY" altLang="es-PY" sz="1600" b="1" kern="1200" dirty="0">
              <a:latin typeface="Calibri" panose="020F0502020204030204" pitchFamily="34" charset="0"/>
              <a:cs typeface="Calibri" panose="020F0502020204030204" pitchFamily="34" charset="0"/>
            </a:rPr>
            <a:t>disponibilidad de dichos recursos</a:t>
          </a:r>
          <a:r>
            <a:rPr lang="es-PY" altLang="es-PY" sz="1600" kern="1200" dirty="0">
              <a:latin typeface="Calibri" panose="020F0502020204030204" pitchFamily="34" charset="0"/>
              <a:cs typeface="Calibri" panose="020F0502020204030204" pitchFamily="34" charset="0"/>
            </a:rPr>
            <a:t>.</a:t>
          </a:r>
          <a:endParaRPr lang="es-ES" sz="1600" kern="1200" dirty="0">
            <a:latin typeface="Calibri" panose="020F0502020204030204" pitchFamily="34" charset="0"/>
            <a:cs typeface="Calibri" panose="020F0502020204030204" pitchFamily="34" charset="0"/>
          </a:endParaRPr>
        </a:p>
      </dsp:txBody>
      <dsp:txXfrm>
        <a:off x="2473474" y="2311276"/>
        <a:ext cx="5771441" cy="1051226"/>
      </dsp:txXfrm>
    </dsp:sp>
    <dsp:sp modelId="{BA00DEF0-683F-470F-A717-84C4A20F5B86}">
      <dsp:nvSpPr>
        <dsp:cNvPr id="0" name=""/>
        <dsp:cNvSpPr/>
      </dsp:nvSpPr>
      <dsp:spPr>
        <a:xfrm>
          <a:off x="1947861" y="3362503"/>
          <a:ext cx="1051226" cy="1051226"/>
        </a:xfrm>
        <a:prstGeom prst="pie">
          <a:avLst>
            <a:gd name="adj1" fmla="val 5400000"/>
            <a:gd name="adj2" fmla="val 16200000"/>
          </a:avLst>
        </a:prstGeom>
        <a:gradFill rotWithShape="0">
          <a:gsLst>
            <a:gs pos="0">
              <a:schemeClr val="accent5">
                <a:hueOff val="3257026"/>
                <a:satOff val="11196"/>
                <a:lumOff val="-53726"/>
                <a:alphaOff val="0"/>
                <a:tint val="50000"/>
                <a:satMod val="300000"/>
              </a:schemeClr>
            </a:gs>
            <a:gs pos="35000">
              <a:schemeClr val="accent5">
                <a:hueOff val="3257026"/>
                <a:satOff val="11196"/>
                <a:lumOff val="-53726"/>
                <a:alphaOff val="0"/>
                <a:tint val="37000"/>
                <a:satMod val="300000"/>
              </a:schemeClr>
            </a:gs>
            <a:gs pos="100000">
              <a:schemeClr val="accent5">
                <a:hueOff val="3257026"/>
                <a:satOff val="11196"/>
                <a:lumOff val="-5372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3502F03-4D4D-4D3B-9E41-CFD7C92B7F00}">
      <dsp:nvSpPr>
        <dsp:cNvPr id="0" name=""/>
        <dsp:cNvSpPr/>
      </dsp:nvSpPr>
      <dsp:spPr>
        <a:xfrm>
          <a:off x="2473474" y="3362503"/>
          <a:ext cx="5771441" cy="1051226"/>
        </a:xfrm>
        <a:prstGeom prst="rect">
          <a:avLst/>
        </a:prstGeom>
        <a:solidFill>
          <a:schemeClr val="lt1">
            <a:alpha val="90000"/>
            <a:hueOff val="0"/>
            <a:satOff val="0"/>
            <a:lumOff val="0"/>
            <a:alphaOff val="0"/>
          </a:schemeClr>
        </a:solidFill>
        <a:ln w="9525" cap="flat" cmpd="sng" algn="ctr">
          <a:solidFill>
            <a:schemeClr val="accent5">
              <a:hueOff val="3257026"/>
              <a:satOff val="11196"/>
              <a:lumOff val="-53726"/>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PY" altLang="es-PY" sz="1600" kern="1200" dirty="0">
              <a:latin typeface="Calibri" panose="020F0502020204030204" pitchFamily="34" charset="0"/>
              <a:cs typeface="Calibri" panose="020F0502020204030204" pitchFamily="34" charset="0"/>
            </a:rPr>
            <a:t>Desarrollos recientes  vinculando: </a:t>
          </a:r>
          <a:r>
            <a:rPr lang="es-PY" altLang="es-PY" sz="1600" b="1" kern="1200" dirty="0">
              <a:latin typeface="Calibri" panose="020F0502020204030204" pitchFamily="34" charset="0"/>
              <a:cs typeface="Calibri" panose="020F0502020204030204" pitchFamily="34" charset="0"/>
            </a:rPr>
            <a:t>LEAP-WEAP</a:t>
          </a:r>
          <a:r>
            <a:rPr lang="es-PY" altLang="es-PY" sz="1600" kern="1200" dirty="0">
              <a:latin typeface="Calibri" panose="020F0502020204030204" pitchFamily="34" charset="0"/>
              <a:cs typeface="Calibri" panose="020F0502020204030204" pitchFamily="34" charset="0"/>
            </a:rPr>
            <a:t>, </a:t>
          </a:r>
          <a:r>
            <a:rPr lang="es-PY" altLang="es-PY" sz="1600" b="1" kern="1200" dirty="0">
              <a:latin typeface="Calibri" panose="020F0502020204030204" pitchFamily="34" charset="0"/>
              <a:cs typeface="Calibri" panose="020F0502020204030204" pitchFamily="34" charset="0"/>
            </a:rPr>
            <a:t>LEAP-</a:t>
          </a:r>
          <a:r>
            <a:rPr lang="es-PY" altLang="es-PY" sz="1600" b="1" kern="1200" dirty="0" err="1">
              <a:latin typeface="Calibri" panose="020F0502020204030204" pitchFamily="34" charset="0"/>
              <a:cs typeface="Calibri" panose="020F0502020204030204" pitchFamily="34" charset="0"/>
            </a:rPr>
            <a:t>Imaclim</a:t>
          </a:r>
          <a:r>
            <a:rPr lang="es-PY" altLang="es-PY" sz="1600" kern="1200" dirty="0">
              <a:latin typeface="Calibri" panose="020F0502020204030204" pitchFamily="34" charset="0"/>
              <a:cs typeface="Calibri" panose="020F0502020204030204" pitchFamily="34" charset="0"/>
            </a:rPr>
            <a:t>, </a:t>
          </a:r>
          <a:r>
            <a:rPr lang="es-PY" altLang="es-PY" sz="1600" b="1" kern="1200" dirty="0">
              <a:latin typeface="Calibri" panose="020F0502020204030204" pitchFamily="34" charset="0"/>
              <a:cs typeface="Calibri" panose="020F0502020204030204" pitchFamily="34" charset="0"/>
            </a:rPr>
            <a:t>MESSAGE-</a:t>
          </a:r>
          <a:r>
            <a:rPr lang="es-PY" altLang="es-PY" sz="1600" b="1" kern="1200" dirty="0" err="1">
              <a:latin typeface="Calibri" panose="020F0502020204030204" pitchFamily="34" charset="0"/>
              <a:cs typeface="Calibri" panose="020F0502020204030204" pitchFamily="34" charset="0"/>
            </a:rPr>
            <a:t>Imaclim</a:t>
          </a:r>
          <a:r>
            <a:rPr lang="es-PY" altLang="es-PY" sz="1600" kern="1200" dirty="0">
              <a:latin typeface="Calibri" panose="020F0502020204030204" pitchFamily="34" charset="0"/>
              <a:cs typeface="Calibri" panose="020F0502020204030204" pitchFamily="34" charset="0"/>
            </a:rPr>
            <a:t>, </a:t>
          </a:r>
          <a:r>
            <a:rPr lang="es-PY" altLang="es-PY" sz="1600" b="1" kern="1200" dirty="0">
              <a:latin typeface="Calibri" panose="020F0502020204030204" pitchFamily="34" charset="0"/>
              <a:cs typeface="Calibri" panose="020F0502020204030204" pitchFamily="34" charset="0"/>
            </a:rPr>
            <a:t>FABLE</a:t>
          </a:r>
          <a:r>
            <a:rPr lang="es-PY" altLang="es-PY" sz="1600" kern="1200" dirty="0">
              <a:latin typeface="Calibri" panose="020F0502020204030204" pitchFamily="34" charset="0"/>
              <a:cs typeface="Calibri" panose="020F0502020204030204" pitchFamily="34" charset="0"/>
            </a:rPr>
            <a:t>-</a:t>
          </a:r>
          <a:r>
            <a:rPr lang="es-PY" altLang="es-PY" sz="1600" b="1" kern="1200" dirty="0" err="1">
              <a:latin typeface="Calibri" panose="020F0502020204030204" pitchFamily="34" charset="0"/>
              <a:cs typeface="Calibri" panose="020F0502020204030204" pitchFamily="34" charset="0"/>
            </a:rPr>
            <a:t>Globiom</a:t>
          </a:r>
          <a:r>
            <a:rPr lang="es-PY" altLang="es-PY" sz="1600" kern="1200" dirty="0">
              <a:latin typeface="Calibri" panose="020F0502020204030204" pitchFamily="34" charset="0"/>
              <a:cs typeface="Calibri" panose="020F0502020204030204" pitchFamily="34" charset="0"/>
            </a:rPr>
            <a:t> IIASA, </a:t>
          </a:r>
          <a:r>
            <a:rPr lang="es-PY" altLang="es-PY" sz="1600" b="1" kern="1200" dirty="0">
              <a:latin typeface="Calibri" panose="020F0502020204030204" pitchFamily="34" charset="0"/>
              <a:cs typeface="Calibri" panose="020F0502020204030204" pitchFamily="34" charset="0"/>
            </a:rPr>
            <a:t>BLUES</a:t>
          </a:r>
          <a:r>
            <a:rPr lang="es-PY" altLang="es-PY" sz="1600" kern="1200" dirty="0">
              <a:latin typeface="Calibri" panose="020F0502020204030204" pitchFamily="34" charset="0"/>
              <a:cs typeface="Calibri" panose="020F0502020204030204" pitchFamily="34" charset="0"/>
            </a:rPr>
            <a:t> (</a:t>
          </a:r>
          <a:r>
            <a:rPr lang="es-PY" altLang="es-PY" sz="1600" kern="1200" dirty="0" err="1">
              <a:latin typeface="Calibri" panose="020F0502020204030204" pitchFamily="34" charset="0"/>
              <a:cs typeface="Calibri" panose="020F0502020204030204" pitchFamily="34" charset="0"/>
            </a:rPr>
            <a:t>Message</a:t>
          </a:r>
          <a:r>
            <a:rPr lang="es-PY" altLang="es-PY" sz="1600" kern="1200" dirty="0">
              <a:latin typeface="Calibri" panose="020F0502020204030204" pitchFamily="34" charset="0"/>
              <a:cs typeface="Calibri" panose="020F0502020204030204" pitchFamily="34" charset="0"/>
            </a:rPr>
            <a:t>-LULUCF </a:t>
          </a:r>
          <a:r>
            <a:rPr lang="es-PY" altLang="es-PY" sz="1600" kern="1200" dirty="0" err="1">
              <a:latin typeface="Calibri" panose="020F0502020204030204" pitchFamily="34" charset="0"/>
              <a:cs typeface="Calibri" panose="020F0502020204030204" pitchFamily="34" charset="0"/>
            </a:rPr>
            <a:t>Model</a:t>
          </a:r>
          <a:r>
            <a:rPr lang="es-PY" altLang="es-PY" sz="1600" kern="1200" dirty="0">
              <a:latin typeface="Calibri" panose="020F0502020204030204" pitchFamily="34" charset="0"/>
              <a:cs typeface="Calibri" panose="020F0502020204030204" pitchFamily="34" charset="0"/>
            </a:rPr>
            <a:t>), van en esa dirección. </a:t>
          </a:r>
        </a:p>
      </dsp:txBody>
      <dsp:txXfrm>
        <a:off x="2473474" y="3362503"/>
        <a:ext cx="5771441" cy="10512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F7BCB-8484-4E93-8AB9-59FBD8257CBE}">
      <dsp:nvSpPr>
        <dsp:cNvPr id="0" name=""/>
        <dsp:cNvSpPr/>
      </dsp:nvSpPr>
      <dsp:spPr>
        <a:xfrm>
          <a:off x="-6064109" y="-928110"/>
          <a:ext cx="7220817" cy="7220817"/>
        </a:xfrm>
        <a:prstGeom prst="blockArc">
          <a:avLst>
            <a:gd name="adj1" fmla="val 18900000"/>
            <a:gd name="adj2" fmla="val 2700000"/>
            <a:gd name="adj3" fmla="val 299"/>
          </a:avLst>
        </a:pr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EF6573-3E9B-4D34-9F8D-8EEAE65D7289}">
      <dsp:nvSpPr>
        <dsp:cNvPr id="0" name=""/>
        <dsp:cNvSpPr/>
      </dsp:nvSpPr>
      <dsp:spPr>
        <a:xfrm>
          <a:off x="744605" y="324037"/>
          <a:ext cx="7426278" cy="1497763"/>
        </a:xfrm>
        <a:prstGeom prst="rect">
          <a:avLst/>
        </a:prstGeom>
        <a:solidFill>
          <a:schemeClr val="accent5">
            <a:alpha val="5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1630" tIns="40640" rIns="40640" bIns="40640" numCol="1" spcCol="1270" anchor="t" anchorCtr="0">
          <a:noAutofit/>
        </a:bodyPr>
        <a:lstStyle/>
        <a:p>
          <a:pPr marL="0" lvl="0" indent="0" algn="l" defTabSz="711200">
            <a:lnSpc>
              <a:spcPct val="90000"/>
            </a:lnSpc>
            <a:spcBef>
              <a:spcPct val="0"/>
            </a:spcBef>
            <a:spcAft>
              <a:spcPct val="35000"/>
            </a:spcAft>
            <a:buNone/>
          </a:pPr>
          <a:r>
            <a:rPr lang="es-ES" sz="1600" kern="1200" dirty="0">
              <a:solidFill>
                <a:schemeClr val="tx1"/>
              </a:solidFill>
              <a:latin typeface="Calibri" panose="020F0502020204030204" pitchFamily="34" charset="0"/>
              <a:cs typeface="Calibri" panose="020F0502020204030204" pitchFamily="34" charset="0"/>
            </a:rPr>
            <a:t>Conocer el </a:t>
          </a:r>
          <a:r>
            <a:rPr lang="es-ES" sz="1600" b="1" kern="1200" dirty="0">
              <a:solidFill>
                <a:schemeClr val="tx1"/>
              </a:solidFill>
              <a:latin typeface="Calibri" panose="020F0502020204030204" pitchFamily="34" charset="0"/>
              <a:cs typeface="Calibri" panose="020F0502020204030204" pitchFamily="34" charset="0"/>
            </a:rPr>
            <a:t>mapa de tomadores de decisión</a:t>
          </a:r>
          <a:r>
            <a:rPr lang="es-ES" sz="1600" kern="1200" dirty="0">
              <a:solidFill>
                <a:schemeClr val="tx1"/>
              </a:solidFill>
              <a:latin typeface="Calibri" panose="020F0502020204030204" pitchFamily="34" charset="0"/>
              <a:cs typeface="Calibri" panose="020F0502020204030204" pitchFamily="34" charset="0"/>
            </a:rPr>
            <a:t>, sus </a:t>
          </a:r>
          <a:r>
            <a:rPr lang="es-ES" sz="1600" b="1" kern="1200" dirty="0">
              <a:solidFill>
                <a:schemeClr val="tx1"/>
              </a:solidFill>
              <a:latin typeface="Calibri" panose="020F0502020204030204" pitchFamily="34" charset="0"/>
              <a:cs typeface="Calibri" panose="020F0502020204030204" pitchFamily="34" charset="0"/>
            </a:rPr>
            <a:t>interrelaciones</a:t>
          </a:r>
          <a:r>
            <a:rPr lang="es-ES" sz="1600" kern="1200" dirty="0">
              <a:solidFill>
                <a:schemeClr val="tx1"/>
              </a:solidFill>
              <a:latin typeface="Calibri" panose="020F0502020204030204" pitchFamily="34" charset="0"/>
              <a:cs typeface="Calibri" panose="020F0502020204030204" pitchFamily="34" charset="0"/>
            </a:rPr>
            <a:t> y su </a:t>
          </a:r>
          <a:r>
            <a:rPr lang="es-ES" sz="1600" b="1" kern="1200" dirty="0">
              <a:solidFill>
                <a:schemeClr val="tx1"/>
              </a:solidFill>
              <a:latin typeface="Calibri" panose="020F0502020204030204" pitchFamily="34" charset="0"/>
              <a:cs typeface="Calibri" panose="020F0502020204030204" pitchFamily="34" charset="0"/>
            </a:rPr>
            <a:t>potencial posición </a:t>
          </a:r>
          <a:r>
            <a:rPr lang="es-ES" sz="1600" b="0" kern="1200" dirty="0">
              <a:solidFill>
                <a:schemeClr val="tx1"/>
              </a:solidFill>
              <a:latin typeface="Calibri" panose="020F0502020204030204" pitchFamily="34" charset="0"/>
              <a:cs typeface="Calibri" panose="020F0502020204030204" pitchFamily="34" charset="0"/>
            </a:rPr>
            <a:t>(reacción y conflictividad)</a:t>
          </a:r>
          <a:r>
            <a:rPr lang="es-ES" sz="1600" b="1" kern="1200" dirty="0">
              <a:solidFill>
                <a:schemeClr val="tx1"/>
              </a:solidFill>
              <a:latin typeface="Calibri" panose="020F0502020204030204" pitchFamily="34" charset="0"/>
              <a:cs typeface="Calibri" panose="020F0502020204030204" pitchFamily="34" charset="0"/>
            </a:rPr>
            <a:t> </a:t>
          </a:r>
          <a:r>
            <a:rPr lang="es-ES" sz="1600" kern="1200" dirty="0">
              <a:solidFill>
                <a:schemeClr val="tx1"/>
              </a:solidFill>
              <a:latin typeface="Calibri" panose="020F0502020204030204" pitchFamily="34" charset="0"/>
              <a:cs typeface="Calibri" panose="020F0502020204030204" pitchFamily="34" charset="0"/>
            </a:rPr>
            <a:t>frente a los temas que se analizan desde el </a:t>
          </a:r>
          <a:r>
            <a:rPr lang="es-ES" sz="1600" b="1" kern="1200" dirty="0">
              <a:solidFill>
                <a:schemeClr val="tx1"/>
              </a:solidFill>
              <a:latin typeface="Calibri" panose="020F0502020204030204" pitchFamily="34" charset="0"/>
              <a:cs typeface="Calibri" panose="020F0502020204030204" pitchFamily="34" charset="0"/>
            </a:rPr>
            <a:t>punto de vista técnico</a:t>
          </a:r>
          <a:r>
            <a:rPr lang="es-ES" sz="1600" kern="1200" dirty="0">
              <a:solidFill>
                <a:schemeClr val="tx1"/>
              </a:solidFill>
              <a:latin typeface="Calibri" panose="020F0502020204030204" pitchFamily="34" charset="0"/>
              <a:cs typeface="Calibri" panose="020F0502020204030204" pitchFamily="34" charset="0"/>
            </a:rPr>
            <a:t>. </a:t>
          </a:r>
        </a:p>
        <a:p>
          <a:pPr marL="171450" lvl="1" indent="-171450" algn="l" defTabSz="711200">
            <a:lnSpc>
              <a:spcPct val="90000"/>
            </a:lnSpc>
            <a:spcBef>
              <a:spcPct val="0"/>
            </a:spcBef>
            <a:spcAft>
              <a:spcPct val="15000"/>
            </a:spcAft>
            <a:buChar char="•"/>
          </a:pPr>
          <a:r>
            <a:rPr lang="es-ES" sz="1600" b="1" kern="1200" dirty="0">
              <a:solidFill>
                <a:srgbClr val="FFC000"/>
              </a:solidFill>
              <a:latin typeface="Calibri" panose="020F0502020204030204" pitchFamily="34" charset="0"/>
              <a:cs typeface="Calibri" panose="020F0502020204030204" pitchFamily="34" charset="0"/>
            </a:rPr>
            <a:t>Ayuda en la construcción de la viabilidad de la propuesta y puede condicionar el formato y contenido del mensaje.</a:t>
          </a:r>
        </a:p>
      </dsp:txBody>
      <dsp:txXfrm>
        <a:off x="744605" y="324037"/>
        <a:ext cx="7426278" cy="1497763"/>
      </dsp:txXfrm>
    </dsp:sp>
    <dsp:sp modelId="{61DFA394-7E2F-4A24-B503-DA2B7395EB5F}">
      <dsp:nvSpPr>
        <dsp:cNvPr id="0" name=""/>
        <dsp:cNvSpPr/>
      </dsp:nvSpPr>
      <dsp:spPr>
        <a:xfrm>
          <a:off x="74031" y="402344"/>
          <a:ext cx="1341149" cy="1341149"/>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E0A9F2-B7A5-47D6-AF6E-6220D43E56D0}">
      <dsp:nvSpPr>
        <dsp:cNvPr id="0" name=""/>
        <dsp:cNvSpPr/>
      </dsp:nvSpPr>
      <dsp:spPr>
        <a:xfrm>
          <a:off x="1134612" y="1944215"/>
          <a:ext cx="7036272" cy="1476165"/>
        </a:xfrm>
        <a:prstGeom prst="rect">
          <a:avLst/>
        </a:prstGeom>
        <a:solidFill>
          <a:schemeClr val="accent5">
            <a:hueOff val="1628513"/>
            <a:satOff val="5598"/>
            <a:lumOff val="-26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1630" tIns="40640" rIns="40640" bIns="40640" numCol="1" spcCol="1270" anchor="t" anchorCtr="0">
          <a:noAutofit/>
        </a:bodyPr>
        <a:lstStyle/>
        <a:p>
          <a:pPr marL="0" lvl="0" indent="0" algn="l" defTabSz="711200">
            <a:lnSpc>
              <a:spcPct val="90000"/>
            </a:lnSpc>
            <a:spcBef>
              <a:spcPct val="0"/>
            </a:spcBef>
            <a:spcAft>
              <a:spcPct val="35000"/>
            </a:spcAft>
            <a:buNone/>
          </a:pPr>
          <a:r>
            <a:rPr lang="es-ES" sz="1600" kern="1200" dirty="0">
              <a:latin typeface="Calibri" panose="020F0502020204030204" pitchFamily="34" charset="0"/>
              <a:cs typeface="Calibri" panose="020F0502020204030204" pitchFamily="34" charset="0"/>
            </a:rPr>
            <a:t>Los</a:t>
          </a:r>
          <a:r>
            <a:rPr lang="es-ES" sz="1600" kern="1200" baseline="0" dirty="0">
              <a:latin typeface="Calibri" panose="020F0502020204030204" pitchFamily="34" charset="0"/>
              <a:cs typeface="Calibri" panose="020F0502020204030204" pitchFamily="34" charset="0"/>
            </a:rPr>
            <a:t> </a:t>
          </a:r>
          <a:r>
            <a:rPr lang="es-ES" sz="1600" b="1" kern="1200" baseline="0" dirty="0">
              <a:latin typeface="Calibri" panose="020F0502020204030204" pitchFamily="34" charset="0"/>
              <a:cs typeface="Calibri" panose="020F0502020204030204" pitchFamily="34" charset="0"/>
            </a:rPr>
            <a:t>tomadores de decisión</a:t>
          </a:r>
          <a:r>
            <a:rPr lang="es-ES" sz="1600" kern="1200" baseline="0" dirty="0">
              <a:latin typeface="Calibri" panose="020F0502020204030204" pitchFamily="34" charset="0"/>
              <a:cs typeface="Calibri" panose="020F0502020204030204" pitchFamily="34" charset="0"/>
            </a:rPr>
            <a:t> suelen apelar a </a:t>
          </a:r>
          <a:r>
            <a:rPr lang="es-ES" sz="1600" b="1" kern="1200" baseline="0" dirty="0">
              <a:latin typeface="Calibri" panose="020F0502020204030204" pitchFamily="34" charset="0"/>
              <a:cs typeface="Calibri" panose="020F0502020204030204" pitchFamily="34" charset="0"/>
            </a:rPr>
            <a:t>estamentos técnicos que los asesoran </a:t>
          </a:r>
          <a:r>
            <a:rPr lang="es-ES" sz="1600" kern="1200" baseline="0" dirty="0">
              <a:latin typeface="Calibri" panose="020F0502020204030204" pitchFamily="34" charset="0"/>
              <a:cs typeface="Calibri" panose="020F0502020204030204" pitchFamily="34" charset="0"/>
            </a:rPr>
            <a:t>y con quienes es </a:t>
          </a:r>
          <a:r>
            <a:rPr lang="es-ES" sz="1600" b="1" kern="1200" baseline="0" dirty="0">
              <a:latin typeface="Calibri" panose="020F0502020204030204" pitchFamily="34" charset="0"/>
              <a:cs typeface="Calibri" panose="020F0502020204030204" pitchFamily="34" charset="0"/>
            </a:rPr>
            <a:t>importante interactuar fluidamente </a:t>
          </a:r>
          <a:r>
            <a:rPr lang="es-ES" sz="1600" b="0" kern="1200" baseline="0" dirty="0">
              <a:latin typeface="Calibri" panose="020F0502020204030204" pitchFamily="34" charset="0"/>
              <a:cs typeface="Calibri" panose="020F0502020204030204" pitchFamily="34" charset="0"/>
            </a:rPr>
            <a:t>de forma tal que puedan </a:t>
          </a:r>
          <a:r>
            <a:rPr lang="es-ES" sz="1600" b="1" kern="1200" baseline="0" dirty="0">
              <a:latin typeface="Calibri" panose="020F0502020204030204" pitchFamily="34" charset="0"/>
              <a:cs typeface="Calibri" panose="020F0502020204030204" pitchFamily="34" charset="0"/>
            </a:rPr>
            <a:t>transmitir y “traducir” ciertos conocimientos </a:t>
          </a:r>
          <a:r>
            <a:rPr lang="es-ES" sz="1600" kern="1200" baseline="0" dirty="0">
              <a:latin typeface="Calibri" panose="020F0502020204030204" pitchFamily="34" charset="0"/>
              <a:cs typeface="Calibri" panose="020F0502020204030204" pitchFamily="34" charset="0"/>
            </a:rPr>
            <a:t>y la importancia de profundizar en determinadas líneas de investigación.	</a:t>
          </a:r>
          <a:endParaRPr lang="es-ES" sz="1600" kern="1200" dirty="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r>
            <a:rPr lang="es-ES" sz="1600" b="1" kern="1200" baseline="0" dirty="0">
              <a:solidFill>
                <a:srgbClr val="FFC000"/>
              </a:solidFill>
              <a:latin typeface="Calibri" panose="020F0502020204030204" pitchFamily="34" charset="0"/>
              <a:cs typeface="Calibri" panose="020F0502020204030204" pitchFamily="34" charset="0"/>
            </a:rPr>
            <a:t>El</a:t>
          </a:r>
          <a:r>
            <a:rPr lang="es-ES" sz="1600" kern="1200" baseline="0" dirty="0">
              <a:solidFill>
                <a:srgbClr val="FFC000"/>
              </a:solidFill>
              <a:latin typeface="Calibri" panose="020F0502020204030204" pitchFamily="34" charset="0"/>
              <a:cs typeface="Calibri" panose="020F0502020204030204" pitchFamily="34" charset="0"/>
            </a:rPr>
            <a:t> </a:t>
          </a:r>
          <a:r>
            <a:rPr lang="es-ES" sz="1600" b="1" kern="1200" baseline="0" dirty="0">
              <a:solidFill>
                <a:srgbClr val="FFC000"/>
              </a:solidFill>
              <a:latin typeface="Calibri" panose="020F0502020204030204" pitchFamily="34" charset="0"/>
              <a:cs typeface="Calibri" panose="020F0502020204030204" pitchFamily="34" charset="0"/>
            </a:rPr>
            <a:t>desarrollo de capacidades en el conjunto de asesores es clave</a:t>
          </a:r>
          <a:r>
            <a:rPr lang="es-ES" sz="1600" kern="1200" baseline="0" dirty="0">
              <a:solidFill>
                <a:srgbClr val="FFC000"/>
              </a:solidFill>
              <a:latin typeface="Calibri" panose="020F0502020204030204" pitchFamily="34" charset="0"/>
              <a:cs typeface="Calibri" panose="020F0502020204030204" pitchFamily="34" charset="0"/>
            </a:rPr>
            <a:t>.</a:t>
          </a:r>
          <a:endParaRPr lang="es-ES" sz="1600" kern="1200" dirty="0">
            <a:solidFill>
              <a:srgbClr val="FFC000"/>
            </a:solidFill>
            <a:latin typeface="Calibri" panose="020F0502020204030204" pitchFamily="34" charset="0"/>
            <a:cs typeface="Calibri" panose="020F0502020204030204" pitchFamily="34" charset="0"/>
          </a:endParaRPr>
        </a:p>
      </dsp:txBody>
      <dsp:txXfrm>
        <a:off x="1134612" y="1944215"/>
        <a:ext cx="7036272" cy="1476165"/>
      </dsp:txXfrm>
    </dsp:sp>
    <dsp:sp modelId="{3EF340F3-1C3A-4A59-B422-2B9836BF30A3}">
      <dsp:nvSpPr>
        <dsp:cNvPr id="0" name=""/>
        <dsp:cNvSpPr/>
      </dsp:nvSpPr>
      <dsp:spPr>
        <a:xfrm>
          <a:off x="464037" y="2011723"/>
          <a:ext cx="1341149" cy="1341149"/>
        </a:xfrm>
        <a:prstGeom prst="ellipse">
          <a:avLst/>
        </a:prstGeom>
        <a:solidFill>
          <a:schemeClr val="lt1">
            <a:hueOff val="0"/>
            <a:satOff val="0"/>
            <a:lumOff val="0"/>
            <a:alphaOff val="0"/>
          </a:schemeClr>
        </a:solidFill>
        <a:ln w="25400" cap="flat" cmpd="sng" algn="ctr">
          <a:solidFill>
            <a:schemeClr val="accent5">
              <a:hueOff val="1628513"/>
              <a:satOff val="5598"/>
              <a:lumOff val="-26863"/>
              <a:alphaOff val="0"/>
            </a:schemeClr>
          </a:solidFill>
          <a:prstDash val="solid"/>
        </a:ln>
        <a:effectLst/>
      </dsp:spPr>
      <dsp:style>
        <a:lnRef idx="2">
          <a:scrgbClr r="0" g="0" b="0"/>
        </a:lnRef>
        <a:fillRef idx="1">
          <a:scrgbClr r="0" g="0" b="0"/>
        </a:fillRef>
        <a:effectRef idx="0">
          <a:scrgbClr r="0" g="0" b="0"/>
        </a:effectRef>
        <a:fontRef idx="minor"/>
      </dsp:style>
    </dsp:sp>
    <dsp:sp modelId="{42398517-FA85-4AB6-BF84-ED4F00483983}">
      <dsp:nvSpPr>
        <dsp:cNvPr id="0" name=""/>
        <dsp:cNvSpPr/>
      </dsp:nvSpPr>
      <dsp:spPr>
        <a:xfrm>
          <a:off x="744605" y="3636402"/>
          <a:ext cx="7426278" cy="1310549"/>
        </a:xfrm>
        <a:prstGeom prst="rect">
          <a:avLst/>
        </a:prstGeom>
        <a:solidFill>
          <a:schemeClr val="accent5">
            <a:hueOff val="3257026"/>
            <a:satOff val="11196"/>
            <a:lumOff val="-53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1630" tIns="40640" rIns="40640" bIns="40640" numCol="1" spcCol="1270" anchor="t" anchorCtr="0">
          <a:noAutofit/>
        </a:bodyPr>
        <a:lstStyle/>
        <a:p>
          <a:pPr marL="0" lvl="0" indent="0" algn="l" defTabSz="711200">
            <a:lnSpc>
              <a:spcPct val="90000"/>
            </a:lnSpc>
            <a:spcBef>
              <a:spcPct val="0"/>
            </a:spcBef>
            <a:spcAft>
              <a:spcPct val="35000"/>
            </a:spcAft>
            <a:buNone/>
          </a:pPr>
          <a:r>
            <a:rPr lang="es-ES" sz="1600" kern="1200" dirty="0">
              <a:latin typeface="Calibri" panose="020F0502020204030204" pitchFamily="34" charset="0"/>
              <a:cs typeface="Calibri" panose="020F0502020204030204" pitchFamily="34" charset="0"/>
            </a:rPr>
            <a:t>Los </a:t>
          </a:r>
          <a:r>
            <a:rPr lang="es-ES" sz="1600" b="1" kern="1200" dirty="0">
              <a:latin typeface="Calibri" panose="020F0502020204030204" pitchFamily="34" charset="0"/>
              <a:cs typeface="Calibri" panose="020F0502020204030204" pitchFamily="34" charset="0"/>
            </a:rPr>
            <a:t>tomadores de decisión </a:t>
          </a:r>
          <a:r>
            <a:rPr lang="es-ES" sz="1600" kern="1200" dirty="0">
              <a:latin typeface="Calibri" panose="020F0502020204030204" pitchFamily="34" charset="0"/>
              <a:cs typeface="Calibri" panose="020F0502020204030204" pitchFamily="34" charset="0"/>
            </a:rPr>
            <a:t>tienen requerimientos </a:t>
          </a:r>
          <a:r>
            <a:rPr lang="es-ES" sz="1600" b="1" kern="1200" dirty="0">
              <a:latin typeface="Calibri" panose="020F0502020204030204" pitchFamily="34" charset="0"/>
              <a:cs typeface="Calibri" panose="020F0502020204030204" pitchFamily="34" charset="0"/>
            </a:rPr>
            <a:t>específicos</a:t>
          </a:r>
          <a:r>
            <a:rPr lang="es-ES" sz="1600" kern="1200" dirty="0">
              <a:latin typeface="Calibri" panose="020F0502020204030204" pitchFamily="34" charset="0"/>
              <a:cs typeface="Calibri" panose="020F0502020204030204" pitchFamily="34" charset="0"/>
            </a:rPr>
            <a:t> en relación al </a:t>
          </a:r>
          <a:r>
            <a:rPr lang="es-ES" sz="1600" b="1" kern="1200" dirty="0">
              <a:latin typeface="Calibri" panose="020F0502020204030204" pitchFamily="34" charset="0"/>
              <a:cs typeface="Calibri" panose="020F0502020204030204" pitchFamily="34" charset="0"/>
            </a:rPr>
            <a:t>formato y contenido de la información que reciben</a:t>
          </a:r>
          <a:r>
            <a:rPr lang="es-ES" sz="1600" kern="1200" dirty="0">
              <a:latin typeface="Calibri" panose="020F0502020204030204" pitchFamily="34" charset="0"/>
              <a:cs typeface="Calibri" panose="020F0502020204030204" pitchFamily="34" charset="0"/>
            </a:rPr>
            <a:t>, priorizando los </a:t>
          </a:r>
          <a:r>
            <a:rPr lang="es-ES" sz="1600" b="1" kern="1200" dirty="0">
              <a:latin typeface="Calibri" panose="020F0502020204030204" pitchFamily="34" charset="0"/>
              <a:cs typeface="Calibri" panose="020F0502020204030204" pitchFamily="34" charset="0"/>
            </a:rPr>
            <a:t>mensajes sintéticos, claros y preferentemente visuales</a:t>
          </a:r>
          <a:r>
            <a:rPr lang="es-ES" sz="1600" kern="1200" dirty="0">
              <a:latin typeface="Calibri" panose="020F0502020204030204" pitchFamily="34" charset="0"/>
              <a:cs typeface="Calibri" panose="020F0502020204030204" pitchFamily="34" charset="0"/>
            </a:rPr>
            <a:t>. </a:t>
          </a:r>
        </a:p>
        <a:p>
          <a:pPr marL="171450" lvl="1" indent="-171450" algn="l" defTabSz="711200">
            <a:lnSpc>
              <a:spcPct val="90000"/>
            </a:lnSpc>
            <a:spcBef>
              <a:spcPct val="0"/>
            </a:spcBef>
            <a:spcAft>
              <a:spcPct val="15000"/>
            </a:spcAft>
            <a:buChar char="•"/>
          </a:pPr>
          <a:r>
            <a:rPr lang="es-ES" sz="1600" kern="1200" dirty="0">
              <a:solidFill>
                <a:srgbClr val="FFC000"/>
              </a:solidFill>
              <a:latin typeface="Calibri" panose="020F0502020204030204" pitchFamily="34" charset="0"/>
              <a:cs typeface="Calibri" panose="020F0502020204030204" pitchFamily="34" charset="0"/>
            </a:rPr>
            <a:t>Se requieren </a:t>
          </a:r>
          <a:r>
            <a:rPr lang="es-ES" sz="1600" b="1" kern="1200" dirty="0">
              <a:solidFill>
                <a:srgbClr val="FFC000"/>
              </a:solidFill>
              <a:latin typeface="Calibri" panose="020F0502020204030204" pitchFamily="34" charset="0"/>
              <a:cs typeface="Calibri" panose="020F0502020204030204" pitchFamily="34" charset="0"/>
            </a:rPr>
            <a:t>herramientas específicas  y modelos </a:t>
          </a:r>
          <a:r>
            <a:rPr lang="es-ES" sz="1600" b="0" kern="1200" dirty="0">
              <a:solidFill>
                <a:srgbClr val="FFC000"/>
              </a:solidFill>
              <a:latin typeface="Calibri" panose="020F0502020204030204" pitchFamily="34" charset="0"/>
              <a:cs typeface="Calibri" panose="020F0502020204030204" pitchFamily="34" charset="0"/>
            </a:rPr>
            <a:t>(la cuantificación es esencial)</a:t>
          </a:r>
          <a:endParaRPr lang="es-ES" sz="1600" kern="1200" dirty="0">
            <a:solidFill>
              <a:srgbClr val="FFC000"/>
            </a:solidFill>
            <a:latin typeface="Calibri" panose="020F0502020204030204" pitchFamily="34" charset="0"/>
            <a:cs typeface="Calibri" panose="020F0502020204030204" pitchFamily="34" charset="0"/>
          </a:endParaRPr>
        </a:p>
      </dsp:txBody>
      <dsp:txXfrm>
        <a:off x="744605" y="3636402"/>
        <a:ext cx="7426278" cy="1310549"/>
      </dsp:txXfrm>
    </dsp:sp>
    <dsp:sp modelId="{A20AB40A-6BD6-4ABB-94A3-83CA725F5AA9}">
      <dsp:nvSpPr>
        <dsp:cNvPr id="0" name=""/>
        <dsp:cNvSpPr/>
      </dsp:nvSpPr>
      <dsp:spPr>
        <a:xfrm>
          <a:off x="74031" y="3621102"/>
          <a:ext cx="1341149" cy="1341149"/>
        </a:xfrm>
        <a:prstGeom prst="ellipse">
          <a:avLst/>
        </a:prstGeom>
        <a:solidFill>
          <a:schemeClr val="lt1">
            <a:hueOff val="0"/>
            <a:satOff val="0"/>
            <a:lumOff val="0"/>
            <a:alphaOff val="0"/>
          </a:schemeClr>
        </a:solidFill>
        <a:ln w="25400" cap="flat" cmpd="sng" algn="ctr">
          <a:solidFill>
            <a:schemeClr val="accent5">
              <a:hueOff val="3257026"/>
              <a:satOff val="11196"/>
              <a:lumOff val="-5372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C825B-C9C4-4761-921F-0091306B3E59}">
      <dsp:nvSpPr>
        <dsp:cNvPr id="0" name=""/>
        <dsp:cNvSpPr/>
      </dsp:nvSpPr>
      <dsp:spPr>
        <a:xfrm>
          <a:off x="785816" y="0"/>
          <a:ext cx="5296768" cy="5296768"/>
        </a:xfrm>
        <a:prstGeom prst="triangl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C3D1B3-02D1-4B14-ADB7-DE8177F845A0}">
      <dsp:nvSpPr>
        <dsp:cNvPr id="0" name=""/>
        <dsp:cNvSpPr/>
      </dsp:nvSpPr>
      <dsp:spPr>
        <a:xfrm>
          <a:off x="3115518" y="608395"/>
          <a:ext cx="4729166" cy="1739177"/>
        </a:xfrm>
        <a:prstGeom prst="round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ES" sz="1600" kern="1200" dirty="0">
              <a:latin typeface="Calibri" panose="020F0502020204030204" pitchFamily="34" charset="0"/>
              <a:cs typeface="Calibri" panose="020F0502020204030204" pitchFamily="34" charset="0"/>
            </a:rPr>
            <a:t>La </a:t>
          </a:r>
          <a:r>
            <a:rPr lang="es-ES" sz="1600" b="1" kern="1200" dirty="0">
              <a:latin typeface="Calibri" panose="020F0502020204030204" pitchFamily="34" charset="0"/>
              <a:cs typeface="Calibri" panose="020F0502020204030204" pitchFamily="34" charset="0"/>
            </a:rPr>
            <a:t>presentación gráfica de un número acotado de indicadores </a:t>
          </a:r>
          <a:r>
            <a:rPr lang="es-ES" sz="1600" kern="1200" dirty="0">
              <a:latin typeface="Calibri" panose="020F0502020204030204" pitchFamily="34" charset="0"/>
              <a:cs typeface="Calibri" panose="020F0502020204030204" pitchFamily="34" charset="0"/>
            </a:rPr>
            <a:t>puede ser efectiva para </a:t>
          </a:r>
          <a:r>
            <a:rPr lang="es-ES" sz="1600" b="1" kern="1200" dirty="0">
              <a:latin typeface="Calibri" panose="020F0502020204030204" pitchFamily="34" charset="0"/>
              <a:cs typeface="Calibri" panose="020F0502020204030204" pitchFamily="34" charset="0"/>
            </a:rPr>
            <a:t>transmitir resultados en forma rápida y sintética</a:t>
          </a:r>
        </a:p>
        <a:p>
          <a:pPr marL="0" lvl="0" indent="0" algn="l" defTabSz="711200">
            <a:lnSpc>
              <a:spcPct val="90000"/>
            </a:lnSpc>
            <a:spcBef>
              <a:spcPct val="0"/>
            </a:spcBef>
            <a:spcAft>
              <a:spcPct val="35000"/>
            </a:spcAft>
            <a:buNone/>
          </a:pPr>
          <a:r>
            <a:rPr lang="es-ES" sz="1600" kern="1200" dirty="0">
              <a:latin typeface="Calibri" panose="020F0502020204030204" pitchFamily="34" charset="0"/>
              <a:cs typeface="Calibri" panose="020F0502020204030204" pitchFamily="34" charset="0"/>
            </a:rPr>
            <a:t>Debe estar claro el margen de incertidumbre asociado y que </a:t>
          </a:r>
          <a:r>
            <a:rPr lang="es-ES" sz="1600" b="1" kern="1200" dirty="0">
              <a:latin typeface="Calibri" panose="020F0502020204030204" pitchFamily="34" charset="0"/>
              <a:cs typeface="Calibri" panose="020F0502020204030204" pitchFamily="34" charset="0"/>
            </a:rPr>
            <a:t>las líneas de acción propuestas son en general recomendaciones </a:t>
          </a:r>
          <a:r>
            <a:rPr lang="es-ES" sz="1400" b="1" kern="1200" dirty="0">
              <a:solidFill>
                <a:srgbClr val="008000"/>
              </a:solidFill>
              <a:latin typeface="Calibri" panose="020F0502020204030204" pitchFamily="34" charset="0"/>
              <a:cs typeface="Calibri" panose="020F0502020204030204" pitchFamily="34" charset="0"/>
            </a:rPr>
            <a:t>(A partir de aquí se requiere el </a:t>
          </a:r>
          <a:r>
            <a:rPr lang="es-ES" sz="1400" b="1" i="1" kern="1200" dirty="0">
              <a:solidFill>
                <a:srgbClr val="008000"/>
              </a:solidFill>
              <a:latin typeface="Calibri" panose="020F0502020204030204" pitchFamily="34" charset="0"/>
              <a:cs typeface="Calibri" panose="020F0502020204030204" pitchFamily="34" charset="0"/>
            </a:rPr>
            <a:t>“</a:t>
          </a:r>
          <a:r>
            <a:rPr lang="es-ES" sz="1400" b="1" i="1" kern="1200" dirty="0" err="1">
              <a:solidFill>
                <a:srgbClr val="008000"/>
              </a:solidFill>
              <a:latin typeface="Calibri" panose="020F0502020204030204" pitchFamily="34" charset="0"/>
              <a:cs typeface="Calibri" panose="020F0502020204030204" pitchFamily="34" charset="0"/>
            </a:rPr>
            <a:t>political</a:t>
          </a:r>
          <a:r>
            <a:rPr lang="es-ES" sz="1400" b="1" i="1" kern="1200" dirty="0">
              <a:solidFill>
                <a:srgbClr val="008000"/>
              </a:solidFill>
              <a:latin typeface="Calibri" panose="020F0502020204030204" pitchFamily="34" charset="0"/>
              <a:cs typeface="Calibri" panose="020F0502020204030204" pitchFamily="34" charset="0"/>
            </a:rPr>
            <a:t> </a:t>
          </a:r>
          <a:r>
            <a:rPr lang="es-ES" sz="1400" b="1" i="1" kern="1200" dirty="0" err="1">
              <a:solidFill>
                <a:srgbClr val="008000"/>
              </a:solidFill>
              <a:latin typeface="Calibri" panose="020F0502020204030204" pitchFamily="34" charset="0"/>
              <a:cs typeface="Calibri" panose="020F0502020204030204" pitchFamily="34" charset="0"/>
            </a:rPr>
            <a:t>spirit</a:t>
          </a:r>
          <a:r>
            <a:rPr lang="es-ES" sz="1400" b="1" i="1" kern="1200" dirty="0">
              <a:solidFill>
                <a:srgbClr val="008000"/>
              </a:solidFill>
              <a:latin typeface="Calibri" panose="020F0502020204030204" pitchFamily="34" charset="0"/>
              <a:cs typeface="Calibri" panose="020F0502020204030204" pitchFamily="34" charset="0"/>
            </a:rPr>
            <a:t>”… nadie sabe todo)</a:t>
          </a:r>
          <a:r>
            <a:rPr lang="es-ES" sz="1600" kern="1200" dirty="0">
              <a:latin typeface="Calibri" panose="020F0502020204030204" pitchFamily="34" charset="0"/>
              <a:cs typeface="Calibri" panose="020F0502020204030204" pitchFamily="34" charset="0"/>
            </a:rPr>
            <a:t>.</a:t>
          </a:r>
        </a:p>
      </dsp:txBody>
      <dsp:txXfrm>
        <a:off x="3200418" y="693295"/>
        <a:ext cx="4559366" cy="1569377"/>
      </dsp:txXfrm>
    </dsp:sp>
    <dsp:sp modelId="{F9B33A03-CE12-48B9-93BA-75C35CC9D3D3}">
      <dsp:nvSpPr>
        <dsp:cNvPr id="0" name=""/>
        <dsp:cNvSpPr/>
      </dsp:nvSpPr>
      <dsp:spPr>
        <a:xfrm>
          <a:off x="2120038" y="3137724"/>
          <a:ext cx="4309476" cy="2008563"/>
        </a:xfrm>
        <a:prstGeom prst="roundRect">
          <a:avLst/>
        </a:prstGeom>
        <a:solidFill>
          <a:schemeClr val="lt1">
            <a:alpha val="90000"/>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PY" altLang="es-PY" sz="1600" kern="1200" dirty="0">
              <a:latin typeface="Calibri" panose="020F0502020204030204" pitchFamily="34" charset="0"/>
              <a:cs typeface="Calibri" panose="020F0502020204030204" pitchFamily="34" charset="0"/>
            </a:rPr>
            <a:t>Los </a:t>
          </a:r>
          <a:r>
            <a:rPr lang="es-PY" altLang="es-PY" sz="1600" b="1" kern="1200" dirty="0">
              <a:latin typeface="Calibri" panose="020F0502020204030204" pitchFamily="34" charset="0"/>
              <a:cs typeface="Calibri" panose="020F0502020204030204" pitchFamily="34" charset="0"/>
            </a:rPr>
            <a:t>tiempos políticos no necesariamente coinciden con los tiempos de las instituciones de investigación y asistencia técnica</a:t>
          </a:r>
        </a:p>
        <a:p>
          <a:pPr marL="0" lvl="0" indent="0" algn="l" defTabSz="711200">
            <a:lnSpc>
              <a:spcPct val="90000"/>
            </a:lnSpc>
            <a:spcBef>
              <a:spcPct val="0"/>
            </a:spcBef>
            <a:spcAft>
              <a:spcPct val="35000"/>
            </a:spcAft>
            <a:buNone/>
          </a:pPr>
          <a:r>
            <a:rPr lang="es-PY" altLang="es-PY" sz="1600" b="0" kern="1200" dirty="0">
              <a:latin typeface="Calibri" panose="020F0502020204030204" pitchFamily="34" charset="0"/>
              <a:cs typeface="Calibri" panose="020F0502020204030204" pitchFamily="34" charset="0"/>
            </a:rPr>
            <a:t>Hay m</a:t>
          </a:r>
          <a:r>
            <a:rPr lang="es-PY" altLang="es-PY" sz="1600" kern="1200" dirty="0">
              <a:latin typeface="Calibri" panose="020F0502020204030204" pitchFamily="34" charset="0"/>
              <a:cs typeface="Calibri" panose="020F0502020204030204" pitchFamily="34" charset="0"/>
            </a:rPr>
            <a:t>omentos en los cuales determinados </a:t>
          </a:r>
          <a:r>
            <a:rPr lang="es-PY" altLang="es-PY" sz="1600" b="1" kern="1200" dirty="0">
              <a:latin typeface="Calibri" panose="020F0502020204030204" pitchFamily="34" charset="0"/>
              <a:cs typeface="Calibri" panose="020F0502020204030204" pitchFamily="34" charset="0"/>
            </a:rPr>
            <a:t>temas son prioritarios </a:t>
          </a:r>
          <a:r>
            <a:rPr lang="es-PY" altLang="es-PY" sz="1600" kern="1200" dirty="0">
              <a:latin typeface="Calibri" panose="020F0502020204030204" pitchFamily="34" charset="0"/>
              <a:cs typeface="Calibri" panose="020F0502020204030204" pitchFamily="34" charset="0"/>
            </a:rPr>
            <a:t>y la </a:t>
          </a:r>
          <a:r>
            <a:rPr lang="es-PY" altLang="es-PY" sz="1600" b="1" kern="1200" dirty="0">
              <a:latin typeface="Calibri" panose="020F0502020204030204" pitchFamily="34" charset="0"/>
              <a:cs typeface="Calibri" panose="020F0502020204030204" pitchFamily="34" charset="0"/>
            </a:rPr>
            <a:t>viabilidad</a:t>
          </a:r>
          <a:r>
            <a:rPr lang="es-PY" altLang="es-PY" sz="1600" kern="1200" dirty="0">
              <a:latin typeface="Calibri" panose="020F0502020204030204" pitchFamily="34" charset="0"/>
              <a:cs typeface="Calibri" panose="020F0502020204030204" pitchFamily="34" charset="0"/>
            </a:rPr>
            <a:t> de implementación de las recomendaciones realizadas es </a:t>
          </a:r>
          <a:r>
            <a:rPr lang="es-PY" altLang="es-PY" sz="1600" b="1" kern="1200" dirty="0">
              <a:latin typeface="Calibri" panose="020F0502020204030204" pitchFamily="34" charset="0"/>
              <a:cs typeface="Calibri" panose="020F0502020204030204" pitchFamily="34" charset="0"/>
            </a:rPr>
            <a:t>más elevada</a:t>
          </a:r>
          <a:r>
            <a:rPr lang="es-PY" altLang="es-PY" sz="1600" kern="1200" dirty="0">
              <a:latin typeface="Calibri" panose="020F0502020204030204" pitchFamily="34" charset="0"/>
              <a:cs typeface="Calibri" panose="020F0502020204030204" pitchFamily="34" charset="0"/>
            </a:rPr>
            <a:t>.</a:t>
          </a:r>
          <a:br>
            <a:rPr lang="es-PY" altLang="es-PY" sz="1600" kern="1200" dirty="0">
              <a:latin typeface="Calibri" panose="020F0502020204030204" pitchFamily="34" charset="0"/>
              <a:cs typeface="Calibri" panose="020F0502020204030204" pitchFamily="34" charset="0"/>
            </a:rPr>
          </a:br>
          <a:r>
            <a:rPr lang="es-PY" altLang="es-PY" sz="1400" b="1" kern="1200" dirty="0">
              <a:solidFill>
                <a:srgbClr val="008000"/>
              </a:solidFill>
              <a:latin typeface="Calibri" panose="020F0502020204030204" pitchFamily="34" charset="0"/>
              <a:cs typeface="Calibri" panose="020F0502020204030204" pitchFamily="34" charset="0"/>
            </a:rPr>
            <a:t>IMPRESCINDIBLE DENTIFICAR DICHOS MOMENTOS!</a:t>
          </a:r>
          <a:endParaRPr lang="es-ES" sz="1600" b="1" kern="1200" dirty="0">
            <a:solidFill>
              <a:srgbClr val="008000"/>
            </a:solidFill>
            <a:latin typeface="Calibri" panose="020F0502020204030204" pitchFamily="34" charset="0"/>
            <a:cs typeface="Calibri" panose="020F0502020204030204" pitchFamily="34" charset="0"/>
          </a:endParaRPr>
        </a:p>
      </dsp:txBody>
      <dsp:txXfrm>
        <a:off x="2218088" y="3235774"/>
        <a:ext cx="4113376" cy="181246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46577" cy="495930"/>
          </a:xfrm>
          <a:prstGeom prst="rect">
            <a:avLst/>
          </a:prstGeom>
          <a:noFill/>
          <a:ln>
            <a:noFill/>
          </a:ln>
          <a:effectLst/>
          <a:extLst/>
        </p:spPr>
        <p:txBody>
          <a:bodyPr vert="horz" wrap="square" lIns="97908" tIns="48954" rIns="97908" bIns="48954" numCol="1" anchor="t" anchorCtr="0" compatLnSpc="1">
            <a:prstTxWarp prst="textNoShape">
              <a:avLst/>
            </a:prstTxWarp>
          </a:bodyPr>
          <a:lstStyle>
            <a:lvl1pPr defTabSz="979260">
              <a:defRPr sz="1300">
                <a:latin typeface="Arial" charset="0"/>
              </a:defRPr>
            </a:lvl1pPr>
          </a:lstStyle>
          <a:p>
            <a:pPr>
              <a:defRPr/>
            </a:pPr>
            <a:endParaRPr lang="es-AR"/>
          </a:p>
        </p:txBody>
      </p:sp>
      <p:sp>
        <p:nvSpPr>
          <p:cNvPr id="22531" name="Rectangle 3"/>
          <p:cNvSpPr>
            <a:spLocks noGrp="1" noChangeArrowheads="1"/>
          </p:cNvSpPr>
          <p:nvPr>
            <p:ph type="dt" sz="quarter" idx="1"/>
          </p:nvPr>
        </p:nvSpPr>
        <p:spPr bwMode="auto">
          <a:xfrm>
            <a:off x="3849482" y="0"/>
            <a:ext cx="2946576" cy="495930"/>
          </a:xfrm>
          <a:prstGeom prst="rect">
            <a:avLst/>
          </a:prstGeom>
          <a:noFill/>
          <a:ln>
            <a:noFill/>
          </a:ln>
          <a:effectLst/>
          <a:extLst/>
        </p:spPr>
        <p:txBody>
          <a:bodyPr vert="horz" wrap="square" lIns="97908" tIns="48954" rIns="97908" bIns="48954" numCol="1" anchor="t" anchorCtr="0" compatLnSpc="1">
            <a:prstTxWarp prst="textNoShape">
              <a:avLst/>
            </a:prstTxWarp>
          </a:bodyPr>
          <a:lstStyle>
            <a:lvl1pPr algn="r" defTabSz="979260">
              <a:defRPr sz="1300">
                <a:latin typeface="Arial" charset="0"/>
              </a:defRPr>
            </a:lvl1pPr>
          </a:lstStyle>
          <a:p>
            <a:pPr>
              <a:defRPr/>
            </a:pPr>
            <a:endParaRPr lang="es-AR"/>
          </a:p>
        </p:txBody>
      </p:sp>
      <p:sp>
        <p:nvSpPr>
          <p:cNvPr id="22532" name="Rectangle 4"/>
          <p:cNvSpPr>
            <a:spLocks noGrp="1" noChangeArrowheads="1"/>
          </p:cNvSpPr>
          <p:nvPr>
            <p:ph type="ftr" sz="quarter" idx="2"/>
          </p:nvPr>
        </p:nvSpPr>
        <p:spPr bwMode="auto">
          <a:xfrm>
            <a:off x="0" y="9430690"/>
            <a:ext cx="2946577" cy="495930"/>
          </a:xfrm>
          <a:prstGeom prst="rect">
            <a:avLst/>
          </a:prstGeom>
          <a:noFill/>
          <a:ln>
            <a:noFill/>
          </a:ln>
          <a:effectLst/>
          <a:extLst/>
        </p:spPr>
        <p:txBody>
          <a:bodyPr vert="horz" wrap="square" lIns="97908" tIns="48954" rIns="97908" bIns="48954" numCol="1" anchor="b" anchorCtr="0" compatLnSpc="1">
            <a:prstTxWarp prst="textNoShape">
              <a:avLst/>
            </a:prstTxWarp>
          </a:bodyPr>
          <a:lstStyle>
            <a:lvl1pPr defTabSz="979260">
              <a:defRPr sz="1300">
                <a:latin typeface="Arial" charset="0"/>
              </a:defRPr>
            </a:lvl1pPr>
          </a:lstStyle>
          <a:p>
            <a:pPr>
              <a:defRPr/>
            </a:pPr>
            <a:endParaRPr lang="es-AR"/>
          </a:p>
        </p:txBody>
      </p:sp>
      <p:sp>
        <p:nvSpPr>
          <p:cNvPr id="22533" name="Rectangle 5"/>
          <p:cNvSpPr>
            <a:spLocks noGrp="1" noChangeArrowheads="1"/>
          </p:cNvSpPr>
          <p:nvPr>
            <p:ph type="sldNum" sz="quarter" idx="3"/>
          </p:nvPr>
        </p:nvSpPr>
        <p:spPr bwMode="auto">
          <a:xfrm>
            <a:off x="3849482" y="9430690"/>
            <a:ext cx="2946576" cy="495930"/>
          </a:xfrm>
          <a:prstGeom prst="rect">
            <a:avLst/>
          </a:prstGeom>
          <a:noFill/>
          <a:ln>
            <a:noFill/>
          </a:ln>
          <a:effectLst/>
          <a:extLst/>
        </p:spPr>
        <p:txBody>
          <a:bodyPr vert="horz" wrap="square" lIns="97908" tIns="48954" rIns="97908" bIns="48954" numCol="1" anchor="b" anchorCtr="0" compatLnSpc="1">
            <a:prstTxWarp prst="textNoShape">
              <a:avLst/>
            </a:prstTxWarp>
          </a:bodyPr>
          <a:lstStyle>
            <a:lvl1pPr algn="r" defTabSz="979260">
              <a:defRPr sz="1300">
                <a:latin typeface="Arial" charset="0"/>
              </a:defRPr>
            </a:lvl1pPr>
          </a:lstStyle>
          <a:p>
            <a:pPr>
              <a:defRPr/>
            </a:pPr>
            <a:fld id="{C7682BC3-CC26-48B6-8B84-0C7EC1B5A4D6}" type="slidenum">
              <a:rPr lang="es-AR"/>
              <a:pPr>
                <a:defRPr/>
              </a:pPr>
              <a:t>‹Nº›</a:t>
            </a:fld>
            <a:endParaRPr lang="es-AR"/>
          </a:p>
        </p:txBody>
      </p:sp>
    </p:spTree>
    <p:extLst>
      <p:ext uri="{BB962C8B-B14F-4D97-AF65-F5344CB8AC3E}">
        <p14:creationId xmlns:p14="http://schemas.microsoft.com/office/powerpoint/2010/main" val="3197118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6577" cy="495930"/>
          </a:xfrm>
          <a:prstGeom prst="rect">
            <a:avLst/>
          </a:prstGeom>
          <a:noFill/>
          <a:ln>
            <a:noFill/>
          </a:ln>
          <a:effectLst/>
          <a:extLst/>
        </p:spPr>
        <p:txBody>
          <a:bodyPr vert="horz" wrap="square" lIns="97908" tIns="48954" rIns="97908" bIns="48954" numCol="1" anchor="t" anchorCtr="0" compatLnSpc="1">
            <a:prstTxWarp prst="textNoShape">
              <a:avLst/>
            </a:prstTxWarp>
          </a:bodyPr>
          <a:lstStyle>
            <a:lvl1pPr defTabSz="979260">
              <a:defRPr sz="1300">
                <a:latin typeface="Arial" charset="0"/>
              </a:defRPr>
            </a:lvl1pPr>
          </a:lstStyle>
          <a:p>
            <a:pPr>
              <a:defRPr/>
            </a:pPr>
            <a:endParaRPr lang="es-AR"/>
          </a:p>
        </p:txBody>
      </p:sp>
      <p:sp>
        <p:nvSpPr>
          <p:cNvPr id="18435" name="Rectangle 3"/>
          <p:cNvSpPr>
            <a:spLocks noGrp="1" noChangeArrowheads="1"/>
          </p:cNvSpPr>
          <p:nvPr>
            <p:ph type="dt" idx="1"/>
          </p:nvPr>
        </p:nvSpPr>
        <p:spPr bwMode="auto">
          <a:xfrm>
            <a:off x="3849482" y="0"/>
            <a:ext cx="2946576" cy="495930"/>
          </a:xfrm>
          <a:prstGeom prst="rect">
            <a:avLst/>
          </a:prstGeom>
          <a:noFill/>
          <a:ln>
            <a:noFill/>
          </a:ln>
          <a:effectLst/>
          <a:extLst/>
        </p:spPr>
        <p:txBody>
          <a:bodyPr vert="horz" wrap="square" lIns="97908" tIns="48954" rIns="97908" bIns="48954" numCol="1" anchor="t" anchorCtr="0" compatLnSpc="1">
            <a:prstTxWarp prst="textNoShape">
              <a:avLst/>
            </a:prstTxWarp>
          </a:bodyPr>
          <a:lstStyle>
            <a:lvl1pPr algn="r" defTabSz="979260">
              <a:defRPr sz="1300">
                <a:latin typeface="Arial" charset="0"/>
              </a:defRPr>
            </a:lvl1pPr>
          </a:lstStyle>
          <a:p>
            <a:pPr>
              <a:defRPr/>
            </a:pPr>
            <a:endParaRPr lang="es-AR"/>
          </a:p>
        </p:txBody>
      </p:sp>
      <p:sp>
        <p:nvSpPr>
          <p:cNvPr id="48132" name="Rectangle 4"/>
          <p:cNvSpPr>
            <a:spLocks noGrp="1" noRot="1" noChangeAspect="1" noChangeArrowheads="1" noTextEdit="1"/>
          </p:cNvSpPr>
          <p:nvPr>
            <p:ph type="sldImg" idx="2"/>
          </p:nvPr>
        </p:nvSpPr>
        <p:spPr bwMode="auto">
          <a:xfrm>
            <a:off x="915988" y="744538"/>
            <a:ext cx="4965700"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7" name="Rectangle 5"/>
          <p:cNvSpPr>
            <a:spLocks noGrp="1" noChangeArrowheads="1"/>
          </p:cNvSpPr>
          <p:nvPr>
            <p:ph type="body" sz="quarter" idx="3"/>
          </p:nvPr>
        </p:nvSpPr>
        <p:spPr bwMode="auto">
          <a:xfrm>
            <a:off x="679607" y="4716951"/>
            <a:ext cx="5438463" cy="4466577"/>
          </a:xfrm>
          <a:prstGeom prst="rect">
            <a:avLst/>
          </a:prstGeom>
          <a:noFill/>
          <a:ln>
            <a:noFill/>
          </a:ln>
          <a:effectLst/>
          <a:extLst/>
        </p:spPr>
        <p:txBody>
          <a:bodyPr vert="horz" wrap="square" lIns="97908" tIns="48954" rIns="97908" bIns="48954" numCol="1" anchor="t" anchorCtr="0" compatLnSpc="1">
            <a:prstTxWarp prst="textNoShape">
              <a:avLst/>
            </a:prstTxWarp>
          </a:bodyPr>
          <a:lstStyle/>
          <a:p>
            <a:pPr lvl="0"/>
            <a:r>
              <a:rPr lang="es-AR" noProof="0"/>
              <a:t>Click to edit Master text styles</a:t>
            </a:r>
          </a:p>
          <a:p>
            <a:pPr lvl="1"/>
            <a:r>
              <a:rPr lang="es-AR" noProof="0"/>
              <a:t>Second level</a:t>
            </a:r>
          </a:p>
          <a:p>
            <a:pPr lvl="2"/>
            <a:r>
              <a:rPr lang="es-AR" noProof="0"/>
              <a:t>Third level</a:t>
            </a:r>
          </a:p>
          <a:p>
            <a:pPr lvl="3"/>
            <a:r>
              <a:rPr lang="es-AR" noProof="0"/>
              <a:t>Fourth level</a:t>
            </a:r>
          </a:p>
          <a:p>
            <a:pPr lvl="4"/>
            <a:r>
              <a:rPr lang="es-AR" noProof="0"/>
              <a:t>Fifth level</a:t>
            </a:r>
          </a:p>
        </p:txBody>
      </p:sp>
      <p:sp>
        <p:nvSpPr>
          <p:cNvPr id="18438" name="Rectangle 6"/>
          <p:cNvSpPr>
            <a:spLocks noGrp="1" noChangeArrowheads="1"/>
          </p:cNvSpPr>
          <p:nvPr>
            <p:ph type="ftr" sz="quarter" idx="4"/>
          </p:nvPr>
        </p:nvSpPr>
        <p:spPr bwMode="auto">
          <a:xfrm>
            <a:off x="0" y="9430690"/>
            <a:ext cx="2946577" cy="495930"/>
          </a:xfrm>
          <a:prstGeom prst="rect">
            <a:avLst/>
          </a:prstGeom>
          <a:noFill/>
          <a:ln>
            <a:noFill/>
          </a:ln>
          <a:effectLst/>
          <a:extLst/>
        </p:spPr>
        <p:txBody>
          <a:bodyPr vert="horz" wrap="square" lIns="97908" tIns="48954" rIns="97908" bIns="48954" numCol="1" anchor="b" anchorCtr="0" compatLnSpc="1">
            <a:prstTxWarp prst="textNoShape">
              <a:avLst/>
            </a:prstTxWarp>
          </a:bodyPr>
          <a:lstStyle>
            <a:lvl1pPr defTabSz="979260">
              <a:defRPr sz="1300">
                <a:latin typeface="Arial" charset="0"/>
              </a:defRPr>
            </a:lvl1pPr>
          </a:lstStyle>
          <a:p>
            <a:pPr>
              <a:defRPr/>
            </a:pPr>
            <a:endParaRPr lang="es-AR"/>
          </a:p>
        </p:txBody>
      </p:sp>
      <p:sp>
        <p:nvSpPr>
          <p:cNvPr id="18439" name="Rectangle 7"/>
          <p:cNvSpPr>
            <a:spLocks noGrp="1" noChangeArrowheads="1"/>
          </p:cNvSpPr>
          <p:nvPr>
            <p:ph type="sldNum" sz="quarter" idx="5"/>
          </p:nvPr>
        </p:nvSpPr>
        <p:spPr bwMode="auto">
          <a:xfrm>
            <a:off x="3849482" y="9430690"/>
            <a:ext cx="2946576" cy="495930"/>
          </a:xfrm>
          <a:prstGeom prst="rect">
            <a:avLst/>
          </a:prstGeom>
          <a:noFill/>
          <a:ln>
            <a:noFill/>
          </a:ln>
          <a:effectLst/>
          <a:extLst/>
        </p:spPr>
        <p:txBody>
          <a:bodyPr vert="horz" wrap="square" lIns="97908" tIns="48954" rIns="97908" bIns="48954" numCol="1" anchor="b" anchorCtr="0" compatLnSpc="1">
            <a:prstTxWarp prst="textNoShape">
              <a:avLst/>
            </a:prstTxWarp>
          </a:bodyPr>
          <a:lstStyle>
            <a:lvl1pPr algn="r" defTabSz="979260">
              <a:defRPr sz="1300">
                <a:latin typeface="Arial" charset="0"/>
              </a:defRPr>
            </a:lvl1pPr>
          </a:lstStyle>
          <a:p>
            <a:pPr>
              <a:defRPr/>
            </a:pPr>
            <a:fld id="{6AE2E265-8B78-42AF-9B90-B2CEA1C81F97}" type="slidenum">
              <a:rPr lang="es-AR"/>
              <a:pPr>
                <a:defRPr/>
              </a:pPr>
              <a:t>‹Nº›</a:t>
            </a:fld>
            <a:endParaRPr lang="es-AR"/>
          </a:p>
        </p:txBody>
      </p:sp>
    </p:spTree>
    <p:extLst>
      <p:ext uri="{BB962C8B-B14F-4D97-AF65-F5344CB8AC3E}">
        <p14:creationId xmlns:p14="http://schemas.microsoft.com/office/powerpoint/2010/main" val="5977678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4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4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4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4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4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C4947A7-1407-4728-B463-3E24F8B647AF}" type="slidenum">
              <a:rPr lang="es-AR" altLang="es-AR" sz="1300">
                <a:latin typeface="Arial" charset="0"/>
              </a:rPr>
              <a:pPr eaLnBrk="1" hangingPunct="1">
                <a:spcBef>
                  <a:spcPct val="0"/>
                </a:spcBef>
              </a:pPr>
              <a:t>2</a:t>
            </a:fld>
            <a:endParaRPr lang="es-AR" altLang="es-AR" sz="1300">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AR" dirty="0"/>
              <a:t>Al tocar nuevamente se pinta Objetivos, para comenzar con la descripción</a:t>
            </a:r>
            <a:endParaRPr lang="es-AR" altLang="es-A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40458D6-5CC0-4084-BCDC-EE5BEBF4B89D}" type="slidenum">
              <a:rPr lang="es-AR" altLang="es-AR" sz="1300">
                <a:latin typeface="Arial" charset="0"/>
              </a:rPr>
              <a:pPr eaLnBrk="1" hangingPunct="1">
                <a:spcBef>
                  <a:spcPct val="0"/>
                </a:spcBef>
              </a:pPr>
              <a:t>11</a:t>
            </a:fld>
            <a:endParaRPr lang="es-AR" altLang="es-AR" sz="1300">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s-ES" dirty="0"/>
              <a:t>Einstein decía que es deseable mantener incluso las cosas complejas tan simples como pueden, sin perder algo de la esencia de esas cosas, pero que algunas cosas no se pueden reducir a algo más simple ya que pierden algo de vital importancia.</a:t>
            </a:r>
            <a:endParaRPr lang="es-A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40458D6-5CC0-4084-BCDC-EE5BEBF4B89D}" type="slidenum">
              <a:rPr lang="es-AR" altLang="es-AR" sz="1300">
                <a:latin typeface="Arial" charset="0"/>
              </a:rPr>
              <a:pPr eaLnBrk="1" hangingPunct="1">
                <a:spcBef>
                  <a:spcPct val="0"/>
                </a:spcBef>
              </a:pPr>
              <a:t>12</a:t>
            </a:fld>
            <a:endParaRPr lang="es-AR" altLang="es-AR" sz="1300">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s-ES" dirty="0"/>
              <a:t>Einstein decía que es deseable mantener incluso las cosas complejas tan simples como pueden, sin perder algo de la esencia de esas cosas, pero que algunas cosas no se pueden reducir a algo más simple ya que pierden algo de vital importancia.</a:t>
            </a:r>
            <a:endParaRPr lang="es-A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40458D6-5CC0-4084-BCDC-EE5BEBF4B89D}" type="slidenum">
              <a:rPr lang="es-AR" altLang="es-AR" sz="1300">
                <a:latin typeface="Arial" charset="0"/>
              </a:rPr>
              <a:pPr eaLnBrk="1" hangingPunct="1">
                <a:spcBef>
                  <a:spcPct val="0"/>
                </a:spcBef>
              </a:pPr>
              <a:t>13</a:t>
            </a:fld>
            <a:endParaRPr lang="es-AR" altLang="es-AR" sz="1300">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s-ES" dirty="0"/>
              <a:t>Einstein decía que es deseable mantener incluso las cosas complejas tan simples como pueden, sin perder algo de la esencia de esas cosas, pero que algunas cosas no se pueden reducir a algo más simple ya que pierden algo de vital importancia.</a:t>
            </a:r>
            <a:endParaRPr lang="es-AR" dirty="0"/>
          </a:p>
        </p:txBody>
      </p:sp>
    </p:spTree>
    <p:extLst>
      <p:ext uri="{BB962C8B-B14F-4D97-AF65-F5344CB8AC3E}">
        <p14:creationId xmlns:p14="http://schemas.microsoft.com/office/powerpoint/2010/main" val="2469656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s-MX" dirty="0">
              <a:cs typeface="Times New Roman" pitchFamily="18" charset="0"/>
            </a:endParaRPr>
          </a:p>
          <a:p>
            <a:pPr eaLnBrk="1" hangingPunct="1"/>
            <a:r>
              <a:rPr lang="en-US" altLang="es-MX" dirty="0" err="1">
                <a:cs typeface="Times New Roman" pitchFamily="18" charset="0"/>
              </a:rPr>
              <a:t>Basado</a:t>
            </a:r>
            <a:r>
              <a:rPr lang="en-US" altLang="es-MX" dirty="0">
                <a:cs typeface="Times New Roman" pitchFamily="18" charset="0"/>
              </a:rPr>
              <a:t> </a:t>
            </a:r>
            <a:r>
              <a:rPr lang="en-US" altLang="es-MX" dirty="0" err="1">
                <a:cs typeface="Times New Roman" pitchFamily="18" charset="0"/>
              </a:rPr>
              <a:t>en</a:t>
            </a:r>
            <a:r>
              <a:rPr lang="en-US" altLang="es-MX" dirty="0">
                <a:cs typeface="Times New Roman" pitchFamily="18" charset="0"/>
              </a:rPr>
              <a:t> </a:t>
            </a:r>
            <a:r>
              <a:rPr lang="en-US" altLang="es-MX" dirty="0" err="1">
                <a:cs typeface="Times New Roman" pitchFamily="18" charset="0"/>
              </a:rPr>
              <a:t>este</a:t>
            </a:r>
            <a:r>
              <a:rPr lang="en-US" altLang="es-MX" dirty="0">
                <a:cs typeface="Times New Roman" pitchFamily="18" charset="0"/>
              </a:rPr>
              <a:t> </a:t>
            </a:r>
            <a:r>
              <a:rPr lang="en-US" altLang="es-MX" dirty="0" err="1">
                <a:cs typeface="Times New Roman" pitchFamily="18" charset="0"/>
              </a:rPr>
              <a:t>concepto</a:t>
            </a:r>
            <a:r>
              <a:rPr lang="en-US" altLang="es-MX" dirty="0">
                <a:cs typeface="Times New Roman" pitchFamily="18" charset="0"/>
              </a:rPr>
              <a:t> FB </a:t>
            </a:r>
            <a:r>
              <a:rPr lang="en-US" altLang="es-MX" dirty="0" err="1">
                <a:cs typeface="Times New Roman" pitchFamily="18" charset="0"/>
              </a:rPr>
              <a:t>desarrolló</a:t>
            </a:r>
            <a:r>
              <a:rPr lang="en-US" altLang="es-MX" dirty="0">
                <a:cs typeface="Times New Roman" pitchFamily="18" charset="0"/>
              </a:rPr>
              <a:t> </a:t>
            </a:r>
            <a:r>
              <a:rPr lang="en-US" altLang="es-MX" dirty="0" err="1">
                <a:cs typeface="Times New Roman" pitchFamily="18" charset="0"/>
              </a:rPr>
              <a:t>siempre</a:t>
            </a:r>
            <a:r>
              <a:rPr lang="en-US" altLang="es-MX" dirty="0">
                <a:cs typeface="Times New Roman" pitchFamily="18" charset="0"/>
              </a:rPr>
              <a:t> </a:t>
            </a:r>
            <a:r>
              <a:rPr lang="en-US" altLang="es-MX" dirty="0" err="1">
                <a:cs typeface="Times New Roman" pitchFamily="18" charset="0"/>
              </a:rPr>
              <a:t>sus</a:t>
            </a:r>
            <a:r>
              <a:rPr lang="en-US" altLang="es-MX" dirty="0">
                <a:cs typeface="Times New Roman" pitchFamily="18" charset="0"/>
              </a:rPr>
              <a:t> </a:t>
            </a:r>
            <a:r>
              <a:rPr lang="en-US" altLang="es-MX" dirty="0" err="1">
                <a:cs typeface="Times New Roman" pitchFamily="18" charset="0"/>
              </a:rPr>
              <a:t>prospectivas</a:t>
            </a:r>
            <a:r>
              <a:rPr lang="en-US" altLang="es-MX" dirty="0">
                <a:cs typeface="Times New Roman" pitchFamily="18" charset="0"/>
              </a:rPr>
              <a:t> </a:t>
            </a:r>
            <a:r>
              <a:rPr lang="en-US" altLang="es-MX" dirty="0" err="1">
                <a:cs typeface="Times New Roman" pitchFamily="18" charset="0"/>
              </a:rPr>
              <a:t>energeticas</a:t>
            </a:r>
            <a:endParaRPr lang="en-US" altLang="es-MX" dirty="0">
              <a:cs typeface="Times New Roman" pitchFamily="18" charset="0"/>
            </a:endParaRPr>
          </a:p>
          <a:p>
            <a:pPr eaLnBrk="1" hangingPunct="1"/>
            <a:endParaRPr lang="en-US" altLang="es-MX" dirty="0">
              <a:cs typeface="Times New Roman" pitchFamily="18" charset="0"/>
            </a:endParaRPr>
          </a:p>
          <a:p>
            <a:pPr eaLnBrk="1" hangingPunct="1"/>
            <a:endParaRPr lang="en-US" altLang="es-MX" dirty="0">
              <a:cs typeface="Times New Roman" pitchFamily="18" charset="0"/>
            </a:endParaRPr>
          </a:p>
          <a:p>
            <a:pPr eaLnBrk="1" hangingPunct="1"/>
            <a:r>
              <a:rPr lang="en-US" altLang="es-MX" dirty="0">
                <a:cs typeface="Times New Roman" pitchFamily="18" charset="0"/>
              </a:rPr>
              <a:t>Some scenarios look forward – they are called “forecasts”. They describe how future conditions might develop from current conditions and driving forces.  Typical so-called “business-as-usual” projections are forecasts.  They generally focus on the continuation of current trends and relationships into the future.  But scenarios that predict breakdowns and crises are also forecasts, where the analysts project the breakdown of continuity and the structural integrity of the system.</a:t>
            </a:r>
          </a:p>
          <a:p>
            <a:pPr eaLnBrk="1" hangingPunct="1"/>
            <a:r>
              <a:rPr lang="en-US" altLang="es-MX" dirty="0">
                <a:cs typeface="Times New Roman" pitchFamily="18" charset="0"/>
              </a:rPr>
              <a:t>Others scenarios are called “</a:t>
            </a:r>
            <a:r>
              <a:rPr lang="en-US" altLang="es-MX" dirty="0" err="1">
                <a:cs typeface="Times New Roman" pitchFamily="18" charset="0"/>
              </a:rPr>
              <a:t>backcasts</a:t>
            </a:r>
            <a:r>
              <a:rPr lang="en-US" altLang="es-MX" dirty="0">
                <a:cs typeface="Times New Roman" pitchFamily="18" charset="0"/>
              </a:rPr>
              <a:t>”.  They differ from forecasts by beginning with an image of the future.  They then seek to identify plausible development pathways for getting there.  </a:t>
            </a:r>
            <a:r>
              <a:rPr lang="en-US" altLang="es-MX" dirty="0" err="1">
                <a:cs typeface="Times New Roman" pitchFamily="18" charset="0"/>
              </a:rPr>
              <a:t>Backcasts</a:t>
            </a:r>
            <a:r>
              <a:rPr lang="en-US" altLang="es-MX" dirty="0">
                <a:cs typeface="Times New Roman" pitchFamily="18" charset="0"/>
              </a:rPr>
              <a:t> are very useful to sustainable development studies.  With </a:t>
            </a:r>
            <a:r>
              <a:rPr lang="en-US" altLang="es-MX" dirty="0" err="1">
                <a:cs typeface="Times New Roman" pitchFamily="18" charset="0"/>
              </a:rPr>
              <a:t>backcasts</a:t>
            </a:r>
            <a:r>
              <a:rPr lang="en-US" altLang="es-MX" dirty="0">
                <a:cs typeface="Times New Roman" pitchFamily="18" charset="0"/>
              </a:rPr>
              <a:t> we can ask: Where do we want to go? And: How do we get there? For example, in a water sustainability study we might imagine the future of a water basin where there is investment in water infrastructure, more efficient use and water allocation rules that balance between different users and environmental requirements.  Then, we might explore the changes of polices, values and technologies that could get us from here to there.</a:t>
            </a:r>
          </a:p>
          <a:p>
            <a:pPr eaLnBrk="1" hangingPunct="1"/>
            <a:r>
              <a:rPr lang="en-US" altLang="es-MX" dirty="0" err="1">
                <a:cs typeface="Times New Roman" pitchFamily="18" charset="0"/>
              </a:rPr>
              <a:t>Otra</a:t>
            </a:r>
            <a:r>
              <a:rPr lang="en-US" altLang="es-MX" dirty="0">
                <a:cs typeface="Times New Roman" pitchFamily="18" charset="0"/>
              </a:rPr>
              <a:t> </a:t>
            </a:r>
            <a:r>
              <a:rPr lang="en-US" altLang="es-MX" dirty="0" err="1">
                <a:cs typeface="Times New Roman" pitchFamily="18" charset="0"/>
              </a:rPr>
              <a:t>seria</a:t>
            </a:r>
            <a:r>
              <a:rPr lang="en-US" altLang="es-MX" dirty="0">
                <a:cs typeface="Times New Roman" pitchFamily="18" charset="0"/>
              </a:rPr>
              <a:t> que </a:t>
            </a:r>
            <a:r>
              <a:rPr lang="en-US" altLang="es-MX" dirty="0" err="1">
                <a:cs typeface="Times New Roman" pitchFamily="18" charset="0"/>
              </a:rPr>
              <a:t>queremos</a:t>
            </a:r>
            <a:r>
              <a:rPr lang="en-US" altLang="es-MX" dirty="0">
                <a:cs typeface="Times New Roman" pitchFamily="18" charset="0"/>
              </a:rPr>
              <a:t> </a:t>
            </a:r>
            <a:r>
              <a:rPr lang="en-US" altLang="es-MX" dirty="0" err="1">
                <a:cs typeface="Times New Roman" pitchFamily="18" charset="0"/>
              </a:rPr>
              <a:t>en</a:t>
            </a:r>
            <a:r>
              <a:rPr lang="en-US" altLang="es-MX" dirty="0">
                <a:cs typeface="Times New Roman" pitchFamily="18" charset="0"/>
              </a:rPr>
              <a:t> el </a:t>
            </a:r>
            <a:r>
              <a:rPr lang="en-US" altLang="es-MX" dirty="0" err="1">
                <a:cs typeface="Times New Roman" pitchFamily="18" charset="0"/>
              </a:rPr>
              <a:t>futuro</a:t>
            </a:r>
            <a:r>
              <a:rPr lang="en-US" altLang="es-MX" dirty="0">
                <a:cs typeface="Times New Roman" pitchFamily="18" charset="0"/>
              </a:rPr>
              <a:t> </a:t>
            </a:r>
            <a:r>
              <a:rPr lang="en-US" altLang="es-MX" dirty="0" err="1">
                <a:cs typeface="Times New Roman" pitchFamily="18" charset="0"/>
              </a:rPr>
              <a:t>contar</a:t>
            </a:r>
            <a:r>
              <a:rPr lang="en-US" altLang="es-MX" dirty="0">
                <a:cs typeface="Times New Roman" pitchFamily="18" charset="0"/>
              </a:rPr>
              <a:t> con mayor </a:t>
            </a:r>
            <a:r>
              <a:rPr lang="en-US" altLang="es-MX" dirty="0" err="1">
                <a:cs typeface="Times New Roman" pitchFamily="18" charset="0"/>
              </a:rPr>
              <a:t>acceso</a:t>
            </a:r>
            <a:r>
              <a:rPr lang="en-US" altLang="es-MX" dirty="0">
                <a:cs typeface="Times New Roman" pitchFamily="18" charset="0"/>
              </a:rPr>
              <a:t> a la </a:t>
            </a:r>
            <a:r>
              <a:rPr lang="en-US" altLang="es-MX" dirty="0" err="1">
                <a:cs typeface="Times New Roman" pitchFamily="18" charset="0"/>
              </a:rPr>
              <a:t>energia</a:t>
            </a:r>
            <a:r>
              <a:rPr lang="en-US" altLang="es-MX" dirty="0">
                <a:cs typeface="Times New Roman" pitchFamily="18" charset="0"/>
              </a:rPr>
              <a:t> </a:t>
            </a:r>
            <a:r>
              <a:rPr lang="en-US" altLang="es-MX" dirty="0" err="1">
                <a:cs typeface="Times New Roman" pitchFamily="18" charset="0"/>
              </a:rPr>
              <a:t>por</a:t>
            </a:r>
            <a:r>
              <a:rPr lang="en-US" altLang="es-MX" dirty="0">
                <a:cs typeface="Times New Roman" pitchFamily="18" charset="0"/>
              </a:rPr>
              <a:t> parte de </a:t>
            </a:r>
            <a:r>
              <a:rPr lang="en-US" altLang="es-MX" dirty="0" err="1">
                <a:cs typeface="Times New Roman" pitchFamily="18" charset="0"/>
              </a:rPr>
              <a:t>los</a:t>
            </a:r>
            <a:r>
              <a:rPr lang="en-US" altLang="es-MX" dirty="0">
                <a:cs typeface="Times New Roman" pitchFamily="18" charset="0"/>
              </a:rPr>
              <a:t> </a:t>
            </a:r>
            <a:r>
              <a:rPr lang="en-US" altLang="es-MX" dirty="0" err="1">
                <a:cs typeface="Times New Roman" pitchFamily="18" charset="0"/>
              </a:rPr>
              <a:t>usuarios</a:t>
            </a:r>
            <a:r>
              <a:rPr lang="en-US" altLang="es-MX" dirty="0">
                <a:cs typeface="Times New Roman" pitchFamily="18" charset="0"/>
              </a:rPr>
              <a:t> y </a:t>
            </a:r>
            <a:r>
              <a:rPr lang="en-US" altLang="es-MX" dirty="0" err="1">
                <a:cs typeface="Times New Roman" pitchFamily="18" charset="0"/>
              </a:rPr>
              <a:t>una</a:t>
            </a:r>
            <a:r>
              <a:rPr lang="en-US" altLang="es-MX" dirty="0">
                <a:cs typeface="Times New Roman" pitchFamily="18" charset="0"/>
              </a:rPr>
              <a:t> </a:t>
            </a:r>
            <a:r>
              <a:rPr lang="en-US" altLang="es-MX" dirty="0" err="1">
                <a:cs typeface="Times New Roman" pitchFamily="18" charset="0"/>
              </a:rPr>
              <a:t>matriz</a:t>
            </a:r>
            <a:r>
              <a:rPr lang="en-US" altLang="es-MX" dirty="0">
                <a:cs typeface="Times New Roman" pitchFamily="18" charset="0"/>
              </a:rPr>
              <a:t> </a:t>
            </a:r>
            <a:r>
              <a:rPr lang="en-US" altLang="es-MX" dirty="0" err="1">
                <a:cs typeface="Times New Roman" pitchFamily="18" charset="0"/>
              </a:rPr>
              <a:t>diversificada</a:t>
            </a:r>
            <a:r>
              <a:rPr lang="en-US" altLang="es-MX" dirty="0">
                <a:cs typeface="Times New Roman" pitchFamily="18" charset="0"/>
              </a:rPr>
              <a:t> (</a:t>
            </a:r>
            <a:r>
              <a:rPr lang="en-US" altLang="es-MX" dirty="0" err="1">
                <a:cs typeface="Times New Roman" pitchFamily="18" charset="0"/>
              </a:rPr>
              <a:t>donde</a:t>
            </a:r>
            <a:r>
              <a:rPr lang="en-US" altLang="es-MX" dirty="0">
                <a:cs typeface="Times New Roman" pitchFamily="18" charset="0"/>
              </a:rPr>
              <a:t> </a:t>
            </a:r>
            <a:r>
              <a:rPr lang="en-US" altLang="es-MX" dirty="0" err="1">
                <a:cs typeface="Times New Roman" pitchFamily="18" charset="0"/>
              </a:rPr>
              <a:t>queremos</a:t>
            </a:r>
            <a:r>
              <a:rPr lang="en-US" altLang="es-MX" dirty="0">
                <a:cs typeface="Times New Roman" pitchFamily="18" charset="0"/>
              </a:rPr>
              <a:t> </a:t>
            </a:r>
            <a:r>
              <a:rPr lang="en-US" altLang="es-MX" dirty="0" err="1">
                <a:cs typeface="Times New Roman" pitchFamily="18" charset="0"/>
              </a:rPr>
              <a:t>llegar</a:t>
            </a:r>
            <a:r>
              <a:rPr lang="en-US" altLang="es-MX" dirty="0">
                <a:cs typeface="Times New Roman" pitchFamily="18" charset="0"/>
              </a:rPr>
              <a:t>) y el </a:t>
            </a:r>
            <a:r>
              <a:rPr lang="en-US" altLang="es-MX" dirty="0" err="1">
                <a:cs typeface="Times New Roman" pitchFamily="18" charset="0"/>
              </a:rPr>
              <a:t>como</a:t>
            </a:r>
            <a:r>
              <a:rPr lang="en-US" altLang="es-MX" dirty="0">
                <a:cs typeface="Times New Roman" pitchFamily="18" charset="0"/>
              </a:rPr>
              <a:t> </a:t>
            </a:r>
            <a:r>
              <a:rPr lang="en-US" altLang="es-MX" dirty="0" err="1">
                <a:cs typeface="Times New Roman" pitchFamily="18" charset="0"/>
              </a:rPr>
              <a:t>seria</a:t>
            </a:r>
            <a:r>
              <a:rPr lang="en-US" altLang="es-MX" dirty="0">
                <a:cs typeface="Times New Roman" pitchFamily="18" charset="0"/>
              </a:rPr>
              <a:t> </a:t>
            </a:r>
            <a:r>
              <a:rPr lang="en-US" altLang="es-MX" dirty="0" err="1">
                <a:cs typeface="Times New Roman" pitchFamily="18" charset="0"/>
              </a:rPr>
              <a:t>definiendo</a:t>
            </a:r>
            <a:r>
              <a:rPr lang="en-US" altLang="es-MX" dirty="0">
                <a:cs typeface="Times New Roman" pitchFamily="18" charset="0"/>
              </a:rPr>
              <a:t> </a:t>
            </a:r>
            <a:r>
              <a:rPr lang="en-US" altLang="es-MX" dirty="0" err="1">
                <a:cs typeface="Times New Roman" pitchFamily="18" charset="0"/>
              </a:rPr>
              <a:t>politicas</a:t>
            </a:r>
            <a:r>
              <a:rPr lang="en-US" altLang="es-MX" dirty="0">
                <a:cs typeface="Times New Roman" pitchFamily="18" charset="0"/>
              </a:rPr>
              <a:t>, </a:t>
            </a:r>
            <a:r>
              <a:rPr lang="en-US" altLang="es-MX" dirty="0" err="1">
                <a:cs typeface="Times New Roman" pitchFamily="18" charset="0"/>
              </a:rPr>
              <a:t>tecnologias</a:t>
            </a:r>
            <a:r>
              <a:rPr lang="en-US" altLang="es-MX" dirty="0">
                <a:cs typeface="Times New Roman" pitchFamily="18" charset="0"/>
              </a:rPr>
              <a:t>, </a:t>
            </a:r>
            <a:r>
              <a:rPr lang="en-US" altLang="es-MX" dirty="0" err="1">
                <a:cs typeface="Times New Roman" pitchFamily="18" charset="0"/>
              </a:rPr>
              <a:t>valores</a:t>
            </a:r>
            <a:r>
              <a:rPr lang="en-US" altLang="es-MX" dirty="0">
                <a:cs typeface="Times New Roman" pitchFamily="18" charset="0"/>
              </a:rPr>
              <a:t>, </a:t>
            </a:r>
            <a:r>
              <a:rPr lang="en-US" altLang="es-MX" dirty="0" err="1">
                <a:cs typeface="Times New Roman" pitchFamily="18" charset="0"/>
              </a:rPr>
              <a:t>etc</a:t>
            </a:r>
            <a:r>
              <a:rPr lang="en-US" altLang="es-MX" dirty="0">
                <a:cs typeface="Times New Roman" pitchFamily="18" charset="0"/>
              </a:rPr>
              <a:t> que </a:t>
            </a:r>
            <a:r>
              <a:rPr lang="en-US" altLang="es-MX" dirty="0" err="1">
                <a:cs typeface="Times New Roman" pitchFamily="18" charset="0"/>
              </a:rPr>
              <a:t>nos</a:t>
            </a:r>
            <a:r>
              <a:rPr lang="en-US" altLang="es-MX" dirty="0">
                <a:cs typeface="Times New Roman" pitchFamily="18" charset="0"/>
              </a:rPr>
              <a:t> </a:t>
            </a:r>
            <a:r>
              <a:rPr lang="en-US" altLang="es-MX" dirty="0" err="1">
                <a:cs typeface="Times New Roman" pitchFamily="18" charset="0"/>
              </a:rPr>
              <a:t>permitan</a:t>
            </a:r>
            <a:r>
              <a:rPr lang="en-US" altLang="es-MX" dirty="0">
                <a:cs typeface="Times New Roman" pitchFamily="18" charset="0"/>
              </a:rPr>
              <a:t> </a:t>
            </a:r>
            <a:r>
              <a:rPr lang="en-US" altLang="es-MX" dirty="0" err="1">
                <a:cs typeface="Times New Roman" pitchFamily="18" charset="0"/>
              </a:rPr>
              <a:t>llegar</a:t>
            </a:r>
            <a:r>
              <a:rPr lang="en-US" altLang="es-MX" dirty="0">
                <a:cs typeface="Times New Roman" pitchFamily="18" charset="0"/>
              </a:rPr>
              <a:t> </a:t>
            </a:r>
            <a:r>
              <a:rPr lang="en-US" altLang="es-MX" dirty="0" err="1">
                <a:cs typeface="Times New Roman" pitchFamily="18" charset="0"/>
              </a:rPr>
              <a:t>alli</a:t>
            </a:r>
            <a:r>
              <a:rPr lang="en-US" altLang="es-MX" dirty="0">
                <a:cs typeface="Times New Roman" pitchFamily="18" charset="0"/>
              </a:rPr>
              <a:t> (</a:t>
            </a:r>
            <a:r>
              <a:rPr lang="en-US" altLang="es-MX" dirty="0" err="1">
                <a:cs typeface="Times New Roman" pitchFamily="18" charset="0"/>
              </a:rPr>
              <a:t>como</a:t>
            </a:r>
            <a:r>
              <a:rPr lang="en-US" altLang="es-MX" dirty="0">
                <a:cs typeface="Times New Roman" pitchFamily="18" charset="0"/>
              </a:rPr>
              <a:t>).</a:t>
            </a:r>
            <a:endParaRPr lang="en-US" altLang="es-MX" dirty="0"/>
          </a:p>
          <a:p>
            <a:pPr eaLnBrk="1" hangingPunct="1"/>
            <a:endParaRPr lang="en-US" altLang="es-MX" dirty="0"/>
          </a:p>
          <a:p>
            <a:pPr eaLnBrk="1" hangingPunct="1"/>
            <a:endParaRPr lang="es-AR" altLang="es-ES" dirty="0"/>
          </a:p>
          <a:p>
            <a:pPr eaLnBrk="1" hangingPunct="1"/>
            <a:endParaRPr lang="es-AR" alt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1 Marcador de imagen de diapositiva"/>
          <p:cNvSpPr>
            <a:spLocks noGrp="1" noRot="1" noChangeAspect="1" noChangeArrowheads="1" noTextEdit="1"/>
          </p:cNvSpPr>
          <p:nvPr>
            <p:ph type="sldImg"/>
          </p:nvPr>
        </p:nvSpPr>
        <p:spPr>
          <a:ln/>
        </p:spPr>
      </p:sp>
      <p:sp>
        <p:nvSpPr>
          <p:cNvPr id="180227" name="2 Marcador de notas"/>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AR" altLang="es-MX"/>
              <a:t>La técnica de escenarios para lo que sirve es para censar el impacto de una o varias medidas bajo diversas condiciones y de esa manera definir una política que ayude a la implementación de la misma.</a:t>
            </a:r>
          </a:p>
          <a:p>
            <a:pPr eaLnBrk="1" hangingPunct="1"/>
            <a:r>
              <a:rPr lang="es-AR" altLang="es-MX"/>
              <a:t>La idea no es acertar.</a:t>
            </a:r>
          </a:p>
          <a:p>
            <a:endParaRPr lang="es-ES" altLang="es-MX"/>
          </a:p>
          <a:p>
            <a:r>
              <a:rPr lang="es-ES" altLang="es-MX"/>
              <a:t>Los resultados de la prospectiva sigue el concepto que pasaría Sí. </a:t>
            </a:r>
          </a:p>
          <a:p>
            <a:r>
              <a:rPr lang="es-ES" altLang="es-MX"/>
              <a:t>Se trata de un conjunto de hipótesis que guardan coherencia interna y conforman uno o varios escenarios.</a:t>
            </a:r>
          </a:p>
          <a:p>
            <a:endParaRPr lang="es-ES" altLang="es-MX"/>
          </a:p>
        </p:txBody>
      </p:sp>
      <p:sp>
        <p:nvSpPr>
          <p:cNvPr id="180228" name="3 Marcador de número de diapositiva"/>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11">
              <a:defRPr sz="2400">
                <a:solidFill>
                  <a:schemeClr val="tx1"/>
                </a:solidFill>
                <a:latin typeface="Verdana" pitchFamily="34" charset="0"/>
              </a:defRPr>
            </a:lvl1pPr>
            <a:lvl2pPr marL="741538" indent="-285207" defTabSz="979211">
              <a:defRPr sz="2400">
                <a:solidFill>
                  <a:schemeClr val="tx1"/>
                </a:solidFill>
                <a:latin typeface="Verdana" pitchFamily="34" charset="0"/>
              </a:defRPr>
            </a:lvl2pPr>
            <a:lvl3pPr marL="1140828" indent="-228166" defTabSz="979211">
              <a:defRPr sz="2400">
                <a:solidFill>
                  <a:schemeClr val="tx1"/>
                </a:solidFill>
                <a:latin typeface="Verdana" pitchFamily="34" charset="0"/>
              </a:defRPr>
            </a:lvl3pPr>
            <a:lvl4pPr marL="1597160" indent="-228166" defTabSz="979211">
              <a:defRPr sz="2400">
                <a:solidFill>
                  <a:schemeClr val="tx1"/>
                </a:solidFill>
                <a:latin typeface="Verdana" pitchFamily="34" charset="0"/>
              </a:defRPr>
            </a:lvl4pPr>
            <a:lvl5pPr marL="2053491" indent="-228166" defTabSz="979211">
              <a:defRPr sz="2400">
                <a:solidFill>
                  <a:schemeClr val="tx1"/>
                </a:solidFill>
                <a:latin typeface="Verdana" pitchFamily="34" charset="0"/>
              </a:defRPr>
            </a:lvl5pPr>
            <a:lvl6pPr marL="2509822" indent="-228166" defTabSz="979211" eaLnBrk="0" fontAlgn="base" hangingPunct="0">
              <a:spcBef>
                <a:spcPct val="0"/>
              </a:spcBef>
              <a:spcAft>
                <a:spcPct val="0"/>
              </a:spcAft>
              <a:defRPr sz="2400">
                <a:solidFill>
                  <a:schemeClr val="tx1"/>
                </a:solidFill>
                <a:latin typeface="Verdana" pitchFamily="34" charset="0"/>
              </a:defRPr>
            </a:lvl6pPr>
            <a:lvl7pPr marL="2966154" indent="-228166" defTabSz="979211" eaLnBrk="0" fontAlgn="base" hangingPunct="0">
              <a:spcBef>
                <a:spcPct val="0"/>
              </a:spcBef>
              <a:spcAft>
                <a:spcPct val="0"/>
              </a:spcAft>
              <a:defRPr sz="2400">
                <a:solidFill>
                  <a:schemeClr val="tx1"/>
                </a:solidFill>
                <a:latin typeface="Verdana" pitchFamily="34" charset="0"/>
              </a:defRPr>
            </a:lvl7pPr>
            <a:lvl8pPr marL="3422485" indent="-228166" defTabSz="979211" eaLnBrk="0" fontAlgn="base" hangingPunct="0">
              <a:spcBef>
                <a:spcPct val="0"/>
              </a:spcBef>
              <a:spcAft>
                <a:spcPct val="0"/>
              </a:spcAft>
              <a:defRPr sz="2400">
                <a:solidFill>
                  <a:schemeClr val="tx1"/>
                </a:solidFill>
                <a:latin typeface="Verdana" pitchFamily="34" charset="0"/>
              </a:defRPr>
            </a:lvl8pPr>
            <a:lvl9pPr marL="3878816" indent="-228166" defTabSz="979211" eaLnBrk="0" fontAlgn="base" hangingPunct="0">
              <a:spcBef>
                <a:spcPct val="0"/>
              </a:spcBef>
              <a:spcAft>
                <a:spcPct val="0"/>
              </a:spcAft>
              <a:defRPr sz="2400">
                <a:solidFill>
                  <a:schemeClr val="tx1"/>
                </a:solidFill>
                <a:latin typeface="Verdana" pitchFamily="34" charset="0"/>
              </a:defRPr>
            </a:lvl9pPr>
          </a:lstStyle>
          <a:p>
            <a:fld id="{BD30A419-2F2F-4C6B-B65F-F646DD752E86}" type="slidenum">
              <a:rPr lang="es-AR" altLang="es-MX" sz="1300">
                <a:latin typeface="Arial" charset="0"/>
              </a:rPr>
              <a:pPr/>
              <a:t>4</a:t>
            </a:fld>
            <a:endParaRPr lang="es-AR" altLang="es-MX" sz="130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C4947A7-1407-4728-B463-3E24F8B647AF}" type="slidenum">
              <a:rPr lang="es-AR" altLang="es-AR" sz="1300">
                <a:latin typeface="Arial" charset="0"/>
              </a:rPr>
              <a:pPr eaLnBrk="1" hangingPunct="1">
                <a:spcBef>
                  <a:spcPct val="0"/>
                </a:spcBef>
              </a:pPr>
              <a:t>5</a:t>
            </a:fld>
            <a:endParaRPr lang="es-AR" altLang="es-AR" sz="1300">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AR" dirty="0"/>
              <a:t>Al tocar nuevamente se pinta Objetivos, para comenzar con la descripción</a:t>
            </a:r>
            <a:endParaRPr lang="es-AR" altLang="es-A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C4947A7-1407-4728-B463-3E24F8B647AF}" type="slidenum">
              <a:rPr lang="es-AR" altLang="es-AR" sz="1300">
                <a:latin typeface="Arial" charset="0"/>
              </a:rPr>
              <a:pPr eaLnBrk="1" hangingPunct="1">
                <a:spcBef>
                  <a:spcPct val="0"/>
                </a:spcBef>
              </a:pPr>
              <a:t>6</a:t>
            </a:fld>
            <a:endParaRPr lang="es-AR" altLang="es-AR" sz="1300">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AR" dirty="0"/>
              <a:t>Al tocar nuevamente se pinta Objetivos, para comenzar con la descripción</a:t>
            </a:r>
            <a:endParaRPr lang="es-AR" altLang="es-A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C4947A7-1407-4728-B463-3E24F8B647AF}" type="slidenum">
              <a:rPr lang="es-AR" altLang="es-AR" sz="1300">
                <a:latin typeface="Arial" charset="0"/>
              </a:rPr>
              <a:pPr eaLnBrk="1" hangingPunct="1">
                <a:spcBef>
                  <a:spcPct val="0"/>
                </a:spcBef>
              </a:pPr>
              <a:t>7</a:t>
            </a:fld>
            <a:endParaRPr lang="es-AR" altLang="es-AR" sz="1300">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AR" dirty="0"/>
              <a:t>Al tocar nuevamente se pinta Objetivos, para comenzar con la descripción</a:t>
            </a:r>
            <a:endParaRPr lang="es-AR" altLang="es-AR" dirty="0"/>
          </a:p>
        </p:txBody>
      </p:sp>
    </p:spTree>
    <p:extLst>
      <p:ext uri="{BB962C8B-B14F-4D97-AF65-F5344CB8AC3E}">
        <p14:creationId xmlns:p14="http://schemas.microsoft.com/office/powerpoint/2010/main" val="190451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C4947A7-1407-4728-B463-3E24F8B647AF}" type="slidenum">
              <a:rPr lang="es-AR" altLang="es-AR" sz="1300">
                <a:latin typeface="Arial" charset="0"/>
              </a:rPr>
              <a:pPr eaLnBrk="1" hangingPunct="1">
                <a:spcBef>
                  <a:spcPct val="0"/>
                </a:spcBef>
              </a:pPr>
              <a:t>8</a:t>
            </a:fld>
            <a:endParaRPr lang="es-AR" altLang="es-AR" sz="1300">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AR" sz="1400" kern="1200" dirty="0">
                <a:solidFill>
                  <a:schemeClr val="tx1"/>
                </a:solidFill>
                <a:effectLst/>
                <a:latin typeface="Calibri" pitchFamily="34" charset="0"/>
                <a:ea typeface="+mn-ea"/>
                <a:cs typeface="+mn-cs"/>
              </a:rPr>
              <a:t>Los diagnósticos y los lineamientos de política energética propuestos, sin la decisión política y el compromiso institucional, lo más probable es que todos los esfuerzos realizados se pierdan en el tiempo.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C4947A7-1407-4728-B463-3E24F8B647AF}" type="slidenum">
              <a:rPr lang="es-AR" altLang="es-AR" sz="1300">
                <a:latin typeface="Arial" charset="0"/>
              </a:rPr>
              <a:pPr eaLnBrk="1" hangingPunct="1">
                <a:spcBef>
                  <a:spcPct val="0"/>
                </a:spcBef>
              </a:pPr>
              <a:t>9</a:t>
            </a:fld>
            <a:endParaRPr lang="es-AR" altLang="es-AR" sz="1300">
              <a:latin typeface="Arial"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AR" sz="1400" kern="1200" dirty="0">
                <a:solidFill>
                  <a:schemeClr val="tx1"/>
                </a:solidFill>
                <a:effectLst/>
                <a:latin typeface="Calibri" pitchFamily="34" charset="0"/>
                <a:ea typeface="+mn-ea"/>
                <a:cs typeface="+mn-cs"/>
              </a:rPr>
              <a:t>Los diagnósticos y los lineamientos de política energética propuestos, sin la decisión política y el compromiso institucional, lo más probable es que todos los esfuerzos realizados se pierdan en el tiempo.</a:t>
            </a:r>
          </a:p>
        </p:txBody>
      </p:sp>
    </p:spTree>
    <p:extLst>
      <p:ext uri="{BB962C8B-B14F-4D97-AF65-F5344CB8AC3E}">
        <p14:creationId xmlns:p14="http://schemas.microsoft.com/office/powerpoint/2010/main" val="344859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9260" eaLnBrk="0" hangingPunct="0">
              <a:spcBef>
                <a:spcPct val="30000"/>
              </a:spcBef>
              <a:defRPr sz="1400">
                <a:solidFill>
                  <a:schemeClr val="tx1"/>
                </a:solidFill>
                <a:latin typeface="Calibri" pitchFamily="34" charset="0"/>
              </a:defRPr>
            </a:lvl1pPr>
            <a:lvl2pPr marL="752534" indent="-289436" defTabSz="979260" eaLnBrk="0" hangingPunct="0">
              <a:spcBef>
                <a:spcPct val="30000"/>
              </a:spcBef>
              <a:defRPr sz="1400">
                <a:solidFill>
                  <a:schemeClr val="tx1"/>
                </a:solidFill>
                <a:latin typeface="Calibri" pitchFamily="34" charset="0"/>
              </a:defRPr>
            </a:lvl2pPr>
            <a:lvl3pPr marL="1157745" indent="-231549" defTabSz="979260" eaLnBrk="0" hangingPunct="0">
              <a:spcBef>
                <a:spcPct val="30000"/>
              </a:spcBef>
              <a:defRPr sz="1400">
                <a:solidFill>
                  <a:schemeClr val="tx1"/>
                </a:solidFill>
                <a:latin typeface="Calibri" pitchFamily="34" charset="0"/>
              </a:defRPr>
            </a:lvl3pPr>
            <a:lvl4pPr marL="1620843" indent="-231549" defTabSz="979260" eaLnBrk="0" hangingPunct="0">
              <a:spcBef>
                <a:spcPct val="30000"/>
              </a:spcBef>
              <a:defRPr sz="1400">
                <a:solidFill>
                  <a:schemeClr val="tx1"/>
                </a:solidFill>
                <a:latin typeface="Calibri" pitchFamily="34" charset="0"/>
              </a:defRPr>
            </a:lvl4pPr>
            <a:lvl5pPr marL="2083940" indent="-231549" defTabSz="979260" eaLnBrk="0" hangingPunct="0">
              <a:spcBef>
                <a:spcPct val="30000"/>
              </a:spcBef>
              <a:defRPr sz="1400">
                <a:solidFill>
                  <a:schemeClr val="tx1"/>
                </a:solidFill>
                <a:latin typeface="Calibri" pitchFamily="34" charset="0"/>
              </a:defRPr>
            </a:lvl5pPr>
            <a:lvl6pPr marL="2547038" indent="-231549" defTabSz="979260" eaLnBrk="0" fontAlgn="base" hangingPunct="0">
              <a:spcBef>
                <a:spcPct val="30000"/>
              </a:spcBef>
              <a:spcAft>
                <a:spcPct val="0"/>
              </a:spcAft>
              <a:defRPr sz="1400">
                <a:solidFill>
                  <a:schemeClr val="tx1"/>
                </a:solidFill>
                <a:latin typeface="Calibri" pitchFamily="34" charset="0"/>
              </a:defRPr>
            </a:lvl6pPr>
            <a:lvl7pPr marL="3010136" indent="-231549" defTabSz="979260" eaLnBrk="0" fontAlgn="base" hangingPunct="0">
              <a:spcBef>
                <a:spcPct val="30000"/>
              </a:spcBef>
              <a:spcAft>
                <a:spcPct val="0"/>
              </a:spcAft>
              <a:defRPr sz="1400">
                <a:solidFill>
                  <a:schemeClr val="tx1"/>
                </a:solidFill>
                <a:latin typeface="Calibri" pitchFamily="34" charset="0"/>
              </a:defRPr>
            </a:lvl7pPr>
            <a:lvl8pPr marL="3473234" indent="-231549" defTabSz="979260" eaLnBrk="0" fontAlgn="base" hangingPunct="0">
              <a:spcBef>
                <a:spcPct val="30000"/>
              </a:spcBef>
              <a:spcAft>
                <a:spcPct val="0"/>
              </a:spcAft>
              <a:defRPr sz="1400">
                <a:solidFill>
                  <a:schemeClr val="tx1"/>
                </a:solidFill>
                <a:latin typeface="Calibri" pitchFamily="34" charset="0"/>
              </a:defRPr>
            </a:lvl8pPr>
            <a:lvl9pPr marL="3936332" indent="-231549" defTabSz="979260" eaLnBrk="0" fontAlgn="base" hangingPunct="0">
              <a:spcBef>
                <a:spcPct val="30000"/>
              </a:spcBef>
              <a:spcAft>
                <a:spcPct val="0"/>
              </a:spcAft>
              <a:defRPr sz="1400">
                <a:solidFill>
                  <a:schemeClr val="tx1"/>
                </a:solidFill>
                <a:latin typeface="Calibri" pitchFamily="34" charset="0"/>
              </a:defRPr>
            </a:lvl9pPr>
          </a:lstStyle>
          <a:p>
            <a:pPr eaLnBrk="1" hangingPunct="1">
              <a:spcBef>
                <a:spcPct val="0"/>
              </a:spcBef>
            </a:pPr>
            <a:fld id="{040458D6-5CC0-4084-BCDC-EE5BEBF4B89D}" type="slidenum">
              <a:rPr lang="es-AR" altLang="es-AR" sz="1300">
                <a:latin typeface="Arial" charset="0"/>
              </a:rPr>
              <a:pPr eaLnBrk="1" hangingPunct="1">
                <a:spcBef>
                  <a:spcPct val="0"/>
                </a:spcBef>
              </a:pPr>
              <a:t>10</a:t>
            </a:fld>
            <a:endParaRPr lang="es-AR" altLang="es-AR" sz="1300">
              <a:latin typeface="Arial"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s-ES" dirty="0"/>
              <a:t>Einstein decía que es deseable mantener incluso las cosas complejas tan simples como pueden, sin perder algo de la esencia de esas cosas, pero que algunas cosas no se pueden reducir a algo más simple ya que pierden algo de vital importancia.</a:t>
            </a:r>
            <a:endParaRPr lang="es-A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4"/>
          <p:cNvSpPr>
            <a:spLocks noChangeShapeType="1"/>
          </p:cNvSpPr>
          <p:nvPr/>
        </p:nvSpPr>
        <p:spPr bwMode="auto">
          <a:xfrm>
            <a:off x="0" y="6337300"/>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sp>
        <p:nvSpPr>
          <p:cNvPr id="5" name="Rectangle 6"/>
          <p:cNvSpPr>
            <a:spLocks noChangeArrowheads="1"/>
          </p:cNvSpPr>
          <p:nvPr/>
        </p:nvSpPr>
        <p:spPr bwMode="auto">
          <a:xfrm>
            <a:off x="152400" y="152400"/>
            <a:ext cx="8839200" cy="6172200"/>
          </a:xfrm>
          <a:prstGeom prst="rect">
            <a:avLst/>
          </a:prstGeom>
          <a:solidFill>
            <a:schemeClr val="bg1"/>
          </a:solidFill>
          <a:ln>
            <a:noFill/>
          </a:ln>
          <a:extLst/>
        </p:spPr>
        <p:txBody>
          <a:bodyPr wrap="none" anchor="ctr"/>
          <a:lstStyle>
            <a:lvl1pPr eaLnBrk="0" hangingPunct="0">
              <a:defRPr sz="2000">
                <a:solidFill>
                  <a:schemeClr val="tx1"/>
                </a:solidFill>
                <a:latin typeface="Verdana" pitchFamily="34" charset="0"/>
              </a:defRPr>
            </a:lvl1pPr>
            <a:lvl2pPr marL="742950" indent="-285750" eaLnBrk="0" hangingPunct="0">
              <a:defRPr sz="2000">
                <a:solidFill>
                  <a:schemeClr val="tx1"/>
                </a:solidFill>
                <a:latin typeface="Verdana" pitchFamily="34" charset="0"/>
              </a:defRPr>
            </a:lvl2pPr>
            <a:lvl3pPr marL="1143000" indent="-228600" eaLnBrk="0" hangingPunct="0">
              <a:defRPr sz="2000">
                <a:solidFill>
                  <a:schemeClr val="tx1"/>
                </a:solidFill>
                <a:latin typeface="Verdana" pitchFamily="34" charset="0"/>
              </a:defRPr>
            </a:lvl3pPr>
            <a:lvl4pPr marL="1600200" indent="-228600" eaLnBrk="0" hangingPunct="0">
              <a:defRPr sz="2000">
                <a:solidFill>
                  <a:schemeClr val="tx1"/>
                </a:solidFill>
                <a:latin typeface="Verdana" pitchFamily="34" charset="0"/>
              </a:defRPr>
            </a:lvl4pPr>
            <a:lvl5pPr marL="2057400" indent="-228600" eaLnBrk="0" hangingPunct="0">
              <a:defRPr sz="2000">
                <a:solidFill>
                  <a:schemeClr val="tx1"/>
                </a:solidFill>
                <a:latin typeface="Verdana" pitchFamily="34" charset="0"/>
              </a:defRPr>
            </a:lvl5pPr>
            <a:lvl6pPr marL="2514600" indent="-228600" eaLnBrk="0" fontAlgn="base" hangingPunct="0">
              <a:spcBef>
                <a:spcPct val="0"/>
              </a:spcBef>
              <a:spcAft>
                <a:spcPct val="0"/>
              </a:spcAft>
              <a:defRPr sz="2000">
                <a:solidFill>
                  <a:schemeClr val="tx1"/>
                </a:solidFill>
                <a:latin typeface="Verdana" pitchFamily="34" charset="0"/>
              </a:defRPr>
            </a:lvl6pPr>
            <a:lvl7pPr marL="2971800" indent="-228600" eaLnBrk="0" fontAlgn="base" hangingPunct="0">
              <a:spcBef>
                <a:spcPct val="0"/>
              </a:spcBef>
              <a:spcAft>
                <a:spcPct val="0"/>
              </a:spcAft>
              <a:defRPr sz="2000">
                <a:solidFill>
                  <a:schemeClr val="tx1"/>
                </a:solidFill>
                <a:latin typeface="Verdana" pitchFamily="34" charset="0"/>
              </a:defRPr>
            </a:lvl7pPr>
            <a:lvl8pPr marL="3429000" indent="-228600" eaLnBrk="0" fontAlgn="base" hangingPunct="0">
              <a:spcBef>
                <a:spcPct val="0"/>
              </a:spcBef>
              <a:spcAft>
                <a:spcPct val="0"/>
              </a:spcAft>
              <a:defRPr sz="2000">
                <a:solidFill>
                  <a:schemeClr val="tx1"/>
                </a:solidFill>
                <a:latin typeface="Verdana" pitchFamily="34" charset="0"/>
              </a:defRPr>
            </a:lvl8pPr>
            <a:lvl9pPr marL="3886200" indent="-228600" eaLnBrk="0" fontAlgn="base" hangingPunct="0">
              <a:spcBef>
                <a:spcPct val="0"/>
              </a:spcBef>
              <a:spcAft>
                <a:spcPct val="0"/>
              </a:spcAft>
              <a:defRPr sz="2000">
                <a:solidFill>
                  <a:schemeClr val="tx1"/>
                </a:solidFill>
                <a:latin typeface="Verdana" pitchFamily="34" charset="0"/>
              </a:defRPr>
            </a:lvl9pPr>
          </a:lstStyle>
          <a:p>
            <a:pPr eaLnBrk="1" hangingPunct="1">
              <a:defRPr/>
            </a:pPr>
            <a:endParaRPr lang="en-US" altLang="es-AR"/>
          </a:p>
        </p:txBody>
      </p:sp>
      <p:sp>
        <p:nvSpPr>
          <p:cNvPr id="6" name="Rectangle 7"/>
          <p:cNvSpPr>
            <a:spLocks noChangeArrowheads="1"/>
          </p:cNvSpPr>
          <p:nvPr/>
        </p:nvSpPr>
        <p:spPr bwMode="auto">
          <a:xfrm>
            <a:off x="152400" y="152400"/>
            <a:ext cx="1651000" cy="6172200"/>
          </a:xfrm>
          <a:prstGeom prst="rect">
            <a:avLst/>
          </a:prstGeom>
          <a:gradFill rotWithShape="1">
            <a:gsLst>
              <a:gs pos="0">
                <a:srgbClr val="342975"/>
              </a:gs>
              <a:gs pos="34000">
                <a:srgbClr val="342975"/>
              </a:gs>
              <a:gs pos="100000">
                <a:srgbClr val="F0F0F0"/>
              </a:gs>
            </a:gsLst>
            <a:lin ang="5400000" scaled="1"/>
          </a:gradFill>
          <a:ln>
            <a:noFill/>
          </a:ln>
          <a:extLst/>
        </p:spPr>
        <p:txBody>
          <a:bodyPr wrap="none" anchor="ctr"/>
          <a:lstStyle>
            <a:lvl1pPr eaLnBrk="0" hangingPunct="0">
              <a:defRPr sz="2000">
                <a:solidFill>
                  <a:schemeClr val="tx1"/>
                </a:solidFill>
                <a:latin typeface="Verdana" pitchFamily="34" charset="0"/>
              </a:defRPr>
            </a:lvl1pPr>
            <a:lvl2pPr marL="742950" indent="-285750" eaLnBrk="0" hangingPunct="0">
              <a:defRPr sz="2000">
                <a:solidFill>
                  <a:schemeClr val="tx1"/>
                </a:solidFill>
                <a:latin typeface="Verdana" pitchFamily="34" charset="0"/>
              </a:defRPr>
            </a:lvl2pPr>
            <a:lvl3pPr marL="1143000" indent="-228600" eaLnBrk="0" hangingPunct="0">
              <a:defRPr sz="2000">
                <a:solidFill>
                  <a:schemeClr val="tx1"/>
                </a:solidFill>
                <a:latin typeface="Verdana" pitchFamily="34" charset="0"/>
              </a:defRPr>
            </a:lvl3pPr>
            <a:lvl4pPr marL="1600200" indent="-228600" eaLnBrk="0" hangingPunct="0">
              <a:defRPr sz="2000">
                <a:solidFill>
                  <a:schemeClr val="tx1"/>
                </a:solidFill>
                <a:latin typeface="Verdana" pitchFamily="34" charset="0"/>
              </a:defRPr>
            </a:lvl4pPr>
            <a:lvl5pPr marL="2057400" indent="-228600" eaLnBrk="0" hangingPunct="0">
              <a:defRPr sz="2000">
                <a:solidFill>
                  <a:schemeClr val="tx1"/>
                </a:solidFill>
                <a:latin typeface="Verdana" pitchFamily="34" charset="0"/>
              </a:defRPr>
            </a:lvl5pPr>
            <a:lvl6pPr marL="2514600" indent="-228600" eaLnBrk="0" fontAlgn="base" hangingPunct="0">
              <a:spcBef>
                <a:spcPct val="0"/>
              </a:spcBef>
              <a:spcAft>
                <a:spcPct val="0"/>
              </a:spcAft>
              <a:defRPr sz="2000">
                <a:solidFill>
                  <a:schemeClr val="tx1"/>
                </a:solidFill>
                <a:latin typeface="Verdana" pitchFamily="34" charset="0"/>
              </a:defRPr>
            </a:lvl6pPr>
            <a:lvl7pPr marL="2971800" indent="-228600" eaLnBrk="0" fontAlgn="base" hangingPunct="0">
              <a:spcBef>
                <a:spcPct val="0"/>
              </a:spcBef>
              <a:spcAft>
                <a:spcPct val="0"/>
              </a:spcAft>
              <a:defRPr sz="2000">
                <a:solidFill>
                  <a:schemeClr val="tx1"/>
                </a:solidFill>
                <a:latin typeface="Verdana" pitchFamily="34" charset="0"/>
              </a:defRPr>
            </a:lvl7pPr>
            <a:lvl8pPr marL="3429000" indent="-228600" eaLnBrk="0" fontAlgn="base" hangingPunct="0">
              <a:spcBef>
                <a:spcPct val="0"/>
              </a:spcBef>
              <a:spcAft>
                <a:spcPct val="0"/>
              </a:spcAft>
              <a:defRPr sz="2000">
                <a:solidFill>
                  <a:schemeClr val="tx1"/>
                </a:solidFill>
                <a:latin typeface="Verdana" pitchFamily="34" charset="0"/>
              </a:defRPr>
            </a:lvl8pPr>
            <a:lvl9pPr marL="3886200" indent="-228600" eaLnBrk="0" fontAlgn="base" hangingPunct="0">
              <a:spcBef>
                <a:spcPct val="0"/>
              </a:spcBef>
              <a:spcAft>
                <a:spcPct val="0"/>
              </a:spcAft>
              <a:defRPr sz="2000">
                <a:solidFill>
                  <a:schemeClr val="tx1"/>
                </a:solidFill>
                <a:latin typeface="Verdana" pitchFamily="34" charset="0"/>
              </a:defRPr>
            </a:lvl9pPr>
          </a:lstStyle>
          <a:p>
            <a:pPr algn="ctr" eaLnBrk="1" hangingPunct="1">
              <a:defRPr/>
            </a:pPr>
            <a:endParaRPr lang="en-US" altLang="es-AR">
              <a:solidFill>
                <a:schemeClr val="bg1"/>
              </a:solidFill>
            </a:endParaRPr>
          </a:p>
        </p:txBody>
      </p:sp>
      <p:sp>
        <p:nvSpPr>
          <p:cNvPr id="7" name="Rectangle 10"/>
          <p:cNvSpPr>
            <a:spLocks noChangeArrowheads="1"/>
          </p:cNvSpPr>
          <p:nvPr/>
        </p:nvSpPr>
        <p:spPr bwMode="auto">
          <a:xfrm>
            <a:off x="1803400" y="152400"/>
            <a:ext cx="152400" cy="6172200"/>
          </a:xfrm>
          <a:prstGeom prst="rect">
            <a:avLst/>
          </a:prstGeom>
          <a:gradFill rotWithShape="1">
            <a:gsLst>
              <a:gs pos="0">
                <a:schemeClr val="bg2"/>
              </a:gs>
              <a:gs pos="100000">
                <a:schemeClr val="bg2">
                  <a:gamma/>
                  <a:tint val="0"/>
                  <a:invGamma/>
                </a:schemeClr>
              </a:gs>
            </a:gsLst>
            <a:lin ang="0" scaled="1"/>
          </a:gradFill>
          <a:ln>
            <a:noFill/>
          </a:ln>
          <a:effectLst/>
          <a:extLst/>
        </p:spPr>
        <p:txBody>
          <a:bodyPr wrap="none" anchor="ctr"/>
          <a:lstStyle/>
          <a:p>
            <a:pPr>
              <a:defRPr/>
            </a:pPr>
            <a:endParaRPr lang="en-US"/>
          </a:p>
        </p:txBody>
      </p:sp>
      <p:sp>
        <p:nvSpPr>
          <p:cNvPr id="8" name="Rectangle 14"/>
          <p:cNvSpPr>
            <a:spLocks noChangeArrowheads="1"/>
          </p:cNvSpPr>
          <p:nvPr/>
        </p:nvSpPr>
        <p:spPr bwMode="auto">
          <a:xfrm>
            <a:off x="1981200" y="1752600"/>
            <a:ext cx="6781800" cy="114300"/>
          </a:xfrm>
          <a:prstGeom prst="rect">
            <a:avLst/>
          </a:prstGeom>
          <a:gradFill rotWithShape="1">
            <a:gsLst>
              <a:gs pos="0">
                <a:srgbClr val="342975"/>
              </a:gs>
              <a:gs pos="34000">
                <a:srgbClr val="342975"/>
              </a:gs>
              <a:gs pos="100000">
                <a:srgbClr val="F0F0F0"/>
              </a:gs>
            </a:gsLst>
            <a:lin ang="0" scaled="1"/>
          </a:gradFill>
          <a:ln>
            <a:noFill/>
          </a:ln>
          <a:extLst/>
        </p:spPr>
        <p:txBody>
          <a:bodyPr wrap="none" anchor="ctr"/>
          <a:lstStyle>
            <a:lvl1pPr eaLnBrk="0" hangingPunct="0">
              <a:defRPr sz="2000">
                <a:solidFill>
                  <a:schemeClr val="tx1"/>
                </a:solidFill>
                <a:latin typeface="Verdana" pitchFamily="34" charset="0"/>
              </a:defRPr>
            </a:lvl1pPr>
            <a:lvl2pPr marL="742950" indent="-285750" eaLnBrk="0" hangingPunct="0">
              <a:defRPr sz="2000">
                <a:solidFill>
                  <a:schemeClr val="tx1"/>
                </a:solidFill>
                <a:latin typeface="Verdana" pitchFamily="34" charset="0"/>
              </a:defRPr>
            </a:lvl2pPr>
            <a:lvl3pPr marL="1143000" indent="-228600" eaLnBrk="0" hangingPunct="0">
              <a:defRPr sz="2000">
                <a:solidFill>
                  <a:schemeClr val="tx1"/>
                </a:solidFill>
                <a:latin typeface="Verdana" pitchFamily="34" charset="0"/>
              </a:defRPr>
            </a:lvl3pPr>
            <a:lvl4pPr marL="1600200" indent="-228600" eaLnBrk="0" hangingPunct="0">
              <a:defRPr sz="2000">
                <a:solidFill>
                  <a:schemeClr val="tx1"/>
                </a:solidFill>
                <a:latin typeface="Verdana" pitchFamily="34" charset="0"/>
              </a:defRPr>
            </a:lvl4pPr>
            <a:lvl5pPr marL="2057400" indent="-228600" eaLnBrk="0" hangingPunct="0">
              <a:defRPr sz="2000">
                <a:solidFill>
                  <a:schemeClr val="tx1"/>
                </a:solidFill>
                <a:latin typeface="Verdana" pitchFamily="34" charset="0"/>
              </a:defRPr>
            </a:lvl5pPr>
            <a:lvl6pPr marL="2514600" indent="-228600" eaLnBrk="0" fontAlgn="base" hangingPunct="0">
              <a:spcBef>
                <a:spcPct val="0"/>
              </a:spcBef>
              <a:spcAft>
                <a:spcPct val="0"/>
              </a:spcAft>
              <a:defRPr sz="2000">
                <a:solidFill>
                  <a:schemeClr val="tx1"/>
                </a:solidFill>
                <a:latin typeface="Verdana" pitchFamily="34" charset="0"/>
              </a:defRPr>
            </a:lvl6pPr>
            <a:lvl7pPr marL="2971800" indent="-228600" eaLnBrk="0" fontAlgn="base" hangingPunct="0">
              <a:spcBef>
                <a:spcPct val="0"/>
              </a:spcBef>
              <a:spcAft>
                <a:spcPct val="0"/>
              </a:spcAft>
              <a:defRPr sz="2000">
                <a:solidFill>
                  <a:schemeClr val="tx1"/>
                </a:solidFill>
                <a:latin typeface="Verdana" pitchFamily="34" charset="0"/>
              </a:defRPr>
            </a:lvl7pPr>
            <a:lvl8pPr marL="3429000" indent="-228600" eaLnBrk="0" fontAlgn="base" hangingPunct="0">
              <a:spcBef>
                <a:spcPct val="0"/>
              </a:spcBef>
              <a:spcAft>
                <a:spcPct val="0"/>
              </a:spcAft>
              <a:defRPr sz="2000">
                <a:solidFill>
                  <a:schemeClr val="tx1"/>
                </a:solidFill>
                <a:latin typeface="Verdana" pitchFamily="34" charset="0"/>
              </a:defRPr>
            </a:lvl8pPr>
            <a:lvl9pPr marL="3886200" indent="-228600" eaLnBrk="0" fontAlgn="base" hangingPunct="0">
              <a:spcBef>
                <a:spcPct val="0"/>
              </a:spcBef>
              <a:spcAft>
                <a:spcPct val="0"/>
              </a:spcAft>
              <a:defRPr sz="2000">
                <a:solidFill>
                  <a:schemeClr val="tx1"/>
                </a:solidFill>
                <a:latin typeface="Verdana" pitchFamily="34" charset="0"/>
              </a:defRPr>
            </a:lvl9pPr>
          </a:lstStyle>
          <a:p>
            <a:pPr algn="ctr" eaLnBrk="1" hangingPunct="1">
              <a:defRPr/>
            </a:pPr>
            <a:endParaRPr lang="en-US" altLang="es-AR">
              <a:solidFill>
                <a:schemeClr val="bg1"/>
              </a:solidFill>
            </a:endParaRPr>
          </a:p>
        </p:txBody>
      </p:sp>
      <p:pic>
        <p:nvPicPr>
          <p:cNvPr id="9" name="Picture 1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825" y="404813"/>
            <a:ext cx="1219200"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6" name="Rectangle 12"/>
          <p:cNvSpPr>
            <a:spLocks noGrp="1" noChangeArrowheads="1"/>
          </p:cNvSpPr>
          <p:nvPr>
            <p:ph type="ctrTitle"/>
          </p:nvPr>
        </p:nvSpPr>
        <p:spPr>
          <a:xfrm>
            <a:off x="1981200" y="228600"/>
            <a:ext cx="6781800" cy="1371600"/>
          </a:xfrm>
        </p:spPr>
        <p:txBody>
          <a:bodyPr/>
          <a:lstStyle>
            <a:lvl1pPr>
              <a:defRPr sz="3200"/>
            </a:lvl1pPr>
          </a:lstStyle>
          <a:p>
            <a:pPr lvl="0"/>
            <a:r>
              <a:rPr lang="es-AR" noProof="0" dirty="0" err="1"/>
              <a:t>Click</a:t>
            </a:r>
            <a:r>
              <a:rPr lang="es-AR" noProof="0" dirty="0"/>
              <a:t> </a:t>
            </a:r>
            <a:r>
              <a:rPr lang="es-AR" noProof="0" dirty="0" err="1"/>
              <a:t>to</a:t>
            </a:r>
            <a:r>
              <a:rPr lang="es-AR" noProof="0" dirty="0"/>
              <a:t> </a:t>
            </a:r>
            <a:r>
              <a:rPr lang="es-AR" noProof="0" dirty="0" err="1"/>
              <a:t>edit</a:t>
            </a:r>
            <a:r>
              <a:rPr lang="es-AR" noProof="0" dirty="0"/>
              <a:t> Master </a:t>
            </a:r>
            <a:r>
              <a:rPr lang="es-AR" noProof="0" dirty="0" err="1"/>
              <a:t>title</a:t>
            </a:r>
            <a:r>
              <a:rPr lang="es-AR" noProof="0" dirty="0"/>
              <a:t> </a:t>
            </a:r>
            <a:r>
              <a:rPr lang="es-AR" noProof="0" dirty="0" err="1"/>
              <a:t>style</a:t>
            </a:r>
            <a:endParaRPr lang="es-AR" noProof="0" dirty="0"/>
          </a:p>
        </p:txBody>
      </p:sp>
      <p:sp>
        <p:nvSpPr>
          <p:cNvPr id="113677" name="Rectangle 13"/>
          <p:cNvSpPr>
            <a:spLocks noGrp="1" noChangeArrowheads="1"/>
          </p:cNvSpPr>
          <p:nvPr>
            <p:ph type="subTitle" idx="1"/>
          </p:nvPr>
        </p:nvSpPr>
        <p:spPr>
          <a:xfrm>
            <a:off x="2438400" y="2743200"/>
            <a:ext cx="6096000" cy="1752600"/>
          </a:xfrm>
        </p:spPr>
        <p:txBody>
          <a:bodyPr/>
          <a:lstStyle>
            <a:lvl1pPr marL="0" indent="0" algn="ctr">
              <a:buFontTx/>
              <a:buNone/>
              <a:defRPr/>
            </a:lvl1pPr>
          </a:lstStyle>
          <a:p>
            <a:pPr lvl="0"/>
            <a:r>
              <a:rPr lang="es-AR" noProof="0" dirty="0" err="1"/>
              <a:t>Click</a:t>
            </a:r>
            <a:r>
              <a:rPr lang="es-AR" noProof="0" dirty="0"/>
              <a:t> </a:t>
            </a:r>
            <a:r>
              <a:rPr lang="es-AR" noProof="0" dirty="0" err="1"/>
              <a:t>to</a:t>
            </a:r>
            <a:r>
              <a:rPr lang="es-AR" noProof="0" dirty="0"/>
              <a:t> </a:t>
            </a:r>
            <a:r>
              <a:rPr lang="es-AR" noProof="0" dirty="0" err="1"/>
              <a:t>edit</a:t>
            </a:r>
            <a:r>
              <a:rPr lang="es-AR" noProof="0" dirty="0"/>
              <a:t> Master </a:t>
            </a:r>
            <a:r>
              <a:rPr lang="es-AR" noProof="0" dirty="0" err="1"/>
              <a:t>subtitle</a:t>
            </a:r>
            <a:r>
              <a:rPr lang="es-AR" noProof="0" dirty="0"/>
              <a:t> </a:t>
            </a:r>
            <a:r>
              <a:rPr lang="es-AR" noProof="0" dirty="0" err="1"/>
              <a:t>style</a:t>
            </a:r>
            <a:endParaRPr lang="es-AR" noProof="0" dirty="0"/>
          </a:p>
        </p:txBody>
      </p:sp>
    </p:spTree>
    <p:extLst>
      <p:ext uri="{BB962C8B-B14F-4D97-AF65-F5344CB8AC3E}">
        <p14:creationId xmlns:p14="http://schemas.microsoft.com/office/powerpoint/2010/main" val="156278833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105769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7315200" y="6477000"/>
            <a:ext cx="1447800" cy="320675"/>
          </a:xfrm>
          <a:prstGeom prst="rect">
            <a:avLst/>
          </a:prstGeom>
          <a:ln/>
        </p:spPr>
        <p:txBody>
          <a:bodyPr/>
          <a:lstStyle>
            <a:lvl1pPr>
              <a:defRPr/>
            </a:lvl1pPr>
          </a:lstStyle>
          <a:p>
            <a:pPr>
              <a:defRPr/>
            </a:pPr>
            <a:fld id="{C742E82D-850D-4740-AD41-4AB104EA5997}" type="slidenum">
              <a:rPr lang="es-AR"/>
              <a:pPr>
                <a:defRPr/>
              </a:pPr>
              <a:t>‹Nº›</a:t>
            </a:fld>
            <a:endParaRPr lang="es-AR"/>
          </a:p>
        </p:txBody>
      </p:sp>
    </p:spTree>
    <p:extLst>
      <p:ext uri="{BB962C8B-B14F-4D97-AF65-F5344CB8AC3E}">
        <p14:creationId xmlns:p14="http://schemas.microsoft.com/office/powerpoint/2010/main" val="228808563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número de diapositiva"/>
          <p:cNvSpPr>
            <a:spLocks noGrp="1"/>
          </p:cNvSpPr>
          <p:nvPr>
            <p:ph type="sldNum" sz="quarter" idx="10"/>
          </p:nvPr>
        </p:nvSpPr>
        <p:spPr>
          <a:xfrm>
            <a:off x="7315200" y="6477000"/>
            <a:ext cx="1447800" cy="320675"/>
          </a:xfrm>
          <a:prstGeom prst="rect">
            <a:avLst/>
          </a:prstGeom>
        </p:spPr>
        <p:txBody>
          <a:bodyPr/>
          <a:lstStyle/>
          <a:p>
            <a:pPr>
              <a:defRPr/>
            </a:pPr>
            <a:fld id="{A368D9F1-4F59-4EAB-9B7E-38E2E0B9A758}" type="slidenum">
              <a:rPr lang="es-AR" smtClean="0"/>
              <a:pPr>
                <a:defRPr/>
              </a:pPr>
              <a:t>‹Nº›</a:t>
            </a:fld>
            <a:endParaRPr lang="es-AR"/>
          </a:p>
        </p:txBody>
      </p:sp>
    </p:spTree>
    <p:extLst>
      <p:ext uri="{BB962C8B-B14F-4D97-AF65-F5344CB8AC3E}">
        <p14:creationId xmlns:p14="http://schemas.microsoft.com/office/powerpoint/2010/main" val="131053079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Tree>
    <p:extLst>
      <p:ext uri="{BB962C8B-B14F-4D97-AF65-F5344CB8AC3E}">
        <p14:creationId xmlns:p14="http://schemas.microsoft.com/office/powerpoint/2010/main" val="363442534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914400" y="304800"/>
            <a:ext cx="8001000" cy="1143000"/>
          </a:xfrm>
        </p:spPr>
        <p:txBody>
          <a:bodyPr/>
          <a:lstStyle/>
          <a:p>
            <a:r>
              <a:rPr lang="es-ES"/>
              <a:t>Haga clic para modificar el estilo de título del patrón</a:t>
            </a:r>
            <a:endParaRPr lang="es-AR"/>
          </a:p>
        </p:txBody>
      </p:sp>
      <p:sp>
        <p:nvSpPr>
          <p:cNvPr id="3" name="2 Marcador de SmartArt"/>
          <p:cNvSpPr>
            <a:spLocks noGrp="1"/>
          </p:cNvSpPr>
          <p:nvPr>
            <p:ph type="dgm" idx="1"/>
          </p:nvPr>
        </p:nvSpPr>
        <p:spPr>
          <a:xfrm>
            <a:off x="914400" y="1905000"/>
            <a:ext cx="8001000" cy="4343400"/>
          </a:xfrm>
        </p:spPr>
        <p:txBody>
          <a:bodyPr/>
          <a:lstStyle/>
          <a:p>
            <a:pPr lvl="0"/>
            <a:endParaRPr lang="es-AR" noProof="0"/>
          </a:p>
        </p:txBody>
      </p:sp>
      <p:sp>
        <p:nvSpPr>
          <p:cNvPr id="4" name="Rectangle 9">
            <a:extLst/>
          </p:cNvPr>
          <p:cNvSpPr>
            <a:spLocks noGrp="1" noChangeArrowheads="1"/>
          </p:cNvSpPr>
          <p:nvPr>
            <p:ph type="ftr" sz="quarter" idx="10"/>
          </p:nvPr>
        </p:nvSpPr>
        <p:spPr>
          <a:xfrm>
            <a:off x="2936875" y="6529388"/>
            <a:ext cx="2895600" cy="304800"/>
          </a:xfrm>
          <a:prstGeom prst="rect">
            <a:avLst/>
          </a:prstGeom>
        </p:spPr>
        <p:txBody>
          <a:bodyPr/>
          <a:lstStyle>
            <a:lvl1pPr eaLnBrk="1" hangingPunct="1">
              <a:defRPr/>
            </a:lvl1pPr>
          </a:lstStyle>
          <a:p>
            <a:pPr>
              <a:defRPr/>
            </a:pPr>
            <a:endParaRPr lang="en-US"/>
          </a:p>
        </p:txBody>
      </p:sp>
    </p:spTree>
    <p:extLst>
      <p:ext uri="{BB962C8B-B14F-4D97-AF65-F5344CB8AC3E}">
        <p14:creationId xmlns:p14="http://schemas.microsoft.com/office/powerpoint/2010/main" val="347674478"/>
      </p:ext>
    </p:extLst>
  </p:cSld>
  <p:clrMapOvr>
    <a:masterClrMapping/>
  </p:clrMapOvr>
  <p:transition>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Rectangle 18"/>
          <p:cNvSpPr>
            <a:spLocks noChangeArrowheads="1"/>
          </p:cNvSpPr>
          <p:nvPr/>
        </p:nvSpPr>
        <p:spPr bwMode="auto">
          <a:xfrm>
            <a:off x="152400" y="152400"/>
            <a:ext cx="8839200" cy="5943600"/>
          </a:xfrm>
          <a:prstGeom prst="rect">
            <a:avLst/>
          </a:prstGeom>
          <a:solidFill>
            <a:schemeClr val="bg1"/>
          </a:solidFill>
          <a:ln>
            <a:noFill/>
          </a:ln>
          <a:extLst/>
        </p:spPr>
        <p:txBody>
          <a:bodyPr wrap="none" anchor="ctr"/>
          <a:lstStyle>
            <a:lvl1pPr eaLnBrk="0" hangingPunct="0">
              <a:defRPr sz="2000">
                <a:solidFill>
                  <a:schemeClr val="tx1"/>
                </a:solidFill>
                <a:latin typeface="Verdana" pitchFamily="34" charset="0"/>
              </a:defRPr>
            </a:lvl1pPr>
            <a:lvl2pPr marL="742950" indent="-285750" eaLnBrk="0" hangingPunct="0">
              <a:defRPr sz="2000">
                <a:solidFill>
                  <a:schemeClr val="tx1"/>
                </a:solidFill>
                <a:latin typeface="Verdana" pitchFamily="34" charset="0"/>
              </a:defRPr>
            </a:lvl2pPr>
            <a:lvl3pPr marL="1143000" indent="-228600" eaLnBrk="0" hangingPunct="0">
              <a:defRPr sz="2000">
                <a:solidFill>
                  <a:schemeClr val="tx1"/>
                </a:solidFill>
                <a:latin typeface="Verdana" pitchFamily="34" charset="0"/>
              </a:defRPr>
            </a:lvl3pPr>
            <a:lvl4pPr marL="1600200" indent="-228600" eaLnBrk="0" hangingPunct="0">
              <a:defRPr sz="2000">
                <a:solidFill>
                  <a:schemeClr val="tx1"/>
                </a:solidFill>
                <a:latin typeface="Verdana" pitchFamily="34" charset="0"/>
              </a:defRPr>
            </a:lvl4pPr>
            <a:lvl5pPr marL="2057400" indent="-228600" eaLnBrk="0" hangingPunct="0">
              <a:defRPr sz="2000">
                <a:solidFill>
                  <a:schemeClr val="tx1"/>
                </a:solidFill>
                <a:latin typeface="Verdana" pitchFamily="34" charset="0"/>
              </a:defRPr>
            </a:lvl5pPr>
            <a:lvl6pPr marL="2514600" indent="-228600" eaLnBrk="0" fontAlgn="base" hangingPunct="0">
              <a:spcBef>
                <a:spcPct val="0"/>
              </a:spcBef>
              <a:spcAft>
                <a:spcPct val="0"/>
              </a:spcAft>
              <a:defRPr sz="2000">
                <a:solidFill>
                  <a:schemeClr val="tx1"/>
                </a:solidFill>
                <a:latin typeface="Verdana" pitchFamily="34" charset="0"/>
              </a:defRPr>
            </a:lvl6pPr>
            <a:lvl7pPr marL="2971800" indent="-228600" eaLnBrk="0" fontAlgn="base" hangingPunct="0">
              <a:spcBef>
                <a:spcPct val="0"/>
              </a:spcBef>
              <a:spcAft>
                <a:spcPct val="0"/>
              </a:spcAft>
              <a:defRPr sz="2000">
                <a:solidFill>
                  <a:schemeClr val="tx1"/>
                </a:solidFill>
                <a:latin typeface="Verdana" pitchFamily="34" charset="0"/>
              </a:defRPr>
            </a:lvl7pPr>
            <a:lvl8pPr marL="3429000" indent="-228600" eaLnBrk="0" fontAlgn="base" hangingPunct="0">
              <a:spcBef>
                <a:spcPct val="0"/>
              </a:spcBef>
              <a:spcAft>
                <a:spcPct val="0"/>
              </a:spcAft>
              <a:defRPr sz="2000">
                <a:solidFill>
                  <a:schemeClr val="tx1"/>
                </a:solidFill>
                <a:latin typeface="Verdana" pitchFamily="34" charset="0"/>
              </a:defRPr>
            </a:lvl8pPr>
            <a:lvl9pPr marL="3886200" indent="-228600" eaLnBrk="0" fontAlgn="base" hangingPunct="0">
              <a:spcBef>
                <a:spcPct val="0"/>
              </a:spcBef>
              <a:spcAft>
                <a:spcPct val="0"/>
              </a:spcAft>
              <a:defRPr sz="2000">
                <a:solidFill>
                  <a:schemeClr val="tx1"/>
                </a:solidFill>
                <a:latin typeface="Verdana" pitchFamily="34" charset="0"/>
              </a:defRPr>
            </a:lvl9pPr>
          </a:lstStyle>
          <a:p>
            <a:pPr eaLnBrk="1" hangingPunct="1">
              <a:defRPr/>
            </a:pPr>
            <a:endParaRPr lang="en-US" altLang="es-AR"/>
          </a:p>
        </p:txBody>
      </p:sp>
      <p:sp>
        <p:nvSpPr>
          <p:cNvPr id="1028" name="Rectangle 19"/>
          <p:cNvSpPr>
            <a:spLocks noChangeArrowheads="1"/>
          </p:cNvSpPr>
          <p:nvPr/>
        </p:nvSpPr>
        <p:spPr bwMode="auto">
          <a:xfrm>
            <a:off x="152400" y="152400"/>
            <a:ext cx="304800" cy="6289675"/>
          </a:xfrm>
          <a:prstGeom prst="rect">
            <a:avLst/>
          </a:prstGeom>
          <a:gradFill rotWithShape="1">
            <a:gsLst>
              <a:gs pos="0">
                <a:srgbClr val="342975"/>
              </a:gs>
              <a:gs pos="100000">
                <a:srgbClr val="F0F0F0"/>
              </a:gs>
            </a:gsLst>
            <a:lin ang="5400000" scaled="1"/>
          </a:gradFill>
          <a:ln>
            <a:noFill/>
          </a:ln>
          <a:extLst/>
        </p:spPr>
        <p:txBody>
          <a:bodyPr wrap="none" anchor="ctr"/>
          <a:lstStyle>
            <a:lvl1pPr eaLnBrk="0" hangingPunct="0">
              <a:defRPr sz="2000">
                <a:solidFill>
                  <a:schemeClr val="tx1"/>
                </a:solidFill>
                <a:latin typeface="Verdana" pitchFamily="34" charset="0"/>
              </a:defRPr>
            </a:lvl1pPr>
            <a:lvl2pPr marL="742950" indent="-285750" eaLnBrk="0" hangingPunct="0">
              <a:defRPr sz="2000">
                <a:solidFill>
                  <a:schemeClr val="tx1"/>
                </a:solidFill>
                <a:latin typeface="Verdana" pitchFamily="34" charset="0"/>
              </a:defRPr>
            </a:lvl2pPr>
            <a:lvl3pPr marL="1143000" indent="-228600" eaLnBrk="0" hangingPunct="0">
              <a:defRPr sz="2000">
                <a:solidFill>
                  <a:schemeClr val="tx1"/>
                </a:solidFill>
                <a:latin typeface="Verdana" pitchFamily="34" charset="0"/>
              </a:defRPr>
            </a:lvl3pPr>
            <a:lvl4pPr marL="1600200" indent="-228600" eaLnBrk="0" hangingPunct="0">
              <a:defRPr sz="2000">
                <a:solidFill>
                  <a:schemeClr val="tx1"/>
                </a:solidFill>
                <a:latin typeface="Verdana" pitchFamily="34" charset="0"/>
              </a:defRPr>
            </a:lvl4pPr>
            <a:lvl5pPr marL="2057400" indent="-228600" eaLnBrk="0" hangingPunct="0">
              <a:defRPr sz="2000">
                <a:solidFill>
                  <a:schemeClr val="tx1"/>
                </a:solidFill>
                <a:latin typeface="Verdana" pitchFamily="34" charset="0"/>
              </a:defRPr>
            </a:lvl5pPr>
            <a:lvl6pPr marL="2514600" indent="-228600" eaLnBrk="0" fontAlgn="base" hangingPunct="0">
              <a:spcBef>
                <a:spcPct val="0"/>
              </a:spcBef>
              <a:spcAft>
                <a:spcPct val="0"/>
              </a:spcAft>
              <a:defRPr sz="2000">
                <a:solidFill>
                  <a:schemeClr val="tx1"/>
                </a:solidFill>
                <a:latin typeface="Verdana" pitchFamily="34" charset="0"/>
              </a:defRPr>
            </a:lvl6pPr>
            <a:lvl7pPr marL="2971800" indent="-228600" eaLnBrk="0" fontAlgn="base" hangingPunct="0">
              <a:spcBef>
                <a:spcPct val="0"/>
              </a:spcBef>
              <a:spcAft>
                <a:spcPct val="0"/>
              </a:spcAft>
              <a:defRPr sz="2000">
                <a:solidFill>
                  <a:schemeClr val="tx1"/>
                </a:solidFill>
                <a:latin typeface="Verdana" pitchFamily="34" charset="0"/>
              </a:defRPr>
            </a:lvl7pPr>
            <a:lvl8pPr marL="3429000" indent="-228600" eaLnBrk="0" fontAlgn="base" hangingPunct="0">
              <a:spcBef>
                <a:spcPct val="0"/>
              </a:spcBef>
              <a:spcAft>
                <a:spcPct val="0"/>
              </a:spcAft>
              <a:defRPr sz="2000">
                <a:solidFill>
                  <a:schemeClr val="tx1"/>
                </a:solidFill>
                <a:latin typeface="Verdana" pitchFamily="34" charset="0"/>
              </a:defRPr>
            </a:lvl8pPr>
            <a:lvl9pPr marL="3886200" indent="-228600" eaLnBrk="0" fontAlgn="base" hangingPunct="0">
              <a:spcBef>
                <a:spcPct val="0"/>
              </a:spcBef>
              <a:spcAft>
                <a:spcPct val="0"/>
              </a:spcAft>
              <a:defRPr sz="2000">
                <a:solidFill>
                  <a:schemeClr val="tx1"/>
                </a:solidFill>
                <a:latin typeface="Verdana" pitchFamily="34" charset="0"/>
              </a:defRPr>
            </a:lvl9pPr>
          </a:lstStyle>
          <a:p>
            <a:pPr algn="ctr" eaLnBrk="1" hangingPunct="1">
              <a:defRPr/>
            </a:pPr>
            <a:endParaRPr lang="en-US" altLang="es-AR">
              <a:solidFill>
                <a:schemeClr val="bg1"/>
              </a:solidFill>
            </a:endParaRPr>
          </a:p>
        </p:txBody>
      </p:sp>
      <p:sp>
        <p:nvSpPr>
          <p:cNvPr id="1046" name="Rectangle 22"/>
          <p:cNvSpPr>
            <a:spLocks noChangeArrowheads="1"/>
          </p:cNvSpPr>
          <p:nvPr/>
        </p:nvSpPr>
        <p:spPr bwMode="auto">
          <a:xfrm>
            <a:off x="457200" y="152400"/>
            <a:ext cx="76200" cy="6289675"/>
          </a:xfrm>
          <a:prstGeom prst="rect">
            <a:avLst/>
          </a:prstGeom>
          <a:gradFill rotWithShape="1">
            <a:gsLst>
              <a:gs pos="0">
                <a:schemeClr val="bg2"/>
              </a:gs>
              <a:gs pos="100000">
                <a:schemeClr val="bg2">
                  <a:gamma/>
                  <a:tint val="0"/>
                  <a:invGamma/>
                </a:schemeClr>
              </a:gs>
            </a:gsLst>
            <a:lin ang="0" scaled="1"/>
          </a:gradFill>
          <a:ln>
            <a:noFill/>
          </a:ln>
          <a:effectLst/>
          <a:extLst/>
        </p:spPr>
        <p:txBody>
          <a:bodyPr wrap="none" anchor="ctr"/>
          <a:lstStyle/>
          <a:p>
            <a:pPr>
              <a:defRPr/>
            </a:pPr>
            <a:endParaRPr lang="en-US"/>
          </a:p>
        </p:txBody>
      </p:sp>
      <p:sp>
        <p:nvSpPr>
          <p:cNvPr id="1047" name="Rectangle 23"/>
          <p:cNvSpPr>
            <a:spLocks noChangeArrowheads="1"/>
          </p:cNvSpPr>
          <p:nvPr/>
        </p:nvSpPr>
        <p:spPr bwMode="auto">
          <a:xfrm>
            <a:off x="685800" y="1020763"/>
            <a:ext cx="8077200" cy="46037"/>
          </a:xfrm>
          <a:prstGeom prst="rect">
            <a:avLst/>
          </a:prstGeom>
          <a:gradFill flip="none" rotWithShape="1">
            <a:gsLst>
              <a:gs pos="100000">
                <a:srgbClr val="F0F0F0"/>
              </a:gs>
              <a:gs pos="0">
                <a:schemeClr val="accent6">
                  <a:lumMod val="75000"/>
                </a:schemeClr>
              </a:gs>
              <a:gs pos="100000">
                <a:srgbClr val="F0D9D9"/>
              </a:gs>
            </a:gsLst>
            <a:lin ang="0" scaled="1"/>
            <a:tileRect/>
          </a:gradFill>
          <a:ln w="9525">
            <a:noFill/>
            <a:miter lim="800000"/>
            <a:headEnd/>
            <a:tailEnd/>
          </a:ln>
          <a:effectLst/>
        </p:spPr>
        <p:txBody>
          <a:bodyPr wrap="none" anchor="ctr"/>
          <a:lstStyle/>
          <a:p>
            <a:pPr>
              <a:defRPr/>
            </a:pPr>
            <a:endParaRPr lang="en-US"/>
          </a:p>
        </p:txBody>
      </p:sp>
      <p:sp>
        <p:nvSpPr>
          <p:cNvPr id="1031" name="Rectangle 24"/>
          <p:cNvSpPr>
            <a:spLocks noGrp="1" noChangeArrowheads="1"/>
          </p:cNvSpPr>
          <p:nvPr>
            <p:ph type="title"/>
          </p:nvPr>
        </p:nvSpPr>
        <p:spPr bwMode="auto">
          <a:xfrm>
            <a:off x="1524000" y="211138"/>
            <a:ext cx="670560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AR" altLang="es-AR"/>
              <a:t>Click to edit Master title style</a:t>
            </a:r>
          </a:p>
        </p:txBody>
      </p:sp>
      <p:sp>
        <p:nvSpPr>
          <p:cNvPr id="1032" name="Rectangle 25"/>
          <p:cNvSpPr>
            <a:spLocks noGrp="1" noChangeArrowheads="1"/>
          </p:cNvSpPr>
          <p:nvPr>
            <p:ph type="body" idx="1"/>
          </p:nvPr>
        </p:nvSpPr>
        <p:spPr bwMode="auto">
          <a:xfrm>
            <a:off x="990600" y="1295400"/>
            <a:ext cx="7391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AR" altLang="es-AR"/>
              <a:t>Click to edit Master text styles</a:t>
            </a:r>
          </a:p>
          <a:p>
            <a:pPr lvl="1"/>
            <a:r>
              <a:rPr lang="es-AR" altLang="es-AR"/>
              <a:t>Second level</a:t>
            </a:r>
          </a:p>
          <a:p>
            <a:pPr lvl="2"/>
            <a:r>
              <a:rPr lang="es-AR" altLang="es-AR"/>
              <a:t>Third level</a:t>
            </a:r>
          </a:p>
          <a:p>
            <a:pPr lvl="3"/>
            <a:r>
              <a:rPr lang="es-AR" altLang="es-AR"/>
              <a:t>Fourth level</a:t>
            </a:r>
          </a:p>
          <a:p>
            <a:pPr lvl="4"/>
            <a:r>
              <a:rPr lang="es-AR" altLang="es-AR"/>
              <a:t>Fifth level</a:t>
            </a:r>
          </a:p>
        </p:txBody>
      </p:sp>
      <p:sp>
        <p:nvSpPr>
          <p:cNvPr id="1033" name="Line 15"/>
          <p:cNvSpPr>
            <a:spLocks noChangeShapeType="1"/>
          </p:cNvSpPr>
          <p:nvPr/>
        </p:nvSpPr>
        <p:spPr bwMode="auto">
          <a:xfrm>
            <a:off x="0" y="6442075"/>
            <a:ext cx="9144000" cy="0"/>
          </a:xfrm>
          <a:prstGeom prst="line">
            <a:avLst/>
          </a:prstGeom>
          <a:noFill/>
          <a:ln w="22225">
            <a:solidFill>
              <a:schemeClr val="tx1"/>
            </a:solidFill>
            <a:round/>
            <a:headEnd/>
            <a:tailEnd/>
          </a:ln>
          <a:extLst>
            <a:ext uri="{909E8E84-426E-40DD-AFC4-6F175D3DCCD1}">
              <a14:hiddenFill xmlns:a14="http://schemas.microsoft.com/office/drawing/2010/main">
                <a:noFill/>
              </a14:hiddenFill>
            </a:ext>
          </a:extLst>
        </p:spPr>
        <p:txBody>
          <a:bodyPr/>
          <a:lstStyle/>
          <a:p>
            <a:endParaRPr lang="es-AR"/>
          </a:p>
        </p:txBody>
      </p:sp>
      <p:pic>
        <p:nvPicPr>
          <p:cNvPr id="1034" name="Picture 3"/>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5800" y="163513"/>
            <a:ext cx="6096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6" r:id="rId1"/>
    <p:sldLayoutId id="2147483724" r:id="rId2"/>
    <p:sldLayoutId id="2147483725" r:id="rId3"/>
    <p:sldLayoutId id="2147483727" r:id="rId4"/>
    <p:sldLayoutId id="2147483728" r:id="rId5"/>
    <p:sldLayoutId id="2147483729" r:id="rId6"/>
  </p:sldLayoutIdLst>
  <p:transition/>
  <p:hf hdr="0" ft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Verdana" pitchFamily="34" charset="0"/>
        </a:defRPr>
      </a:lvl2pPr>
      <a:lvl3pPr algn="l" rtl="0" eaLnBrk="0" fontAlgn="base" hangingPunct="0">
        <a:spcBef>
          <a:spcPct val="0"/>
        </a:spcBef>
        <a:spcAft>
          <a:spcPct val="0"/>
        </a:spcAft>
        <a:defRPr sz="2400">
          <a:solidFill>
            <a:schemeClr val="tx2"/>
          </a:solidFill>
          <a:latin typeface="Verdana" pitchFamily="34" charset="0"/>
        </a:defRPr>
      </a:lvl3pPr>
      <a:lvl4pPr algn="l" rtl="0" eaLnBrk="0" fontAlgn="base" hangingPunct="0">
        <a:spcBef>
          <a:spcPct val="0"/>
        </a:spcBef>
        <a:spcAft>
          <a:spcPct val="0"/>
        </a:spcAft>
        <a:defRPr sz="2400">
          <a:solidFill>
            <a:schemeClr val="tx2"/>
          </a:solidFill>
          <a:latin typeface="Verdana" pitchFamily="34" charset="0"/>
        </a:defRPr>
      </a:lvl4pPr>
      <a:lvl5pPr algn="l" rtl="0" eaLnBrk="0" fontAlgn="base" hangingPunct="0">
        <a:spcBef>
          <a:spcPct val="0"/>
        </a:spcBef>
        <a:spcAft>
          <a:spcPct val="0"/>
        </a:spcAft>
        <a:defRPr sz="2400">
          <a:solidFill>
            <a:schemeClr val="tx2"/>
          </a:solidFill>
          <a:latin typeface="Verdana" pitchFamily="34" charset="0"/>
        </a:defRPr>
      </a:lvl5pPr>
      <a:lvl6pPr marL="457200" algn="l" rtl="0" fontAlgn="base">
        <a:spcBef>
          <a:spcPct val="0"/>
        </a:spcBef>
        <a:spcAft>
          <a:spcPct val="0"/>
        </a:spcAft>
        <a:defRPr sz="2400">
          <a:solidFill>
            <a:schemeClr val="tx2"/>
          </a:solidFill>
          <a:latin typeface="Verdana" pitchFamily="34" charset="0"/>
        </a:defRPr>
      </a:lvl6pPr>
      <a:lvl7pPr marL="914400" algn="l" rtl="0" fontAlgn="base">
        <a:spcBef>
          <a:spcPct val="0"/>
        </a:spcBef>
        <a:spcAft>
          <a:spcPct val="0"/>
        </a:spcAft>
        <a:defRPr sz="2400">
          <a:solidFill>
            <a:schemeClr val="tx2"/>
          </a:solidFill>
          <a:latin typeface="Verdana" pitchFamily="34" charset="0"/>
        </a:defRPr>
      </a:lvl7pPr>
      <a:lvl8pPr marL="1371600" algn="l" rtl="0" fontAlgn="base">
        <a:spcBef>
          <a:spcPct val="0"/>
        </a:spcBef>
        <a:spcAft>
          <a:spcPct val="0"/>
        </a:spcAft>
        <a:defRPr sz="2400">
          <a:solidFill>
            <a:schemeClr val="tx2"/>
          </a:solidFill>
          <a:latin typeface="Verdana" pitchFamily="34" charset="0"/>
        </a:defRPr>
      </a:lvl8pPr>
      <a:lvl9pPr marL="1828800" algn="l" rtl="0" fontAlgn="base">
        <a:spcBef>
          <a:spcPct val="0"/>
        </a:spcBef>
        <a:spcAft>
          <a:spcPct val="0"/>
        </a:spcAft>
        <a:defRPr sz="2400">
          <a:solidFill>
            <a:schemeClr val="tx2"/>
          </a:solidFill>
          <a:latin typeface="Verdana" pitchFamily="34" charset="0"/>
        </a:defRPr>
      </a:lvl9pPr>
    </p:titleStyle>
    <p:bodyStyle>
      <a:lvl1pPr marL="342900" indent="-342900" algn="l" rtl="0" eaLnBrk="0" fontAlgn="base" hangingPunct="0">
        <a:spcBef>
          <a:spcPct val="20000"/>
        </a:spcBef>
        <a:spcAft>
          <a:spcPct val="0"/>
        </a:spcAft>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a:xfrm>
            <a:off x="2051720" y="260648"/>
            <a:ext cx="6553200" cy="1219200"/>
          </a:xfrm>
        </p:spPr>
        <p:txBody>
          <a:bodyPr/>
          <a:lstStyle/>
          <a:p>
            <a:pPr algn="ctr" eaLnBrk="1" hangingPunct="1"/>
            <a:br>
              <a:rPr lang="en-US" altLang="es-AR" sz="2800" b="1" dirty="0">
                <a:latin typeface="Calibri" panose="020F0502020204030204" pitchFamily="34" charset="0"/>
                <a:cs typeface="Calibri" panose="020F0502020204030204" pitchFamily="34" charset="0"/>
              </a:rPr>
            </a:br>
            <a:r>
              <a:rPr lang="es-ES" altLang="es-AR" sz="2800" b="1" dirty="0">
                <a:latin typeface="Calibri" panose="020F0502020204030204" pitchFamily="34" charset="0"/>
                <a:cs typeface="Calibri" panose="020F0502020204030204" pitchFamily="34" charset="0"/>
              </a:rPr>
              <a:t>“Escenarios de largo plazo para la Transición Energética Limpia en Latinoamérica”</a:t>
            </a:r>
            <a:endParaRPr lang="es-AR" altLang="es-AR" sz="2800" b="1" dirty="0">
              <a:latin typeface="Calibri" panose="020F0502020204030204" pitchFamily="34" charset="0"/>
              <a:cs typeface="Calibri" panose="020F0502020204030204" pitchFamily="34" charset="0"/>
            </a:endParaRPr>
          </a:p>
        </p:txBody>
      </p:sp>
      <p:sp>
        <p:nvSpPr>
          <p:cNvPr id="6" name="Text Box 13"/>
          <p:cNvSpPr txBox="1">
            <a:spLocks noChangeArrowheads="1"/>
          </p:cNvSpPr>
          <p:nvPr/>
        </p:nvSpPr>
        <p:spPr bwMode="auto">
          <a:xfrm>
            <a:off x="152400" y="6451600"/>
            <a:ext cx="391554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algn="ctr" eaLnBrk="1" hangingPunct="1">
              <a:spcBef>
                <a:spcPct val="50000"/>
              </a:spcBef>
              <a:buFontTx/>
              <a:buNone/>
            </a:pPr>
            <a:r>
              <a:rPr lang="es-ES" altLang="es-AR" sz="1600" dirty="0">
                <a:latin typeface="Calibri" panose="020F0502020204030204" pitchFamily="34" charset="0"/>
                <a:cs typeface="Calibri" panose="020F0502020204030204" pitchFamily="34" charset="0"/>
              </a:rPr>
              <a:t>Brasilia, 25 y 26 de Febrero de 2019</a:t>
            </a:r>
            <a:endParaRPr lang="es-AR" altLang="es-AR" sz="1600" dirty="0">
              <a:latin typeface="Calibri" panose="020F0502020204030204" pitchFamily="34" charset="0"/>
              <a:cs typeface="Calibri" panose="020F0502020204030204" pitchFamily="34" charset="0"/>
            </a:endParaRPr>
          </a:p>
        </p:txBody>
      </p:sp>
      <p:sp>
        <p:nvSpPr>
          <p:cNvPr id="10" name="Rectangle 2"/>
          <p:cNvSpPr txBox="1">
            <a:spLocks noChangeArrowheads="1"/>
          </p:cNvSpPr>
          <p:nvPr/>
        </p:nvSpPr>
        <p:spPr bwMode="auto">
          <a:xfrm>
            <a:off x="2051720" y="1952836"/>
            <a:ext cx="6781800" cy="2767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Verdana" pitchFamily="34" charset="0"/>
              </a:defRPr>
            </a:lvl2pPr>
            <a:lvl3pPr algn="l" rtl="0" eaLnBrk="0" fontAlgn="base" hangingPunct="0">
              <a:spcBef>
                <a:spcPct val="0"/>
              </a:spcBef>
              <a:spcAft>
                <a:spcPct val="0"/>
              </a:spcAft>
              <a:defRPr sz="2400">
                <a:solidFill>
                  <a:schemeClr val="tx2"/>
                </a:solidFill>
                <a:latin typeface="Verdana" pitchFamily="34" charset="0"/>
              </a:defRPr>
            </a:lvl3pPr>
            <a:lvl4pPr algn="l" rtl="0" eaLnBrk="0" fontAlgn="base" hangingPunct="0">
              <a:spcBef>
                <a:spcPct val="0"/>
              </a:spcBef>
              <a:spcAft>
                <a:spcPct val="0"/>
              </a:spcAft>
              <a:defRPr sz="2400">
                <a:solidFill>
                  <a:schemeClr val="tx2"/>
                </a:solidFill>
                <a:latin typeface="Verdana" pitchFamily="34" charset="0"/>
              </a:defRPr>
            </a:lvl4pPr>
            <a:lvl5pPr algn="l" rtl="0" eaLnBrk="0" fontAlgn="base" hangingPunct="0">
              <a:spcBef>
                <a:spcPct val="0"/>
              </a:spcBef>
              <a:spcAft>
                <a:spcPct val="0"/>
              </a:spcAft>
              <a:defRPr sz="2400">
                <a:solidFill>
                  <a:schemeClr val="tx2"/>
                </a:solidFill>
                <a:latin typeface="Verdana" pitchFamily="34" charset="0"/>
              </a:defRPr>
            </a:lvl5pPr>
            <a:lvl6pPr marL="457200" algn="l" rtl="0" fontAlgn="base">
              <a:spcBef>
                <a:spcPct val="0"/>
              </a:spcBef>
              <a:spcAft>
                <a:spcPct val="0"/>
              </a:spcAft>
              <a:defRPr sz="2400">
                <a:solidFill>
                  <a:schemeClr val="tx2"/>
                </a:solidFill>
                <a:latin typeface="Verdana" pitchFamily="34" charset="0"/>
              </a:defRPr>
            </a:lvl6pPr>
            <a:lvl7pPr marL="914400" algn="l" rtl="0" fontAlgn="base">
              <a:spcBef>
                <a:spcPct val="0"/>
              </a:spcBef>
              <a:spcAft>
                <a:spcPct val="0"/>
              </a:spcAft>
              <a:defRPr sz="2400">
                <a:solidFill>
                  <a:schemeClr val="tx2"/>
                </a:solidFill>
                <a:latin typeface="Verdana" pitchFamily="34" charset="0"/>
              </a:defRPr>
            </a:lvl7pPr>
            <a:lvl8pPr marL="1371600" algn="l" rtl="0" fontAlgn="base">
              <a:spcBef>
                <a:spcPct val="0"/>
              </a:spcBef>
              <a:spcAft>
                <a:spcPct val="0"/>
              </a:spcAft>
              <a:defRPr sz="2400">
                <a:solidFill>
                  <a:schemeClr val="tx2"/>
                </a:solidFill>
                <a:latin typeface="Verdana" pitchFamily="34" charset="0"/>
              </a:defRPr>
            </a:lvl8pPr>
            <a:lvl9pPr marL="1828800" algn="l" rtl="0" fontAlgn="base">
              <a:spcBef>
                <a:spcPct val="0"/>
              </a:spcBef>
              <a:spcAft>
                <a:spcPct val="0"/>
              </a:spcAft>
              <a:defRPr sz="2400">
                <a:solidFill>
                  <a:schemeClr val="tx2"/>
                </a:solidFill>
                <a:latin typeface="Verdana" pitchFamily="34" charset="0"/>
              </a:defRPr>
            </a:lvl9pPr>
          </a:lstStyle>
          <a:p>
            <a:pPr algn="ctr" eaLnBrk="1" hangingPunct="1">
              <a:defRPr/>
            </a:pPr>
            <a:r>
              <a:rPr lang="en-US" altLang="es-AR" sz="2400" b="1" kern="0" dirty="0" err="1">
                <a:latin typeface="Calibri" panose="020F0502020204030204" pitchFamily="34" charset="0"/>
                <a:cs typeface="Calibri" panose="020F0502020204030204" pitchFamily="34" charset="0"/>
              </a:rPr>
              <a:t>Varias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décadas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construyendo</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escenarios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energéticos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en</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América</a:t>
            </a:r>
            <a:r>
              <a:rPr lang="en-US" altLang="es-AR" sz="2400" b="1" kern="0" dirty="0">
                <a:latin typeface="Calibri" panose="020F0502020204030204" pitchFamily="34" charset="0"/>
                <a:cs typeface="Calibri" panose="020F0502020204030204" pitchFamily="34" charset="0"/>
              </a:rPr>
              <a:t> Latina – la </a:t>
            </a:r>
            <a:r>
              <a:rPr lang="en-US" altLang="es-AR" sz="2400" b="1" kern="0" dirty="0" err="1">
                <a:latin typeface="Calibri" panose="020F0502020204030204" pitchFamily="34" charset="0"/>
                <a:cs typeface="Calibri" panose="020F0502020204030204" pitchFamily="34" charset="0"/>
              </a:rPr>
              <a:t>interfase</a:t>
            </a:r>
            <a:r>
              <a:rPr lang="en-US" altLang="es-AR" sz="2400" b="1" kern="0" dirty="0">
                <a:latin typeface="Calibri" panose="020F0502020204030204" pitchFamily="34" charset="0"/>
                <a:cs typeface="Calibri" panose="020F0502020204030204" pitchFamily="34" charset="0"/>
              </a:rPr>
              <a:t> entre </a:t>
            </a:r>
            <a:r>
              <a:rPr lang="en-US" altLang="es-AR" sz="2400" b="1" kern="0" dirty="0" err="1">
                <a:latin typeface="Calibri" panose="020F0502020204030204" pitchFamily="34" charset="0"/>
                <a:cs typeface="Calibri" panose="020F0502020204030204" pitchFamily="34" charset="0"/>
              </a:rPr>
              <a:t>los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tomadores</a:t>
            </a:r>
            <a:r>
              <a:rPr lang="en-US" altLang="es-AR" sz="2400" b="1" kern="0" dirty="0">
                <a:latin typeface="Calibri" panose="020F0502020204030204" pitchFamily="34" charset="0"/>
                <a:cs typeface="Calibri" panose="020F0502020204030204" pitchFamily="34" charset="0"/>
              </a:rPr>
              <a:t> de </a:t>
            </a:r>
            <a:r>
              <a:rPr lang="en-US" altLang="es-AR" sz="2400" b="1" kern="0" dirty="0" err="1">
                <a:latin typeface="Calibri" panose="020F0502020204030204" pitchFamily="34" charset="0"/>
                <a:cs typeface="Calibri" panose="020F0502020204030204" pitchFamily="34" charset="0"/>
              </a:rPr>
              <a:t>decisión</a:t>
            </a:r>
            <a:r>
              <a:rPr lang="en-US" altLang="es-AR" sz="2400" b="1" kern="0" dirty="0">
                <a:latin typeface="Calibri" panose="020F0502020204030204" pitchFamily="34" charset="0"/>
                <a:cs typeface="Calibri" panose="020F0502020204030204" pitchFamily="34" charset="0"/>
              </a:rPr>
              <a:t> y </a:t>
            </a:r>
            <a:r>
              <a:rPr lang="en-US" altLang="es-AR" sz="2400" b="1" kern="0" dirty="0" err="1">
                <a:latin typeface="Calibri" panose="020F0502020204030204" pitchFamily="34" charset="0"/>
                <a:cs typeface="Calibri" panose="020F0502020204030204" pitchFamily="34" charset="0"/>
              </a:rPr>
              <a:t>los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modeladores</a:t>
            </a:r>
            <a:r>
              <a:rPr lang="en-US" altLang="es-AR" sz="2400" b="1" kern="0" dirty="0">
                <a:latin typeface="Calibri" panose="020F0502020204030204" pitchFamily="34" charset="0"/>
                <a:cs typeface="Calibri" panose="020F0502020204030204" pitchFamily="34" charset="0"/>
              </a:rPr>
              <a:t> </a:t>
            </a:r>
          </a:p>
          <a:p>
            <a:pPr algn="ctr" eaLnBrk="1" hangingPunct="1">
              <a:defRPr/>
            </a:pPr>
            <a:endParaRPr lang="en-US" altLang="es-AR" sz="2400" b="1" kern="0" dirty="0">
              <a:latin typeface="Calibri" panose="020F0502020204030204" pitchFamily="34" charset="0"/>
              <a:cs typeface="Calibri" panose="020F0502020204030204" pitchFamily="34" charset="0"/>
            </a:endParaRPr>
          </a:p>
          <a:p>
            <a:pPr algn="ctr" eaLnBrk="1" hangingPunct="1">
              <a:defRPr/>
            </a:pPr>
            <a:r>
              <a:rPr lang="en-US" altLang="es-AR" sz="2400" b="1" kern="0" dirty="0" err="1">
                <a:latin typeface="Calibri" panose="020F0502020204030204" pitchFamily="34" charset="0"/>
                <a:cs typeface="Calibri" panose="020F0502020204030204" pitchFamily="34" charset="0"/>
              </a:rPr>
              <a:t>Buenas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Prácticas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en</a:t>
            </a:r>
            <a:r>
              <a:rPr lang="en-US" altLang="es-AR" sz="2400" b="1" kern="0" dirty="0">
                <a:latin typeface="Calibri" panose="020F0502020204030204" pitchFamily="34" charset="0"/>
                <a:cs typeface="Calibri" panose="020F0502020204030204" pitchFamily="34" charset="0"/>
              </a:rPr>
              <a:t> la </a:t>
            </a:r>
            <a:r>
              <a:rPr lang="en-US" altLang="es-AR" sz="2400" b="1" kern="0" dirty="0" err="1">
                <a:latin typeface="Calibri" panose="020F0502020204030204" pitchFamily="34" charset="0"/>
                <a:cs typeface="Calibri" panose="020F0502020204030204" pitchFamily="34" charset="0"/>
              </a:rPr>
              <a:t>comunicación</a:t>
            </a:r>
            <a:r>
              <a:rPr lang="en-US" altLang="es-AR" sz="2400" b="1" kern="0" dirty="0">
                <a:latin typeface="Calibri" panose="020F0502020204030204" pitchFamily="34" charset="0"/>
                <a:cs typeface="Calibri" panose="020F0502020204030204" pitchFamily="34" charset="0"/>
              </a:rPr>
              <a:t> de </a:t>
            </a:r>
            <a:r>
              <a:rPr lang="en-US" altLang="es-AR" sz="2400" b="1" kern="0" dirty="0" err="1">
                <a:latin typeface="Calibri" panose="020F0502020204030204" pitchFamily="34" charset="0"/>
                <a:cs typeface="Calibri" panose="020F0502020204030204" pitchFamily="34" charset="0"/>
              </a:rPr>
              <a:t>los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escenarios</a:t>
            </a:r>
            <a:r>
              <a:rPr lang="en-US" altLang="es-AR" sz="2400" b="1" kern="0" dirty="0">
                <a:latin typeface="Calibri" panose="020F0502020204030204" pitchFamily="34" charset="0"/>
                <a:cs typeface="Calibri" panose="020F0502020204030204" pitchFamily="34" charset="0"/>
              </a:rPr>
              <a:t> a </a:t>
            </a:r>
            <a:r>
              <a:rPr lang="en-US" altLang="es-AR" sz="2400" b="1" kern="0" dirty="0" err="1">
                <a:latin typeface="Calibri" panose="020F0502020204030204" pitchFamily="34" charset="0"/>
                <a:cs typeface="Calibri" panose="020F0502020204030204" pitchFamily="34" charset="0"/>
              </a:rPr>
              <a:t>los</a:t>
            </a:r>
            <a:r>
              <a:rPr lang="en-US" altLang="es-AR" sz="2400" b="1" kern="0" dirty="0">
                <a:latin typeface="Calibri" panose="020F0502020204030204" pitchFamily="34" charset="0"/>
                <a:cs typeface="Calibri" panose="020F0502020204030204" pitchFamily="34" charset="0"/>
              </a:rPr>
              <a:t> </a:t>
            </a:r>
            <a:r>
              <a:rPr lang="en-US" altLang="es-AR" sz="2400" b="1" kern="0" dirty="0" err="1">
                <a:latin typeface="Calibri" panose="020F0502020204030204" pitchFamily="34" charset="0"/>
                <a:cs typeface="Calibri" panose="020F0502020204030204" pitchFamily="34" charset="0"/>
              </a:rPr>
              <a:t>tomadores</a:t>
            </a:r>
            <a:r>
              <a:rPr lang="en-US" altLang="es-AR" sz="2400" b="1" kern="0" dirty="0">
                <a:latin typeface="Calibri" panose="020F0502020204030204" pitchFamily="34" charset="0"/>
                <a:cs typeface="Calibri" panose="020F0502020204030204" pitchFamily="34" charset="0"/>
              </a:rPr>
              <a:t> de </a:t>
            </a:r>
            <a:r>
              <a:rPr lang="en-US" altLang="es-AR" sz="2400" b="1" kern="0" dirty="0" err="1">
                <a:latin typeface="Calibri" panose="020F0502020204030204" pitchFamily="34" charset="0"/>
                <a:cs typeface="Calibri" panose="020F0502020204030204" pitchFamily="34" charset="0"/>
              </a:rPr>
              <a:t>decisión</a:t>
            </a:r>
            <a:endParaRPr lang="es-AR" altLang="es-AR" sz="2400" b="1" kern="0" dirty="0">
              <a:latin typeface="Calibri" panose="020F0502020204030204" pitchFamily="34" charset="0"/>
              <a:cs typeface="Calibri" panose="020F0502020204030204" pitchFamily="34" charset="0"/>
            </a:endParaRPr>
          </a:p>
        </p:txBody>
      </p:sp>
      <p:sp>
        <p:nvSpPr>
          <p:cNvPr id="11" name="Rectangle 3"/>
          <p:cNvSpPr>
            <a:spLocks noGrp="1" noChangeArrowheads="1"/>
          </p:cNvSpPr>
          <p:nvPr>
            <p:ph type="subTitle" idx="1"/>
          </p:nvPr>
        </p:nvSpPr>
        <p:spPr>
          <a:xfrm>
            <a:off x="4370388" y="5314528"/>
            <a:ext cx="4460520" cy="778768"/>
          </a:xfrm>
          <a:noFill/>
        </p:spPr>
        <p:txBody>
          <a:bodyPr/>
          <a:lstStyle/>
          <a:p>
            <a:pPr eaLnBrk="1" hangingPunct="1"/>
            <a:r>
              <a:rPr lang="es-ES" altLang="es-ES" sz="1800" b="1" i="1" dirty="0">
                <a:latin typeface="Calibri" panose="020F0502020204030204" pitchFamily="34" charset="0"/>
                <a:cs typeface="Calibri" panose="020F0502020204030204" pitchFamily="34" charset="0"/>
              </a:rPr>
              <a:t>Ing. Mg. Nicolás Di </a:t>
            </a:r>
            <a:r>
              <a:rPr lang="es-ES" altLang="es-ES" sz="1800" b="1" i="1" dirty="0" err="1">
                <a:latin typeface="Calibri" panose="020F0502020204030204" pitchFamily="34" charset="0"/>
                <a:cs typeface="Calibri" panose="020F0502020204030204" pitchFamily="34" charset="0"/>
              </a:rPr>
              <a:t>Sbroiavacca</a:t>
            </a:r>
            <a:endParaRPr lang="es-ES" altLang="es-ES" sz="1800" b="1"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9434397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4294967295"/>
          </p:nvPr>
        </p:nvSpPr>
        <p:spPr>
          <a:xfrm>
            <a:off x="7660704" y="6477000"/>
            <a:ext cx="1447800"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s-AR" altLang="es-AR" sz="1200" dirty="0"/>
              <a:t>	</a:t>
            </a:r>
            <a:fld id="{B7611D13-5709-4D92-AEC8-E07EE7BCA304}" type="slidenum">
              <a:rPr lang="es-AR" altLang="es-AR" sz="1200" smtClean="0"/>
              <a:pPr eaLnBrk="1" hangingPunct="1">
                <a:spcBef>
                  <a:spcPct val="0"/>
                </a:spcBef>
                <a:buFontTx/>
                <a:buNone/>
              </a:pPr>
              <a:t>10</a:t>
            </a:fld>
            <a:endParaRPr lang="es-AR" altLang="es-AR" sz="1200" dirty="0"/>
          </a:p>
        </p:txBody>
      </p:sp>
      <p:graphicFrame>
        <p:nvGraphicFramePr>
          <p:cNvPr id="2" name="1 Diagrama"/>
          <p:cNvGraphicFramePr/>
          <p:nvPr>
            <p:extLst/>
          </p:nvPr>
        </p:nvGraphicFramePr>
        <p:xfrm>
          <a:off x="755576" y="1160748"/>
          <a:ext cx="8244916" cy="5364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944DC1D1-9FB0-487E-BDE9-70DC9C4D14A2}"/>
              </a:ext>
            </a:extLst>
          </p:cNvPr>
          <p:cNvSpPr txBox="1">
            <a:spLocks/>
          </p:cNvSpPr>
          <p:nvPr/>
        </p:nvSpPr>
        <p:spPr bwMode="auto">
          <a:xfrm>
            <a:off x="1583668" y="211138"/>
            <a:ext cx="7272808"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Verdana" pitchFamily="34" charset="0"/>
              </a:defRPr>
            </a:lvl2pPr>
            <a:lvl3pPr algn="l" rtl="0" eaLnBrk="0" fontAlgn="base" hangingPunct="0">
              <a:spcBef>
                <a:spcPct val="0"/>
              </a:spcBef>
              <a:spcAft>
                <a:spcPct val="0"/>
              </a:spcAft>
              <a:defRPr sz="2400">
                <a:solidFill>
                  <a:schemeClr val="tx2"/>
                </a:solidFill>
                <a:latin typeface="Verdana" pitchFamily="34" charset="0"/>
              </a:defRPr>
            </a:lvl3pPr>
            <a:lvl4pPr algn="l" rtl="0" eaLnBrk="0" fontAlgn="base" hangingPunct="0">
              <a:spcBef>
                <a:spcPct val="0"/>
              </a:spcBef>
              <a:spcAft>
                <a:spcPct val="0"/>
              </a:spcAft>
              <a:defRPr sz="2400">
                <a:solidFill>
                  <a:schemeClr val="tx2"/>
                </a:solidFill>
                <a:latin typeface="Verdana" pitchFamily="34" charset="0"/>
              </a:defRPr>
            </a:lvl4pPr>
            <a:lvl5pPr algn="l" rtl="0" eaLnBrk="0" fontAlgn="base" hangingPunct="0">
              <a:spcBef>
                <a:spcPct val="0"/>
              </a:spcBef>
              <a:spcAft>
                <a:spcPct val="0"/>
              </a:spcAft>
              <a:defRPr sz="2400">
                <a:solidFill>
                  <a:schemeClr val="tx2"/>
                </a:solidFill>
                <a:latin typeface="Verdana" pitchFamily="34" charset="0"/>
              </a:defRPr>
            </a:lvl5pPr>
            <a:lvl6pPr marL="457200" algn="l" rtl="0" fontAlgn="base">
              <a:spcBef>
                <a:spcPct val="0"/>
              </a:spcBef>
              <a:spcAft>
                <a:spcPct val="0"/>
              </a:spcAft>
              <a:defRPr sz="2400">
                <a:solidFill>
                  <a:schemeClr val="tx2"/>
                </a:solidFill>
                <a:latin typeface="Verdana" pitchFamily="34" charset="0"/>
              </a:defRPr>
            </a:lvl6pPr>
            <a:lvl7pPr marL="914400" algn="l" rtl="0" fontAlgn="base">
              <a:spcBef>
                <a:spcPct val="0"/>
              </a:spcBef>
              <a:spcAft>
                <a:spcPct val="0"/>
              </a:spcAft>
              <a:defRPr sz="2400">
                <a:solidFill>
                  <a:schemeClr val="tx2"/>
                </a:solidFill>
                <a:latin typeface="Verdana" pitchFamily="34" charset="0"/>
              </a:defRPr>
            </a:lvl7pPr>
            <a:lvl8pPr marL="1371600" algn="l" rtl="0" fontAlgn="base">
              <a:spcBef>
                <a:spcPct val="0"/>
              </a:spcBef>
              <a:spcAft>
                <a:spcPct val="0"/>
              </a:spcAft>
              <a:defRPr sz="2400">
                <a:solidFill>
                  <a:schemeClr val="tx2"/>
                </a:solidFill>
                <a:latin typeface="Verdana" pitchFamily="34" charset="0"/>
              </a:defRPr>
            </a:lvl8pPr>
            <a:lvl9pPr marL="1828800" algn="l" rtl="0" fontAlgn="base">
              <a:spcBef>
                <a:spcPct val="0"/>
              </a:spcBef>
              <a:spcAft>
                <a:spcPct val="0"/>
              </a:spcAft>
              <a:defRPr sz="2400">
                <a:solidFill>
                  <a:schemeClr val="tx2"/>
                </a:solidFill>
                <a:latin typeface="Verdana" pitchFamily="34" charset="0"/>
              </a:defRPr>
            </a:lvl9pPr>
          </a:lstStyle>
          <a:p>
            <a:pPr eaLnBrk="1" hangingPunct="1"/>
            <a:r>
              <a:rPr lang="es-ES" altLang="es-AR" sz="2100" kern="0" dirty="0">
                <a:latin typeface="Calibri" panose="020F0502020204030204" pitchFamily="34" charset="0"/>
                <a:cs typeface="Calibri" panose="020F0502020204030204" pitchFamily="34" charset="0"/>
              </a:rPr>
              <a:t>Próximos Desafíos para la Modelística en la planificación Energética y la Formulación de Escenarios</a:t>
            </a:r>
            <a:endParaRPr lang="en-US" altLang="es-AR" sz="21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70734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4294967295"/>
          </p:nvPr>
        </p:nvSpPr>
        <p:spPr>
          <a:xfrm>
            <a:off x="7660704" y="6477000"/>
            <a:ext cx="1447800"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s-AR" altLang="es-AR" sz="1200" dirty="0"/>
              <a:t>	</a:t>
            </a:r>
            <a:fld id="{B7611D13-5709-4D92-AEC8-E07EE7BCA304}" type="slidenum">
              <a:rPr lang="es-AR" altLang="es-AR" sz="1200" smtClean="0"/>
              <a:pPr eaLnBrk="1" hangingPunct="1">
                <a:spcBef>
                  <a:spcPct val="0"/>
                </a:spcBef>
                <a:buFontTx/>
                <a:buNone/>
              </a:pPr>
              <a:t>11</a:t>
            </a:fld>
            <a:endParaRPr lang="es-AR" altLang="es-AR" sz="1200" dirty="0"/>
          </a:p>
        </p:txBody>
      </p:sp>
      <p:graphicFrame>
        <p:nvGraphicFramePr>
          <p:cNvPr id="2" name="1 Diagrama"/>
          <p:cNvGraphicFramePr/>
          <p:nvPr>
            <p:extLst>
              <p:ext uri="{D42A27DB-BD31-4B8C-83A1-F6EECF244321}">
                <p14:modId xmlns:p14="http://schemas.microsoft.com/office/powerpoint/2010/main" val="1108907055"/>
              </p:ext>
            </p:extLst>
          </p:nvPr>
        </p:nvGraphicFramePr>
        <p:xfrm>
          <a:off x="755576" y="1160748"/>
          <a:ext cx="8244916" cy="53645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9D5DB3F2-452C-4711-BAED-7740AE889B4E}"/>
              </a:ext>
            </a:extLst>
          </p:cNvPr>
          <p:cNvSpPr txBox="1">
            <a:spLocks/>
          </p:cNvSpPr>
          <p:nvPr/>
        </p:nvSpPr>
        <p:spPr bwMode="auto">
          <a:xfrm>
            <a:off x="1475656" y="214425"/>
            <a:ext cx="738082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Verdana" pitchFamily="34" charset="0"/>
              </a:defRPr>
            </a:lvl2pPr>
            <a:lvl3pPr algn="l" rtl="0" eaLnBrk="0" fontAlgn="base" hangingPunct="0">
              <a:spcBef>
                <a:spcPct val="0"/>
              </a:spcBef>
              <a:spcAft>
                <a:spcPct val="0"/>
              </a:spcAft>
              <a:defRPr sz="2400">
                <a:solidFill>
                  <a:schemeClr val="tx2"/>
                </a:solidFill>
                <a:latin typeface="Verdana" pitchFamily="34" charset="0"/>
              </a:defRPr>
            </a:lvl3pPr>
            <a:lvl4pPr algn="l" rtl="0" eaLnBrk="0" fontAlgn="base" hangingPunct="0">
              <a:spcBef>
                <a:spcPct val="0"/>
              </a:spcBef>
              <a:spcAft>
                <a:spcPct val="0"/>
              </a:spcAft>
              <a:defRPr sz="2400">
                <a:solidFill>
                  <a:schemeClr val="tx2"/>
                </a:solidFill>
                <a:latin typeface="Verdana" pitchFamily="34" charset="0"/>
              </a:defRPr>
            </a:lvl4pPr>
            <a:lvl5pPr algn="l" rtl="0" eaLnBrk="0" fontAlgn="base" hangingPunct="0">
              <a:spcBef>
                <a:spcPct val="0"/>
              </a:spcBef>
              <a:spcAft>
                <a:spcPct val="0"/>
              </a:spcAft>
              <a:defRPr sz="2400">
                <a:solidFill>
                  <a:schemeClr val="tx2"/>
                </a:solidFill>
                <a:latin typeface="Verdana" pitchFamily="34" charset="0"/>
              </a:defRPr>
            </a:lvl5pPr>
            <a:lvl6pPr marL="457200" algn="l" rtl="0" fontAlgn="base">
              <a:spcBef>
                <a:spcPct val="0"/>
              </a:spcBef>
              <a:spcAft>
                <a:spcPct val="0"/>
              </a:spcAft>
              <a:defRPr sz="2400">
                <a:solidFill>
                  <a:schemeClr val="tx2"/>
                </a:solidFill>
                <a:latin typeface="Verdana" pitchFamily="34" charset="0"/>
              </a:defRPr>
            </a:lvl6pPr>
            <a:lvl7pPr marL="914400" algn="l" rtl="0" fontAlgn="base">
              <a:spcBef>
                <a:spcPct val="0"/>
              </a:spcBef>
              <a:spcAft>
                <a:spcPct val="0"/>
              </a:spcAft>
              <a:defRPr sz="2400">
                <a:solidFill>
                  <a:schemeClr val="tx2"/>
                </a:solidFill>
                <a:latin typeface="Verdana" pitchFamily="34" charset="0"/>
              </a:defRPr>
            </a:lvl7pPr>
            <a:lvl8pPr marL="1371600" algn="l" rtl="0" fontAlgn="base">
              <a:spcBef>
                <a:spcPct val="0"/>
              </a:spcBef>
              <a:spcAft>
                <a:spcPct val="0"/>
              </a:spcAft>
              <a:defRPr sz="2400">
                <a:solidFill>
                  <a:schemeClr val="tx2"/>
                </a:solidFill>
                <a:latin typeface="Verdana" pitchFamily="34" charset="0"/>
              </a:defRPr>
            </a:lvl8pPr>
            <a:lvl9pPr marL="1828800" algn="l" rtl="0" fontAlgn="base">
              <a:spcBef>
                <a:spcPct val="0"/>
              </a:spcBef>
              <a:spcAft>
                <a:spcPct val="0"/>
              </a:spcAft>
              <a:defRPr sz="2400">
                <a:solidFill>
                  <a:schemeClr val="tx2"/>
                </a:solidFill>
                <a:latin typeface="Verdana" pitchFamily="34" charset="0"/>
              </a:defRPr>
            </a:lvl9pPr>
          </a:lstStyle>
          <a:p>
            <a:pPr eaLnBrk="1" hangingPunct="1"/>
            <a:r>
              <a:rPr lang="es-ES" altLang="es-AR" sz="2000" kern="0" dirty="0">
                <a:latin typeface="Calibri" panose="020F0502020204030204" pitchFamily="34" charset="0"/>
                <a:cs typeface="Calibri" panose="020F0502020204030204" pitchFamily="34" charset="0"/>
              </a:rPr>
              <a:t>Algunas Buenas Prácticas en la comunicación de los escenarios a los tomadores de decisión</a:t>
            </a:r>
            <a:endParaRPr lang="en-US" altLang="es-AR" sz="20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306689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4294967295"/>
          </p:nvPr>
        </p:nvSpPr>
        <p:spPr>
          <a:xfrm>
            <a:off x="7660704" y="6477000"/>
            <a:ext cx="1447800"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s-AR" altLang="es-AR" sz="1200" dirty="0"/>
              <a:t>	</a:t>
            </a:r>
            <a:fld id="{B7611D13-5709-4D92-AEC8-E07EE7BCA304}" type="slidenum">
              <a:rPr lang="es-AR" altLang="es-AR" sz="1200" smtClean="0"/>
              <a:pPr eaLnBrk="1" hangingPunct="1">
                <a:spcBef>
                  <a:spcPct val="0"/>
                </a:spcBef>
                <a:buFontTx/>
                <a:buNone/>
              </a:pPr>
              <a:t>12</a:t>
            </a:fld>
            <a:endParaRPr lang="es-AR" altLang="es-AR" sz="1200" dirty="0"/>
          </a:p>
        </p:txBody>
      </p:sp>
      <p:graphicFrame>
        <p:nvGraphicFramePr>
          <p:cNvPr id="2" name="1 Diagrama"/>
          <p:cNvGraphicFramePr/>
          <p:nvPr>
            <p:extLst>
              <p:ext uri="{D42A27DB-BD31-4B8C-83A1-F6EECF244321}">
                <p14:modId xmlns:p14="http://schemas.microsoft.com/office/powerpoint/2010/main" val="3733756378"/>
              </p:ext>
            </p:extLst>
          </p:nvPr>
        </p:nvGraphicFramePr>
        <p:xfrm>
          <a:off x="595130" y="1088740"/>
          <a:ext cx="8261346" cy="5296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9D5DB3F2-452C-4711-BAED-7740AE889B4E}"/>
              </a:ext>
            </a:extLst>
          </p:cNvPr>
          <p:cNvSpPr txBox="1">
            <a:spLocks/>
          </p:cNvSpPr>
          <p:nvPr/>
        </p:nvSpPr>
        <p:spPr bwMode="auto">
          <a:xfrm>
            <a:off x="1475656" y="214425"/>
            <a:ext cx="738082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Verdana" pitchFamily="34" charset="0"/>
              </a:defRPr>
            </a:lvl2pPr>
            <a:lvl3pPr algn="l" rtl="0" eaLnBrk="0" fontAlgn="base" hangingPunct="0">
              <a:spcBef>
                <a:spcPct val="0"/>
              </a:spcBef>
              <a:spcAft>
                <a:spcPct val="0"/>
              </a:spcAft>
              <a:defRPr sz="2400">
                <a:solidFill>
                  <a:schemeClr val="tx2"/>
                </a:solidFill>
                <a:latin typeface="Verdana" pitchFamily="34" charset="0"/>
              </a:defRPr>
            </a:lvl3pPr>
            <a:lvl4pPr algn="l" rtl="0" eaLnBrk="0" fontAlgn="base" hangingPunct="0">
              <a:spcBef>
                <a:spcPct val="0"/>
              </a:spcBef>
              <a:spcAft>
                <a:spcPct val="0"/>
              </a:spcAft>
              <a:defRPr sz="2400">
                <a:solidFill>
                  <a:schemeClr val="tx2"/>
                </a:solidFill>
                <a:latin typeface="Verdana" pitchFamily="34" charset="0"/>
              </a:defRPr>
            </a:lvl4pPr>
            <a:lvl5pPr algn="l" rtl="0" eaLnBrk="0" fontAlgn="base" hangingPunct="0">
              <a:spcBef>
                <a:spcPct val="0"/>
              </a:spcBef>
              <a:spcAft>
                <a:spcPct val="0"/>
              </a:spcAft>
              <a:defRPr sz="2400">
                <a:solidFill>
                  <a:schemeClr val="tx2"/>
                </a:solidFill>
                <a:latin typeface="Verdana" pitchFamily="34" charset="0"/>
              </a:defRPr>
            </a:lvl5pPr>
            <a:lvl6pPr marL="457200" algn="l" rtl="0" fontAlgn="base">
              <a:spcBef>
                <a:spcPct val="0"/>
              </a:spcBef>
              <a:spcAft>
                <a:spcPct val="0"/>
              </a:spcAft>
              <a:defRPr sz="2400">
                <a:solidFill>
                  <a:schemeClr val="tx2"/>
                </a:solidFill>
                <a:latin typeface="Verdana" pitchFamily="34" charset="0"/>
              </a:defRPr>
            </a:lvl6pPr>
            <a:lvl7pPr marL="914400" algn="l" rtl="0" fontAlgn="base">
              <a:spcBef>
                <a:spcPct val="0"/>
              </a:spcBef>
              <a:spcAft>
                <a:spcPct val="0"/>
              </a:spcAft>
              <a:defRPr sz="2400">
                <a:solidFill>
                  <a:schemeClr val="tx2"/>
                </a:solidFill>
                <a:latin typeface="Verdana" pitchFamily="34" charset="0"/>
              </a:defRPr>
            </a:lvl7pPr>
            <a:lvl8pPr marL="1371600" algn="l" rtl="0" fontAlgn="base">
              <a:spcBef>
                <a:spcPct val="0"/>
              </a:spcBef>
              <a:spcAft>
                <a:spcPct val="0"/>
              </a:spcAft>
              <a:defRPr sz="2400">
                <a:solidFill>
                  <a:schemeClr val="tx2"/>
                </a:solidFill>
                <a:latin typeface="Verdana" pitchFamily="34" charset="0"/>
              </a:defRPr>
            </a:lvl8pPr>
            <a:lvl9pPr marL="1828800" algn="l" rtl="0" fontAlgn="base">
              <a:spcBef>
                <a:spcPct val="0"/>
              </a:spcBef>
              <a:spcAft>
                <a:spcPct val="0"/>
              </a:spcAft>
              <a:defRPr sz="2400">
                <a:solidFill>
                  <a:schemeClr val="tx2"/>
                </a:solidFill>
                <a:latin typeface="Verdana" pitchFamily="34" charset="0"/>
              </a:defRPr>
            </a:lvl9pPr>
          </a:lstStyle>
          <a:p>
            <a:pPr eaLnBrk="1" hangingPunct="1"/>
            <a:r>
              <a:rPr lang="es-ES" altLang="es-AR" sz="2000" kern="0" dirty="0">
                <a:latin typeface="Calibri" panose="020F0502020204030204" pitchFamily="34" charset="0"/>
                <a:cs typeface="Calibri" panose="020F0502020204030204" pitchFamily="34" charset="0"/>
              </a:rPr>
              <a:t>Algunas Buenas Prácticas en la comunicación de los escenarios a los tomadores de decisión</a:t>
            </a:r>
            <a:endParaRPr lang="en-US" altLang="es-AR" sz="20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912516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4294967295"/>
          </p:nvPr>
        </p:nvSpPr>
        <p:spPr>
          <a:xfrm>
            <a:off x="7660704" y="6477000"/>
            <a:ext cx="1447800"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s-AR" altLang="es-AR" sz="1400" dirty="0">
                <a:latin typeface="Calibri" panose="020F0502020204030204" pitchFamily="34" charset="0"/>
                <a:cs typeface="Calibri" panose="020F0502020204030204" pitchFamily="34" charset="0"/>
              </a:rPr>
              <a:t>	</a:t>
            </a:r>
            <a:fld id="{B7611D13-5709-4D92-AEC8-E07EE7BCA304}" type="slidenum">
              <a:rPr lang="es-AR" altLang="es-AR" sz="1400" smtClean="0">
                <a:latin typeface="Calibri" panose="020F0502020204030204" pitchFamily="34" charset="0"/>
                <a:cs typeface="Calibri" panose="020F0502020204030204" pitchFamily="34" charset="0"/>
              </a:rPr>
              <a:pPr eaLnBrk="1" hangingPunct="1">
                <a:spcBef>
                  <a:spcPct val="0"/>
                </a:spcBef>
                <a:buFontTx/>
                <a:buNone/>
              </a:pPr>
              <a:t>13</a:t>
            </a:fld>
            <a:endParaRPr lang="es-AR" altLang="es-AR" sz="1400" dirty="0">
              <a:latin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9D5DB3F2-452C-4711-BAED-7740AE889B4E}"/>
              </a:ext>
            </a:extLst>
          </p:cNvPr>
          <p:cNvSpPr txBox="1">
            <a:spLocks/>
          </p:cNvSpPr>
          <p:nvPr/>
        </p:nvSpPr>
        <p:spPr bwMode="auto">
          <a:xfrm>
            <a:off x="1475656" y="214425"/>
            <a:ext cx="7380820"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Verdana" pitchFamily="34" charset="0"/>
              </a:defRPr>
            </a:lvl2pPr>
            <a:lvl3pPr algn="l" rtl="0" eaLnBrk="0" fontAlgn="base" hangingPunct="0">
              <a:spcBef>
                <a:spcPct val="0"/>
              </a:spcBef>
              <a:spcAft>
                <a:spcPct val="0"/>
              </a:spcAft>
              <a:defRPr sz="2400">
                <a:solidFill>
                  <a:schemeClr val="tx2"/>
                </a:solidFill>
                <a:latin typeface="Verdana" pitchFamily="34" charset="0"/>
              </a:defRPr>
            </a:lvl3pPr>
            <a:lvl4pPr algn="l" rtl="0" eaLnBrk="0" fontAlgn="base" hangingPunct="0">
              <a:spcBef>
                <a:spcPct val="0"/>
              </a:spcBef>
              <a:spcAft>
                <a:spcPct val="0"/>
              </a:spcAft>
              <a:defRPr sz="2400">
                <a:solidFill>
                  <a:schemeClr val="tx2"/>
                </a:solidFill>
                <a:latin typeface="Verdana" pitchFamily="34" charset="0"/>
              </a:defRPr>
            </a:lvl4pPr>
            <a:lvl5pPr algn="l" rtl="0" eaLnBrk="0" fontAlgn="base" hangingPunct="0">
              <a:spcBef>
                <a:spcPct val="0"/>
              </a:spcBef>
              <a:spcAft>
                <a:spcPct val="0"/>
              </a:spcAft>
              <a:defRPr sz="2400">
                <a:solidFill>
                  <a:schemeClr val="tx2"/>
                </a:solidFill>
                <a:latin typeface="Verdana" pitchFamily="34" charset="0"/>
              </a:defRPr>
            </a:lvl5pPr>
            <a:lvl6pPr marL="457200" algn="l" rtl="0" fontAlgn="base">
              <a:spcBef>
                <a:spcPct val="0"/>
              </a:spcBef>
              <a:spcAft>
                <a:spcPct val="0"/>
              </a:spcAft>
              <a:defRPr sz="2400">
                <a:solidFill>
                  <a:schemeClr val="tx2"/>
                </a:solidFill>
                <a:latin typeface="Verdana" pitchFamily="34" charset="0"/>
              </a:defRPr>
            </a:lvl6pPr>
            <a:lvl7pPr marL="914400" algn="l" rtl="0" fontAlgn="base">
              <a:spcBef>
                <a:spcPct val="0"/>
              </a:spcBef>
              <a:spcAft>
                <a:spcPct val="0"/>
              </a:spcAft>
              <a:defRPr sz="2400">
                <a:solidFill>
                  <a:schemeClr val="tx2"/>
                </a:solidFill>
                <a:latin typeface="Verdana" pitchFamily="34" charset="0"/>
              </a:defRPr>
            </a:lvl7pPr>
            <a:lvl8pPr marL="1371600" algn="l" rtl="0" fontAlgn="base">
              <a:spcBef>
                <a:spcPct val="0"/>
              </a:spcBef>
              <a:spcAft>
                <a:spcPct val="0"/>
              </a:spcAft>
              <a:defRPr sz="2400">
                <a:solidFill>
                  <a:schemeClr val="tx2"/>
                </a:solidFill>
                <a:latin typeface="Verdana" pitchFamily="34" charset="0"/>
              </a:defRPr>
            </a:lvl8pPr>
            <a:lvl9pPr marL="1828800" algn="l" rtl="0" fontAlgn="base">
              <a:spcBef>
                <a:spcPct val="0"/>
              </a:spcBef>
              <a:spcAft>
                <a:spcPct val="0"/>
              </a:spcAft>
              <a:defRPr sz="2400">
                <a:solidFill>
                  <a:schemeClr val="tx2"/>
                </a:solidFill>
                <a:latin typeface="Verdana" pitchFamily="34" charset="0"/>
              </a:defRPr>
            </a:lvl9pPr>
          </a:lstStyle>
          <a:p>
            <a:pPr eaLnBrk="1" hangingPunct="1"/>
            <a:r>
              <a:rPr lang="es-ES" altLang="es-AR" sz="2200" kern="0" dirty="0">
                <a:latin typeface="Calibri" panose="020F0502020204030204" pitchFamily="34" charset="0"/>
                <a:cs typeface="Calibri" panose="020F0502020204030204" pitchFamily="34" charset="0"/>
              </a:rPr>
              <a:t>Algunas Buenas Prácticas en la comunicación de los escenarios a los tomadores de decisión</a:t>
            </a:r>
            <a:endParaRPr lang="en-US" altLang="es-AR" sz="2200" kern="0" dirty="0">
              <a:latin typeface="Calibri" panose="020F0502020204030204" pitchFamily="34" charset="0"/>
              <a:cs typeface="Calibri" panose="020F0502020204030204" pitchFamily="34" charset="0"/>
            </a:endParaRPr>
          </a:p>
        </p:txBody>
      </p:sp>
      <p:pic>
        <p:nvPicPr>
          <p:cNvPr id="6" name="Picture 3">
            <a:extLst>
              <a:ext uri="{FF2B5EF4-FFF2-40B4-BE49-F238E27FC236}">
                <a16:creationId xmlns:a16="http://schemas.microsoft.com/office/drawing/2014/main" id="{E4D09E42-D003-4D74-BFB2-EAB1627716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982" y="1736812"/>
            <a:ext cx="8689526" cy="506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uadroTexto 2">
            <a:extLst>
              <a:ext uri="{FF2B5EF4-FFF2-40B4-BE49-F238E27FC236}">
                <a16:creationId xmlns:a16="http://schemas.microsoft.com/office/drawing/2014/main" id="{99FE947E-A3AA-41AF-B8E2-34B4EA8695F5}"/>
              </a:ext>
            </a:extLst>
          </p:cNvPr>
          <p:cNvSpPr txBox="1"/>
          <p:nvPr/>
        </p:nvSpPr>
        <p:spPr>
          <a:xfrm>
            <a:off x="1043608" y="1160748"/>
            <a:ext cx="7560840" cy="523220"/>
          </a:xfrm>
          <a:prstGeom prst="rect">
            <a:avLst/>
          </a:prstGeom>
          <a:noFill/>
        </p:spPr>
        <p:txBody>
          <a:bodyPr wrap="square" rtlCol="0">
            <a:spAutoFit/>
          </a:bodyPr>
          <a:lstStyle/>
          <a:p>
            <a:r>
              <a:rPr lang="es-AR" sz="1400" dirty="0">
                <a:latin typeface="Calibri" panose="020F0502020204030204" pitchFamily="34" charset="0"/>
                <a:cs typeface="Calibri" panose="020F0502020204030204" pitchFamily="34" charset="0"/>
              </a:rPr>
              <a:t>Ejemplo de indicador: Volumen mínimo de embalses en función de escenarios de intervención y escenarios de incertidumbre (clima, superficie, tipo de cultivo)</a:t>
            </a:r>
          </a:p>
        </p:txBody>
      </p:sp>
      <p:cxnSp>
        <p:nvCxnSpPr>
          <p:cNvPr id="7" name="Conector recto de flecha 6">
            <a:extLst>
              <a:ext uri="{FF2B5EF4-FFF2-40B4-BE49-F238E27FC236}">
                <a16:creationId xmlns:a16="http://schemas.microsoft.com/office/drawing/2014/main" id="{37612CA7-EC5B-450B-B191-9D9CC5A3ADB3}"/>
              </a:ext>
            </a:extLst>
          </p:cNvPr>
          <p:cNvCxnSpPr/>
          <p:nvPr/>
        </p:nvCxnSpPr>
        <p:spPr bwMode="auto">
          <a:xfrm>
            <a:off x="7308304" y="1412776"/>
            <a:ext cx="0" cy="32403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Conector recto de flecha 8">
            <a:extLst>
              <a:ext uri="{FF2B5EF4-FFF2-40B4-BE49-F238E27FC236}">
                <a16:creationId xmlns:a16="http://schemas.microsoft.com/office/drawing/2014/main" id="{DD17CC1C-2EB0-4B53-9B31-A218D8D42182}"/>
              </a:ext>
            </a:extLst>
          </p:cNvPr>
          <p:cNvCxnSpPr/>
          <p:nvPr/>
        </p:nvCxnSpPr>
        <p:spPr bwMode="auto">
          <a:xfrm>
            <a:off x="1727684" y="1622413"/>
            <a:ext cx="0" cy="576064"/>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91641976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131840" y="3032956"/>
            <a:ext cx="3068597" cy="523220"/>
          </a:xfrm>
          <a:prstGeom prst="rect">
            <a:avLst/>
          </a:prstGeom>
          <a:noFill/>
        </p:spPr>
        <p:txBody>
          <a:bodyPr wrap="none" rtlCol="0">
            <a:spAutoFit/>
          </a:bodyPr>
          <a:lstStyle/>
          <a:p>
            <a:r>
              <a:rPr lang="es-PY" sz="2800" dirty="0"/>
              <a:t>Muchas gracias.</a:t>
            </a:r>
          </a:p>
        </p:txBody>
      </p:sp>
      <p:sp>
        <p:nvSpPr>
          <p:cNvPr id="6" name="Rectangle 2"/>
          <p:cNvSpPr txBox="1">
            <a:spLocks noChangeArrowheads="1"/>
          </p:cNvSpPr>
          <p:nvPr/>
        </p:nvSpPr>
        <p:spPr bwMode="auto">
          <a:xfrm>
            <a:off x="1512447" y="152636"/>
            <a:ext cx="7632340" cy="429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Verdana" pitchFamily="34" charset="0"/>
              </a:defRPr>
            </a:lvl2pPr>
            <a:lvl3pPr algn="l" rtl="0" eaLnBrk="0" fontAlgn="base" hangingPunct="0">
              <a:spcBef>
                <a:spcPct val="0"/>
              </a:spcBef>
              <a:spcAft>
                <a:spcPct val="0"/>
              </a:spcAft>
              <a:defRPr sz="2400">
                <a:solidFill>
                  <a:schemeClr val="tx2"/>
                </a:solidFill>
                <a:latin typeface="Verdana" pitchFamily="34" charset="0"/>
              </a:defRPr>
            </a:lvl3pPr>
            <a:lvl4pPr algn="l" rtl="0" eaLnBrk="0" fontAlgn="base" hangingPunct="0">
              <a:spcBef>
                <a:spcPct val="0"/>
              </a:spcBef>
              <a:spcAft>
                <a:spcPct val="0"/>
              </a:spcAft>
              <a:defRPr sz="2400">
                <a:solidFill>
                  <a:schemeClr val="tx2"/>
                </a:solidFill>
                <a:latin typeface="Verdana" pitchFamily="34" charset="0"/>
              </a:defRPr>
            </a:lvl4pPr>
            <a:lvl5pPr algn="l" rtl="0" eaLnBrk="0" fontAlgn="base" hangingPunct="0">
              <a:spcBef>
                <a:spcPct val="0"/>
              </a:spcBef>
              <a:spcAft>
                <a:spcPct val="0"/>
              </a:spcAft>
              <a:defRPr sz="2400">
                <a:solidFill>
                  <a:schemeClr val="tx2"/>
                </a:solidFill>
                <a:latin typeface="Verdana" pitchFamily="34" charset="0"/>
              </a:defRPr>
            </a:lvl5pPr>
            <a:lvl6pPr marL="457200" algn="l" rtl="0" fontAlgn="base">
              <a:spcBef>
                <a:spcPct val="0"/>
              </a:spcBef>
              <a:spcAft>
                <a:spcPct val="0"/>
              </a:spcAft>
              <a:defRPr sz="2400">
                <a:solidFill>
                  <a:schemeClr val="tx2"/>
                </a:solidFill>
                <a:latin typeface="Verdana" pitchFamily="34" charset="0"/>
              </a:defRPr>
            </a:lvl6pPr>
            <a:lvl7pPr marL="914400" algn="l" rtl="0" fontAlgn="base">
              <a:spcBef>
                <a:spcPct val="0"/>
              </a:spcBef>
              <a:spcAft>
                <a:spcPct val="0"/>
              </a:spcAft>
              <a:defRPr sz="2400">
                <a:solidFill>
                  <a:schemeClr val="tx2"/>
                </a:solidFill>
                <a:latin typeface="Verdana" pitchFamily="34" charset="0"/>
              </a:defRPr>
            </a:lvl7pPr>
            <a:lvl8pPr marL="1371600" algn="l" rtl="0" fontAlgn="base">
              <a:spcBef>
                <a:spcPct val="0"/>
              </a:spcBef>
              <a:spcAft>
                <a:spcPct val="0"/>
              </a:spcAft>
              <a:defRPr sz="2400">
                <a:solidFill>
                  <a:schemeClr val="tx2"/>
                </a:solidFill>
                <a:latin typeface="Verdana" pitchFamily="34" charset="0"/>
              </a:defRPr>
            </a:lvl8pPr>
            <a:lvl9pPr marL="1828800" algn="l" rtl="0" fontAlgn="base">
              <a:spcBef>
                <a:spcPct val="0"/>
              </a:spcBef>
              <a:spcAft>
                <a:spcPct val="0"/>
              </a:spcAft>
              <a:defRPr sz="2400">
                <a:solidFill>
                  <a:schemeClr val="tx2"/>
                </a:solidFill>
                <a:latin typeface="Verdana" pitchFamily="34" charset="0"/>
              </a:defRPr>
            </a:lvl9pPr>
          </a:lstStyle>
          <a:p>
            <a:pPr eaLnBrk="1" hangingPunct="1"/>
            <a:br>
              <a:rPr lang="en-US" altLang="es-AR" sz="2800" b="1" kern="0" dirty="0">
                <a:latin typeface="Calibri" panose="020F0502020204030204" pitchFamily="34" charset="0"/>
                <a:cs typeface="Calibri" panose="020F0502020204030204" pitchFamily="34" charset="0"/>
              </a:rPr>
            </a:br>
            <a:r>
              <a:rPr lang="es-ES" altLang="es-AR" sz="2000" b="1" dirty="0">
                <a:latin typeface="Calibri" panose="020F0502020204030204" pitchFamily="34" charset="0"/>
                <a:cs typeface="Calibri" panose="020F0502020204030204" pitchFamily="34" charset="0"/>
              </a:rPr>
              <a:t>“Varias décadas construyendo escenarios energéticos en América Latina – la </a:t>
            </a:r>
            <a:r>
              <a:rPr lang="es-ES" altLang="es-AR" sz="2000" b="1" dirty="0" err="1">
                <a:latin typeface="Calibri" panose="020F0502020204030204" pitchFamily="34" charset="0"/>
                <a:cs typeface="Calibri" panose="020F0502020204030204" pitchFamily="34" charset="0"/>
              </a:rPr>
              <a:t>interfase</a:t>
            </a:r>
            <a:r>
              <a:rPr lang="es-ES" altLang="es-AR" sz="2000" b="1" dirty="0">
                <a:latin typeface="Calibri" panose="020F0502020204030204" pitchFamily="34" charset="0"/>
                <a:cs typeface="Calibri" panose="020F0502020204030204" pitchFamily="34" charset="0"/>
              </a:rPr>
              <a:t> entre los tomadores de decisión y los modeladores”</a:t>
            </a:r>
            <a:endParaRPr lang="es-AR" altLang="es-AR" sz="2000" b="1" kern="0" dirty="0">
              <a:latin typeface="Calibri" panose="020F0502020204030204" pitchFamily="34" charset="0"/>
              <a:cs typeface="Calibri" panose="020F0502020204030204" pitchFamily="34" charset="0"/>
            </a:endParaRPr>
          </a:p>
        </p:txBody>
      </p:sp>
      <p:sp>
        <p:nvSpPr>
          <p:cNvPr id="5" name="Rectangle 3"/>
          <p:cNvSpPr txBox="1">
            <a:spLocks noChangeArrowheads="1"/>
          </p:cNvSpPr>
          <p:nvPr/>
        </p:nvSpPr>
        <p:spPr>
          <a:xfrm>
            <a:off x="4387920" y="5337212"/>
            <a:ext cx="4545012" cy="1066800"/>
          </a:xfrm>
          <a:prstGeom prst="rect">
            <a:avLst/>
          </a:prstGeom>
          <a:noFill/>
        </p:spPr>
        <p:txBody>
          <a:bodyPr/>
          <a:lstStyle>
            <a:lvl1pPr marL="342900" indent="-342900" algn="l" rtl="0" eaLnBrk="0" fontAlgn="base" hangingPunct="0">
              <a:spcBef>
                <a:spcPct val="20000"/>
              </a:spcBef>
              <a:spcAft>
                <a:spcPct val="0"/>
              </a:spcAft>
              <a:buChar char="•"/>
              <a:defRPr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400">
                <a:solidFill>
                  <a:schemeClr val="tx1"/>
                </a:solidFill>
                <a:latin typeface="+mn-lt"/>
              </a:defRPr>
            </a:lvl4pPr>
            <a:lvl5pPr marL="2057400" indent="-228600" algn="l" rtl="0" eaLnBrk="0" fontAlgn="base" hangingPunct="0">
              <a:spcBef>
                <a:spcPct val="20000"/>
              </a:spcBef>
              <a:spcAft>
                <a:spcPct val="0"/>
              </a:spcAft>
              <a:buChar char="»"/>
              <a:defRPr sz="1200">
                <a:solidFill>
                  <a:schemeClr val="tx1"/>
                </a:solidFill>
                <a:latin typeface="+mn-lt"/>
              </a:defRPr>
            </a:lvl5pPr>
            <a:lvl6pPr marL="2514600" indent="-228600" algn="l" rtl="0" fontAlgn="base">
              <a:spcBef>
                <a:spcPct val="20000"/>
              </a:spcBef>
              <a:spcAft>
                <a:spcPct val="0"/>
              </a:spcAft>
              <a:buChar char="»"/>
              <a:defRPr sz="1200">
                <a:solidFill>
                  <a:schemeClr val="tx1"/>
                </a:solidFill>
                <a:latin typeface="+mn-lt"/>
              </a:defRPr>
            </a:lvl6pPr>
            <a:lvl7pPr marL="2971800" indent="-228600" algn="l" rtl="0" fontAlgn="base">
              <a:spcBef>
                <a:spcPct val="20000"/>
              </a:spcBef>
              <a:spcAft>
                <a:spcPct val="0"/>
              </a:spcAft>
              <a:buChar char="»"/>
              <a:defRPr sz="1200">
                <a:solidFill>
                  <a:schemeClr val="tx1"/>
                </a:solidFill>
                <a:latin typeface="+mn-lt"/>
              </a:defRPr>
            </a:lvl7pPr>
            <a:lvl8pPr marL="3429000" indent="-228600" algn="l" rtl="0" fontAlgn="base">
              <a:spcBef>
                <a:spcPct val="20000"/>
              </a:spcBef>
              <a:spcAft>
                <a:spcPct val="0"/>
              </a:spcAft>
              <a:buChar char="»"/>
              <a:defRPr sz="1200">
                <a:solidFill>
                  <a:schemeClr val="tx1"/>
                </a:solidFill>
                <a:latin typeface="+mn-lt"/>
              </a:defRPr>
            </a:lvl8pPr>
            <a:lvl9pPr marL="3886200" indent="-228600" algn="l" rtl="0" fontAlgn="base">
              <a:spcBef>
                <a:spcPct val="20000"/>
              </a:spcBef>
              <a:spcAft>
                <a:spcPct val="0"/>
              </a:spcAft>
              <a:buChar char="»"/>
              <a:defRPr sz="1200">
                <a:solidFill>
                  <a:schemeClr val="tx1"/>
                </a:solidFill>
                <a:latin typeface="+mn-lt"/>
              </a:defRPr>
            </a:lvl9pPr>
          </a:lstStyle>
          <a:p>
            <a:pPr marL="0" indent="0" algn="r" eaLnBrk="1" hangingPunct="1">
              <a:buNone/>
            </a:pPr>
            <a:r>
              <a:rPr lang="es-ES" altLang="es-ES" sz="1600" b="1" i="1" dirty="0"/>
              <a:t>Ing. Mg. Nicolás Di Sbroiavacca</a:t>
            </a:r>
          </a:p>
        </p:txBody>
      </p:sp>
    </p:spTree>
    <p:extLst>
      <p:ext uri="{BB962C8B-B14F-4D97-AF65-F5344CB8AC3E}">
        <p14:creationId xmlns:p14="http://schemas.microsoft.com/office/powerpoint/2010/main" val="215697770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a:spLocks noGrp="1"/>
          </p:cNvSpPr>
          <p:nvPr>
            <p:ph type="sldNum" sz="quarter" idx="4294967295"/>
          </p:nvPr>
        </p:nvSpPr>
        <p:spPr>
          <a:xfrm>
            <a:off x="8568444" y="6477000"/>
            <a:ext cx="338572"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fld id="{4F13FEA2-D7B6-43C3-99A9-0D4F9023758C}" type="slidenum">
              <a:rPr lang="es-AR" altLang="es-AR" sz="1200" smtClean="0">
                <a:latin typeface="Calibri" panose="020F0502020204030204" pitchFamily="34" charset="0"/>
                <a:cs typeface="Calibri" panose="020F0502020204030204" pitchFamily="34" charset="0"/>
              </a:rPr>
              <a:pPr eaLnBrk="1" hangingPunct="1">
                <a:spcBef>
                  <a:spcPct val="0"/>
                </a:spcBef>
                <a:buFontTx/>
                <a:buNone/>
              </a:pPr>
              <a:t>2</a:t>
            </a:fld>
            <a:endParaRPr lang="es-AR" altLang="es-AR" sz="1200" dirty="0">
              <a:latin typeface="Calibri" panose="020F0502020204030204" pitchFamily="34" charset="0"/>
              <a:cs typeface="Calibri" panose="020F0502020204030204" pitchFamily="34" charset="0"/>
            </a:endParaRPr>
          </a:p>
        </p:txBody>
      </p:sp>
      <p:graphicFrame>
        <p:nvGraphicFramePr>
          <p:cNvPr id="4" name="3 Diagrama"/>
          <p:cNvGraphicFramePr/>
          <p:nvPr>
            <p:extLst>
              <p:ext uri="{D42A27DB-BD31-4B8C-83A1-F6EECF244321}">
                <p14:modId xmlns:p14="http://schemas.microsoft.com/office/powerpoint/2010/main" val="1139441017"/>
              </p:ext>
            </p:extLst>
          </p:nvPr>
        </p:nvGraphicFramePr>
        <p:xfrm>
          <a:off x="863588" y="1268760"/>
          <a:ext cx="8100900" cy="49325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1600200" y="211138"/>
            <a:ext cx="6705600" cy="661987"/>
          </a:xfrm>
        </p:spPr>
        <p:txBody>
          <a:bodyPr/>
          <a:lstStyle/>
          <a:p>
            <a:pPr eaLnBrk="1" hangingPunct="1"/>
            <a:r>
              <a:rPr lang="es-ES" altLang="es-AR" dirty="0">
                <a:latin typeface="Calibri" panose="020F0502020204030204" pitchFamily="34" charset="0"/>
                <a:cs typeface="Calibri" panose="020F0502020204030204" pitchFamily="34" charset="0"/>
              </a:rPr>
              <a:t>Construcción de escenarios energéticos en América Latina</a:t>
            </a:r>
          </a:p>
        </p:txBody>
      </p:sp>
    </p:spTree>
    <p:extLst>
      <p:ext uri="{BB962C8B-B14F-4D97-AF65-F5344CB8AC3E}">
        <p14:creationId xmlns:p14="http://schemas.microsoft.com/office/powerpoint/2010/main" val="25629520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31"/>
          <p:cNvGrpSpPr>
            <a:grpSpLocks/>
          </p:cNvGrpSpPr>
          <p:nvPr/>
        </p:nvGrpSpPr>
        <p:grpSpPr bwMode="auto">
          <a:xfrm>
            <a:off x="1154113" y="1295400"/>
            <a:ext cx="6777037" cy="4978105"/>
            <a:chOff x="816" y="912"/>
            <a:chExt cx="4656" cy="3257"/>
          </a:xfrm>
        </p:grpSpPr>
        <p:sp>
          <p:nvSpPr>
            <p:cNvPr id="25604" name="Rectangle 4"/>
            <p:cNvSpPr>
              <a:spLocks noChangeArrowheads="1"/>
            </p:cNvSpPr>
            <p:nvPr/>
          </p:nvSpPr>
          <p:spPr bwMode="auto">
            <a:xfrm>
              <a:off x="1392" y="4058"/>
              <a:ext cx="22"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1100">
                  <a:solidFill>
                    <a:srgbClr val="0000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pic>
          <p:nvPicPr>
            <p:cNvPr id="2560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 y="912"/>
              <a:ext cx="3618" cy="2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Rectangle 6"/>
            <p:cNvSpPr>
              <a:spLocks noChangeArrowheads="1"/>
            </p:cNvSpPr>
            <p:nvPr/>
          </p:nvSpPr>
          <p:spPr bwMode="auto">
            <a:xfrm>
              <a:off x="4407" y="971"/>
              <a:ext cx="533" cy="7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endParaRPr lang="es-ES" altLang="es-ES" sz="2400">
                <a:latin typeface="Calibri" panose="020F0502020204030204" pitchFamily="34" charset="0"/>
                <a:cs typeface="Calibri" panose="020F0502020204030204" pitchFamily="34" charset="0"/>
              </a:endParaRPr>
            </a:p>
          </p:txBody>
        </p:sp>
        <p:sp>
          <p:nvSpPr>
            <p:cNvPr id="25607" name="Rectangle 7"/>
            <p:cNvSpPr>
              <a:spLocks noChangeArrowheads="1"/>
            </p:cNvSpPr>
            <p:nvPr/>
          </p:nvSpPr>
          <p:spPr bwMode="auto">
            <a:xfrm>
              <a:off x="4467" y="1000"/>
              <a:ext cx="270" cy="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6600">
                  <a:solidFill>
                    <a:srgbClr val="FF9900"/>
                  </a:solidFill>
                  <a:latin typeface="Calibri" panose="020F0502020204030204" pitchFamily="34" charset="0"/>
                  <a:cs typeface="Calibri" panose="020F0502020204030204" pitchFamily="34" charset="0"/>
                </a:rPr>
                <a:t>?</a:t>
              </a:r>
              <a:endParaRPr lang="en-US" altLang="es-ES" sz="2400">
                <a:latin typeface="Calibri" panose="020F0502020204030204" pitchFamily="34" charset="0"/>
                <a:cs typeface="Calibri" panose="020F0502020204030204" pitchFamily="34" charset="0"/>
              </a:endParaRPr>
            </a:p>
          </p:txBody>
        </p:sp>
        <p:sp>
          <p:nvSpPr>
            <p:cNvPr id="25608" name="Rectangle 8"/>
            <p:cNvSpPr>
              <a:spLocks noChangeArrowheads="1"/>
            </p:cNvSpPr>
            <p:nvPr/>
          </p:nvSpPr>
          <p:spPr bwMode="auto">
            <a:xfrm>
              <a:off x="4783" y="1000"/>
              <a:ext cx="131" cy="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6600">
                  <a:solidFill>
                    <a:srgbClr val="FF99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09" name="Rectangle 9"/>
            <p:cNvSpPr>
              <a:spLocks noChangeArrowheads="1"/>
            </p:cNvSpPr>
            <p:nvPr/>
          </p:nvSpPr>
          <p:spPr bwMode="auto">
            <a:xfrm>
              <a:off x="3225" y="2649"/>
              <a:ext cx="535" cy="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endParaRPr lang="es-ES" altLang="es-ES" sz="2400">
                <a:latin typeface="Calibri" panose="020F0502020204030204" pitchFamily="34" charset="0"/>
                <a:cs typeface="Calibri" panose="020F0502020204030204" pitchFamily="34" charset="0"/>
              </a:endParaRPr>
            </a:p>
          </p:txBody>
        </p:sp>
        <p:sp>
          <p:nvSpPr>
            <p:cNvPr id="25610" name="Rectangle 10"/>
            <p:cNvSpPr>
              <a:spLocks noChangeArrowheads="1"/>
            </p:cNvSpPr>
            <p:nvPr/>
          </p:nvSpPr>
          <p:spPr bwMode="auto">
            <a:xfrm>
              <a:off x="3286" y="2723"/>
              <a:ext cx="180" cy="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4400">
                  <a:solidFill>
                    <a:srgbClr val="FF9900"/>
                  </a:solidFill>
                  <a:latin typeface="Calibri" panose="020F0502020204030204" pitchFamily="34" charset="0"/>
                  <a:cs typeface="Calibri" panose="020F0502020204030204" pitchFamily="34" charset="0"/>
                </a:rPr>
                <a:t>?</a:t>
              </a:r>
              <a:endParaRPr lang="en-US" altLang="es-ES" sz="2400">
                <a:latin typeface="Calibri" panose="020F0502020204030204" pitchFamily="34" charset="0"/>
                <a:cs typeface="Calibri" panose="020F0502020204030204" pitchFamily="34" charset="0"/>
              </a:endParaRPr>
            </a:p>
          </p:txBody>
        </p:sp>
        <p:sp>
          <p:nvSpPr>
            <p:cNvPr id="25611" name="Rectangle 11"/>
            <p:cNvSpPr>
              <a:spLocks noChangeArrowheads="1"/>
            </p:cNvSpPr>
            <p:nvPr/>
          </p:nvSpPr>
          <p:spPr bwMode="auto">
            <a:xfrm>
              <a:off x="3497" y="2677"/>
              <a:ext cx="88" cy="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4400">
                  <a:solidFill>
                    <a:srgbClr val="FF99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12" name="Rectangle 12"/>
            <p:cNvSpPr>
              <a:spLocks noChangeArrowheads="1"/>
            </p:cNvSpPr>
            <p:nvPr/>
          </p:nvSpPr>
          <p:spPr bwMode="auto">
            <a:xfrm>
              <a:off x="816" y="1157"/>
              <a:ext cx="2007" cy="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endParaRPr lang="es-ES" altLang="es-ES" sz="2400">
                <a:latin typeface="Calibri" panose="020F0502020204030204" pitchFamily="34" charset="0"/>
                <a:cs typeface="Calibri" panose="020F0502020204030204" pitchFamily="34" charset="0"/>
              </a:endParaRPr>
            </a:p>
          </p:txBody>
        </p:sp>
        <p:sp>
          <p:nvSpPr>
            <p:cNvPr id="25613" name="Rectangle 13"/>
            <p:cNvSpPr>
              <a:spLocks noChangeArrowheads="1"/>
            </p:cNvSpPr>
            <p:nvPr/>
          </p:nvSpPr>
          <p:spPr bwMode="auto">
            <a:xfrm>
              <a:off x="876" y="1185"/>
              <a:ext cx="1918"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Hacia dónde esta yendo la </a:t>
              </a:r>
            </a:p>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sociedad?</a:t>
              </a:r>
              <a:endParaRPr lang="en-US" altLang="es-ES" sz="2400">
                <a:latin typeface="Calibri" panose="020F0502020204030204" pitchFamily="34" charset="0"/>
                <a:cs typeface="Calibri" panose="020F0502020204030204" pitchFamily="34" charset="0"/>
              </a:endParaRPr>
            </a:p>
          </p:txBody>
        </p:sp>
        <p:sp>
          <p:nvSpPr>
            <p:cNvPr id="25614" name="Rectangle 14"/>
            <p:cNvSpPr>
              <a:spLocks noChangeArrowheads="1"/>
            </p:cNvSpPr>
            <p:nvPr/>
          </p:nvSpPr>
          <p:spPr bwMode="auto">
            <a:xfrm>
              <a:off x="2541" y="1185"/>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15" name="Rectangle 15"/>
            <p:cNvSpPr>
              <a:spLocks noChangeArrowheads="1"/>
            </p:cNvSpPr>
            <p:nvPr/>
          </p:nvSpPr>
          <p:spPr bwMode="auto">
            <a:xfrm>
              <a:off x="876" y="1417"/>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CC66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16" name="Rectangle 16"/>
            <p:cNvSpPr>
              <a:spLocks noChangeArrowheads="1"/>
            </p:cNvSpPr>
            <p:nvPr/>
          </p:nvSpPr>
          <p:spPr bwMode="auto">
            <a:xfrm>
              <a:off x="1050" y="1382"/>
              <a:ext cx="575" cy="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endParaRPr lang="en-US" altLang="es-ES" sz="2000">
                <a:solidFill>
                  <a:srgbClr val="CC6600"/>
                </a:solidFill>
                <a:latin typeface="Calibri" panose="020F0502020204030204" pitchFamily="34" charset="0"/>
                <a:cs typeface="Calibri" panose="020F0502020204030204" pitchFamily="34" charset="0"/>
              </a:endParaRPr>
            </a:p>
            <a:p>
              <a:pPr eaLnBrk="1" hangingPunct="1">
                <a:spcBef>
                  <a:spcPct val="0"/>
                </a:spcBef>
                <a:buFontTx/>
                <a:buNone/>
              </a:pPr>
              <a:r>
                <a:rPr lang="en-US" altLang="es-ES" sz="2000">
                  <a:solidFill>
                    <a:srgbClr val="CC6600"/>
                  </a:solidFill>
                  <a:latin typeface="Calibri" panose="020F0502020204030204" pitchFamily="34" charset="0"/>
                  <a:cs typeface="Calibri" panose="020F0502020204030204" pitchFamily="34" charset="0"/>
                </a:rPr>
                <a:t>forecast</a:t>
              </a:r>
              <a:endParaRPr lang="en-US" altLang="es-ES" sz="2400">
                <a:latin typeface="Calibri" panose="020F0502020204030204" pitchFamily="34" charset="0"/>
                <a:cs typeface="Calibri" panose="020F0502020204030204" pitchFamily="34" charset="0"/>
              </a:endParaRPr>
            </a:p>
          </p:txBody>
        </p:sp>
        <p:sp>
          <p:nvSpPr>
            <p:cNvPr id="25617" name="Rectangle 17"/>
            <p:cNvSpPr>
              <a:spLocks noChangeArrowheads="1"/>
            </p:cNvSpPr>
            <p:nvPr/>
          </p:nvSpPr>
          <p:spPr bwMode="auto">
            <a:xfrm>
              <a:off x="1888" y="1382"/>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CC66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18" name="Rectangle 18"/>
            <p:cNvSpPr>
              <a:spLocks noChangeArrowheads="1"/>
            </p:cNvSpPr>
            <p:nvPr/>
          </p:nvSpPr>
          <p:spPr bwMode="auto">
            <a:xfrm>
              <a:off x="3662" y="3196"/>
              <a:ext cx="1802" cy="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endParaRPr lang="es-ES" altLang="es-ES" sz="2400">
                <a:latin typeface="Calibri" panose="020F0502020204030204" pitchFamily="34" charset="0"/>
                <a:cs typeface="Calibri" panose="020F0502020204030204" pitchFamily="34" charset="0"/>
              </a:endParaRPr>
            </a:p>
          </p:txBody>
        </p:sp>
        <p:sp>
          <p:nvSpPr>
            <p:cNvPr id="25619" name="Rectangle 20"/>
            <p:cNvSpPr>
              <a:spLocks noChangeArrowheads="1"/>
            </p:cNvSpPr>
            <p:nvPr/>
          </p:nvSpPr>
          <p:spPr bwMode="auto">
            <a:xfrm>
              <a:off x="4926" y="3225"/>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20" name="Rectangle 21"/>
            <p:cNvSpPr>
              <a:spLocks noChangeArrowheads="1"/>
            </p:cNvSpPr>
            <p:nvPr/>
          </p:nvSpPr>
          <p:spPr bwMode="auto">
            <a:xfrm>
              <a:off x="5403" y="3225"/>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21" name="Rectangle 23"/>
            <p:cNvSpPr>
              <a:spLocks noChangeArrowheads="1"/>
            </p:cNvSpPr>
            <p:nvPr/>
          </p:nvSpPr>
          <p:spPr bwMode="auto">
            <a:xfrm>
              <a:off x="5403" y="3423"/>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22" name="Rectangle 25"/>
            <p:cNvSpPr>
              <a:spLocks noChangeArrowheads="1"/>
            </p:cNvSpPr>
            <p:nvPr/>
          </p:nvSpPr>
          <p:spPr bwMode="auto">
            <a:xfrm>
              <a:off x="3792" y="3792"/>
              <a:ext cx="614"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CC6600"/>
                  </a:solidFill>
                  <a:latin typeface="Calibri" panose="020F0502020204030204" pitchFamily="34" charset="0"/>
                  <a:cs typeface="Calibri" panose="020F0502020204030204" pitchFamily="34" charset="0"/>
                </a:rPr>
                <a:t>backcast</a:t>
              </a:r>
              <a:endParaRPr lang="en-US" altLang="es-ES" sz="2400">
                <a:latin typeface="Calibri" panose="020F0502020204030204" pitchFamily="34" charset="0"/>
                <a:cs typeface="Calibri" panose="020F0502020204030204" pitchFamily="34" charset="0"/>
              </a:endParaRPr>
            </a:p>
          </p:txBody>
        </p:sp>
        <p:sp>
          <p:nvSpPr>
            <p:cNvPr id="25623" name="Rectangle 26"/>
            <p:cNvSpPr>
              <a:spLocks noChangeArrowheads="1"/>
            </p:cNvSpPr>
            <p:nvPr/>
          </p:nvSpPr>
          <p:spPr bwMode="auto">
            <a:xfrm>
              <a:off x="5403" y="3601"/>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CC66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24" name="Rectangle 27"/>
            <p:cNvSpPr>
              <a:spLocks noChangeArrowheads="1"/>
            </p:cNvSpPr>
            <p:nvPr/>
          </p:nvSpPr>
          <p:spPr bwMode="auto">
            <a:xfrm>
              <a:off x="4854" y="3699"/>
              <a:ext cx="4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 </a:t>
              </a:r>
              <a:endParaRPr lang="en-US" altLang="es-ES" sz="2400">
                <a:latin typeface="Calibri" panose="020F0502020204030204" pitchFamily="34" charset="0"/>
                <a:cs typeface="Calibri" panose="020F0502020204030204" pitchFamily="34" charset="0"/>
              </a:endParaRPr>
            </a:p>
          </p:txBody>
        </p:sp>
        <p:sp>
          <p:nvSpPr>
            <p:cNvPr id="25625" name="Text Box 28"/>
            <p:cNvSpPr txBox="1">
              <a:spLocks noChangeArrowheads="1"/>
            </p:cNvSpPr>
            <p:nvPr/>
          </p:nvSpPr>
          <p:spPr bwMode="auto">
            <a:xfrm>
              <a:off x="3312" y="3360"/>
              <a:ext cx="2160" cy="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Dónde queremos que vaya? </a:t>
              </a:r>
            </a:p>
            <a:p>
              <a:pPr eaLnBrk="1" hangingPunct="1">
                <a:spcBef>
                  <a:spcPct val="0"/>
                </a:spcBef>
                <a:buFontTx/>
                <a:buNone/>
              </a:pPr>
              <a:r>
                <a:rPr lang="en-US" altLang="es-ES" sz="2000">
                  <a:solidFill>
                    <a:srgbClr val="000000"/>
                  </a:solidFill>
                  <a:latin typeface="Calibri" panose="020F0502020204030204" pitchFamily="34" charset="0"/>
                  <a:cs typeface="Calibri" panose="020F0502020204030204" pitchFamily="34" charset="0"/>
                </a:rPr>
                <a:t>Cómo llegamos allí?</a:t>
              </a:r>
              <a:endParaRPr lang="en-US" altLang="es-ES" sz="2400">
                <a:latin typeface="Calibri" panose="020F0502020204030204" pitchFamily="34" charset="0"/>
                <a:cs typeface="Calibri" panose="020F0502020204030204" pitchFamily="34" charset="0"/>
              </a:endParaRPr>
            </a:p>
          </p:txBody>
        </p:sp>
      </p:grpSp>
      <p:sp>
        <p:nvSpPr>
          <p:cNvPr id="29" name="Rectangle 30">
            <a:extLst/>
          </p:cNvPr>
          <p:cNvSpPr txBox="1">
            <a:spLocks noChangeArrowheads="1"/>
          </p:cNvSpPr>
          <p:nvPr/>
        </p:nvSpPr>
        <p:spPr bwMode="auto">
          <a:xfrm>
            <a:off x="1219200" y="228600"/>
            <a:ext cx="6705600" cy="661988"/>
          </a:xfrm>
          <a:prstGeom prst="rect">
            <a:avLst/>
          </a:prstGeom>
          <a:noFill/>
          <a:ln w="9525">
            <a:noFill/>
            <a:miter lim="800000"/>
            <a:headEnd/>
            <a:tailEnd/>
          </a:ln>
        </p:spPr>
        <p:txBody>
          <a:bodyPr anchor="ctr"/>
          <a:lstStyle/>
          <a:p>
            <a:pPr algn="ctr" eaLnBrk="1" hangingPunct="1">
              <a:defRPr/>
            </a:pPr>
            <a:r>
              <a:rPr lang="en-US" altLang="es-ES" sz="2800" kern="0" dirty="0">
                <a:solidFill>
                  <a:schemeClr val="tx2"/>
                </a:solidFill>
                <a:latin typeface="Calibri" panose="020F0502020204030204" pitchFamily="34" charset="0"/>
                <a:ea typeface="+mj-ea"/>
                <a:cs typeface="Calibri" panose="020F0502020204030204" pitchFamily="34" charset="0"/>
              </a:rPr>
              <a:t>Forecasting &amp; </a:t>
            </a:r>
            <a:r>
              <a:rPr lang="en-US" altLang="es-ES" sz="2800" kern="0" dirty="0" err="1">
                <a:solidFill>
                  <a:schemeClr val="tx2"/>
                </a:solidFill>
                <a:latin typeface="Calibri" panose="020F0502020204030204" pitchFamily="34" charset="0"/>
                <a:ea typeface="+mj-ea"/>
                <a:cs typeface="Calibri" panose="020F0502020204030204" pitchFamily="34" charset="0"/>
              </a:rPr>
              <a:t>Backcasting</a:t>
            </a:r>
            <a:r>
              <a:rPr lang="en-US" altLang="es-ES" sz="2800" kern="0" dirty="0">
                <a:solidFill>
                  <a:schemeClr val="tx2"/>
                </a:solidFill>
                <a:latin typeface="Calibri" panose="020F0502020204030204" pitchFamily="34" charset="0"/>
                <a:ea typeface="+mj-ea"/>
                <a:cs typeface="Calibri" panose="020F0502020204030204" pitchFamily="34" charset="0"/>
              </a:rPr>
              <a:t> </a:t>
            </a:r>
            <a:r>
              <a:rPr lang="en-US" altLang="es-ES" sz="2800" kern="0" dirty="0" err="1">
                <a:solidFill>
                  <a:schemeClr val="tx2"/>
                </a:solidFill>
                <a:latin typeface="Calibri" panose="020F0502020204030204" pitchFamily="34" charset="0"/>
                <a:ea typeface="+mj-ea"/>
                <a:cs typeface="Calibri" panose="020F0502020204030204" pitchFamily="34" charset="0"/>
              </a:rPr>
              <a:t>en</a:t>
            </a:r>
            <a:r>
              <a:rPr lang="en-US" altLang="es-ES" sz="2800" kern="0" dirty="0">
                <a:solidFill>
                  <a:schemeClr val="tx2"/>
                </a:solidFill>
                <a:latin typeface="Calibri" panose="020F0502020204030204" pitchFamily="34" charset="0"/>
                <a:ea typeface="+mj-ea"/>
                <a:cs typeface="Calibri" panose="020F0502020204030204" pitchFamily="34" charset="0"/>
              </a:rPr>
              <a:t> el sector </a:t>
            </a:r>
            <a:r>
              <a:rPr lang="en-US" altLang="es-ES" sz="2800" kern="0" dirty="0" err="1">
                <a:solidFill>
                  <a:schemeClr val="tx2"/>
                </a:solidFill>
                <a:latin typeface="Calibri" panose="020F0502020204030204" pitchFamily="34" charset="0"/>
                <a:ea typeface="+mj-ea"/>
                <a:cs typeface="Calibri" panose="020F0502020204030204" pitchFamily="34" charset="0"/>
              </a:rPr>
              <a:t>Energía</a:t>
            </a:r>
            <a:endParaRPr lang="en-US" altLang="es-ES" sz="2800" kern="0" dirty="0">
              <a:solidFill>
                <a:schemeClr val="tx2"/>
              </a:solidFill>
              <a:latin typeface="Calibri" panose="020F0502020204030204" pitchFamily="34" charset="0"/>
              <a:ea typeface="+mj-ea"/>
              <a:cs typeface="Calibri" panose="020F0502020204030204" pitchFamily="34" charset="0"/>
            </a:endParaRPr>
          </a:p>
        </p:txBody>
      </p:sp>
    </p:spTree>
    <p:extLst>
      <p:ext uri="{BB962C8B-B14F-4D97-AF65-F5344CB8AC3E}">
        <p14:creationId xmlns:p14="http://schemas.microsoft.com/office/powerpoint/2010/main" val="3172495144"/>
      </p:ext>
    </p:extLst>
  </p:cSld>
  <p:clrMapOvr>
    <a:masterClrMapping/>
  </p:clrMapOvr>
  <p:transition>
    <p:strips dir="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990600" y="152400"/>
            <a:ext cx="7467600" cy="688975"/>
          </a:xfrm>
        </p:spPr>
        <p:txBody>
          <a:bodyPr/>
          <a:lstStyle/>
          <a:p>
            <a:pPr algn="ctr"/>
            <a:r>
              <a:rPr lang="es-MX" altLang="es-ES" sz="3200">
                <a:latin typeface="Calibri" panose="020F0502020204030204" pitchFamily="34" charset="0"/>
                <a:cs typeface="Calibri" panose="020F0502020204030204" pitchFamily="34" charset="0"/>
              </a:rPr>
              <a:t>Escenarios y Prospectiva</a:t>
            </a:r>
            <a:endParaRPr lang="es-ES" altLang="es-ES" sz="3200">
              <a:latin typeface="Calibri" panose="020F0502020204030204" pitchFamily="34" charset="0"/>
              <a:cs typeface="Calibri" panose="020F0502020204030204" pitchFamily="34" charset="0"/>
            </a:endParaRPr>
          </a:p>
        </p:txBody>
      </p:sp>
      <p:pic>
        <p:nvPicPr>
          <p:cNvPr id="2457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143000"/>
            <a:ext cx="7086600"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4" name="Rectangle 5"/>
          <p:cNvSpPr>
            <a:spLocks noChangeArrowheads="1"/>
          </p:cNvSpPr>
          <p:nvPr/>
        </p:nvSpPr>
        <p:spPr bwMode="auto">
          <a:xfrm>
            <a:off x="6372200" y="3176972"/>
            <a:ext cx="2196244" cy="3041104"/>
          </a:xfrm>
          <a:prstGeom prst="rect">
            <a:avLst/>
          </a:prstGeom>
          <a:solidFill>
            <a:schemeClr val="accent1"/>
          </a:solidFill>
          <a:ln w="9525">
            <a:solidFill>
              <a:schemeClr val="tx1"/>
            </a:solidFill>
            <a:miter lim="800000"/>
            <a:headEnd/>
            <a:tailEnd/>
          </a:ln>
        </p:spPr>
        <p:txBody>
          <a:bodyPr wrap="square" anchor="ctr">
            <a:normAutofit/>
          </a:bodyPr>
          <a:lstStyle>
            <a:lvl1pPr>
              <a:spcBef>
                <a:spcPct val="20000"/>
              </a:spcBef>
              <a:buChar char="•"/>
              <a:defRPr sz="2200">
                <a:solidFill>
                  <a:schemeClr val="tx1"/>
                </a:solidFill>
                <a:latin typeface="Verdana" pitchFamily="34" charset="0"/>
              </a:defRPr>
            </a:lvl1pPr>
            <a:lvl2pPr marL="742950" indent="-285750">
              <a:spcBef>
                <a:spcPct val="20000"/>
              </a:spcBef>
              <a:buChar char="–"/>
              <a:defRPr sz="2000">
                <a:solidFill>
                  <a:schemeClr val="tx1"/>
                </a:solidFill>
                <a:latin typeface="Verdana" pitchFamily="34" charset="0"/>
              </a:defRPr>
            </a:lvl2pPr>
            <a:lvl3pPr marL="1143000" indent="-228600">
              <a:spcBef>
                <a:spcPct val="20000"/>
              </a:spcBef>
              <a:buChar char="•"/>
              <a:defRPr sz="2400">
                <a:solidFill>
                  <a:schemeClr val="tx1"/>
                </a:solidFill>
                <a:latin typeface="Verdana" pitchFamily="34" charset="0"/>
              </a:defRPr>
            </a:lvl3pPr>
            <a:lvl4pPr marL="1600200" indent="-228600">
              <a:spcBef>
                <a:spcPct val="20000"/>
              </a:spcBef>
              <a:buChar char="–"/>
              <a:defRPr sz="1400">
                <a:solidFill>
                  <a:schemeClr val="tx1"/>
                </a:solidFill>
                <a:latin typeface="Verdana" pitchFamily="34" charset="0"/>
              </a:defRPr>
            </a:lvl4pPr>
            <a:lvl5pPr marL="2057400" indent="-22860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r>
              <a:rPr lang="es-AR" altLang="es-MX" sz="1600" dirty="0">
                <a:latin typeface="Calibri" panose="020F0502020204030204" pitchFamily="34" charset="0"/>
                <a:cs typeface="Calibri" panose="020F0502020204030204" pitchFamily="34" charset="0"/>
              </a:rPr>
              <a:t>La técnica de escenarios sirve para censar el impacto de una o varias medidas bajo diversas condiciones y de esa manera definir una política que ayude a la implementación de la misma.</a:t>
            </a:r>
            <a:br>
              <a:rPr lang="es-AR" altLang="es-MX" sz="1600" dirty="0">
                <a:latin typeface="Calibri" panose="020F0502020204030204" pitchFamily="34" charset="0"/>
                <a:cs typeface="Calibri" panose="020F0502020204030204" pitchFamily="34" charset="0"/>
              </a:rPr>
            </a:br>
            <a:r>
              <a:rPr lang="es-AR" altLang="es-MX" sz="1600" b="1" dirty="0">
                <a:latin typeface="Calibri" panose="020F0502020204030204" pitchFamily="34" charset="0"/>
                <a:cs typeface="Calibri" panose="020F0502020204030204" pitchFamily="34" charset="0"/>
              </a:rPr>
              <a:t>La idea no es acertar.</a:t>
            </a:r>
            <a:endParaRPr lang="en-US" altLang="es-ES"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4809470"/>
      </p:ext>
    </p:extLst>
  </p:cSld>
  <p:clrMapOvr>
    <a:masterClrMapping/>
  </p:clrMapOvr>
  <p:transition>
    <p:strips dir="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a:spLocks noGrp="1"/>
          </p:cNvSpPr>
          <p:nvPr>
            <p:ph type="sldNum" sz="quarter" idx="4294967295"/>
          </p:nvPr>
        </p:nvSpPr>
        <p:spPr>
          <a:xfrm>
            <a:off x="8568444" y="6477000"/>
            <a:ext cx="338572" cy="3206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fld id="{4F13FEA2-D7B6-43C3-99A9-0D4F9023758C}" type="slidenum">
              <a:rPr lang="es-AR" altLang="es-AR" sz="1200" smtClean="0"/>
              <a:pPr eaLnBrk="1" hangingPunct="1">
                <a:spcBef>
                  <a:spcPct val="0"/>
                </a:spcBef>
                <a:buFontTx/>
                <a:buNone/>
              </a:pPr>
              <a:t>5</a:t>
            </a:fld>
            <a:endParaRPr lang="es-AR" altLang="es-AR" sz="1200" dirty="0"/>
          </a:p>
        </p:txBody>
      </p:sp>
      <p:graphicFrame>
        <p:nvGraphicFramePr>
          <p:cNvPr id="4" name="3 Diagrama"/>
          <p:cNvGraphicFramePr/>
          <p:nvPr>
            <p:extLst>
              <p:ext uri="{D42A27DB-BD31-4B8C-83A1-F6EECF244321}">
                <p14:modId xmlns:p14="http://schemas.microsoft.com/office/powerpoint/2010/main" val="693873808"/>
              </p:ext>
            </p:extLst>
          </p:nvPr>
        </p:nvGraphicFramePr>
        <p:xfrm>
          <a:off x="719572" y="1160748"/>
          <a:ext cx="824491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1456217" y="196605"/>
            <a:ext cx="7436296" cy="661987"/>
          </a:xfrm>
        </p:spPr>
        <p:txBody>
          <a:bodyPr/>
          <a:lstStyle/>
          <a:p>
            <a:pPr eaLnBrk="1" hangingPunct="1"/>
            <a:r>
              <a:rPr lang="es-ES" altLang="es-AR" dirty="0">
                <a:latin typeface="Calibri" panose="020F0502020204030204" pitchFamily="34" charset="0"/>
                <a:cs typeface="Calibri" panose="020F0502020204030204" pitchFamily="34" charset="0"/>
              </a:rPr>
              <a:t>Construcción de escenarios energéticos en América Latina</a:t>
            </a:r>
          </a:p>
        </p:txBody>
      </p:sp>
    </p:spTree>
    <p:extLst>
      <p:ext uri="{BB962C8B-B14F-4D97-AF65-F5344CB8AC3E}">
        <p14:creationId xmlns:p14="http://schemas.microsoft.com/office/powerpoint/2010/main" val="391563863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1" y="0"/>
            <a:ext cx="6572530"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7956376" y="224644"/>
            <a:ext cx="1116124" cy="144016"/>
          </a:xfrm>
          <a:prstGeom prst="rect">
            <a:avLst/>
          </a:prstGeom>
          <a:solidFill>
            <a:schemeClr val="bg1"/>
          </a:solidFill>
          <a:ln w="9525" cap="flat" cmpd="sng" algn="ctr">
            <a:noFill/>
            <a:prstDash val="solid"/>
            <a:round/>
            <a:headEnd type="none" w="med" len="med"/>
            <a:tailEnd type="triangl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AR" sz="2000" b="0" i="0" u="none" strike="noStrike" cap="none" normalizeH="0" baseline="0">
              <a:ln>
                <a:noFill/>
              </a:ln>
              <a:solidFill>
                <a:schemeClr val="tx1"/>
              </a:solidFill>
              <a:effectLst/>
              <a:latin typeface="Verdana" pitchFamily="34" charset="0"/>
            </a:endParaRPr>
          </a:p>
        </p:txBody>
      </p:sp>
    </p:spTree>
    <p:extLst>
      <p:ext uri="{BB962C8B-B14F-4D97-AF65-F5344CB8AC3E}">
        <p14:creationId xmlns:p14="http://schemas.microsoft.com/office/powerpoint/2010/main" val="11396829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24644"/>
            <a:ext cx="6732748" cy="6633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7956376" y="224644"/>
            <a:ext cx="1116124" cy="144016"/>
          </a:xfrm>
          <a:prstGeom prst="rect">
            <a:avLst/>
          </a:prstGeom>
          <a:solidFill>
            <a:schemeClr val="bg1"/>
          </a:solidFill>
          <a:ln w="9525" cap="flat" cmpd="sng" algn="ctr">
            <a:noFill/>
            <a:prstDash val="solid"/>
            <a:round/>
            <a:headEnd type="none" w="med" len="med"/>
            <a:tailEnd type="triangl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AR" sz="2000" b="0" i="0" u="none" strike="noStrike" cap="none" normalizeH="0" baseline="0">
              <a:ln>
                <a:noFill/>
              </a:ln>
              <a:solidFill>
                <a:schemeClr val="tx1"/>
              </a:solidFill>
              <a:effectLst/>
              <a:latin typeface="Verdana" pitchFamily="34" charset="0"/>
            </a:endParaRPr>
          </a:p>
        </p:txBody>
      </p:sp>
      <p:sp>
        <p:nvSpPr>
          <p:cNvPr id="3" name="2 Rectángulo"/>
          <p:cNvSpPr/>
          <p:nvPr/>
        </p:nvSpPr>
        <p:spPr bwMode="auto">
          <a:xfrm>
            <a:off x="6192180" y="62626"/>
            <a:ext cx="1656184" cy="306034"/>
          </a:xfrm>
          <a:prstGeom prst="rect">
            <a:avLst/>
          </a:prstGeom>
          <a:solidFill>
            <a:schemeClr val="bg1"/>
          </a:solidFill>
          <a:ln w="9525" cap="flat" cmpd="sng" algn="ctr">
            <a:solidFill>
              <a:schemeClr val="bg1"/>
            </a:solidFill>
            <a:prstDash val="solid"/>
            <a:round/>
            <a:headEnd type="none" w="med" len="med"/>
            <a:tailEnd type="triangle" w="med" len="med"/>
          </a:ln>
          <a:effectLst/>
          <a:ex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AR" sz="2000" b="0" i="0" u="none" strike="noStrike" cap="none" normalizeH="0" baseline="0">
              <a:ln>
                <a:noFill/>
              </a:ln>
              <a:solidFill>
                <a:schemeClr val="bg1"/>
              </a:solidFill>
              <a:effectLst/>
              <a:latin typeface="Verdana" pitchFamily="34" charset="0"/>
            </a:endParaRPr>
          </a:p>
        </p:txBody>
      </p:sp>
    </p:spTree>
    <p:extLst>
      <p:ext uri="{BB962C8B-B14F-4D97-AF65-F5344CB8AC3E}">
        <p14:creationId xmlns:p14="http://schemas.microsoft.com/office/powerpoint/2010/main" val="1618196412"/>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a:spLocks noGrp="1"/>
          </p:cNvSpPr>
          <p:nvPr>
            <p:ph type="sldNum" sz="quarter" idx="4294967295"/>
          </p:nvPr>
        </p:nvSpPr>
        <p:spPr>
          <a:xfrm>
            <a:off x="8424428" y="6477000"/>
            <a:ext cx="482588" cy="3719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fld id="{4F13FEA2-D7B6-43C3-99A9-0D4F9023758C}" type="slidenum">
              <a:rPr lang="es-AR" altLang="es-AR" sz="1200" smtClean="0"/>
              <a:pPr eaLnBrk="1" hangingPunct="1">
                <a:spcBef>
                  <a:spcPct val="0"/>
                </a:spcBef>
                <a:buFontTx/>
                <a:buNone/>
              </a:pPr>
              <a:t>8</a:t>
            </a:fld>
            <a:endParaRPr lang="es-AR" altLang="es-AR" sz="1200" dirty="0"/>
          </a:p>
        </p:txBody>
      </p:sp>
      <p:graphicFrame>
        <p:nvGraphicFramePr>
          <p:cNvPr id="4" name="3 Diagrama"/>
          <p:cNvGraphicFramePr/>
          <p:nvPr>
            <p:extLst>
              <p:ext uri="{D42A27DB-BD31-4B8C-83A1-F6EECF244321}">
                <p14:modId xmlns:p14="http://schemas.microsoft.com/office/powerpoint/2010/main" val="3900546551"/>
              </p:ext>
            </p:extLst>
          </p:nvPr>
        </p:nvGraphicFramePr>
        <p:xfrm>
          <a:off x="719572" y="1232756"/>
          <a:ext cx="8244916"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1600200" y="211138"/>
            <a:ext cx="6705600" cy="661987"/>
          </a:xfrm>
        </p:spPr>
        <p:txBody>
          <a:bodyPr/>
          <a:lstStyle/>
          <a:p>
            <a:pPr eaLnBrk="1" hangingPunct="1"/>
            <a:r>
              <a:rPr lang="es-ES" altLang="es-AR" sz="2800" dirty="0">
                <a:latin typeface="Calibri" panose="020F0502020204030204" pitchFamily="34" charset="0"/>
                <a:cs typeface="Calibri" panose="020F0502020204030204" pitchFamily="34" charset="0"/>
              </a:rPr>
              <a:t>Lecciones Aprendidas y Recomendaciones</a:t>
            </a:r>
            <a:endParaRPr lang="en-US" altLang="es-AR"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044631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a:spLocks noGrp="1"/>
          </p:cNvSpPr>
          <p:nvPr>
            <p:ph type="sldNum" sz="quarter" idx="4294967295"/>
          </p:nvPr>
        </p:nvSpPr>
        <p:spPr>
          <a:xfrm>
            <a:off x="8424428" y="6477000"/>
            <a:ext cx="482588" cy="37197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200">
                <a:solidFill>
                  <a:schemeClr val="tx1"/>
                </a:solidFill>
                <a:latin typeface="Verdana" pitchFamily="34" charset="0"/>
              </a:defRPr>
            </a:lvl1pPr>
            <a:lvl2pPr marL="742950" indent="-285750" eaLnBrk="0" hangingPunct="0">
              <a:spcBef>
                <a:spcPct val="20000"/>
              </a:spcBef>
              <a:buChar char="–"/>
              <a:defRPr sz="2000">
                <a:solidFill>
                  <a:schemeClr val="tx1"/>
                </a:solidFill>
                <a:latin typeface="Verdana" pitchFamily="34" charset="0"/>
              </a:defRPr>
            </a:lvl2pPr>
            <a:lvl3pPr marL="1143000" indent="-228600" eaLnBrk="0" hangingPunct="0">
              <a:spcBef>
                <a:spcPct val="20000"/>
              </a:spcBef>
              <a:buChar char="•"/>
              <a:defRPr sz="2400">
                <a:solidFill>
                  <a:schemeClr val="tx1"/>
                </a:solidFill>
                <a:latin typeface="Verdana" pitchFamily="34" charset="0"/>
              </a:defRPr>
            </a:lvl3pPr>
            <a:lvl4pPr marL="1600200" indent="-228600" eaLnBrk="0" hangingPunct="0">
              <a:spcBef>
                <a:spcPct val="20000"/>
              </a:spcBef>
              <a:buChar char="–"/>
              <a:defRPr sz="1400">
                <a:solidFill>
                  <a:schemeClr val="tx1"/>
                </a:solidFill>
                <a:latin typeface="Verdana" pitchFamily="34" charset="0"/>
              </a:defRPr>
            </a:lvl4pPr>
            <a:lvl5pPr marL="2057400" indent="-228600" eaLnBrk="0" hangingPunct="0">
              <a:spcBef>
                <a:spcPct val="20000"/>
              </a:spcBef>
              <a:buChar char="»"/>
              <a:defRPr sz="1200">
                <a:solidFill>
                  <a:schemeClr val="tx1"/>
                </a:solidFill>
                <a:latin typeface="Verdana" pitchFamily="34" charset="0"/>
              </a:defRPr>
            </a:lvl5pPr>
            <a:lvl6pPr marL="2514600" indent="-228600" eaLnBrk="0" fontAlgn="base" hangingPunct="0">
              <a:spcBef>
                <a:spcPct val="20000"/>
              </a:spcBef>
              <a:spcAft>
                <a:spcPct val="0"/>
              </a:spcAft>
              <a:buChar char="»"/>
              <a:defRPr sz="1200">
                <a:solidFill>
                  <a:schemeClr val="tx1"/>
                </a:solidFill>
                <a:latin typeface="Verdana" pitchFamily="34" charset="0"/>
              </a:defRPr>
            </a:lvl6pPr>
            <a:lvl7pPr marL="2971800" indent="-228600" eaLnBrk="0" fontAlgn="base" hangingPunct="0">
              <a:spcBef>
                <a:spcPct val="20000"/>
              </a:spcBef>
              <a:spcAft>
                <a:spcPct val="0"/>
              </a:spcAft>
              <a:buChar char="»"/>
              <a:defRPr sz="1200">
                <a:solidFill>
                  <a:schemeClr val="tx1"/>
                </a:solidFill>
                <a:latin typeface="Verdana" pitchFamily="34" charset="0"/>
              </a:defRPr>
            </a:lvl7pPr>
            <a:lvl8pPr marL="3429000" indent="-228600" eaLnBrk="0" fontAlgn="base" hangingPunct="0">
              <a:spcBef>
                <a:spcPct val="20000"/>
              </a:spcBef>
              <a:spcAft>
                <a:spcPct val="0"/>
              </a:spcAft>
              <a:buChar char="»"/>
              <a:defRPr sz="1200">
                <a:solidFill>
                  <a:schemeClr val="tx1"/>
                </a:solidFill>
                <a:latin typeface="Verdana" pitchFamily="34" charset="0"/>
              </a:defRPr>
            </a:lvl8pPr>
            <a:lvl9pPr marL="3886200" indent="-228600" eaLnBrk="0" fontAlgn="base" hangingPunct="0">
              <a:spcBef>
                <a:spcPct val="20000"/>
              </a:spcBef>
              <a:spcAft>
                <a:spcPct val="0"/>
              </a:spcAft>
              <a:buChar char="»"/>
              <a:defRPr sz="1200">
                <a:solidFill>
                  <a:schemeClr val="tx1"/>
                </a:solidFill>
                <a:latin typeface="Verdana" pitchFamily="34" charset="0"/>
              </a:defRPr>
            </a:lvl9pPr>
          </a:lstStyle>
          <a:p>
            <a:pPr eaLnBrk="1" hangingPunct="1">
              <a:spcBef>
                <a:spcPct val="0"/>
              </a:spcBef>
              <a:buFontTx/>
              <a:buNone/>
            </a:pPr>
            <a:fld id="{4F13FEA2-D7B6-43C3-99A9-0D4F9023758C}" type="slidenum">
              <a:rPr lang="es-AR" altLang="es-AR" sz="1200" smtClean="0"/>
              <a:pPr eaLnBrk="1" hangingPunct="1">
                <a:spcBef>
                  <a:spcPct val="0"/>
                </a:spcBef>
                <a:buFontTx/>
                <a:buNone/>
              </a:pPr>
              <a:t>9</a:t>
            </a:fld>
            <a:endParaRPr lang="es-AR" altLang="es-AR" sz="1200" dirty="0"/>
          </a:p>
        </p:txBody>
      </p:sp>
      <p:graphicFrame>
        <p:nvGraphicFramePr>
          <p:cNvPr id="4" name="3 Diagrama"/>
          <p:cNvGraphicFramePr/>
          <p:nvPr>
            <p:extLst>
              <p:ext uri="{D42A27DB-BD31-4B8C-83A1-F6EECF244321}">
                <p14:modId xmlns:p14="http://schemas.microsoft.com/office/powerpoint/2010/main" val="188046301"/>
              </p:ext>
            </p:extLst>
          </p:nvPr>
        </p:nvGraphicFramePr>
        <p:xfrm>
          <a:off x="719572" y="1232756"/>
          <a:ext cx="8352928"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1"/>
          <p:cNvSpPr>
            <a:spLocks noGrp="1"/>
          </p:cNvSpPr>
          <p:nvPr>
            <p:ph type="title"/>
          </p:nvPr>
        </p:nvSpPr>
        <p:spPr>
          <a:xfrm>
            <a:off x="1600200" y="211138"/>
            <a:ext cx="6705600" cy="661987"/>
          </a:xfrm>
        </p:spPr>
        <p:txBody>
          <a:bodyPr/>
          <a:lstStyle/>
          <a:p>
            <a:pPr eaLnBrk="1" hangingPunct="1"/>
            <a:r>
              <a:rPr lang="es-ES" altLang="es-AR" sz="2800" dirty="0">
                <a:latin typeface="Calibri" panose="020F0502020204030204" pitchFamily="34" charset="0"/>
                <a:cs typeface="Calibri" panose="020F0502020204030204" pitchFamily="34" charset="0"/>
              </a:rPr>
              <a:t>Lecciones Aprendidas y Recomendaciones</a:t>
            </a:r>
            <a:endParaRPr lang="en-US" altLang="es-AR"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0548138"/>
      </p:ext>
    </p:extLst>
  </p:cSld>
  <p:clrMapOvr>
    <a:masterClrMapping/>
  </p:clrMapOvr>
  <p:transition/>
</p:sld>
</file>

<file path=ppt/theme/theme1.xml><?xml version="1.0" encoding="utf-8"?>
<a:theme xmlns:a="http://schemas.openxmlformats.org/drawingml/2006/main" name="Fran">
  <a:themeElements>
    <a:clrScheme name="Fra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ra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AR" sz="20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AR" sz="20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Fra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ra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ra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ra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ra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ra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ra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ra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ra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ra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ra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ra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20347</TotalTime>
  <Words>1752</Words>
  <Application>Microsoft Office PowerPoint</Application>
  <PresentationFormat>Presentación en pantalla (4:3)</PresentationFormat>
  <Paragraphs>114</Paragraphs>
  <Slides>14</Slides>
  <Notes>12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Verdana</vt:lpstr>
      <vt:lpstr>Fran</vt:lpstr>
      <vt:lpstr> “Escenarios de largo plazo para la Transición Energética Limpia en Latinoamérica”</vt:lpstr>
      <vt:lpstr>Construcción de escenarios energéticos en América Latina</vt:lpstr>
      <vt:lpstr>Presentación de PowerPoint</vt:lpstr>
      <vt:lpstr>Escenarios y Prospectiva</vt:lpstr>
      <vt:lpstr>Construcción de escenarios energéticos en América Latina</vt:lpstr>
      <vt:lpstr>Presentación de PowerPoint</vt:lpstr>
      <vt:lpstr>Presentación de PowerPoint</vt:lpstr>
      <vt:lpstr>Lecciones Aprendidas y Recomendaciones</vt:lpstr>
      <vt:lpstr>Lecciones Aprendidas y Recomendaciones</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NDS</dc:creator>
  <cp:lastModifiedBy>Fundación Bariloche</cp:lastModifiedBy>
  <cp:revision>901</cp:revision>
  <cp:lastPrinted>2019-02-22T13:58:58Z</cp:lastPrinted>
  <dcterms:created xsi:type="dcterms:W3CDTF">2008-10-20T16:21:10Z</dcterms:created>
  <dcterms:modified xsi:type="dcterms:W3CDTF">2019-02-25T21:45:56Z</dcterms:modified>
</cp:coreProperties>
</file>