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4" r:id="rId1"/>
    <p:sldMasterId id="2147483707" r:id="rId2"/>
    <p:sldMasterId id="2147484886" r:id="rId3"/>
    <p:sldMasterId id="2147484898" r:id="rId4"/>
    <p:sldMasterId id="2147484901" r:id="rId5"/>
    <p:sldMasterId id="2147484907" r:id="rId6"/>
  </p:sldMasterIdLst>
  <p:notesMasterIdLst>
    <p:notesMasterId r:id="rId13"/>
  </p:notesMasterIdLst>
  <p:handoutMasterIdLst>
    <p:handoutMasterId r:id="rId14"/>
  </p:handoutMasterIdLst>
  <p:sldIdLst>
    <p:sldId id="682" r:id="rId7"/>
    <p:sldId id="725" r:id="rId8"/>
    <p:sldId id="711" r:id="rId9"/>
    <p:sldId id="683" r:id="rId10"/>
    <p:sldId id="686" r:id="rId11"/>
    <p:sldId id="724" r:id="rId12"/>
  </p:sldIdLst>
  <p:sldSz cx="24268113" cy="13716000"/>
  <p:notesSz cx="9601200" cy="73152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53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1215466" algn="l" rtl="0" fontAlgn="base">
      <a:spcBef>
        <a:spcPct val="0"/>
      </a:spcBef>
      <a:spcAft>
        <a:spcPct val="0"/>
      </a:spcAft>
      <a:defRPr kumimoji="1" sz="53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2430932" algn="l" rtl="0" fontAlgn="base">
      <a:spcBef>
        <a:spcPct val="0"/>
      </a:spcBef>
      <a:spcAft>
        <a:spcPct val="0"/>
      </a:spcAft>
      <a:defRPr kumimoji="1" sz="53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3646399" algn="l" rtl="0" fontAlgn="base">
      <a:spcBef>
        <a:spcPct val="0"/>
      </a:spcBef>
      <a:spcAft>
        <a:spcPct val="0"/>
      </a:spcAft>
      <a:defRPr kumimoji="1" sz="53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4861865" algn="l" rtl="0" fontAlgn="base">
      <a:spcBef>
        <a:spcPct val="0"/>
      </a:spcBef>
      <a:spcAft>
        <a:spcPct val="0"/>
      </a:spcAft>
      <a:defRPr kumimoji="1" sz="53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6077331" algn="l" defTabSz="2430932" rtl="0" eaLnBrk="1" latinLnBrk="0" hangingPunct="1">
      <a:defRPr kumimoji="1" sz="53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7292797" algn="l" defTabSz="2430932" rtl="0" eaLnBrk="1" latinLnBrk="0" hangingPunct="1">
      <a:defRPr kumimoji="1" sz="53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8508263" algn="l" defTabSz="2430932" rtl="0" eaLnBrk="1" latinLnBrk="0" hangingPunct="1">
      <a:defRPr kumimoji="1" sz="53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9723730" algn="l" defTabSz="2430932" rtl="0" eaLnBrk="1" latinLnBrk="0" hangingPunct="1">
      <a:defRPr kumimoji="1" sz="53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72">
          <p15:clr>
            <a:srgbClr val="A4A3A4"/>
          </p15:clr>
        </p15:guide>
        <p15:guide id="2" orient="horz" pos="1144">
          <p15:clr>
            <a:srgbClr val="A4A3A4"/>
          </p15:clr>
        </p15:guide>
        <p15:guide id="3" orient="horz" pos="4139">
          <p15:clr>
            <a:srgbClr val="A4A3A4"/>
          </p15:clr>
        </p15:guide>
        <p15:guide id="4" orient="horz" pos="2325">
          <p15:clr>
            <a:srgbClr val="A4A3A4"/>
          </p15:clr>
        </p15:guide>
        <p15:guide id="5" orient="horz" pos="7869">
          <p15:clr>
            <a:srgbClr val="A4A3A4"/>
          </p15:clr>
        </p15:guide>
        <p15:guide id="6" pos="7644">
          <p15:clr>
            <a:srgbClr val="A4A3A4"/>
          </p15:clr>
        </p15:guide>
        <p15:guide id="7" pos="5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F00"/>
    <a:srgbClr val="8DC553"/>
    <a:srgbClr val="5AB531"/>
    <a:srgbClr val="8EB4E3"/>
    <a:srgbClr val="00AA3A"/>
    <a:srgbClr val="3366FF"/>
    <a:srgbClr val="FFAB00"/>
    <a:srgbClr val="2D5900"/>
    <a:srgbClr val="2DBF00"/>
    <a:srgbClr val="AB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1562" autoAdjust="0"/>
  </p:normalViewPr>
  <p:slideViewPr>
    <p:cSldViewPr>
      <p:cViewPr varScale="1">
        <p:scale>
          <a:sx n="41" d="100"/>
          <a:sy n="41" d="100"/>
        </p:scale>
        <p:origin x="-966" y="-108"/>
      </p:cViewPr>
      <p:guideLst>
        <p:guide orient="horz" pos="872"/>
        <p:guide orient="horz" pos="1144"/>
        <p:guide orient="horz" pos="4139"/>
        <p:guide orient="horz" pos="2325"/>
        <p:guide orient="horz" pos="7869"/>
        <p:guide pos="7644"/>
        <p:guide pos="5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-624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19" cy="365760"/>
          </a:xfrm>
          <a:prstGeom prst="rect">
            <a:avLst/>
          </a:prstGeom>
        </p:spPr>
        <p:txBody>
          <a:bodyPr vert="horz" lIns="96002" tIns="48002" rIns="96002" bIns="4800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438459" y="1"/>
            <a:ext cx="4160519" cy="365760"/>
          </a:xfrm>
          <a:prstGeom prst="rect">
            <a:avLst/>
          </a:prstGeom>
        </p:spPr>
        <p:txBody>
          <a:bodyPr vert="horz" lIns="96002" tIns="48002" rIns="96002" bIns="48002" rtlCol="0"/>
          <a:lstStyle>
            <a:lvl1pPr algn="r">
              <a:defRPr sz="1200"/>
            </a:lvl1pPr>
          </a:lstStyle>
          <a:p>
            <a:fld id="{E7ED2E8E-237E-43A1-B142-E8BF6068CCB3}" type="datetimeFigureOut">
              <a:rPr kumimoji="1" lang="ja-JP" altLang="en-US" smtClean="0"/>
              <a:pPr/>
              <a:t>2016/12/13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19" cy="365760"/>
          </a:xfrm>
          <a:prstGeom prst="rect">
            <a:avLst/>
          </a:prstGeom>
        </p:spPr>
        <p:txBody>
          <a:bodyPr vert="horz" lIns="96002" tIns="48002" rIns="96002" bIns="4800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19" cy="365760"/>
          </a:xfrm>
          <a:prstGeom prst="rect">
            <a:avLst/>
          </a:prstGeom>
        </p:spPr>
        <p:txBody>
          <a:bodyPr vert="horz" lIns="96002" tIns="48002" rIns="96002" bIns="48002" rtlCol="0" anchor="b"/>
          <a:lstStyle>
            <a:lvl1pPr algn="r">
              <a:defRPr sz="1200"/>
            </a:lvl1pPr>
          </a:lstStyle>
          <a:p>
            <a:fld id="{157B9D32-FFBE-4420-B32D-2AF80DEAE910}" type="slidenum">
              <a:rPr kumimoji="1" lang="ja-JP" altLang="en-US" smtClean="0"/>
              <a:pPr/>
              <a:t>‹nº›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478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51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02" tIns="48002" rIns="96002" bIns="480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9" y="1"/>
            <a:ext cx="416051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02" tIns="48002" rIns="96002" bIns="480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73313" y="547688"/>
            <a:ext cx="4854575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02" tIns="48002" rIns="96002" bIns="48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171"/>
            <a:ext cx="416051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02" tIns="48002" rIns="96002" bIns="480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9" y="6948171"/>
            <a:ext cx="416051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02" tIns="48002" rIns="96002" bIns="480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F70AF0-7C30-435D-A579-0097954C83BA}" type="slidenum">
              <a:rPr lang="en-US" altLang="ja-JP"/>
              <a:pPr>
                <a:defRPr/>
              </a:pPr>
              <a:t>‹nº›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4367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1215466" algn="l" rtl="0" eaLnBrk="0" fontAlgn="base" hangingPunct="0">
      <a:spcBef>
        <a:spcPct val="30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2430932" algn="l" rtl="0" eaLnBrk="0" fontAlgn="base" hangingPunct="0">
      <a:spcBef>
        <a:spcPct val="30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3646399" algn="l" rtl="0" eaLnBrk="0" fontAlgn="base" hangingPunct="0">
      <a:spcBef>
        <a:spcPct val="30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4861865" algn="l" rtl="0" eaLnBrk="0" fontAlgn="base" hangingPunct="0">
      <a:spcBef>
        <a:spcPct val="30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6077331" algn="l" defTabSz="2430932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7292797" algn="l" defTabSz="2430932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8508263" algn="l" defTabSz="2430932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9723730" algn="l" defTabSz="2430932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70AF0-7C30-435D-A579-0097954C83BA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714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73313" y="547688"/>
            <a:ext cx="4854575" cy="27447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EF2B-5CA7-41CE-B91A-4A90FA1FC194}" type="slidenum">
              <a:rPr lang="ja-JP" altLang="en-US" smtClean="0">
                <a:solidFill>
                  <a:srgbClr val="000000"/>
                </a:solidFill>
              </a:rPr>
              <a:pPr/>
              <a:t>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73313" y="547688"/>
            <a:ext cx="4854575" cy="27447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EF2B-5CA7-41CE-B91A-4A90FA1FC19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14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73313" y="547688"/>
            <a:ext cx="4854575" cy="27447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EF2B-5CA7-41CE-B91A-4A90FA1FC19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69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73313" y="547688"/>
            <a:ext cx="4854575" cy="27447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EF2B-5CA7-41CE-B91A-4A90FA1FC19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69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70AF0-7C30-435D-A579-0097954C83B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8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3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3407" y="546100"/>
            <a:ext cx="7984042" cy="2324100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488158" y="546101"/>
            <a:ext cx="13566549" cy="11706226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213407" y="2870201"/>
            <a:ext cx="7984042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5256" indent="0">
              <a:buNone/>
              <a:defRPr sz="2800"/>
            </a:lvl2pPr>
            <a:lvl3pPr marL="2170511" indent="0">
              <a:buNone/>
              <a:defRPr sz="2400"/>
            </a:lvl3pPr>
            <a:lvl4pPr marL="3255767" indent="0">
              <a:buNone/>
              <a:defRPr sz="2100"/>
            </a:lvl4pPr>
            <a:lvl5pPr marL="4341023" indent="0">
              <a:buNone/>
              <a:defRPr sz="2100"/>
            </a:lvl5pPr>
            <a:lvl6pPr marL="5426278" indent="0">
              <a:buNone/>
              <a:defRPr sz="2100"/>
            </a:lvl6pPr>
            <a:lvl7pPr marL="6511534" indent="0">
              <a:buNone/>
              <a:defRPr sz="2100"/>
            </a:lvl7pPr>
            <a:lvl8pPr marL="7596789" indent="0">
              <a:buNone/>
              <a:defRPr sz="2100"/>
            </a:lvl8pPr>
            <a:lvl9pPr marL="8682045" indent="0">
              <a:buNone/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56720" y="9601200"/>
            <a:ext cx="14560868" cy="1133476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756720" y="1225550"/>
            <a:ext cx="14560868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5256" indent="0">
              <a:buNone/>
              <a:defRPr sz="6600"/>
            </a:lvl2pPr>
            <a:lvl3pPr marL="2170511" indent="0">
              <a:buNone/>
              <a:defRPr sz="5700"/>
            </a:lvl3pPr>
            <a:lvl4pPr marL="3255767" indent="0">
              <a:buNone/>
              <a:defRPr sz="4700"/>
            </a:lvl4pPr>
            <a:lvl5pPr marL="4341023" indent="0">
              <a:buNone/>
              <a:defRPr sz="4700"/>
            </a:lvl5pPr>
            <a:lvl6pPr marL="5426278" indent="0">
              <a:buNone/>
              <a:defRPr sz="4700"/>
            </a:lvl6pPr>
            <a:lvl7pPr marL="6511534" indent="0">
              <a:buNone/>
              <a:defRPr sz="4700"/>
            </a:lvl7pPr>
            <a:lvl8pPr marL="7596789" indent="0">
              <a:buNone/>
              <a:defRPr sz="4700"/>
            </a:lvl8pPr>
            <a:lvl9pPr marL="8682045" indent="0">
              <a:buNone/>
              <a:defRPr sz="47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756720" y="10734676"/>
            <a:ext cx="14560868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5256" indent="0">
              <a:buNone/>
              <a:defRPr sz="2800"/>
            </a:lvl2pPr>
            <a:lvl3pPr marL="2170511" indent="0">
              <a:buNone/>
              <a:defRPr sz="2400"/>
            </a:lvl3pPr>
            <a:lvl4pPr marL="3255767" indent="0">
              <a:buNone/>
              <a:defRPr sz="2100"/>
            </a:lvl4pPr>
            <a:lvl5pPr marL="4341023" indent="0">
              <a:buNone/>
              <a:defRPr sz="2100"/>
            </a:lvl5pPr>
            <a:lvl6pPr marL="5426278" indent="0">
              <a:buNone/>
              <a:defRPr sz="2100"/>
            </a:lvl6pPr>
            <a:lvl7pPr marL="6511534" indent="0">
              <a:buNone/>
              <a:defRPr sz="2100"/>
            </a:lvl7pPr>
            <a:lvl8pPr marL="7596789" indent="0">
              <a:buNone/>
              <a:defRPr sz="2100"/>
            </a:lvl8pPr>
            <a:lvl9pPr marL="8682045" indent="0">
              <a:buNone/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7594382" y="549277"/>
            <a:ext cx="5460325" cy="117030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213406" y="549277"/>
            <a:ext cx="15976508" cy="117030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286631" y="216000"/>
            <a:ext cx="23206250" cy="100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1146525" y="1296000"/>
            <a:ext cx="22683414" cy="888400"/>
          </a:xfrm>
          <a:prstGeom prst="rect">
            <a:avLst/>
          </a:prstGeom>
        </p:spPr>
        <p:txBody>
          <a:bodyPr/>
          <a:lstStyle>
            <a:lvl1pPr marL="914400" indent="-914400">
              <a:buClr>
                <a:srgbClr val="C00000"/>
              </a:buClr>
              <a:buFont typeface="Wingdings" pitchFamily="2" charset="2"/>
              <a:buChar char="n"/>
              <a:defRPr sz="4000"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54417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286631" y="216000"/>
            <a:ext cx="23206250" cy="100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1146525" y="1296000"/>
            <a:ext cx="22683414" cy="888400"/>
          </a:xfrm>
          <a:prstGeom prst="rect">
            <a:avLst/>
          </a:prstGeom>
        </p:spPr>
        <p:txBody>
          <a:bodyPr/>
          <a:lstStyle>
            <a:lvl1pPr marL="914400" indent="-914400">
              <a:buClr>
                <a:srgbClr val="C00000"/>
              </a:buClr>
              <a:buFont typeface="Wingdings" pitchFamily="2" charset="2"/>
              <a:buChar char="n"/>
              <a:defRPr sz="4000"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574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20109" y="4260851"/>
            <a:ext cx="20627896" cy="29400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40217" y="7772400"/>
            <a:ext cx="16987679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0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1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2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1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9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7341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8744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7014" y="8813801"/>
            <a:ext cx="20627896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917014" y="5813427"/>
            <a:ext cx="20627896" cy="3000374"/>
          </a:xfrm>
        </p:spPr>
        <p:txBody>
          <a:bodyPr anchor="b"/>
          <a:lstStyle>
            <a:lvl1pPr marL="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1pPr>
            <a:lvl2pPr marL="1085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0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5576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4102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26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115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9678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82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991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213405" y="3200401"/>
            <a:ext cx="10718417" cy="9051926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2336291" y="3200401"/>
            <a:ext cx="10718417" cy="9051926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159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9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13406" y="3070226"/>
            <a:ext cx="10722631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5256" indent="0">
              <a:buNone/>
              <a:defRPr sz="4700" b="1"/>
            </a:lvl2pPr>
            <a:lvl3pPr marL="2170511" indent="0">
              <a:buNone/>
              <a:defRPr sz="4300" b="1"/>
            </a:lvl3pPr>
            <a:lvl4pPr marL="3255767" indent="0">
              <a:buNone/>
              <a:defRPr sz="3800" b="1"/>
            </a:lvl4pPr>
            <a:lvl5pPr marL="4341023" indent="0">
              <a:buNone/>
              <a:defRPr sz="3800" b="1"/>
            </a:lvl5pPr>
            <a:lvl6pPr marL="5426278" indent="0">
              <a:buNone/>
              <a:defRPr sz="3800" b="1"/>
            </a:lvl6pPr>
            <a:lvl7pPr marL="6511534" indent="0">
              <a:buNone/>
              <a:defRPr sz="3800" b="1"/>
            </a:lvl7pPr>
            <a:lvl8pPr marL="7596789" indent="0">
              <a:buNone/>
              <a:defRPr sz="3800" b="1"/>
            </a:lvl8pPr>
            <a:lvl9pPr marL="8682045" indent="0">
              <a:buNone/>
              <a:defRPr sz="3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213406" y="4349750"/>
            <a:ext cx="10722631" cy="7902576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2327866" y="3070226"/>
            <a:ext cx="10726843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5256" indent="0">
              <a:buNone/>
              <a:defRPr sz="4700" b="1"/>
            </a:lvl2pPr>
            <a:lvl3pPr marL="2170511" indent="0">
              <a:buNone/>
              <a:defRPr sz="4300" b="1"/>
            </a:lvl3pPr>
            <a:lvl4pPr marL="3255767" indent="0">
              <a:buNone/>
              <a:defRPr sz="3800" b="1"/>
            </a:lvl4pPr>
            <a:lvl5pPr marL="4341023" indent="0">
              <a:buNone/>
              <a:defRPr sz="3800" b="1"/>
            </a:lvl5pPr>
            <a:lvl6pPr marL="5426278" indent="0">
              <a:buNone/>
              <a:defRPr sz="3800" b="1"/>
            </a:lvl6pPr>
            <a:lvl7pPr marL="6511534" indent="0">
              <a:buNone/>
              <a:defRPr sz="3800" b="1"/>
            </a:lvl7pPr>
            <a:lvl8pPr marL="7596789" indent="0">
              <a:buNone/>
              <a:defRPr sz="3800" b="1"/>
            </a:lvl8pPr>
            <a:lvl9pPr marL="8682045" indent="0">
              <a:buNone/>
              <a:defRPr sz="3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2327866" y="4349750"/>
            <a:ext cx="10726843" cy="7902576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9265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305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7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3407" y="546100"/>
            <a:ext cx="7984042" cy="2324100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488158" y="546101"/>
            <a:ext cx="13566549" cy="11706226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213407" y="2870201"/>
            <a:ext cx="7984042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5256" indent="0">
              <a:buNone/>
              <a:defRPr sz="2800"/>
            </a:lvl2pPr>
            <a:lvl3pPr marL="2170511" indent="0">
              <a:buNone/>
              <a:defRPr sz="2400"/>
            </a:lvl3pPr>
            <a:lvl4pPr marL="3255767" indent="0">
              <a:buNone/>
              <a:defRPr sz="2100"/>
            </a:lvl4pPr>
            <a:lvl5pPr marL="4341023" indent="0">
              <a:buNone/>
              <a:defRPr sz="2100"/>
            </a:lvl5pPr>
            <a:lvl6pPr marL="5426278" indent="0">
              <a:buNone/>
              <a:defRPr sz="2100"/>
            </a:lvl6pPr>
            <a:lvl7pPr marL="6511534" indent="0">
              <a:buNone/>
              <a:defRPr sz="2100"/>
            </a:lvl7pPr>
            <a:lvl8pPr marL="7596789" indent="0">
              <a:buNone/>
              <a:defRPr sz="2100"/>
            </a:lvl8pPr>
            <a:lvl9pPr marL="8682045" indent="0">
              <a:buNone/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5848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56720" y="9601200"/>
            <a:ext cx="14560868" cy="1133476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756720" y="1225550"/>
            <a:ext cx="14560868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5256" indent="0">
              <a:buNone/>
              <a:defRPr sz="6600"/>
            </a:lvl2pPr>
            <a:lvl3pPr marL="2170511" indent="0">
              <a:buNone/>
              <a:defRPr sz="5700"/>
            </a:lvl3pPr>
            <a:lvl4pPr marL="3255767" indent="0">
              <a:buNone/>
              <a:defRPr sz="4700"/>
            </a:lvl4pPr>
            <a:lvl5pPr marL="4341023" indent="0">
              <a:buNone/>
              <a:defRPr sz="4700"/>
            </a:lvl5pPr>
            <a:lvl6pPr marL="5426278" indent="0">
              <a:buNone/>
              <a:defRPr sz="4700"/>
            </a:lvl6pPr>
            <a:lvl7pPr marL="6511534" indent="0">
              <a:buNone/>
              <a:defRPr sz="4700"/>
            </a:lvl7pPr>
            <a:lvl8pPr marL="7596789" indent="0">
              <a:buNone/>
              <a:defRPr sz="4700"/>
            </a:lvl8pPr>
            <a:lvl9pPr marL="8682045" indent="0">
              <a:buNone/>
              <a:defRPr sz="47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756720" y="10734676"/>
            <a:ext cx="14560868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5256" indent="0">
              <a:buNone/>
              <a:defRPr sz="2800"/>
            </a:lvl2pPr>
            <a:lvl3pPr marL="2170511" indent="0">
              <a:buNone/>
              <a:defRPr sz="2400"/>
            </a:lvl3pPr>
            <a:lvl4pPr marL="3255767" indent="0">
              <a:buNone/>
              <a:defRPr sz="2100"/>
            </a:lvl4pPr>
            <a:lvl5pPr marL="4341023" indent="0">
              <a:buNone/>
              <a:defRPr sz="2100"/>
            </a:lvl5pPr>
            <a:lvl6pPr marL="5426278" indent="0">
              <a:buNone/>
              <a:defRPr sz="2100"/>
            </a:lvl6pPr>
            <a:lvl7pPr marL="6511534" indent="0">
              <a:buNone/>
              <a:defRPr sz="2100"/>
            </a:lvl7pPr>
            <a:lvl8pPr marL="7596789" indent="0">
              <a:buNone/>
              <a:defRPr sz="2100"/>
            </a:lvl8pPr>
            <a:lvl9pPr marL="8682045" indent="0">
              <a:buNone/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6964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3115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7594382" y="549277"/>
            <a:ext cx="5460325" cy="117030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213406" y="549277"/>
            <a:ext cx="15976508" cy="117030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019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20109" y="4260851"/>
            <a:ext cx="20627896" cy="29400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40217" y="7772400"/>
            <a:ext cx="16987679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0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1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2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1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9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7014" y="8813801"/>
            <a:ext cx="20627896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917014" y="5813427"/>
            <a:ext cx="20627896" cy="3000374"/>
          </a:xfrm>
        </p:spPr>
        <p:txBody>
          <a:bodyPr anchor="b"/>
          <a:lstStyle>
            <a:lvl1pPr marL="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1pPr>
            <a:lvl2pPr marL="1085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0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5576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4102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26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115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9678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82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213405" y="3200401"/>
            <a:ext cx="10718417" cy="9051926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2336291" y="3200401"/>
            <a:ext cx="10718417" cy="9051926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13406" y="3070226"/>
            <a:ext cx="10722631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5256" indent="0">
              <a:buNone/>
              <a:defRPr sz="4700" b="1"/>
            </a:lvl2pPr>
            <a:lvl3pPr marL="2170511" indent="0">
              <a:buNone/>
              <a:defRPr sz="4300" b="1"/>
            </a:lvl3pPr>
            <a:lvl4pPr marL="3255767" indent="0">
              <a:buNone/>
              <a:defRPr sz="3800" b="1"/>
            </a:lvl4pPr>
            <a:lvl5pPr marL="4341023" indent="0">
              <a:buNone/>
              <a:defRPr sz="3800" b="1"/>
            </a:lvl5pPr>
            <a:lvl6pPr marL="5426278" indent="0">
              <a:buNone/>
              <a:defRPr sz="3800" b="1"/>
            </a:lvl6pPr>
            <a:lvl7pPr marL="6511534" indent="0">
              <a:buNone/>
              <a:defRPr sz="3800" b="1"/>
            </a:lvl7pPr>
            <a:lvl8pPr marL="7596789" indent="0">
              <a:buNone/>
              <a:defRPr sz="3800" b="1"/>
            </a:lvl8pPr>
            <a:lvl9pPr marL="8682045" indent="0">
              <a:buNone/>
              <a:defRPr sz="3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213406" y="4349750"/>
            <a:ext cx="10722631" cy="7902576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2327866" y="3070226"/>
            <a:ext cx="10726843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5256" indent="0">
              <a:buNone/>
              <a:defRPr sz="4700" b="1"/>
            </a:lvl2pPr>
            <a:lvl3pPr marL="2170511" indent="0">
              <a:buNone/>
              <a:defRPr sz="4300" b="1"/>
            </a:lvl3pPr>
            <a:lvl4pPr marL="3255767" indent="0">
              <a:buNone/>
              <a:defRPr sz="3800" b="1"/>
            </a:lvl4pPr>
            <a:lvl5pPr marL="4341023" indent="0">
              <a:buNone/>
              <a:defRPr sz="3800" b="1"/>
            </a:lvl5pPr>
            <a:lvl6pPr marL="5426278" indent="0">
              <a:buNone/>
              <a:defRPr sz="3800" b="1"/>
            </a:lvl6pPr>
            <a:lvl7pPr marL="6511534" indent="0">
              <a:buNone/>
              <a:defRPr sz="3800" b="1"/>
            </a:lvl7pPr>
            <a:lvl8pPr marL="7596789" indent="0">
              <a:buNone/>
              <a:defRPr sz="3800" b="1"/>
            </a:lvl8pPr>
            <a:lvl9pPr marL="8682045" indent="0">
              <a:buNone/>
              <a:defRPr sz="3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2327866" y="4349750"/>
            <a:ext cx="10726843" cy="7902576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656" y="533400"/>
            <a:ext cx="2614748" cy="385200"/>
          </a:xfrm>
          <a:prstGeom prst="rect">
            <a:avLst/>
          </a:prstGeom>
          <a:ln>
            <a:noFill/>
          </a:ln>
        </p:spPr>
      </p:pic>
      <p:pic>
        <p:nvPicPr>
          <p:cNvPr id="3" name="図 2" descr="headder.psd"/>
          <p:cNvPicPr>
            <a:picLocks noChangeAspect="1"/>
          </p:cNvPicPr>
          <p:nvPr userDrawn="1"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-2343944" y="-155753"/>
            <a:ext cx="14935200" cy="2822753"/>
          </a:xfrm>
          <a:prstGeom prst="rect">
            <a:avLst/>
          </a:prstGeom>
        </p:spPr>
      </p:pic>
      <p:sp>
        <p:nvSpPr>
          <p:cNvPr id="4" name="正方形/長方形 3"/>
          <p:cNvSpPr/>
          <p:nvPr userDrawn="1"/>
        </p:nvSpPr>
        <p:spPr>
          <a:xfrm>
            <a:off x="18382456" y="13258800"/>
            <a:ext cx="5710282" cy="30774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r" defTabSz="914039"/>
            <a:r>
              <a:rPr lang="en-US" altLang="ja-JP" sz="1400" b="0" i="0" dirty="0">
                <a:solidFill>
                  <a:schemeClr val="bg1">
                    <a:lumMod val="50000"/>
                  </a:schemeClr>
                </a:solidFill>
                <a:latin typeface="Nissan Brand Regular"/>
                <a:ea typeface="Nissan Brand Regular"/>
                <a:cs typeface="Nissan Brand Regular"/>
              </a:rPr>
              <a:t>(C) Copyright NISSAN MOTOR CO., LTD. </a:t>
            </a:r>
            <a:r>
              <a:rPr lang="en-US" altLang="ja-JP" sz="1400" b="0" i="0" dirty="0" smtClean="0">
                <a:solidFill>
                  <a:schemeClr val="bg1">
                    <a:lumMod val="50000"/>
                  </a:schemeClr>
                </a:solidFill>
                <a:latin typeface="Nissan Brand Regular"/>
                <a:ea typeface="Nissan Brand Regular"/>
                <a:cs typeface="Nissan Brand Regular"/>
              </a:rPr>
              <a:t>2016 </a:t>
            </a:r>
            <a:r>
              <a:rPr lang="en-US" altLang="ja-JP" sz="1400" b="0" i="0" dirty="0">
                <a:solidFill>
                  <a:schemeClr val="bg1">
                    <a:lumMod val="50000"/>
                  </a:schemeClr>
                </a:solidFill>
                <a:latin typeface="Nissan Brand Regular"/>
                <a:ea typeface="Nissan Brand Regular"/>
                <a:cs typeface="Nissan Brand Regular"/>
              </a:rPr>
              <a:t>All rights reserved.</a:t>
            </a:r>
            <a:endParaRPr lang="ja-JP" altLang="en-US" sz="1400" b="0" i="0" dirty="0">
              <a:solidFill>
                <a:schemeClr val="bg1">
                  <a:lumMod val="50000"/>
                </a:schemeClr>
              </a:solidFill>
              <a:latin typeface="Nissan Brand Regular"/>
              <a:ea typeface="Nissan Brand Regular"/>
              <a:cs typeface="Nissan Brand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11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117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117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117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117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1215466" algn="ctr" rtl="0" fontAlgn="base">
        <a:spcBef>
          <a:spcPct val="0"/>
        </a:spcBef>
        <a:spcAft>
          <a:spcPct val="0"/>
        </a:spcAft>
        <a:defRPr kumimoji="1" sz="117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2430932" algn="ctr" rtl="0" fontAlgn="base">
        <a:spcBef>
          <a:spcPct val="0"/>
        </a:spcBef>
        <a:spcAft>
          <a:spcPct val="0"/>
        </a:spcAft>
        <a:defRPr kumimoji="1" sz="117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3646399" algn="ctr" rtl="0" fontAlgn="base">
        <a:spcBef>
          <a:spcPct val="0"/>
        </a:spcBef>
        <a:spcAft>
          <a:spcPct val="0"/>
        </a:spcAft>
        <a:defRPr kumimoji="1" sz="117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4861865" algn="ctr" rtl="0" fontAlgn="base">
        <a:spcBef>
          <a:spcPct val="0"/>
        </a:spcBef>
        <a:spcAft>
          <a:spcPct val="0"/>
        </a:spcAft>
        <a:defRPr kumimoji="1" sz="117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911600" indent="-911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75133" indent="-7596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038666" indent="-6077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54132" indent="-6077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69598" indent="-6077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685064" indent="-607733" algn="l" defTabSz="2430932" rtl="0" eaLnBrk="1" latinLnBrk="0" hangingPunct="1">
        <a:spcBef>
          <a:spcPct val="20000"/>
        </a:spcBef>
        <a:buFont typeface="Arial" pitchFamily="34" charset="0"/>
        <a:buChar char="•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00530" indent="-607733" algn="l" defTabSz="2430932" rtl="0" eaLnBrk="1" latinLnBrk="0" hangingPunct="1">
        <a:spcBef>
          <a:spcPct val="20000"/>
        </a:spcBef>
        <a:buFont typeface="Arial" pitchFamily="34" charset="0"/>
        <a:buChar char="•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15997" indent="-607733" algn="l" defTabSz="2430932" rtl="0" eaLnBrk="1" latinLnBrk="0" hangingPunct="1">
        <a:spcBef>
          <a:spcPct val="20000"/>
        </a:spcBef>
        <a:buFont typeface="Arial" pitchFamily="34" charset="0"/>
        <a:buChar char="•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31463" indent="-607733" algn="l" defTabSz="2430932" rtl="0" eaLnBrk="1" latinLnBrk="0" hangingPunct="1">
        <a:spcBef>
          <a:spcPct val="20000"/>
        </a:spcBef>
        <a:buFont typeface="Arial" pitchFamily="34" charset="0"/>
        <a:buChar char="•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430932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5466" algn="l" defTabSz="2430932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0932" algn="l" defTabSz="2430932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46399" algn="l" defTabSz="2430932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61865" algn="l" defTabSz="2430932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77331" algn="l" defTabSz="2430932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292797" algn="l" defTabSz="2430932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08263" algn="l" defTabSz="2430932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23730" algn="l" defTabSz="2430932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213406" y="549276"/>
            <a:ext cx="21841302" cy="2286000"/>
          </a:xfrm>
          <a:prstGeom prst="rect">
            <a:avLst/>
          </a:prstGeom>
        </p:spPr>
        <p:txBody>
          <a:bodyPr vert="horz" lIns="217051" tIns="108526" rIns="217051" bIns="108526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13406" y="3200401"/>
            <a:ext cx="21841302" cy="9051926"/>
          </a:xfrm>
          <a:prstGeom prst="rect">
            <a:avLst/>
          </a:prstGeom>
        </p:spPr>
        <p:txBody>
          <a:bodyPr vert="horz" lIns="217051" tIns="108526" rIns="217051" bIns="108526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13406" y="12712701"/>
            <a:ext cx="5662560" cy="730250"/>
          </a:xfrm>
          <a:prstGeom prst="rect">
            <a:avLst/>
          </a:prstGeom>
        </p:spPr>
        <p:txBody>
          <a:bodyPr vert="horz" lIns="217051" tIns="108526" rIns="217051" bIns="108526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C2A4F-6CF9-8A40-8FAF-7E4548BF450F}" type="datetimeFigureOut">
              <a:rPr lang="ja-JP" altLang="en-US" smtClean="0"/>
              <a:pPr/>
              <a:t>2016/12/13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8291606" y="12712701"/>
            <a:ext cx="7684902" cy="730250"/>
          </a:xfrm>
          <a:prstGeom prst="rect">
            <a:avLst/>
          </a:prstGeom>
        </p:spPr>
        <p:txBody>
          <a:bodyPr vert="horz" lIns="217051" tIns="108526" rIns="217051" bIns="108526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7392148" y="12712701"/>
            <a:ext cx="5662560" cy="730250"/>
          </a:xfrm>
          <a:prstGeom prst="rect">
            <a:avLst/>
          </a:prstGeom>
        </p:spPr>
        <p:txBody>
          <a:bodyPr vert="horz" lIns="217051" tIns="108526" rIns="217051" bIns="108526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DA94-B00B-0343-8180-E4BE359101DD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656" y="533400"/>
            <a:ext cx="2614748" cy="385200"/>
          </a:xfrm>
          <a:prstGeom prst="rect">
            <a:avLst/>
          </a:prstGeom>
          <a:ln>
            <a:noFill/>
          </a:ln>
        </p:spPr>
      </p:pic>
      <p:pic>
        <p:nvPicPr>
          <p:cNvPr id="8" name="図 7" descr="headder.psd"/>
          <p:cNvPicPr>
            <a:picLocks noChangeAspect="1"/>
          </p:cNvPicPr>
          <p:nvPr userDrawn="1"/>
        </p:nvPicPr>
        <p:blipFill>
          <a:blip r:embed="rId14">
            <a:alphaModFix amt="40000"/>
          </a:blip>
          <a:stretch>
            <a:fillRect/>
          </a:stretch>
        </p:blipFill>
        <p:spPr>
          <a:xfrm>
            <a:off x="-2343944" y="-155753"/>
            <a:ext cx="14935200" cy="2822753"/>
          </a:xfrm>
          <a:prstGeom prst="rect">
            <a:avLst/>
          </a:prstGeom>
        </p:spPr>
      </p:pic>
      <p:sp>
        <p:nvSpPr>
          <p:cNvPr id="9" name="正方形/長方形 8"/>
          <p:cNvSpPr/>
          <p:nvPr userDrawn="1"/>
        </p:nvSpPr>
        <p:spPr>
          <a:xfrm>
            <a:off x="18382456" y="13258800"/>
            <a:ext cx="5710282" cy="30774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r" defTabSz="914039"/>
            <a:r>
              <a:rPr lang="en-US" altLang="ja-JP" sz="1400" b="0" i="0" dirty="0">
                <a:solidFill>
                  <a:schemeClr val="bg1">
                    <a:lumMod val="50000"/>
                  </a:schemeClr>
                </a:solidFill>
                <a:latin typeface="Nissan Brand Regular"/>
                <a:ea typeface="Nissan Brand Regular"/>
                <a:cs typeface="Nissan Brand Regular"/>
              </a:rPr>
              <a:t>(C) Copyright NISSAN MOTOR CO., LTD. </a:t>
            </a:r>
            <a:r>
              <a:rPr lang="en-US" altLang="ja-JP" sz="1400" b="0" i="0" dirty="0" smtClean="0">
                <a:solidFill>
                  <a:schemeClr val="bg1">
                    <a:lumMod val="50000"/>
                  </a:schemeClr>
                </a:solidFill>
                <a:latin typeface="Nissan Brand Regular"/>
                <a:ea typeface="Nissan Brand Regular"/>
                <a:cs typeface="Nissan Brand Regular"/>
              </a:rPr>
              <a:t>2016 </a:t>
            </a:r>
            <a:r>
              <a:rPr lang="en-US" altLang="ja-JP" sz="1400" b="0" i="0" dirty="0">
                <a:solidFill>
                  <a:schemeClr val="bg1">
                    <a:lumMod val="50000"/>
                  </a:schemeClr>
                </a:solidFill>
                <a:latin typeface="Nissan Brand Regular"/>
                <a:ea typeface="Nissan Brand Regular"/>
                <a:cs typeface="Nissan Brand Regular"/>
              </a:rPr>
              <a:t>All rights reserved.</a:t>
            </a:r>
            <a:endParaRPr lang="ja-JP" altLang="en-US" sz="1400" b="0" i="0" dirty="0">
              <a:solidFill>
                <a:schemeClr val="bg1">
                  <a:lumMod val="50000"/>
                </a:schemeClr>
              </a:solidFill>
              <a:latin typeface="Nissan Brand Regular"/>
              <a:ea typeface="Nissan Brand Regular"/>
              <a:cs typeface="Nissan Brand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</p:sldLayoutIdLst>
  <p:hf hdr="0" ftr="0" dt="0"/>
  <p:txStyles>
    <p:titleStyle>
      <a:lvl1pPr algn="ctr" defTabSz="1085256" rtl="0" eaLnBrk="1" latinLnBrk="0" hangingPunct="1">
        <a:spcBef>
          <a:spcPct val="0"/>
        </a:spcBef>
        <a:buNone/>
        <a:defRPr kumimoji="1" sz="8600" b="0" i="0" kern="1200">
          <a:solidFill>
            <a:schemeClr val="tx1"/>
          </a:solidFill>
          <a:latin typeface="Nissan Brand Bold"/>
          <a:ea typeface="Nissan Brand Bold"/>
          <a:cs typeface="Nissan Brand Bold"/>
        </a:defRPr>
      </a:lvl1pPr>
    </p:titleStyle>
    <p:bodyStyle>
      <a:lvl1pPr marL="813942" indent="-813942" algn="l" defTabSz="1085256" rtl="0" eaLnBrk="1" latinLnBrk="0" hangingPunct="1">
        <a:spcBef>
          <a:spcPct val="20000"/>
        </a:spcBef>
        <a:buFont typeface="Arial"/>
        <a:buChar char="•"/>
        <a:defRPr kumimoji="1" sz="7600" b="0" i="0" kern="1200">
          <a:solidFill>
            <a:schemeClr val="tx1"/>
          </a:solidFill>
          <a:latin typeface="Nissan Brand Bold"/>
          <a:ea typeface="Nissan Brand Bold"/>
          <a:cs typeface="Nissan Brand Bold"/>
        </a:defRPr>
      </a:lvl1pPr>
      <a:lvl2pPr marL="1763540" indent="-678285" algn="l" defTabSz="1085256" rtl="0" eaLnBrk="1" latinLnBrk="0" hangingPunct="1">
        <a:spcBef>
          <a:spcPct val="20000"/>
        </a:spcBef>
        <a:buFont typeface="Arial"/>
        <a:buChar char="–"/>
        <a:defRPr kumimoji="1" sz="6600" b="0" i="0" kern="1200">
          <a:solidFill>
            <a:schemeClr val="tx1"/>
          </a:solidFill>
          <a:latin typeface="Nissan Brand Bold"/>
          <a:ea typeface="Nissan Brand Bold"/>
          <a:cs typeface="Nissan Brand Bold"/>
        </a:defRPr>
      </a:lvl2pPr>
      <a:lvl3pPr marL="2713139" indent="-542628" algn="l" defTabSz="1085256" rtl="0" eaLnBrk="1" latinLnBrk="0" hangingPunct="1">
        <a:spcBef>
          <a:spcPct val="20000"/>
        </a:spcBef>
        <a:buFont typeface="Arial"/>
        <a:buChar char="•"/>
        <a:defRPr kumimoji="1" sz="5700" b="0" i="0" kern="1200">
          <a:solidFill>
            <a:schemeClr val="tx1"/>
          </a:solidFill>
          <a:latin typeface="Nissan Brand Bold"/>
          <a:ea typeface="Nissan Brand Bold"/>
          <a:cs typeface="Nissan Brand Bold"/>
        </a:defRPr>
      </a:lvl3pPr>
      <a:lvl4pPr marL="3798395" indent="-542628" algn="l" defTabSz="1085256" rtl="0" eaLnBrk="1" latinLnBrk="0" hangingPunct="1">
        <a:spcBef>
          <a:spcPct val="20000"/>
        </a:spcBef>
        <a:buFont typeface="Arial"/>
        <a:buChar char="–"/>
        <a:defRPr kumimoji="1" sz="4700" b="0" i="0" kern="1200">
          <a:solidFill>
            <a:schemeClr val="tx1"/>
          </a:solidFill>
          <a:latin typeface="Nissan Brand Bold"/>
          <a:ea typeface="Nissan Brand Bold"/>
          <a:cs typeface="Nissan Brand Bold"/>
        </a:defRPr>
      </a:lvl4pPr>
      <a:lvl5pPr marL="4883650" indent="-542628" algn="l" defTabSz="1085256" rtl="0" eaLnBrk="1" latinLnBrk="0" hangingPunct="1">
        <a:spcBef>
          <a:spcPct val="20000"/>
        </a:spcBef>
        <a:buFont typeface="Arial"/>
        <a:buChar char="»"/>
        <a:defRPr kumimoji="1" sz="4700" b="0" i="0" kern="1200">
          <a:solidFill>
            <a:schemeClr val="tx1"/>
          </a:solidFill>
          <a:latin typeface="Nissan Brand Bold"/>
          <a:ea typeface="Nissan Brand Bold"/>
          <a:cs typeface="Nissan Brand Bold"/>
        </a:defRPr>
      </a:lvl5pPr>
      <a:lvl6pPr marL="5968906" indent="-542628" algn="l" defTabSz="1085256" rtl="0" eaLnBrk="1" latinLnBrk="0" hangingPunct="1">
        <a:spcBef>
          <a:spcPct val="20000"/>
        </a:spcBef>
        <a:buFont typeface="Arial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54162" indent="-542628" algn="l" defTabSz="1085256" rtl="0" eaLnBrk="1" latinLnBrk="0" hangingPunct="1">
        <a:spcBef>
          <a:spcPct val="20000"/>
        </a:spcBef>
        <a:buFont typeface="Arial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39417" indent="-542628" algn="l" defTabSz="1085256" rtl="0" eaLnBrk="1" latinLnBrk="0" hangingPunct="1">
        <a:spcBef>
          <a:spcPct val="20000"/>
        </a:spcBef>
        <a:buFont typeface="Arial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224673" indent="-542628" algn="l" defTabSz="1085256" rtl="0" eaLnBrk="1" latinLnBrk="0" hangingPunct="1">
        <a:spcBef>
          <a:spcPct val="20000"/>
        </a:spcBef>
        <a:buFont typeface="Arial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5256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0511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5767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1023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6278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11534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96789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82045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red細2　60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1" y="12998455"/>
            <a:ext cx="2429339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5"/>
          <p:cNvGrpSpPr>
            <a:grpSpLocks/>
          </p:cNvGrpSpPr>
          <p:nvPr userDrawn="1"/>
        </p:nvGrpSpPr>
        <p:grpSpPr bwMode="auto">
          <a:xfrm>
            <a:off x="0" y="13029262"/>
            <a:ext cx="5392914" cy="646237"/>
            <a:chOff x="0" y="4121"/>
            <a:chExt cx="1280" cy="189"/>
          </a:xfrm>
        </p:grpSpPr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0" y="4121"/>
              <a:ext cx="1280" cy="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CC000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36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4" descr="niss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4149"/>
              <a:ext cx="75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28"/>
          <p:cNvSpPr txBox="1">
            <a:spLocks noChangeArrowheads="1"/>
          </p:cNvSpPr>
          <p:nvPr userDrawn="1"/>
        </p:nvSpPr>
        <p:spPr bwMode="gray">
          <a:xfrm>
            <a:off x="5413988" y="13100050"/>
            <a:ext cx="2553208" cy="6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82822" tIns="91410" rIns="182822" bIns="91410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fld id="{08B507A8-55C3-40CC-BFAB-B75890D63ABC}" type="slidenum">
              <a:rPr kumimoji="0" lang="en-US" altLang="ja-JP" sz="2800" b="0" smtClean="0">
                <a:solidFill>
                  <a:srgbClr val="FFFFFF"/>
                </a:solidFill>
                <a:latin typeface="NissanAG-Regular" pitchFamily="50" charset="0"/>
                <a:ea typeface="Arial Unicode MS" pitchFamily="50" charset="-128"/>
                <a:cs typeface="Arial Unicode MS" pitchFamily="50" charset="-128"/>
              </a:rPr>
              <a:pPr algn="ctr">
                <a:defRPr/>
              </a:pPr>
              <a:t>‹nº›</a:t>
            </a:fld>
            <a:endParaRPr kumimoji="0" lang="en-US" altLang="ja-JP" sz="2800" b="0" dirty="0" smtClean="0">
              <a:solidFill>
                <a:srgbClr val="FFFFFF"/>
              </a:solidFill>
              <a:latin typeface="NissanAG-Regular" pitchFamily="50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081136" y="13068629"/>
            <a:ext cx="15155049" cy="523147"/>
          </a:xfrm>
          <a:prstGeom prst="rect">
            <a:avLst/>
          </a:prstGeom>
        </p:spPr>
        <p:txBody>
          <a:bodyPr wrap="square" lIns="182808" tIns="91404" rIns="182808" bIns="91404">
            <a:spAutoFit/>
          </a:bodyPr>
          <a:lstStyle/>
          <a:p>
            <a:pPr algn="r" defTabSz="1828078"/>
            <a:r>
              <a:rPr lang="en-US" altLang="ja-JP" sz="2200" dirty="0">
                <a:solidFill>
                  <a:prstClr val="white"/>
                </a:solidFill>
                <a:latin typeface="Meiryo UI"/>
                <a:ea typeface="Meiryo UI"/>
              </a:rPr>
              <a:t>(C) Copyright NISSAN MOTOR CO., LTD. </a:t>
            </a:r>
            <a:r>
              <a:rPr lang="en-US" altLang="ja-JP" sz="2200" dirty="0" smtClean="0">
                <a:solidFill>
                  <a:prstClr val="white"/>
                </a:solidFill>
                <a:latin typeface="Meiryo UI"/>
                <a:ea typeface="Meiryo UI"/>
              </a:rPr>
              <a:t>2016 </a:t>
            </a:r>
            <a:r>
              <a:rPr lang="en-US" altLang="ja-JP" sz="2200" dirty="0">
                <a:solidFill>
                  <a:prstClr val="white"/>
                </a:solidFill>
                <a:latin typeface="Meiryo UI"/>
                <a:ea typeface="Meiryo UI"/>
              </a:rPr>
              <a:t>All rights reserved.</a:t>
            </a:r>
            <a:endParaRPr lang="ja-JP" altLang="en-US" sz="2200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471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914110" algn="ctr" rtl="0" fontAlgn="base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1828220" algn="ctr" rtl="0" fontAlgn="base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2742330" algn="ctr" rtl="0" fontAlgn="base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3656440" algn="ctr" rtl="0" fontAlgn="base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685582" indent="-6855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428" indent="-571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274" indent="-4570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384" indent="-4570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492" indent="-4570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7602" indent="-457056" algn="l" defTabSz="1828220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1712" indent="-457056" algn="l" defTabSz="1828220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5822" indent="-457056" algn="l" defTabSz="1828220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69932" indent="-457056" algn="l" defTabSz="1828220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1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22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33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44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0548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4658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8768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2876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red細2　60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1" y="12998455"/>
            <a:ext cx="2429339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5"/>
          <p:cNvGrpSpPr>
            <a:grpSpLocks/>
          </p:cNvGrpSpPr>
          <p:nvPr userDrawn="1"/>
        </p:nvGrpSpPr>
        <p:grpSpPr bwMode="auto">
          <a:xfrm>
            <a:off x="0" y="13029262"/>
            <a:ext cx="5392914" cy="646237"/>
            <a:chOff x="0" y="4121"/>
            <a:chExt cx="1280" cy="189"/>
          </a:xfrm>
        </p:grpSpPr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0" y="4121"/>
              <a:ext cx="1280" cy="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CC000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36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4" descr="niss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4149"/>
              <a:ext cx="75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28"/>
          <p:cNvSpPr txBox="1">
            <a:spLocks noChangeArrowheads="1"/>
          </p:cNvSpPr>
          <p:nvPr userDrawn="1"/>
        </p:nvSpPr>
        <p:spPr bwMode="gray">
          <a:xfrm>
            <a:off x="5413988" y="13100050"/>
            <a:ext cx="2553208" cy="6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182822" tIns="91410" rIns="182822" bIns="91410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fld id="{08B507A8-55C3-40CC-BFAB-B75890D63ABC}" type="slidenum">
              <a:rPr kumimoji="0" lang="en-US" altLang="ja-JP" sz="2800" b="0" smtClean="0">
                <a:solidFill>
                  <a:srgbClr val="FFFFFF"/>
                </a:solidFill>
                <a:latin typeface="NissanAG-Regular" pitchFamily="50" charset="0"/>
                <a:ea typeface="Arial Unicode MS" pitchFamily="50" charset="-128"/>
                <a:cs typeface="Arial Unicode MS" pitchFamily="50" charset="-128"/>
              </a:rPr>
              <a:pPr algn="ctr">
                <a:defRPr/>
              </a:pPr>
              <a:t>‹nº›</a:t>
            </a:fld>
            <a:endParaRPr kumimoji="0" lang="en-US" altLang="ja-JP" sz="2800" b="0" dirty="0" smtClean="0">
              <a:solidFill>
                <a:srgbClr val="FFFFFF"/>
              </a:solidFill>
              <a:latin typeface="NissanAG-Regular" pitchFamily="50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081136" y="13068629"/>
            <a:ext cx="15155049" cy="523147"/>
          </a:xfrm>
          <a:prstGeom prst="rect">
            <a:avLst/>
          </a:prstGeom>
        </p:spPr>
        <p:txBody>
          <a:bodyPr wrap="square" lIns="182808" tIns="91404" rIns="182808" bIns="91404">
            <a:spAutoFit/>
          </a:bodyPr>
          <a:lstStyle/>
          <a:p>
            <a:pPr algn="r" defTabSz="1828078"/>
            <a:r>
              <a:rPr lang="en-US" altLang="ja-JP" sz="2200" dirty="0">
                <a:solidFill>
                  <a:prstClr val="white"/>
                </a:solidFill>
                <a:latin typeface="Meiryo UI"/>
                <a:ea typeface="Meiryo UI"/>
              </a:rPr>
              <a:t>(C) Copyright NISSAN MOTOR CO., LTD. </a:t>
            </a:r>
            <a:r>
              <a:rPr lang="en-US" altLang="ja-JP" sz="2200" dirty="0" smtClean="0">
                <a:solidFill>
                  <a:prstClr val="white"/>
                </a:solidFill>
                <a:latin typeface="Meiryo UI"/>
                <a:ea typeface="Meiryo UI"/>
              </a:rPr>
              <a:t>2016 </a:t>
            </a:r>
            <a:r>
              <a:rPr lang="en-US" altLang="ja-JP" sz="2200" dirty="0">
                <a:solidFill>
                  <a:prstClr val="white"/>
                </a:solidFill>
                <a:latin typeface="Meiryo UI"/>
                <a:ea typeface="Meiryo UI"/>
              </a:rPr>
              <a:t>All rights reserved.</a:t>
            </a:r>
            <a:endParaRPr lang="ja-JP" altLang="en-US" sz="2200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96185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914110" algn="ctr" rtl="0" fontAlgn="base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1828220" algn="ctr" rtl="0" fontAlgn="base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2742330" algn="ctr" rtl="0" fontAlgn="base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3656440" algn="ctr" rtl="0" fontAlgn="base">
        <a:spcBef>
          <a:spcPct val="0"/>
        </a:spcBef>
        <a:spcAft>
          <a:spcPct val="0"/>
        </a:spcAft>
        <a:defRPr kumimoji="1" sz="88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685582" indent="-6855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428" indent="-571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274" indent="-4570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384" indent="-4570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492" indent="-4570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7602" indent="-457056" algn="l" defTabSz="1828220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1712" indent="-457056" algn="l" defTabSz="1828220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5822" indent="-457056" algn="l" defTabSz="1828220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69932" indent="-457056" algn="l" defTabSz="1828220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1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22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33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440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0548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4658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8768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2876" algn="l" defTabSz="1828220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213406" y="549276"/>
            <a:ext cx="21841302" cy="2286000"/>
          </a:xfrm>
          <a:prstGeom prst="rect">
            <a:avLst/>
          </a:prstGeom>
        </p:spPr>
        <p:txBody>
          <a:bodyPr vert="horz" lIns="217051" tIns="108526" rIns="217051" bIns="108526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13406" y="3200401"/>
            <a:ext cx="21841302" cy="9051926"/>
          </a:xfrm>
          <a:prstGeom prst="rect">
            <a:avLst/>
          </a:prstGeom>
        </p:spPr>
        <p:txBody>
          <a:bodyPr vert="horz" lIns="217051" tIns="108526" rIns="217051" bIns="108526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13406" y="12712701"/>
            <a:ext cx="5662560" cy="730250"/>
          </a:xfrm>
          <a:prstGeom prst="rect">
            <a:avLst/>
          </a:prstGeom>
        </p:spPr>
        <p:txBody>
          <a:bodyPr vert="horz" lIns="217051" tIns="108526" rIns="217051" bIns="108526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C2A4F-6CF9-8A40-8FAF-7E4548BF45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8291606" y="12712701"/>
            <a:ext cx="7684902" cy="730250"/>
          </a:xfrm>
          <a:prstGeom prst="rect">
            <a:avLst/>
          </a:prstGeom>
        </p:spPr>
        <p:txBody>
          <a:bodyPr vert="horz" lIns="217051" tIns="108526" rIns="217051" bIns="108526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7392148" y="12712701"/>
            <a:ext cx="5662560" cy="730250"/>
          </a:xfrm>
          <a:prstGeom prst="rect">
            <a:avLst/>
          </a:prstGeom>
        </p:spPr>
        <p:txBody>
          <a:bodyPr vert="horz" lIns="217051" tIns="108526" rIns="217051" bIns="108526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DA94-B00B-0343-8180-E4BE359101D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656" y="533400"/>
            <a:ext cx="2614748" cy="385200"/>
          </a:xfrm>
          <a:prstGeom prst="rect">
            <a:avLst/>
          </a:prstGeom>
          <a:ln>
            <a:noFill/>
          </a:ln>
        </p:spPr>
      </p:pic>
      <p:pic>
        <p:nvPicPr>
          <p:cNvPr id="8" name="図 7" descr="headder.psd"/>
          <p:cNvPicPr>
            <a:picLocks noChangeAspect="1"/>
          </p:cNvPicPr>
          <p:nvPr userDrawn="1"/>
        </p:nvPicPr>
        <p:blipFill>
          <a:blip r:embed="rId14">
            <a:alphaModFix amt="40000"/>
          </a:blip>
          <a:stretch>
            <a:fillRect/>
          </a:stretch>
        </p:blipFill>
        <p:spPr>
          <a:xfrm>
            <a:off x="-2343944" y="-155753"/>
            <a:ext cx="14935200" cy="2822753"/>
          </a:xfrm>
          <a:prstGeom prst="rect">
            <a:avLst/>
          </a:prstGeom>
        </p:spPr>
      </p:pic>
      <p:sp>
        <p:nvSpPr>
          <p:cNvPr id="9" name="正方形/長方形 8"/>
          <p:cNvSpPr/>
          <p:nvPr userDrawn="1"/>
        </p:nvSpPr>
        <p:spPr>
          <a:xfrm>
            <a:off x="18382456" y="13258800"/>
            <a:ext cx="5710282" cy="30774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r" defTabSz="914039"/>
            <a:r>
              <a:rPr lang="en-US" altLang="ja-JP" sz="1400" dirty="0">
                <a:solidFill>
                  <a:prstClr val="white">
                    <a:lumMod val="50000"/>
                  </a:prstClr>
                </a:solidFill>
                <a:latin typeface="Nissan Brand Regular"/>
                <a:ea typeface="Nissan Brand Regular"/>
                <a:cs typeface="Nissan Brand Regular"/>
              </a:rPr>
              <a:t>(C) Copyright NISSAN MOTOR CO., LTD. </a:t>
            </a:r>
            <a:r>
              <a:rPr lang="en-US" altLang="ja-JP" sz="1400" dirty="0" smtClean="0">
                <a:solidFill>
                  <a:prstClr val="white">
                    <a:lumMod val="50000"/>
                  </a:prstClr>
                </a:solidFill>
                <a:latin typeface="Nissan Brand Regular"/>
                <a:ea typeface="Nissan Brand Regular"/>
                <a:cs typeface="Nissan Brand Regular"/>
              </a:rPr>
              <a:t>2016 </a:t>
            </a:r>
            <a:r>
              <a:rPr lang="en-US" altLang="ja-JP" sz="1400" dirty="0">
                <a:solidFill>
                  <a:prstClr val="white">
                    <a:lumMod val="50000"/>
                  </a:prstClr>
                </a:solidFill>
                <a:latin typeface="Nissan Brand Regular"/>
                <a:ea typeface="Nissan Brand Regular"/>
                <a:cs typeface="Nissan Brand Regular"/>
              </a:rPr>
              <a:t>All rights reserved.</a:t>
            </a:r>
            <a:endParaRPr lang="ja-JP" altLang="en-US" sz="1400" dirty="0">
              <a:solidFill>
                <a:prstClr val="white">
                  <a:lumMod val="50000"/>
                </a:prstClr>
              </a:solidFill>
              <a:latin typeface="Nissan Brand Regular"/>
              <a:ea typeface="Nissan Brand Regular"/>
              <a:cs typeface="Nissan Bra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2880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hf hdr="0" ftr="0" dt="0"/>
  <p:txStyles>
    <p:titleStyle>
      <a:lvl1pPr algn="ctr" defTabSz="1085256" rtl="0" eaLnBrk="1" latinLnBrk="0" hangingPunct="1">
        <a:spcBef>
          <a:spcPct val="0"/>
        </a:spcBef>
        <a:buNone/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942" indent="-813942" algn="l" defTabSz="1085256" rtl="0" eaLnBrk="1" latinLnBrk="0" hangingPunct="1">
        <a:spcBef>
          <a:spcPct val="20000"/>
        </a:spcBef>
        <a:buFont typeface="Arial"/>
        <a:buChar char="•"/>
        <a:defRPr kumimoji="1"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3540" indent="-678285" algn="l" defTabSz="1085256" rtl="0" eaLnBrk="1" latinLnBrk="0" hangingPunct="1">
        <a:spcBef>
          <a:spcPct val="20000"/>
        </a:spcBef>
        <a:buFont typeface="Arial"/>
        <a:buChar char="–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13139" indent="-542628" algn="l" defTabSz="1085256" rtl="0" eaLnBrk="1" latinLnBrk="0" hangingPunct="1">
        <a:spcBef>
          <a:spcPct val="20000"/>
        </a:spcBef>
        <a:buFont typeface="Arial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8395" indent="-542628" algn="l" defTabSz="1085256" rtl="0" eaLnBrk="1" latinLnBrk="0" hangingPunct="1">
        <a:spcBef>
          <a:spcPct val="20000"/>
        </a:spcBef>
        <a:buFont typeface="Arial"/>
        <a:buChar char="–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883650" indent="-542628" algn="l" defTabSz="1085256" rtl="0" eaLnBrk="1" latinLnBrk="0" hangingPunct="1">
        <a:spcBef>
          <a:spcPct val="20000"/>
        </a:spcBef>
        <a:buFont typeface="Arial"/>
        <a:buChar char="»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968906" indent="-542628" algn="l" defTabSz="1085256" rtl="0" eaLnBrk="1" latinLnBrk="0" hangingPunct="1">
        <a:spcBef>
          <a:spcPct val="20000"/>
        </a:spcBef>
        <a:buFont typeface="Arial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54162" indent="-542628" algn="l" defTabSz="1085256" rtl="0" eaLnBrk="1" latinLnBrk="0" hangingPunct="1">
        <a:spcBef>
          <a:spcPct val="20000"/>
        </a:spcBef>
        <a:buFont typeface="Arial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39417" indent="-542628" algn="l" defTabSz="1085256" rtl="0" eaLnBrk="1" latinLnBrk="0" hangingPunct="1">
        <a:spcBef>
          <a:spcPct val="20000"/>
        </a:spcBef>
        <a:buFont typeface="Arial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224673" indent="-542628" algn="l" defTabSz="1085256" rtl="0" eaLnBrk="1" latinLnBrk="0" hangingPunct="1">
        <a:spcBef>
          <a:spcPct val="20000"/>
        </a:spcBef>
        <a:buFont typeface="Arial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5256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0511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5767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1023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6278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11534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96789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82045" algn="l" defTabSz="1085256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16_9_0601.psd"/>
          <p:cNvPicPr>
            <a:picLocks noChangeAspect="1"/>
          </p:cNvPicPr>
          <p:nvPr/>
        </p:nvPicPr>
        <p:blipFill>
          <a:blip r:embed="rId3"/>
          <a:srcRect t="19319" b="26792"/>
          <a:stretch>
            <a:fillRect/>
          </a:stretch>
        </p:blipFill>
        <p:spPr>
          <a:xfrm>
            <a:off x="-57944" y="2667000"/>
            <a:ext cx="24384000" cy="7391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2" y="12496800"/>
            <a:ext cx="3980729" cy="583647"/>
          </a:xfrm>
          <a:prstGeom prst="rect">
            <a:avLst/>
          </a:prstGeom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321188" y="4229708"/>
            <a:ext cx="18973800" cy="2590800"/>
          </a:xfrm>
          <a:prstGeom prst="rect">
            <a:avLst/>
          </a:prstGeom>
          <a:noFill/>
          <a:ln>
            <a:noFill/>
          </a:ln>
          <a:effectLst>
            <a:outerShdw blurRad="254000" dist="444500" dir="288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/>
          <a:p>
            <a:pPr fontAlgn="ctr"/>
            <a:r>
              <a:rPr lang="en-US" altLang="ja-JP" sz="100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ssan Brand Regular" panose="020B0504020204030204"/>
                <a:ea typeface="A-OTF 新ゴ Pro B" panose="020B0700000000000000" pitchFamily="34" charset="-128"/>
                <a:cs typeface="Nissan Brand Bold"/>
              </a:rPr>
              <a:t>Nissan Intelligent Mobility</a:t>
            </a:r>
          </a:p>
          <a:p>
            <a:pPr fontAlgn="ctr"/>
            <a:r>
              <a:rPr lang="en-US" altLang="ja-JP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ssan Brand Regular" panose="020B0504020204030204"/>
                <a:ea typeface="A-OTF 新ゴ Pro B" panose="020B0700000000000000" pitchFamily="34" charset="-128"/>
                <a:cs typeface="Nissan Brand Bold"/>
              </a:rPr>
              <a:t>- e-Bio Fuel-Cell System -</a:t>
            </a:r>
            <a:endParaRPr lang="en-US" altLang="ja-JP" sz="8300" b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ssan Brand Regular" panose="020B0504020204030204"/>
              <a:ea typeface="A-OTF 新ゴ Pro B" panose="020B0700000000000000" pitchFamily="34" charset="-128"/>
              <a:cs typeface="Nissan Brand Bold"/>
            </a:endParaRPr>
          </a:p>
        </p:txBody>
      </p:sp>
      <p:sp>
        <p:nvSpPr>
          <p:cNvPr id="8" name="正方形/長方形 8"/>
          <p:cNvSpPr/>
          <p:nvPr/>
        </p:nvSpPr>
        <p:spPr>
          <a:xfrm>
            <a:off x="4336116" y="7386088"/>
            <a:ext cx="14249400" cy="148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3000"/>
              </a:lnSpc>
              <a:spcAft>
                <a:spcPts val="0"/>
              </a:spcAft>
            </a:pPr>
            <a:r>
              <a:rPr lang="en-US" altLang="ja-JP" sz="3700" b="1" dirty="0" smtClean="0">
                <a:solidFill>
                  <a:schemeClr val="bg1"/>
                </a:solidFill>
                <a:latin typeface="Nissan Brand Regular" panose="020B0504020204030204"/>
                <a:ea typeface="A-OTF 新ゴ Pro M"/>
                <a:cs typeface="A-OTF 新ゴ Pro M"/>
              </a:rPr>
              <a:t>Ricardo Abe</a:t>
            </a:r>
          </a:p>
          <a:p>
            <a:pPr fontAlgn="ctr">
              <a:lnSpc>
                <a:spcPts val="3000"/>
              </a:lnSpc>
              <a:spcAft>
                <a:spcPts val="0"/>
              </a:spcAft>
            </a:pPr>
            <a:r>
              <a:rPr lang="en-US" altLang="ja-JP" sz="2400" b="1" dirty="0" err="1" smtClean="0">
                <a:solidFill>
                  <a:schemeClr val="bg1"/>
                </a:solidFill>
                <a:latin typeface="Nissan Brand Regular" panose="020B0504020204030204"/>
                <a:ea typeface="A-OTF 新ゴ Pro M"/>
                <a:cs typeface="A-OTF 新ゴ Pro M"/>
              </a:rPr>
              <a:t>Gerente</a:t>
            </a:r>
            <a:r>
              <a:rPr lang="en-US" altLang="ja-JP" sz="2400" b="1" dirty="0" smtClean="0">
                <a:solidFill>
                  <a:schemeClr val="bg1"/>
                </a:solidFill>
                <a:latin typeface="Nissan Brand Regular" panose="020B0504020204030204"/>
                <a:ea typeface="A-OTF 新ゴ Pro M"/>
                <a:cs typeface="A-OTF 新ゴ Pro M"/>
              </a:rPr>
              <a:t> de </a:t>
            </a:r>
            <a:r>
              <a:rPr lang="en-US" altLang="ja-JP" sz="2400" b="1" dirty="0" err="1" smtClean="0">
                <a:solidFill>
                  <a:schemeClr val="bg1"/>
                </a:solidFill>
                <a:latin typeface="Nissan Brand Regular" panose="020B0504020204030204"/>
                <a:ea typeface="A-OTF 新ゴ Pro M"/>
                <a:cs typeface="A-OTF 新ゴ Pro M"/>
              </a:rPr>
              <a:t>Engenharia</a:t>
            </a:r>
            <a:r>
              <a:rPr lang="en-US" altLang="ja-JP" sz="2400" b="1" dirty="0" smtClean="0">
                <a:solidFill>
                  <a:schemeClr val="bg1"/>
                </a:solidFill>
                <a:latin typeface="Nissan Brand Regular" panose="020B0504020204030204"/>
                <a:ea typeface="A-OTF 新ゴ Pro M"/>
                <a:cs typeface="A-OTF 新ゴ Pro M"/>
              </a:rPr>
              <a:t> de </a:t>
            </a:r>
            <a:r>
              <a:rPr lang="en-US" altLang="ja-JP" sz="2400" b="1" dirty="0" err="1" smtClean="0">
                <a:solidFill>
                  <a:schemeClr val="bg1"/>
                </a:solidFill>
                <a:latin typeface="Nissan Brand Regular" panose="020B0504020204030204"/>
                <a:ea typeface="A-OTF 新ゴ Pro M"/>
                <a:cs typeface="A-OTF 新ゴ Pro M"/>
              </a:rPr>
              <a:t>Produto</a:t>
            </a:r>
            <a:endParaRPr lang="en-US" altLang="ja-JP" sz="2400" b="1" dirty="0" smtClean="0">
              <a:solidFill>
                <a:schemeClr val="bg1"/>
              </a:solidFill>
              <a:latin typeface="Nissan Brand Regular" panose="020B0504020204030204"/>
              <a:ea typeface="A-OTF 新ゴ Pro M"/>
              <a:cs typeface="A-OTF 新ゴ Pro M"/>
            </a:endParaRPr>
          </a:p>
          <a:p>
            <a:pPr fontAlgn="ctr">
              <a:lnSpc>
                <a:spcPct val="110000"/>
              </a:lnSpc>
            </a:pPr>
            <a:r>
              <a:rPr lang="en-US" altLang="ja-JP" sz="3700" b="1" dirty="0" smtClean="0">
                <a:solidFill>
                  <a:schemeClr val="bg1"/>
                </a:solidFill>
                <a:latin typeface="Nissan Brand Regular" panose="020B0504020204030204"/>
                <a:ea typeface="A-OTF 新ゴ Pro M"/>
                <a:cs typeface="A-OTF 新ゴ Pro M"/>
              </a:rPr>
              <a:t>Nissan do Brasil </a:t>
            </a:r>
            <a:r>
              <a:rPr lang="en-US" altLang="ja-JP" sz="3700" b="1" dirty="0" err="1" smtClean="0">
                <a:solidFill>
                  <a:schemeClr val="bg1"/>
                </a:solidFill>
                <a:latin typeface="Nissan Brand Regular" panose="020B0504020204030204"/>
                <a:ea typeface="A-OTF 新ゴ Pro M"/>
                <a:cs typeface="A-OTF 新ゴ Pro M"/>
              </a:rPr>
              <a:t>Automóveis</a:t>
            </a:r>
            <a:r>
              <a:rPr lang="en-US" altLang="ja-JP" sz="3700" b="1" dirty="0" smtClean="0">
                <a:solidFill>
                  <a:schemeClr val="bg1"/>
                </a:solidFill>
                <a:latin typeface="Nissan Brand Regular" panose="020B0504020204030204"/>
                <a:ea typeface="A-OTF 新ゴ Pro M"/>
                <a:cs typeface="A-OTF 新ゴ Pro M"/>
              </a:rPr>
              <a:t> LTDA</a:t>
            </a:r>
          </a:p>
        </p:txBody>
      </p:sp>
    </p:spTree>
    <p:extLst>
      <p:ext uri="{BB962C8B-B14F-4D97-AF65-F5344CB8AC3E}">
        <p14:creationId xmlns:p14="http://schemas.microsoft.com/office/powerpoint/2010/main" val="11647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3"/>
          <a:srcRect l="5669" t="47027" r="39217" b="26843"/>
          <a:stretch/>
        </p:blipFill>
        <p:spPr>
          <a:xfrm>
            <a:off x="18351431" y="11125421"/>
            <a:ext cx="2324061" cy="1518609"/>
          </a:xfrm>
          <a:prstGeom prst="rect">
            <a:avLst/>
          </a:prstGeom>
        </p:spPr>
      </p:pic>
      <p:pic>
        <p:nvPicPr>
          <p:cNvPr id="57" name="図 56" descr="ZE0-151110-04-sourceLr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3321" y="4151831"/>
            <a:ext cx="3200814" cy="2362200"/>
          </a:xfrm>
          <a:prstGeom prst="rect">
            <a:avLst/>
          </a:prstGeom>
        </p:spPr>
      </p:pic>
      <p:cxnSp>
        <p:nvCxnSpPr>
          <p:cNvPr id="89" name="直線コネクタ 88"/>
          <p:cNvCxnSpPr/>
          <p:nvPr/>
        </p:nvCxnSpPr>
        <p:spPr>
          <a:xfrm>
            <a:off x="4456320" y="5334221"/>
            <a:ext cx="2009026" cy="0"/>
          </a:xfrm>
          <a:prstGeom prst="line">
            <a:avLst/>
          </a:prstGeom>
          <a:ln w="12700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図形グループ 76"/>
          <p:cNvGrpSpPr/>
          <p:nvPr/>
        </p:nvGrpSpPr>
        <p:grpSpPr>
          <a:xfrm>
            <a:off x="15149750" y="5334221"/>
            <a:ext cx="2510117" cy="6589004"/>
            <a:chOff x="15027259" y="4953000"/>
            <a:chExt cx="2510117" cy="6589004"/>
          </a:xfrm>
        </p:grpSpPr>
        <p:sp>
          <p:nvSpPr>
            <p:cNvPr id="70" name="フリーフォーム 69"/>
            <p:cNvSpPr/>
            <p:nvPr/>
          </p:nvSpPr>
          <p:spPr>
            <a:xfrm flipV="1">
              <a:off x="15105856" y="8382000"/>
              <a:ext cx="2431520" cy="929063"/>
            </a:xfrm>
            <a:custGeom>
              <a:avLst/>
              <a:gdLst>
                <a:gd name="connsiteX0" fmla="*/ 0 w 981635"/>
                <a:gd name="connsiteY0" fmla="*/ 389965 h 389965"/>
                <a:gd name="connsiteX1" fmla="*/ 524435 w 981635"/>
                <a:gd name="connsiteY1" fmla="*/ 389965 h 389965"/>
                <a:gd name="connsiteX2" fmla="*/ 524435 w 981635"/>
                <a:gd name="connsiteY2" fmla="*/ 0 h 389965"/>
                <a:gd name="connsiteX3" fmla="*/ 981635 w 981635"/>
                <a:gd name="connsiteY3" fmla="*/ 0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635" h="389965">
                  <a:moveTo>
                    <a:pt x="0" y="389965"/>
                  </a:moveTo>
                  <a:lnTo>
                    <a:pt x="524435" y="389965"/>
                  </a:lnTo>
                  <a:lnTo>
                    <a:pt x="524435" y="0"/>
                  </a:lnTo>
                  <a:lnTo>
                    <a:pt x="981635" y="0"/>
                  </a:lnTo>
                </a:path>
              </a:pathLst>
            </a:custGeom>
            <a:ln w="127000">
              <a:solidFill>
                <a:srgbClr val="C6D9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15105856" y="7179733"/>
              <a:ext cx="2407122" cy="897467"/>
            </a:xfrm>
            <a:custGeom>
              <a:avLst/>
              <a:gdLst>
                <a:gd name="connsiteX0" fmla="*/ 0 w 981635"/>
                <a:gd name="connsiteY0" fmla="*/ 389965 h 389965"/>
                <a:gd name="connsiteX1" fmla="*/ 524435 w 981635"/>
                <a:gd name="connsiteY1" fmla="*/ 389965 h 389965"/>
                <a:gd name="connsiteX2" fmla="*/ 524435 w 981635"/>
                <a:gd name="connsiteY2" fmla="*/ 0 h 389965"/>
                <a:gd name="connsiteX3" fmla="*/ 981635 w 981635"/>
                <a:gd name="connsiteY3" fmla="*/ 0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635" h="389965">
                  <a:moveTo>
                    <a:pt x="0" y="389965"/>
                  </a:moveTo>
                  <a:lnTo>
                    <a:pt x="524435" y="389965"/>
                  </a:lnTo>
                  <a:lnTo>
                    <a:pt x="524435" y="0"/>
                  </a:lnTo>
                  <a:lnTo>
                    <a:pt x="981635" y="0"/>
                  </a:lnTo>
                </a:path>
              </a:pathLst>
            </a:custGeom>
            <a:ln w="1270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15027259" y="4953000"/>
              <a:ext cx="2483129" cy="2855205"/>
            </a:xfrm>
            <a:custGeom>
              <a:avLst/>
              <a:gdLst>
                <a:gd name="connsiteX0" fmla="*/ 0 w 968188"/>
                <a:gd name="connsiteY0" fmla="*/ 1586753 h 1586753"/>
                <a:gd name="connsiteX1" fmla="*/ 443752 w 968188"/>
                <a:gd name="connsiteY1" fmla="*/ 1586753 h 1586753"/>
                <a:gd name="connsiteX2" fmla="*/ 443752 w 968188"/>
                <a:gd name="connsiteY2" fmla="*/ 0 h 1586753"/>
                <a:gd name="connsiteX3" fmla="*/ 968188 w 968188"/>
                <a:gd name="connsiteY3" fmla="*/ 0 h 158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188" h="1586753">
                  <a:moveTo>
                    <a:pt x="0" y="1586753"/>
                  </a:moveTo>
                  <a:lnTo>
                    <a:pt x="443752" y="1586753"/>
                  </a:lnTo>
                  <a:lnTo>
                    <a:pt x="443752" y="0"/>
                  </a:lnTo>
                  <a:lnTo>
                    <a:pt x="968188" y="0"/>
                  </a:lnTo>
                </a:path>
              </a:pathLst>
            </a:custGeom>
            <a:ln w="1270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フリーフォーム 68"/>
            <p:cNvSpPr/>
            <p:nvPr/>
          </p:nvSpPr>
          <p:spPr>
            <a:xfrm flipV="1">
              <a:off x="15046590" y="8686799"/>
              <a:ext cx="2438400" cy="2855205"/>
            </a:xfrm>
            <a:custGeom>
              <a:avLst/>
              <a:gdLst>
                <a:gd name="connsiteX0" fmla="*/ 0 w 968188"/>
                <a:gd name="connsiteY0" fmla="*/ 1586753 h 1586753"/>
                <a:gd name="connsiteX1" fmla="*/ 443752 w 968188"/>
                <a:gd name="connsiteY1" fmla="*/ 1586753 h 1586753"/>
                <a:gd name="connsiteX2" fmla="*/ 443752 w 968188"/>
                <a:gd name="connsiteY2" fmla="*/ 0 h 1586753"/>
                <a:gd name="connsiteX3" fmla="*/ 968188 w 968188"/>
                <a:gd name="connsiteY3" fmla="*/ 0 h 158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188" h="1586753">
                  <a:moveTo>
                    <a:pt x="0" y="1586753"/>
                  </a:moveTo>
                  <a:lnTo>
                    <a:pt x="443752" y="1586753"/>
                  </a:lnTo>
                  <a:lnTo>
                    <a:pt x="443752" y="0"/>
                  </a:lnTo>
                  <a:lnTo>
                    <a:pt x="968188" y="0"/>
                  </a:lnTo>
                </a:path>
              </a:pathLst>
            </a:custGeom>
            <a:ln w="1270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9" name="フリーフォーム 78"/>
          <p:cNvSpPr/>
          <p:nvPr/>
        </p:nvSpPr>
        <p:spPr>
          <a:xfrm flipH="1" flipV="1">
            <a:off x="8598947" y="8763221"/>
            <a:ext cx="2431520" cy="929063"/>
          </a:xfrm>
          <a:custGeom>
            <a:avLst/>
            <a:gdLst>
              <a:gd name="connsiteX0" fmla="*/ 0 w 981635"/>
              <a:gd name="connsiteY0" fmla="*/ 389965 h 389965"/>
              <a:gd name="connsiteX1" fmla="*/ 524435 w 981635"/>
              <a:gd name="connsiteY1" fmla="*/ 389965 h 389965"/>
              <a:gd name="connsiteX2" fmla="*/ 524435 w 981635"/>
              <a:gd name="connsiteY2" fmla="*/ 0 h 389965"/>
              <a:gd name="connsiteX3" fmla="*/ 981635 w 981635"/>
              <a:gd name="connsiteY3" fmla="*/ 0 h 3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35" h="389965">
                <a:moveTo>
                  <a:pt x="0" y="389965"/>
                </a:moveTo>
                <a:lnTo>
                  <a:pt x="524435" y="389965"/>
                </a:lnTo>
                <a:lnTo>
                  <a:pt x="524435" y="0"/>
                </a:lnTo>
                <a:lnTo>
                  <a:pt x="981635" y="0"/>
                </a:lnTo>
              </a:path>
            </a:pathLst>
          </a:custGeom>
          <a:ln w="127000">
            <a:solidFill>
              <a:srgbClr val="C6D9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フリーフォーム 79"/>
          <p:cNvSpPr/>
          <p:nvPr/>
        </p:nvSpPr>
        <p:spPr>
          <a:xfrm flipH="1">
            <a:off x="8623345" y="7560954"/>
            <a:ext cx="2407122" cy="897467"/>
          </a:xfrm>
          <a:custGeom>
            <a:avLst/>
            <a:gdLst>
              <a:gd name="connsiteX0" fmla="*/ 0 w 981635"/>
              <a:gd name="connsiteY0" fmla="*/ 389965 h 389965"/>
              <a:gd name="connsiteX1" fmla="*/ 524435 w 981635"/>
              <a:gd name="connsiteY1" fmla="*/ 389965 h 389965"/>
              <a:gd name="connsiteX2" fmla="*/ 524435 w 981635"/>
              <a:gd name="connsiteY2" fmla="*/ 0 h 389965"/>
              <a:gd name="connsiteX3" fmla="*/ 981635 w 981635"/>
              <a:gd name="connsiteY3" fmla="*/ 0 h 3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35" h="389965">
                <a:moveTo>
                  <a:pt x="0" y="389965"/>
                </a:moveTo>
                <a:lnTo>
                  <a:pt x="524435" y="389965"/>
                </a:lnTo>
                <a:lnTo>
                  <a:pt x="524435" y="0"/>
                </a:lnTo>
                <a:lnTo>
                  <a:pt x="981635" y="0"/>
                </a:lnTo>
              </a:path>
            </a:pathLst>
          </a:custGeom>
          <a:ln w="1270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フリーフォーム 80"/>
          <p:cNvSpPr/>
          <p:nvPr/>
        </p:nvSpPr>
        <p:spPr>
          <a:xfrm flipH="1">
            <a:off x="8632814" y="5334221"/>
            <a:ext cx="2476249" cy="2855205"/>
          </a:xfrm>
          <a:custGeom>
            <a:avLst/>
            <a:gdLst>
              <a:gd name="connsiteX0" fmla="*/ 0 w 968188"/>
              <a:gd name="connsiteY0" fmla="*/ 1586753 h 1586753"/>
              <a:gd name="connsiteX1" fmla="*/ 443752 w 968188"/>
              <a:gd name="connsiteY1" fmla="*/ 1586753 h 1586753"/>
              <a:gd name="connsiteX2" fmla="*/ 443752 w 968188"/>
              <a:gd name="connsiteY2" fmla="*/ 0 h 1586753"/>
              <a:gd name="connsiteX3" fmla="*/ 968188 w 968188"/>
              <a:gd name="connsiteY3" fmla="*/ 0 h 15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188" h="1586753">
                <a:moveTo>
                  <a:pt x="0" y="1586753"/>
                </a:moveTo>
                <a:lnTo>
                  <a:pt x="443752" y="1586753"/>
                </a:lnTo>
                <a:lnTo>
                  <a:pt x="443752" y="0"/>
                </a:lnTo>
                <a:lnTo>
                  <a:pt x="968188" y="0"/>
                </a:lnTo>
              </a:path>
            </a:pathLst>
          </a:custGeom>
          <a:ln w="12700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フリーフォーム 81"/>
          <p:cNvSpPr/>
          <p:nvPr/>
        </p:nvSpPr>
        <p:spPr>
          <a:xfrm flipH="1" flipV="1">
            <a:off x="8598945" y="9068021"/>
            <a:ext cx="2431519" cy="990600"/>
          </a:xfrm>
          <a:custGeom>
            <a:avLst/>
            <a:gdLst>
              <a:gd name="connsiteX0" fmla="*/ 0 w 968188"/>
              <a:gd name="connsiteY0" fmla="*/ 1586753 h 1586753"/>
              <a:gd name="connsiteX1" fmla="*/ 443752 w 968188"/>
              <a:gd name="connsiteY1" fmla="*/ 1586753 h 1586753"/>
              <a:gd name="connsiteX2" fmla="*/ 443752 w 968188"/>
              <a:gd name="connsiteY2" fmla="*/ 0 h 1586753"/>
              <a:gd name="connsiteX3" fmla="*/ 968188 w 968188"/>
              <a:gd name="connsiteY3" fmla="*/ 0 h 15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188" h="1586753">
                <a:moveTo>
                  <a:pt x="0" y="1586753"/>
                </a:moveTo>
                <a:lnTo>
                  <a:pt x="443752" y="1586753"/>
                </a:lnTo>
                <a:lnTo>
                  <a:pt x="443752" y="0"/>
                </a:lnTo>
                <a:lnTo>
                  <a:pt x="968188" y="0"/>
                </a:ln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4784" y="2014324"/>
            <a:ext cx="22813924" cy="192360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374400" indent="-374400" fontAlgn="auto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3600" dirty="0" smtClean="0">
                <a:solidFill>
                  <a:prstClr val="black"/>
                </a:solidFill>
                <a:latin typeface="Nissan Brand Regular"/>
                <a:ea typeface="Nissan Brand Regular"/>
                <a:cs typeface="Nissan Brand Regular"/>
              </a:rPr>
              <a:t> A Nissan utiliza a bateria e o “e-</a:t>
            </a:r>
            <a:r>
              <a:rPr lang="pt-BR" altLang="ja-JP" sz="3600" dirty="0" err="1" smtClean="0">
                <a:solidFill>
                  <a:prstClr val="black"/>
                </a:solidFill>
                <a:latin typeface="Nissan Brand Regular"/>
                <a:ea typeface="Nissan Brand Regular"/>
                <a:cs typeface="Nissan Brand Regular"/>
              </a:rPr>
              <a:t>Powertrain</a:t>
            </a:r>
            <a:r>
              <a:rPr lang="pt-BR" altLang="ja-JP" sz="3600" dirty="0" smtClean="0">
                <a:solidFill>
                  <a:prstClr val="black"/>
                </a:solidFill>
                <a:latin typeface="Nissan Brand Regular"/>
                <a:ea typeface="Nissan Brand Regular"/>
                <a:cs typeface="Nissan Brand Regular"/>
              </a:rPr>
              <a:t>” como base de todos seus veículos elétricos</a:t>
            </a:r>
          </a:p>
          <a:p>
            <a:pPr marL="374400" indent="-374400" fontAlgn="auto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3600" dirty="0" smtClean="0">
                <a:solidFill>
                  <a:prstClr val="black"/>
                </a:solidFill>
                <a:latin typeface="Nissan Brand Regular"/>
                <a:ea typeface="Nissan Brand Regular"/>
                <a:cs typeface="Nissan Brand Regular"/>
              </a:rPr>
              <a:t> Há várias fontes para carregamento dessas baterias: Eletricidade, Motores de Combustão (híbridos), Célula de Hidrogênio e o </a:t>
            </a:r>
            <a:r>
              <a:rPr lang="pt-BR" altLang="ja-JP" sz="3600" dirty="0" err="1" smtClean="0">
                <a:solidFill>
                  <a:prstClr val="black"/>
                </a:solidFill>
                <a:latin typeface="Nissan Brand Regular"/>
                <a:ea typeface="Nissan Brand Regular"/>
                <a:cs typeface="Nissan Brand Regular"/>
              </a:rPr>
              <a:t>Bio</a:t>
            </a:r>
            <a:r>
              <a:rPr lang="pt-BR" altLang="ja-JP" sz="3600" dirty="0" smtClean="0">
                <a:solidFill>
                  <a:prstClr val="black"/>
                </a:solidFill>
                <a:latin typeface="Nissan Brand Regular"/>
                <a:ea typeface="Nissan Brand Regular"/>
                <a:cs typeface="Nissan Brand Regular"/>
              </a:rPr>
              <a:t> Combustível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688656" y="3989512"/>
            <a:ext cx="1465465" cy="882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b="1" dirty="0">
              <a:solidFill>
                <a:prstClr val="white"/>
              </a:solidFill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811147" y="6579607"/>
            <a:ext cx="1465465" cy="146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altLang="ja-JP" b="1" dirty="0">
              <a:solidFill>
                <a:prstClr val="white"/>
              </a:solidFill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811147" y="9371891"/>
            <a:ext cx="1465465" cy="146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altLang="ja-JP" b="1" dirty="0">
              <a:solidFill>
                <a:prstClr val="white"/>
              </a:solidFill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1187416">
            <a:off x="6368332" y="4568093"/>
            <a:ext cx="2272362" cy="151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4" descr="http://www.nissan-newsroom.com/COMMON/PRODUCTS/COMPACT/E12/IMAGES/LOW/E12-120828-36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347" y="6528023"/>
            <a:ext cx="240628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17936180" y="3952575"/>
            <a:ext cx="34716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dirty="0" err="1" smtClean="0">
                <a:solidFill>
                  <a:srgbClr val="000000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Veículos</a:t>
            </a:r>
            <a:r>
              <a:rPr lang="en-US" altLang="ja-JP" sz="2700" dirty="0" smtClean="0">
                <a:solidFill>
                  <a:srgbClr val="000000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 </a:t>
            </a:r>
            <a:r>
              <a:rPr lang="en-US" altLang="ja-JP" sz="2700" dirty="0" err="1" smtClean="0">
                <a:solidFill>
                  <a:srgbClr val="000000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elétricos</a:t>
            </a:r>
            <a:endParaRPr lang="en-US" altLang="ja-JP" sz="2700" dirty="0">
              <a:solidFill>
                <a:srgbClr val="000000"/>
              </a:solidFill>
              <a:latin typeface="Nissan Brand Bold" panose="020B0804020204030204" pitchFamily="34" charset="0"/>
              <a:ea typeface="A-OTF 新ゴ Pro B" panose="020B0700000000000000" pitchFamily="34" charset="-128"/>
              <a:cs typeface="Nissan Brand Bold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808747" y="5410421"/>
            <a:ext cx="4554206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000" dirty="0" err="1" smtClean="0">
                <a:solidFill>
                  <a:prstClr val="white"/>
                </a:solidFill>
                <a:latin typeface="Nissan Brand Bold"/>
                <a:ea typeface="Nissan Brand Bold"/>
                <a:cs typeface="Nissan Brand Bold"/>
              </a:rPr>
              <a:t>Principais</a:t>
            </a:r>
            <a:r>
              <a:rPr lang="en-US" altLang="ja-JP" sz="3000" dirty="0" smtClean="0">
                <a:solidFill>
                  <a:prstClr val="white"/>
                </a:solidFill>
                <a:latin typeface="Nissan Brand Bold"/>
                <a:ea typeface="Nissan Brand Bold"/>
                <a:cs typeface="Nissan Brand Bold"/>
              </a:rPr>
              <a:t> </a:t>
            </a:r>
            <a:r>
              <a:rPr lang="en-US" altLang="ja-JP" sz="3000" dirty="0" err="1" smtClean="0">
                <a:solidFill>
                  <a:prstClr val="white"/>
                </a:solidFill>
                <a:latin typeface="Nissan Brand Bold"/>
                <a:ea typeface="Nissan Brand Bold"/>
                <a:cs typeface="Nissan Brand Bold"/>
              </a:rPr>
              <a:t>tecnologias</a:t>
            </a:r>
            <a:endParaRPr lang="en-US" altLang="ja-JP" sz="3000" dirty="0" smtClean="0">
              <a:solidFill>
                <a:prstClr val="white"/>
              </a:solidFill>
              <a:latin typeface="Nissan Brand Bold"/>
              <a:ea typeface="Nissan Brand Bold"/>
              <a:cs typeface="Nissan Brand Bold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1793040" y="7130110"/>
            <a:ext cx="1465465" cy="146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b="1" dirty="0">
              <a:solidFill>
                <a:prstClr val="white"/>
              </a:solidFill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884947" y="11037084"/>
            <a:ext cx="467664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altLang="ja-JP" sz="3000" dirty="0" smtClean="0">
                <a:solidFill>
                  <a:prstClr val="black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e-Powertrain</a:t>
            </a:r>
            <a:r>
              <a:rPr lang="en-US" altLang="ja-JP" sz="3000" dirty="0">
                <a:solidFill>
                  <a:prstClr val="black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 </a:t>
            </a:r>
            <a:r>
              <a:rPr lang="en-US" altLang="ja-JP" sz="3000" dirty="0" smtClean="0">
                <a:solidFill>
                  <a:prstClr val="black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/ </a:t>
            </a:r>
            <a:r>
              <a:rPr lang="en-US" altLang="ja-JP" sz="3000" dirty="0" err="1" smtClean="0">
                <a:solidFill>
                  <a:prstClr val="black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bateria</a:t>
            </a:r>
            <a:endParaRPr lang="en-US" altLang="ja-JP" sz="3000" dirty="0" smtClean="0">
              <a:solidFill>
                <a:prstClr val="black"/>
              </a:solidFill>
              <a:latin typeface="Nissan Brand Bold" panose="020B0804020204030204" pitchFamily="34" charset="0"/>
              <a:ea typeface="A-OTF 新ゴ Pro B" panose="020B0700000000000000" pitchFamily="34" charset="-128"/>
              <a:cs typeface="Nissan Brand Bold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617747" y="9217841"/>
            <a:ext cx="1782685" cy="17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直線コネクタ 53"/>
          <p:cNvCxnSpPr/>
          <p:nvPr/>
        </p:nvCxnSpPr>
        <p:spPr>
          <a:xfrm>
            <a:off x="4456320" y="9692284"/>
            <a:ext cx="2009026" cy="0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/楕円 60"/>
          <p:cNvSpPr/>
          <p:nvPr/>
        </p:nvSpPr>
        <p:spPr>
          <a:xfrm>
            <a:off x="10916679" y="6401021"/>
            <a:ext cx="4379101" cy="43791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234950" dist="1143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" name="Picture 4" descr="http://www.nissan-newsroom.com/COMMON/PRODUCTS/EV/ZE0/IMAGES/LOW/AZE0-121120-48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2556174" y="6858221"/>
            <a:ext cx="1873903" cy="21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テキスト ボックス 70"/>
          <p:cNvSpPr txBox="1"/>
          <p:nvPr/>
        </p:nvSpPr>
        <p:spPr>
          <a:xfrm>
            <a:off x="18047747" y="6364211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dirty="0" err="1" smtClean="0">
                <a:solidFill>
                  <a:prstClr val="black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e</a:t>
            </a:r>
            <a:r>
              <a:rPr lang="en-US" altLang="ja-JP" sz="2700" dirty="0" smtClean="0">
                <a:solidFill>
                  <a:prstClr val="black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-Power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8047747" y="8458421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dirty="0" smtClean="0">
                <a:solidFill>
                  <a:srgbClr val="000000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H</a:t>
            </a:r>
            <a:r>
              <a:rPr lang="en-US" altLang="ja-JP" sz="2700" baseline="-25000" dirty="0" smtClean="0">
                <a:solidFill>
                  <a:srgbClr val="000000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2</a:t>
            </a:r>
            <a:r>
              <a:rPr lang="en-US" altLang="ja-JP" sz="2700" dirty="0" smtClean="0">
                <a:solidFill>
                  <a:srgbClr val="000000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 FCEV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8047747" y="10744421"/>
            <a:ext cx="2979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dirty="0" err="1" smtClean="0">
                <a:solidFill>
                  <a:srgbClr val="00B050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e</a:t>
            </a:r>
            <a:r>
              <a:rPr lang="en-US" altLang="ja-JP" sz="2700" dirty="0" smtClean="0">
                <a:solidFill>
                  <a:srgbClr val="00B050"/>
                </a:solidFill>
                <a:latin typeface="Nissan Brand Bold" panose="020B0804020204030204" pitchFamily="34" charset="0"/>
                <a:ea typeface="A-OTF 新ゴ Pro B" panose="020B0700000000000000" pitchFamily="34" charset="-128"/>
                <a:cs typeface="Nissan Brand Bold"/>
              </a:rPr>
              <a:t>-Bio Fuel Cell</a:t>
            </a:r>
          </a:p>
        </p:txBody>
      </p:sp>
      <p:pic>
        <p:nvPicPr>
          <p:cNvPr id="75" name="図 74" descr="carBIG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7747" y="8991821"/>
            <a:ext cx="2895600" cy="1096586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6389147" y="4047289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ja-JP" sz="2700" dirty="0" smtClean="0">
                <a:solidFill>
                  <a:srgbClr val="000000"/>
                </a:solidFill>
                <a:latin typeface="Nissan Brand Bold"/>
                <a:ea typeface="Nissan Brand Bold"/>
                <a:cs typeface="Nissan Brand Bold"/>
              </a:rPr>
              <a:t>Bateria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389147" y="6126184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ja-JP" sz="2700" dirty="0" smtClean="0">
                <a:solidFill>
                  <a:srgbClr val="000000"/>
                </a:solidFill>
                <a:latin typeface="Nissan Brand Bold"/>
                <a:ea typeface="Nissan Brand Bold"/>
                <a:cs typeface="Nissan Brand Bold"/>
              </a:rPr>
              <a:t>Motor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846978" y="8788623"/>
            <a:ext cx="33703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ja-JP" sz="2700" dirty="0" smtClean="0">
                <a:solidFill>
                  <a:srgbClr val="000000"/>
                </a:solidFill>
                <a:latin typeface="Nissan Brand Bold"/>
                <a:ea typeface="Nissan Brand Bold"/>
                <a:cs typeface="Nissan Brand Bold"/>
              </a:rPr>
              <a:t>Célula de Combustível</a:t>
            </a:r>
          </a:p>
        </p:txBody>
      </p:sp>
      <p:pic>
        <p:nvPicPr>
          <p:cNvPr id="86" name="図 85" descr="Bio_Fuel.ps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5847" y="11277821"/>
            <a:ext cx="1371600" cy="1371600"/>
          </a:xfrm>
          <a:prstGeom prst="rect">
            <a:avLst/>
          </a:prstGeom>
          <a:effectLst>
            <a:outerShdw blurRad="127000" dist="50800" dir="27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87" name="フリーフォーム 86"/>
          <p:cNvSpPr/>
          <p:nvPr/>
        </p:nvSpPr>
        <p:spPr>
          <a:xfrm flipH="1" flipV="1">
            <a:off x="4560344" y="10058621"/>
            <a:ext cx="1905001" cy="1864604"/>
          </a:xfrm>
          <a:custGeom>
            <a:avLst/>
            <a:gdLst>
              <a:gd name="connsiteX0" fmla="*/ 0 w 968188"/>
              <a:gd name="connsiteY0" fmla="*/ 1586753 h 1586753"/>
              <a:gd name="connsiteX1" fmla="*/ 443752 w 968188"/>
              <a:gd name="connsiteY1" fmla="*/ 1586753 h 1586753"/>
              <a:gd name="connsiteX2" fmla="*/ 443752 w 968188"/>
              <a:gd name="connsiteY2" fmla="*/ 0 h 1586753"/>
              <a:gd name="connsiteX3" fmla="*/ 968188 w 968188"/>
              <a:gd name="connsiteY3" fmla="*/ 0 h 15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188" h="1586753">
                <a:moveTo>
                  <a:pt x="0" y="1586753"/>
                </a:moveTo>
                <a:lnTo>
                  <a:pt x="443752" y="1586753"/>
                </a:lnTo>
                <a:lnTo>
                  <a:pt x="443752" y="0"/>
                </a:lnTo>
                <a:lnTo>
                  <a:pt x="968188" y="0"/>
                </a:ln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altLang="ja-JP" sz="1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8" name="直線コネクタ 87"/>
          <p:cNvCxnSpPr/>
          <p:nvPr/>
        </p:nvCxnSpPr>
        <p:spPr>
          <a:xfrm>
            <a:off x="4456320" y="7560954"/>
            <a:ext cx="2009026" cy="0"/>
          </a:xfrm>
          <a:prstGeom prst="line">
            <a:avLst/>
          </a:prstGeom>
          <a:ln w="1270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図 89" descr="Bio_Fuel.ps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5847" y="9062376"/>
            <a:ext cx="1371600" cy="1371600"/>
          </a:xfrm>
          <a:prstGeom prst="rect">
            <a:avLst/>
          </a:prstGeom>
          <a:effectLst>
            <a:outerShdw blurRad="127000" dist="508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91" name="図 90" descr="Bio_Fuel.psd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5847" y="6846932"/>
            <a:ext cx="1371600" cy="1371600"/>
          </a:xfrm>
          <a:prstGeom prst="rect">
            <a:avLst/>
          </a:prstGeom>
          <a:effectLst>
            <a:outerShdw blurRad="127000" dist="508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92" name="図 91" descr="Bio_Fuel.ps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5847" y="4631488"/>
            <a:ext cx="1371600" cy="1371600"/>
          </a:xfrm>
          <a:prstGeom prst="rect">
            <a:avLst/>
          </a:prstGeom>
          <a:effectLst>
            <a:outerShdw blurRad="127000" dist="50800" dir="27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93" name="テキスト ボックス 92"/>
          <p:cNvSpPr txBox="1"/>
          <p:nvPr/>
        </p:nvSpPr>
        <p:spPr>
          <a:xfrm>
            <a:off x="2502947" y="4047289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ja-JP" sz="2700" dirty="0" smtClean="0">
                <a:solidFill>
                  <a:srgbClr val="000000"/>
                </a:solidFill>
                <a:latin typeface="Nissan Brand Bold" panose="020B0804020204030204" pitchFamily="34" charset="0"/>
                <a:ea typeface="A-OTF 新ゴ Pro M" panose="020B0500000000000000" pitchFamily="34" charset="-128"/>
                <a:cs typeface="Nissan Brand Bold"/>
              </a:rPr>
              <a:t>Eletricidade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502947" y="6316356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ja-JP" sz="2700" dirty="0" smtClean="0">
                <a:solidFill>
                  <a:srgbClr val="000000"/>
                </a:solidFill>
                <a:latin typeface="Nissan Brand Bold"/>
                <a:ea typeface="Nissan Brand Bold"/>
                <a:cs typeface="Nissan Brand Bold"/>
              </a:rPr>
              <a:t>Gasolina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502947" y="8517690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ja-JP" sz="2700" dirty="0" smtClean="0">
                <a:solidFill>
                  <a:srgbClr val="000000"/>
                </a:solidFill>
                <a:latin typeface="Nissan Brand Bold"/>
                <a:ea typeface="Nissan Brand Bold"/>
                <a:cs typeface="Nissan Brand Bold"/>
              </a:rPr>
              <a:t>Hidrogênio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808377" y="10744423"/>
            <a:ext cx="3211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ja-JP" sz="2700" dirty="0" err="1" smtClean="0">
                <a:solidFill>
                  <a:srgbClr val="000000"/>
                </a:solidFill>
                <a:latin typeface="Nissan Brand Bold"/>
                <a:ea typeface="Nissan Brand Bold"/>
                <a:cs typeface="Nissan Brand Bold"/>
              </a:rPr>
              <a:t>Bio</a:t>
            </a:r>
            <a:r>
              <a:rPr lang="pt-BR" altLang="ja-JP" sz="2700" dirty="0" smtClean="0">
                <a:solidFill>
                  <a:srgbClr val="000000"/>
                </a:solidFill>
                <a:latin typeface="Nissan Brand Bold"/>
                <a:ea typeface="Nissan Brand Bold"/>
                <a:cs typeface="Nissan Brand Bold"/>
              </a:rPr>
              <a:t> Combustível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502947" y="9626990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ja-JP" sz="2700" dirty="0" smtClean="0">
                <a:solidFill>
                  <a:prstClr val="white"/>
                </a:solidFill>
                <a:latin typeface="Nissan Brand Bold"/>
                <a:ea typeface="Nissan Brand Bold"/>
                <a:cs typeface="Nissan Brand Bold"/>
              </a:rPr>
              <a:t>H</a:t>
            </a:r>
            <a:r>
              <a:rPr lang="pt-BR" altLang="ja-JP" sz="2700" baseline="-25000" dirty="0" smtClean="0">
                <a:solidFill>
                  <a:prstClr val="white"/>
                </a:solidFill>
                <a:latin typeface="Nissan Brand Bold"/>
                <a:ea typeface="Nissan Brand Bold"/>
                <a:cs typeface="Nissan Brand Bold"/>
              </a:rPr>
              <a:t>2</a:t>
            </a:r>
          </a:p>
        </p:txBody>
      </p:sp>
      <p:pic>
        <p:nvPicPr>
          <p:cNvPr id="51" name="Picture 2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1187416">
            <a:off x="11153018" y="8596085"/>
            <a:ext cx="2637125" cy="175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コンテンツ プレースホルダー 1"/>
          <p:cNvSpPr txBox="1">
            <a:spLocks/>
          </p:cNvSpPr>
          <p:nvPr/>
        </p:nvSpPr>
        <p:spPr>
          <a:xfrm>
            <a:off x="1237456" y="762000"/>
            <a:ext cx="18669000" cy="1219200"/>
          </a:xfrm>
          <a:prstGeom prst="rect">
            <a:avLst/>
          </a:prstGeom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r>
              <a:rPr lang="pt-BR" altLang="ja-JP" sz="5400" b="1" dirty="0" smtClean="0">
                <a:solidFill>
                  <a:sysClr val="windowText" lastClr="000000"/>
                </a:solidFill>
                <a:latin typeface="Nissan Brand Regular" panose="020B0504020204030204"/>
                <a:ea typeface="Nissan Brand Bold"/>
                <a:cs typeface="Nissan Brand Bold"/>
              </a:rPr>
              <a:t>Diversas aplicações da </a:t>
            </a:r>
            <a:r>
              <a:rPr lang="pt-BR" altLang="ja-JP" sz="5400" b="1" dirty="0">
                <a:solidFill>
                  <a:sysClr val="windowText" lastClr="000000"/>
                </a:solidFill>
                <a:latin typeface="Nissan Brand Regular" panose="020B0504020204030204"/>
                <a:ea typeface="Nissan Brand Bold"/>
                <a:cs typeface="Nissan Brand Bold"/>
              </a:rPr>
              <a:t>tecnologia</a:t>
            </a:r>
            <a:r>
              <a:rPr lang="pt-BR" altLang="ja-JP" sz="5400" b="1" dirty="0" smtClean="0">
                <a:solidFill>
                  <a:sysClr val="windowText" lastClr="000000"/>
                </a:solidFill>
                <a:latin typeface="Nissan Brand Regular" panose="020B0504020204030204"/>
                <a:ea typeface="Nissan Brand Bold"/>
                <a:cs typeface="Nissan Brand Bold"/>
              </a:rPr>
              <a:t> dos veículos elétricos</a:t>
            </a:r>
            <a:endParaRPr lang="en-US" altLang="ja-JP" sz="5400" b="1" dirty="0" smtClean="0">
              <a:solidFill>
                <a:sysClr val="windowText" lastClr="000000"/>
              </a:solidFill>
              <a:latin typeface="Nissan Brand Regular" panose="020B0504020204030204"/>
              <a:ea typeface="Nissan Brand Bold"/>
              <a:cs typeface="Nissan Brand Bold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7549135" y="10587593"/>
            <a:ext cx="3852428" cy="2232248"/>
          </a:xfrm>
          <a:prstGeom prst="roundRect">
            <a:avLst>
              <a:gd name="adj" fmla="val 8116"/>
            </a:avLst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1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73071" y="6411129"/>
            <a:ext cx="4183678" cy="22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5669" t="47027" r="39217" b="26843"/>
          <a:stretch/>
        </p:blipFill>
        <p:spPr>
          <a:xfrm>
            <a:off x="10000456" y="4597400"/>
            <a:ext cx="13106400" cy="8564105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8382456" y="13258800"/>
            <a:ext cx="5710282" cy="30774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r" defTabSz="914039"/>
            <a:r>
              <a:rPr lang="en-US" altLang="ja-JP" sz="1400" b="0" i="0" dirty="0">
                <a:solidFill>
                  <a:schemeClr val="bg1">
                    <a:lumMod val="50000"/>
                  </a:schemeClr>
                </a:solidFill>
                <a:latin typeface="Nissan Brand Regular"/>
                <a:ea typeface="Nissan Brand Regular"/>
                <a:cs typeface="Nissan Brand Regular"/>
              </a:rPr>
              <a:t>(C) Copyright NISSAN MOTOR CO., LTD. </a:t>
            </a:r>
            <a:r>
              <a:rPr lang="en-US" altLang="ja-JP" sz="1400" b="0" i="0" dirty="0" smtClean="0">
                <a:solidFill>
                  <a:schemeClr val="bg1">
                    <a:lumMod val="50000"/>
                  </a:schemeClr>
                </a:solidFill>
                <a:latin typeface="Nissan Brand Regular"/>
                <a:ea typeface="Nissan Brand Regular"/>
                <a:cs typeface="Nissan Brand Regular"/>
              </a:rPr>
              <a:t>2016 </a:t>
            </a:r>
            <a:r>
              <a:rPr lang="en-US" altLang="ja-JP" sz="1400" b="0" i="0" dirty="0">
                <a:solidFill>
                  <a:schemeClr val="bg1">
                    <a:lumMod val="50000"/>
                  </a:schemeClr>
                </a:solidFill>
                <a:latin typeface="Nissan Brand Regular"/>
                <a:ea typeface="Nissan Brand Regular"/>
                <a:cs typeface="Nissan Brand Regular"/>
              </a:rPr>
              <a:t>All rights reserved.</a:t>
            </a:r>
            <a:endParaRPr lang="ja-JP" altLang="en-US" sz="1400" b="0" i="0" dirty="0">
              <a:solidFill>
                <a:schemeClr val="bg1">
                  <a:lumMod val="50000"/>
                </a:schemeClr>
              </a:solidFill>
              <a:latin typeface="Nissan Brand Regular"/>
              <a:ea typeface="Nissan Brand Regular"/>
              <a:cs typeface="Nissan Brand Regular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9541" y="3191713"/>
            <a:ext cx="20113624" cy="359072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374400" lvl="0" indent="-374400"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4000" b="1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 </a:t>
            </a: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Ciclo neutro do carbono: emite gás limpo na atmosfera</a:t>
            </a:r>
          </a:p>
          <a:p>
            <a:pPr marL="374400" lvl="0" indent="-374400"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 Prazer ao dirigir e baixo custo por quilômetro rodado, como os veículos elétricos</a:t>
            </a:r>
          </a:p>
          <a:p>
            <a:pPr marL="374400" lvl="0" indent="-374400"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 Autonomia similar à de carros com motor a gasolina</a:t>
            </a:r>
          </a:p>
          <a:p>
            <a:pPr marL="374400" lvl="0" indent="-374400"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 Dispensa acoplamento em pontos para recarga</a:t>
            </a:r>
            <a:endParaRPr lang="pt-BR" altLang="ja-JP" sz="3600" dirty="0">
              <a:solidFill>
                <a:srgbClr val="000000"/>
              </a:solidFill>
              <a:latin typeface="Nissan Brand Regular" panose="020B0504020204030204" pitchFamily="34" charset="0"/>
              <a:ea typeface="A-OTF 新ゴ Pro M"/>
              <a:cs typeface="A-OTF 新ゴ Pro M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37456" y="2280047"/>
            <a:ext cx="22855282" cy="67710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pt-BR" altLang="ja-JP" sz="4400" dirty="0" smtClean="0">
                <a:solidFill>
                  <a:srgbClr val="000000"/>
                </a:solidFill>
                <a:latin typeface="Nissan Brand Bold"/>
                <a:ea typeface="Nissan Brand Bold"/>
                <a:cs typeface="Nissan Brand Bold"/>
              </a:rPr>
              <a:t>Nova célula de combustível alimentada com 100% de etanol</a:t>
            </a:r>
            <a:endParaRPr lang="pt-BR" altLang="ja-JP" sz="4400" dirty="0">
              <a:solidFill>
                <a:srgbClr val="000000"/>
              </a:solidFill>
              <a:latin typeface="Nissan Brand Bold"/>
              <a:ea typeface="Nissan Brand Bold"/>
              <a:cs typeface="Nissan Brand Bold"/>
            </a:endParaRPr>
          </a:p>
        </p:txBody>
      </p:sp>
      <p:sp>
        <p:nvSpPr>
          <p:cNvPr id="16" name="コンテンツ プレースホルダー 1"/>
          <p:cNvSpPr txBox="1">
            <a:spLocks/>
          </p:cNvSpPr>
          <p:nvPr/>
        </p:nvSpPr>
        <p:spPr>
          <a:xfrm>
            <a:off x="1240864" y="639802"/>
            <a:ext cx="19573565" cy="9918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pt-BR" altLang="ja-JP" sz="5400" b="1" dirty="0" smtClean="0">
                <a:solidFill>
                  <a:prstClr val="black"/>
                </a:solidFill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Veiculo com a inédita tecnologia “e-</a:t>
            </a:r>
            <a:r>
              <a:rPr lang="pt-BR" altLang="ja-JP" sz="5400" b="1" dirty="0" err="1" smtClean="0">
                <a:solidFill>
                  <a:prstClr val="black"/>
                </a:solidFill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Bio</a:t>
            </a:r>
            <a:r>
              <a:rPr lang="pt-BR" altLang="ja-JP" sz="5400" b="1" dirty="0" smtClean="0">
                <a:solidFill>
                  <a:prstClr val="black"/>
                </a:solidFill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 </a:t>
            </a:r>
            <a:r>
              <a:rPr lang="pt-BR" altLang="ja-JP" sz="5400" b="1" dirty="0" err="1" smtClean="0">
                <a:solidFill>
                  <a:prstClr val="black"/>
                </a:solidFill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Fuel-Cell</a:t>
            </a:r>
            <a:r>
              <a:rPr lang="pt-BR" altLang="ja-JP" sz="5400" b="1" dirty="0" smtClean="0">
                <a:solidFill>
                  <a:prstClr val="black"/>
                </a:solidFill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”</a:t>
            </a:r>
            <a:endParaRPr lang="pt-BR" altLang="ja-JP" sz="5400" b="1" dirty="0">
              <a:solidFill>
                <a:prstClr val="black"/>
              </a:solidFill>
              <a:latin typeface="Nissan Brand Regular" panose="020B0504020204030204"/>
              <a:ea typeface="A-OTF 新ゴ Pro B" panose="020B0700000000000000" pitchFamily="34" charset="-128"/>
              <a:cs typeface="Nissan Bra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118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 descr="Cy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004" y="3250079"/>
            <a:ext cx="9207500" cy="9080500"/>
          </a:xfrm>
          <a:prstGeom prst="rect">
            <a:avLst/>
          </a:prstGeom>
        </p:spPr>
      </p:pic>
      <p:grpSp>
        <p:nvGrpSpPr>
          <p:cNvPr id="23" name="図形グループ 22"/>
          <p:cNvGrpSpPr>
            <a:grpSpLocks noChangeAspect="1"/>
          </p:cNvGrpSpPr>
          <p:nvPr/>
        </p:nvGrpSpPr>
        <p:grpSpPr>
          <a:xfrm>
            <a:off x="7644105" y="10008433"/>
            <a:ext cx="3304794" cy="3304794"/>
            <a:chOff x="10038556" y="9486900"/>
            <a:chExt cx="2854800" cy="285480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8556" y="9486900"/>
              <a:ext cx="2854800" cy="2854800"/>
            </a:xfrm>
            <a:prstGeom prst="rect">
              <a:avLst/>
            </a:prstGeom>
          </p:spPr>
        </p:pic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0038556" y="9486900"/>
              <a:ext cx="2854800" cy="2854800"/>
            </a:xfrm>
            <a:prstGeom prst="ellipse">
              <a:avLst/>
            </a:prstGeom>
            <a:noFill/>
            <a:ln w="101600">
              <a:solidFill>
                <a:srgbClr val="5AB5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36" name="図 35" descr="e-Bi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410" y="3652071"/>
            <a:ext cx="3304800" cy="3304800"/>
          </a:xfrm>
          <a:prstGeom prst="rect">
            <a:avLst/>
          </a:prstGeom>
        </p:spPr>
      </p:pic>
      <p:grpSp>
        <p:nvGrpSpPr>
          <p:cNvPr id="54" name="図形グループ 53"/>
          <p:cNvGrpSpPr/>
          <p:nvPr/>
        </p:nvGrpSpPr>
        <p:grpSpPr>
          <a:xfrm>
            <a:off x="13120192" y="5208438"/>
            <a:ext cx="3035300" cy="3035300"/>
            <a:chOff x="15715456" y="5160020"/>
            <a:chExt cx="3035300" cy="3035300"/>
          </a:xfrm>
        </p:grpSpPr>
        <p:pic>
          <p:nvPicPr>
            <p:cNvPr id="52" name="図 51" descr="E100.psd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15456" y="5160020"/>
              <a:ext cx="3035300" cy="3035300"/>
            </a:xfrm>
            <a:prstGeom prst="rect">
              <a:avLst/>
            </a:prstGeom>
          </p:spPr>
        </p:pic>
        <p:sp>
          <p:nvSpPr>
            <p:cNvPr id="26" name="コンテンツ プレースホルダー 1"/>
            <p:cNvSpPr txBox="1">
              <a:spLocks/>
            </p:cNvSpPr>
            <p:nvPr/>
          </p:nvSpPr>
          <p:spPr>
            <a:xfrm>
              <a:off x="16527398" y="5927339"/>
              <a:ext cx="1405085" cy="42330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lvl="0" algn="ctr" eaLnBrk="0" hangingPunct="0">
                <a:spcBef>
                  <a:spcPct val="20000"/>
                </a:spcBef>
                <a:defRPr/>
              </a:pPr>
              <a:r>
                <a:rPr lang="en-US" altLang="ja-JP" sz="2600" b="1" dirty="0" smtClean="0">
                  <a:solidFill>
                    <a:srgbClr val="7F7F7F"/>
                  </a:solidFill>
                  <a:latin typeface="Nissan Brand Bold" panose="020B0804020204030204" pitchFamily="34" charset="0"/>
                  <a:ea typeface="Nissan Brand Regular"/>
                  <a:cs typeface="Nissan Brand Regular"/>
                </a:rPr>
                <a:t>E100</a:t>
              </a:r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2648304" y="1817256"/>
            <a:ext cx="5105400" cy="762000"/>
          </a:xfrm>
          <a:prstGeom prst="roundRect">
            <a:avLst>
              <a:gd name="adj" fmla="val 50000"/>
            </a:avLst>
          </a:prstGeom>
          <a:solidFill>
            <a:srgbClr val="00A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rgbClr val="FFFFFF"/>
                </a:solidFill>
                <a:latin typeface="Nissan Brand Bold"/>
                <a:ea typeface="Nissan Brand Bold"/>
                <a:cs typeface="Nissan Brand Bold"/>
              </a:rPr>
              <a:t>Alta </a:t>
            </a:r>
            <a:r>
              <a:rPr lang="en-US" altLang="ja-JP" sz="3200" dirty="0" err="1" smtClean="0">
                <a:solidFill>
                  <a:srgbClr val="FFFFFF"/>
                </a:solidFill>
                <a:latin typeface="Nissan Brand Bold"/>
                <a:ea typeface="Nissan Brand Bold"/>
                <a:cs typeface="Nissan Brand Bold"/>
              </a:rPr>
              <a:t>Eficiência</a:t>
            </a:r>
            <a:endParaRPr lang="en-US" altLang="ja-JP" sz="3200" dirty="0" smtClean="0">
              <a:solidFill>
                <a:srgbClr val="FFFFFF"/>
              </a:solidFill>
              <a:latin typeface="Nissan Brand Bold"/>
              <a:ea typeface="Nissan Brand Bold"/>
              <a:cs typeface="Nissan Brand Bold"/>
            </a:endParaRPr>
          </a:p>
        </p:txBody>
      </p:sp>
      <p:sp>
        <p:nvSpPr>
          <p:cNvPr id="28" name="コンテンツ プレースホルダー 1"/>
          <p:cNvSpPr txBox="1">
            <a:spLocks/>
          </p:cNvSpPr>
          <p:nvPr/>
        </p:nvSpPr>
        <p:spPr>
          <a:xfrm>
            <a:off x="1305579" y="2646645"/>
            <a:ext cx="8760093" cy="1424488"/>
          </a:xfrm>
          <a:prstGeom prst="rect">
            <a:avLst/>
          </a:prstGeom>
        </p:spPr>
        <p:txBody>
          <a:bodyPr lIns="0" tIns="0" rIns="0" bIns="0" anchor="t"/>
          <a:lstStyle/>
          <a:p>
            <a:pPr marL="182880" lvl="0" indent="-18288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pt-BR" altLang="ja-JP" sz="2800" dirty="0" smtClean="0">
                <a:latin typeface="Nissan Brand Regular"/>
                <a:ea typeface="Nissan Brand Regular"/>
                <a:cs typeface="Nissan Brand Regular"/>
              </a:rPr>
              <a:t>Custo por quilômetro próximo ao de carros elétricos</a:t>
            </a:r>
          </a:p>
          <a:p>
            <a:pPr marL="182880" lvl="0" indent="-18288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pt-BR" altLang="ja-JP" sz="2800" dirty="0" smtClean="0">
                <a:latin typeface="Nissan Brand Regular"/>
                <a:ea typeface="Nissan Brand Regular"/>
                <a:cs typeface="Nissan Brand Regular"/>
              </a:rPr>
              <a:t>Autonomia elevada: acima de 600 km</a:t>
            </a:r>
            <a:endParaRPr lang="pt-BR" altLang="ja-JP" sz="2400" dirty="0" smtClean="0">
              <a:latin typeface="Nissan Brand Regular"/>
              <a:ea typeface="Nissan Brand Regular"/>
              <a:cs typeface="Nissan Brand Regular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3919554" y="2633871"/>
            <a:ext cx="5105400" cy="762000"/>
          </a:xfrm>
          <a:prstGeom prst="roundRect">
            <a:avLst>
              <a:gd name="adj" fmla="val 50000"/>
            </a:avLst>
          </a:prstGeom>
          <a:solidFill>
            <a:srgbClr val="00A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rgbClr val="FFFFFF"/>
                </a:solidFill>
                <a:latin typeface="Nissan Brand Bold"/>
                <a:ea typeface="Nissan Brand Bold"/>
                <a:cs typeface="Nissan Brand Bold"/>
              </a:rPr>
              <a:t>Fornecimento</a:t>
            </a:r>
            <a:r>
              <a:rPr lang="en-US" altLang="ja-JP" sz="3200" dirty="0" smtClean="0">
                <a:solidFill>
                  <a:srgbClr val="FFFFFF"/>
                </a:solidFill>
                <a:latin typeface="Nissan Brand Bold"/>
                <a:ea typeface="Nissan Brand Bold"/>
                <a:cs typeface="Nissan Brand Bold"/>
              </a:rPr>
              <a:t> </a:t>
            </a:r>
            <a:r>
              <a:rPr lang="en-US" altLang="ja-JP" sz="3200" dirty="0" err="1" smtClean="0">
                <a:solidFill>
                  <a:srgbClr val="FFFFFF"/>
                </a:solidFill>
                <a:latin typeface="Nissan Brand Bold"/>
                <a:ea typeface="Nissan Brand Bold"/>
                <a:cs typeface="Nissan Brand Bold"/>
              </a:rPr>
              <a:t>fácil</a:t>
            </a:r>
            <a:endParaRPr lang="en-US" altLang="ja-JP" sz="3200" dirty="0" smtClean="0">
              <a:solidFill>
                <a:srgbClr val="FFFFFF"/>
              </a:solidFill>
              <a:latin typeface="Nissan Brand Bold"/>
              <a:ea typeface="Nissan Brand Bold"/>
              <a:cs typeface="Nissan Brand Bol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829180" y="11689276"/>
            <a:ext cx="5105400" cy="762000"/>
          </a:xfrm>
          <a:prstGeom prst="roundRect">
            <a:avLst>
              <a:gd name="adj" fmla="val 50000"/>
            </a:avLst>
          </a:prstGeom>
          <a:solidFill>
            <a:srgbClr val="00A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ja-JP" sz="3200" dirty="0" smtClean="0">
                <a:solidFill>
                  <a:srgbClr val="FFFFFF"/>
                </a:solidFill>
                <a:latin typeface="Nissan Brand Bold"/>
                <a:ea typeface="Nissan Brand Bold"/>
                <a:cs typeface="Nissan Brand Bold"/>
              </a:rPr>
              <a:t>Limpo</a:t>
            </a:r>
          </a:p>
        </p:txBody>
      </p:sp>
      <p:sp>
        <p:nvSpPr>
          <p:cNvPr id="33" name="コンテンツ プレースホルダー 1"/>
          <p:cNvSpPr txBox="1">
            <a:spLocks/>
          </p:cNvSpPr>
          <p:nvPr/>
        </p:nvSpPr>
        <p:spPr>
          <a:xfrm>
            <a:off x="13063306" y="8259713"/>
            <a:ext cx="3618212" cy="547394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ja-JP" sz="2800" dirty="0" smtClean="0">
                <a:latin typeface="Nissan Brand Bold" panose="020B0804020204030204" pitchFamily="34" charset="0"/>
                <a:ea typeface="A-OTF 新ゴ Pro M"/>
                <a:cs typeface="A-OTF 新ゴ Pro M"/>
              </a:rPr>
              <a:t>100% </a:t>
            </a:r>
            <a:r>
              <a:rPr lang="en-US" altLang="ja-JP" sz="2800" dirty="0" err="1" smtClean="0">
                <a:latin typeface="Nissan Brand Bold" panose="020B0804020204030204" pitchFamily="34" charset="0"/>
                <a:ea typeface="A-OTF 新ゴ Pro M"/>
                <a:cs typeface="A-OTF 新ゴ Pro M"/>
              </a:rPr>
              <a:t>etanol</a:t>
            </a:r>
            <a:endParaRPr lang="en-US" altLang="ja-JP" sz="2800" dirty="0" smtClean="0">
              <a:latin typeface="Nissan Brand Bold" panose="020B0804020204030204" pitchFamily="34" charset="0"/>
              <a:ea typeface="A-OTF 新ゴ Pro M"/>
              <a:cs typeface="A-OTF 新ゴ Pro M"/>
            </a:endParaRPr>
          </a:p>
        </p:txBody>
      </p:sp>
      <p:sp>
        <p:nvSpPr>
          <p:cNvPr id="53" name="コンテンツ プレースホルダー 1"/>
          <p:cNvSpPr txBox="1">
            <a:spLocks/>
          </p:cNvSpPr>
          <p:nvPr/>
        </p:nvSpPr>
        <p:spPr>
          <a:xfrm>
            <a:off x="5201004" y="7145971"/>
            <a:ext cx="9036050" cy="127300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altLang="ja-JP" sz="5400" dirty="0" smtClean="0">
                <a:effectLst/>
                <a:latin typeface="Nissan Brand Bold"/>
                <a:ea typeface="Nissan Brand Bold"/>
                <a:cs typeface="Nissan Brand Bold"/>
              </a:rPr>
              <a:t>Ciclo Neutro do Carbono</a:t>
            </a:r>
            <a:endParaRPr lang="en-US" altLang="ja-JP" sz="5400" dirty="0">
              <a:effectLst/>
              <a:latin typeface="Nissan Brand Bold"/>
              <a:ea typeface="Nissan Brand Bold"/>
              <a:cs typeface="Nissan Brand Bold"/>
            </a:endParaRPr>
          </a:p>
        </p:txBody>
      </p:sp>
      <p:pic>
        <p:nvPicPr>
          <p:cNvPr id="55" name="図 54" descr="BioETA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9354" y="10412879"/>
            <a:ext cx="1533600" cy="1533600"/>
          </a:xfrm>
          <a:prstGeom prst="rect">
            <a:avLst/>
          </a:prstGeom>
          <a:effectLst>
            <a:outerShdw blurRad="317500" dist="38100" dir="2700000" sx="104000" sy="10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" name="コンテンツ プレースホルダー 1"/>
          <p:cNvSpPr txBox="1">
            <a:spLocks/>
          </p:cNvSpPr>
          <p:nvPr/>
        </p:nvSpPr>
        <p:spPr>
          <a:xfrm>
            <a:off x="4426910" y="5744447"/>
            <a:ext cx="2971800" cy="6858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ja-JP" sz="2800" dirty="0" err="1" smtClean="0">
                <a:latin typeface="Nissan Brand Bold"/>
                <a:ea typeface="Nissan Brand Bold"/>
                <a:cs typeface="Nissan Brand Bold"/>
              </a:rPr>
              <a:t>e</a:t>
            </a:r>
            <a:r>
              <a:rPr lang="en-US" altLang="ja-JP" sz="2800" dirty="0" smtClean="0">
                <a:latin typeface="Nissan Brand Bold"/>
                <a:ea typeface="Nissan Brand Bold"/>
                <a:cs typeface="Nissan Brand Bold"/>
              </a:rPr>
              <a:t>-Bio Fuel-Cell</a:t>
            </a:r>
          </a:p>
        </p:txBody>
      </p:sp>
      <p:sp>
        <p:nvSpPr>
          <p:cNvPr id="39" name="コンテンツ プレースホルダー 1"/>
          <p:cNvSpPr txBox="1">
            <a:spLocks/>
          </p:cNvSpPr>
          <p:nvPr/>
        </p:nvSpPr>
        <p:spPr>
          <a:xfrm>
            <a:off x="1237455" y="609600"/>
            <a:ext cx="19573565" cy="15240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pt-BR" altLang="ja-JP" sz="5400" b="1" dirty="0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Conceito do “</a:t>
            </a:r>
            <a:r>
              <a:rPr lang="pt-BR" altLang="ja-JP" sz="6000" b="1" dirty="0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e-</a:t>
            </a:r>
            <a:r>
              <a:rPr lang="pt-BR" altLang="ja-JP" sz="6000" b="1" dirty="0" err="1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Bio</a:t>
            </a:r>
            <a:r>
              <a:rPr lang="pt-BR" altLang="ja-JP" sz="6000" b="1" dirty="0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 </a:t>
            </a:r>
            <a:r>
              <a:rPr lang="pt-BR" altLang="ja-JP" sz="6000" b="1" dirty="0" err="1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Fuel</a:t>
            </a:r>
            <a:r>
              <a:rPr lang="pt-BR" altLang="ja-JP" sz="6000" b="1" dirty="0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 </a:t>
            </a:r>
            <a:r>
              <a:rPr lang="pt-BR" altLang="ja-JP" sz="6000" b="1" dirty="0" err="1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Cell</a:t>
            </a:r>
            <a:r>
              <a:rPr lang="pt-BR" altLang="ja-JP" sz="6000" b="1" dirty="0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” </a:t>
            </a:r>
          </a:p>
        </p:txBody>
      </p:sp>
      <p:sp>
        <p:nvSpPr>
          <p:cNvPr id="41" name="コンテンツ プレースホルダー 1"/>
          <p:cNvSpPr txBox="1">
            <a:spLocks/>
          </p:cNvSpPr>
          <p:nvPr/>
        </p:nvSpPr>
        <p:spPr>
          <a:xfrm>
            <a:off x="14224354" y="3548271"/>
            <a:ext cx="6597624" cy="1454408"/>
          </a:xfrm>
          <a:prstGeom prst="rect">
            <a:avLst/>
          </a:prstGeom>
        </p:spPr>
        <p:txBody>
          <a:bodyPr lIns="0" tIns="0" rIns="0" bIns="0" anchor="t"/>
          <a:lstStyle/>
          <a:p>
            <a:pPr marL="182880" lvl="0" indent="-18288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pt-BR" altLang="ja-JP" sz="2800" dirty="0" smtClean="0">
                <a:latin typeface="Nissan Brand Regular"/>
                <a:ea typeface="Nissan Brand Regular"/>
                <a:cs typeface="Nissan Brand Regular"/>
              </a:rPr>
              <a:t>Abastecimento rápido</a:t>
            </a:r>
          </a:p>
          <a:p>
            <a:pPr marL="182880" lvl="0" indent="-18288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pt-BR" altLang="ja-JP" sz="2800" dirty="0" smtClean="0">
                <a:latin typeface="Nissan Brand Regular"/>
                <a:ea typeface="Nissan Brand Regular"/>
                <a:cs typeface="Nissan Brand Regular"/>
              </a:rPr>
              <a:t>Infraestrutura já disponível</a:t>
            </a:r>
          </a:p>
        </p:txBody>
      </p:sp>
      <p:sp>
        <p:nvSpPr>
          <p:cNvPr id="44" name="コンテンツ プレースホルダー 1"/>
          <p:cNvSpPr txBox="1">
            <a:spLocks/>
          </p:cNvSpPr>
          <p:nvPr/>
        </p:nvSpPr>
        <p:spPr>
          <a:xfrm>
            <a:off x="14071954" y="10946279"/>
            <a:ext cx="3618212" cy="547394"/>
          </a:xfrm>
          <a:prstGeom prst="rect">
            <a:avLst/>
          </a:prstGeom>
        </p:spPr>
        <p:txBody>
          <a:bodyPr lIns="0" tIns="0" rIns="0" bIns="0" anchor="t"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altLang="ja-JP" sz="2800" dirty="0" smtClean="0">
                <a:latin typeface="Nissan Brand Bold" panose="020B0804020204030204" pitchFamily="34" charset="0"/>
                <a:ea typeface="A-OTF 新ゴ Pro M"/>
                <a:cs typeface="A-OTF 新ゴ Pro M"/>
              </a:rPr>
              <a:t>Bio-</a:t>
            </a:r>
            <a:r>
              <a:rPr lang="en-US" altLang="ja-JP" sz="2800" dirty="0" err="1" smtClean="0">
                <a:latin typeface="Nissan Brand Bold" panose="020B0804020204030204" pitchFamily="34" charset="0"/>
                <a:ea typeface="A-OTF 新ゴ Pro M"/>
                <a:cs typeface="A-OTF 新ゴ Pro M"/>
              </a:rPr>
              <a:t>etanol</a:t>
            </a:r>
            <a:endParaRPr lang="en-US" altLang="ja-JP" sz="2800" dirty="0" smtClean="0">
              <a:latin typeface="Nissan Brand Bold" panose="020B0804020204030204" pitchFamily="34" charset="0"/>
              <a:ea typeface="A-OTF 新ゴ Pro M"/>
              <a:cs typeface="A-OTF 新ゴ Pro M"/>
            </a:endParaRPr>
          </a:p>
        </p:txBody>
      </p:sp>
      <p:sp>
        <p:nvSpPr>
          <p:cNvPr id="46" name="コンテンツ プレースホルダー 1"/>
          <p:cNvSpPr txBox="1">
            <a:spLocks/>
          </p:cNvSpPr>
          <p:nvPr/>
        </p:nvSpPr>
        <p:spPr>
          <a:xfrm>
            <a:off x="10795354" y="12698879"/>
            <a:ext cx="3618212" cy="547394"/>
          </a:xfrm>
          <a:prstGeom prst="rect">
            <a:avLst/>
          </a:prstGeom>
        </p:spPr>
        <p:txBody>
          <a:bodyPr lIns="0" tIns="0" rIns="0" bIns="0" anchor="t"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altLang="ja-JP" sz="2800" dirty="0" smtClean="0">
                <a:latin typeface="Nissan Brand Bold" panose="020B0804020204030204" pitchFamily="34" charset="0"/>
                <a:ea typeface="A-OTF 新ゴ Pro M"/>
                <a:cs typeface="A-OTF 新ゴ Pro M"/>
              </a:rPr>
              <a:t>Cana de </a:t>
            </a:r>
            <a:r>
              <a:rPr lang="en-US" altLang="ja-JP" sz="2800" dirty="0" err="1" smtClean="0">
                <a:latin typeface="Nissan Brand Bold" panose="020B0804020204030204" pitchFamily="34" charset="0"/>
                <a:ea typeface="A-OTF 新ゴ Pro M"/>
                <a:cs typeface="A-OTF 新ゴ Pro M"/>
              </a:rPr>
              <a:t>açúcar</a:t>
            </a:r>
            <a:endParaRPr lang="en-US" altLang="ja-JP" sz="2800" dirty="0" smtClean="0">
              <a:latin typeface="Nissan Brand Bold" panose="020B0804020204030204" pitchFamily="34" charset="0"/>
              <a:ea typeface="A-OTF 新ゴ Pro M"/>
              <a:cs typeface="A-OTF 新ゴ Pro M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>
          <a:xfrm>
            <a:off x="1829180" y="12586055"/>
            <a:ext cx="6413474" cy="1424488"/>
          </a:xfrm>
          <a:prstGeom prst="rect">
            <a:avLst/>
          </a:prstGeom>
        </p:spPr>
        <p:txBody>
          <a:bodyPr lIns="0" tIns="0" rIns="0" bIns="0" anchor="t"/>
          <a:lstStyle/>
          <a:p>
            <a:pPr marL="182880" lvl="0" indent="-18288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pt-BR" altLang="ja-JP" sz="2800" dirty="0">
                <a:latin typeface="Nissan Brand Regular"/>
                <a:ea typeface="Nissan Brand Regular"/>
                <a:cs typeface="Nissan Brand Regular"/>
              </a:rPr>
              <a:t>E</a:t>
            </a:r>
            <a:r>
              <a:rPr lang="pt-BR" altLang="ja-JP" sz="2800" dirty="0" smtClean="0">
                <a:latin typeface="Nissan Brand Regular"/>
                <a:ea typeface="Nissan Brand Regular"/>
                <a:cs typeface="Nissan Brand Regular"/>
              </a:rPr>
              <a:t>mite </a:t>
            </a:r>
            <a:r>
              <a:rPr lang="pt-BR" altLang="ja-JP" sz="2800" dirty="0">
                <a:latin typeface="Nissan Brand Regular"/>
                <a:ea typeface="Nissan Brand Regular"/>
                <a:cs typeface="Nissan Brand Regular"/>
              </a:rPr>
              <a:t>gás limpo </a:t>
            </a:r>
            <a:r>
              <a:rPr lang="pt-BR" altLang="ja-JP" sz="2800" dirty="0" smtClean="0">
                <a:latin typeface="Nissan Brand Regular"/>
                <a:ea typeface="Nissan Brand Regular"/>
                <a:cs typeface="Nissan Brand Regular"/>
              </a:rPr>
              <a:t>na </a:t>
            </a:r>
            <a:r>
              <a:rPr lang="pt-BR" altLang="ja-JP" sz="2800" dirty="0">
                <a:latin typeface="Nissan Brand Regular"/>
                <a:ea typeface="Nissan Brand Regular"/>
                <a:cs typeface="Nissan Brand Regular"/>
              </a:rPr>
              <a:t>atmosfera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42626" y="4954051"/>
            <a:ext cx="7925487" cy="80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コンテンツ プレースホルダー 1"/>
          <p:cNvSpPr txBox="1">
            <a:spLocks/>
          </p:cNvSpPr>
          <p:nvPr/>
        </p:nvSpPr>
        <p:spPr>
          <a:xfrm>
            <a:off x="5213140" y="12561404"/>
            <a:ext cx="14859000" cy="685800"/>
          </a:xfrm>
          <a:prstGeom prst="rect">
            <a:avLst/>
          </a:prstGeom>
        </p:spPr>
        <p:txBody>
          <a:bodyPr lIns="0" tIns="0" rIns="0" bIns="0"/>
          <a:lstStyle/>
          <a:p>
            <a:pPr marL="374400" indent="-374400" algn="ctr" fontAlgn="auto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>
                <a:srgbClr val="2DBF00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Nissan Brand Regular"/>
                <a:ea typeface="Nissan Brand Regular"/>
                <a:cs typeface="Nissan Brand Regular"/>
              </a:rPr>
              <a:t>SOFC</a:t>
            </a:r>
            <a:r>
              <a:rPr lang="ja-JP" altLang="en-US" sz="2400" dirty="0" smtClean="0">
                <a:solidFill>
                  <a:srgbClr val="000000"/>
                </a:solidFill>
                <a:latin typeface="Nissan Brand Regular"/>
                <a:ea typeface="Nissan Brand Regular"/>
                <a:cs typeface="Nissan Brand Regular"/>
              </a:rPr>
              <a:t>：</a:t>
            </a:r>
            <a:r>
              <a:rPr lang="en-US" altLang="ja-JP" sz="2400" dirty="0" smtClean="0">
                <a:solidFill>
                  <a:srgbClr val="000000"/>
                </a:solidFill>
                <a:latin typeface="Nissan Brand Regular"/>
                <a:ea typeface="Nissan Brand Regular"/>
                <a:cs typeface="Nissan Brand Regular"/>
              </a:rPr>
              <a:t>Solid Oxide Fuel Cell</a:t>
            </a:r>
          </a:p>
        </p:txBody>
      </p:sp>
      <p:sp>
        <p:nvSpPr>
          <p:cNvPr id="33" name="コンテンツ プレースホルダー 1"/>
          <p:cNvSpPr txBox="1">
            <a:spLocks/>
          </p:cNvSpPr>
          <p:nvPr/>
        </p:nvSpPr>
        <p:spPr>
          <a:xfrm>
            <a:off x="1237455" y="609600"/>
            <a:ext cx="19573565" cy="15240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pt-BR" altLang="ja-JP" sz="5400" b="1" dirty="0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Como Funciona o “e-</a:t>
            </a:r>
            <a:r>
              <a:rPr lang="pt-BR" altLang="ja-JP" sz="5400" b="1" dirty="0" err="1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Bio</a:t>
            </a:r>
            <a:r>
              <a:rPr lang="pt-BR" altLang="ja-JP" sz="5400" b="1" dirty="0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 </a:t>
            </a:r>
            <a:r>
              <a:rPr lang="pt-BR" altLang="ja-JP" sz="5400" b="1" dirty="0" err="1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Fuel</a:t>
            </a:r>
            <a:r>
              <a:rPr lang="pt-BR" altLang="ja-JP" sz="5400" b="1" dirty="0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 </a:t>
            </a:r>
            <a:r>
              <a:rPr lang="pt-BR" altLang="ja-JP" sz="5400" b="1" dirty="0" err="1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Cell</a:t>
            </a:r>
            <a:r>
              <a:rPr lang="pt-BR" altLang="ja-JP" sz="5400" b="1" dirty="0" smtClean="0">
                <a:latin typeface="Nissan Brand Regular" panose="020B0504020204030204"/>
                <a:ea typeface="A-OTF 新ゴ Pro B" panose="020B0700000000000000" pitchFamily="34" charset="-128"/>
                <a:cs typeface="Nissan Brand Regular"/>
              </a:rPr>
              <a:t>”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9219" y="2154996"/>
            <a:ext cx="24007841" cy="261610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374400" indent="-374400" fontAlgn="auto">
              <a:lnSpc>
                <a:spcPts val="4240"/>
              </a:lnSpc>
              <a:spcBef>
                <a:spcPts val="0"/>
              </a:spcBef>
              <a:spcAft>
                <a:spcPts val="120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Usa combustível </a:t>
            </a:r>
            <a:r>
              <a:rPr lang="pt-BR" altLang="ja-JP" sz="3600" dirty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líquido: fácil de manusear, </a:t>
            </a: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com tanque </a:t>
            </a:r>
            <a:r>
              <a:rPr lang="pt-BR" altLang="ja-JP" sz="3600" dirty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de combustível convencional</a:t>
            </a:r>
          </a:p>
          <a:p>
            <a:pPr marL="374400" indent="-374400" fontAlgn="auto">
              <a:lnSpc>
                <a:spcPts val="4240"/>
              </a:lnSpc>
              <a:spcBef>
                <a:spcPts val="0"/>
              </a:spcBef>
              <a:spcAft>
                <a:spcPts val="120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O hidrogênio é gerado por meio de reação química do </a:t>
            </a:r>
            <a:r>
              <a:rPr lang="pt-BR" altLang="ja-JP" sz="3600" dirty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etanol </a:t>
            </a:r>
            <a:r>
              <a:rPr lang="pt-BR" altLang="ja-JP" sz="3200" b="1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(C2H5OH </a:t>
            </a:r>
            <a:r>
              <a:rPr lang="pt-BR" altLang="ja-JP" sz="3200" b="1" dirty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+ 3H2O → 6H2 + 2CO2 [Reação principal</a:t>
            </a:r>
            <a:r>
              <a:rPr lang="pt-BR" altLang="ja-JP" sz="3200" b="1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])</a:t>
            </a:r>
            <a:endParaRPr lang="pt-BR" altLang="ja-JP" sz="3200" b="1" dirty="0">
              <a:solidFill>
                <a:srgbClr val="000000"/>
              </a:solidFill>
              <a:latin typeface="Nissan Brand Regular" panose="020B0504020204030204" pitchFamily="34" charset="0"/>
              <a:ea typeface="A-OTF 新ゴ Pro M"/>
              <a:cs typeface="A-OTF 新ゴ Pro M"/>
            </a:endParaRPr>
          </a:p>
          <a:p>
            <a:pPr marL="374400" indent="-374400" fontAlgn="auto">
              <a:lnSpc>
                <a:spcPts val="4240"/>
              </a:lnSpc>
              <a:spcBef>
                <a:spcPts val="0"/>
              </a:spcBef>
              <a:spcAft>
                <a:spcPts val="120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Energia gerada por meio do sistema </a:t>
            </a:r>
            <a:r>
              <a:rPr lang="pt-BR" altLang="ja-JP" sz="3600" dirty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SOFC (</a:t>
            </a:r>
            <a:r>
              <a:rPr lang="pt-BR" altLang="ja-JP" sz="3600" dirty="0" err="1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Solid</a:t>
            </a:r>
            <a:r>
              <a:rPr lang="pt-BR" altLang="ja-JP" sz="3600" dirty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 Oxide </a:t>
            </a:r>
            <a:r>
              <a:rPr lang="pt-BR" altLang="ja-JP" sz="3600" dirty="0" err="1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Fuel</a:t>
            </a:r>
            <a:r>
              <a:rPr lang="pt-BR" altLang="ja-JP" sz="3600" dirty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 </a:t>
            </a:r>
            <a:r>
              <a:rPr lang="pt-BR" altLang="ja-JP" sz="3600" dirty="0" err="1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Cell</a:t>
            </a: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) + hidrogênio + ar</a:t>
            </a:r>
          </a:p>
          <a:p>
            <a:pPr marL="374400" indent="-374400" fontAlgn="auto">
              <a:lnSpc>
                <a:spcPts val="4240"/>
              </a:lnSpc>
              <a:spcBef>
                <a:spcPts val="0"/>
              </a:spcBef>
              <a:spcAft>
                <a:spcPts val="1200"/>
              </a:spcAft>
              <a:buClr>
                <a:srgbClr val="2DBF00"/>
              </a:buClr>
              <a:buFont typeface="Wingdings" charset="2"/>
              <a:buChar char="l"/>
            </a:pP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Produz </a:t>
            </a:r>
            <a:r>
              <a:rPr lang="pt-BR" altLang="ja-JP" sz="3600" dirty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eletricidade </a:t>
            </a: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carregando a </a:t>
            </a:r>
            <a:r>
              <a:rPr lang="pt-BR" altLang="ja-JP" sz="3600" dirty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bateria </a:t>
            </a:r>
            <a:r>
              <a:rPr lang="pt-BR" altLang="ja-JP" sz="3600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rPr>
              <a:t>para alimentar o motor elétrico</a:t>
            </a:r>
            <a:endParaRPr lang="en-US" altLang="ja-JP" sz="3600" dirty="0">
              <a:solidFill>
                <a:srgbClr val="000000"/>
              </a:solidFill>
              <a:latin typeface="Nissan Brand Regular" panose="020B0504020204030204" pitchFamily="34" charset="0"/>
              <a:ea typeface="A-OTF 新ゴ Pro M"/>
              <a:cs typeface="A-OTF 新ゴ Pro M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088940" y="5093804"/>
            <a:ext cx="19126200" cy="7243238"/>
            <a:chOff x="2304256" y="4953000"/>
            <a:chExt cx="19126200" cy="7243238"/>
          </a:xfrm>
        </p:grpSpPr>
        <p:pic>
          <p:nvPicPr>
            <p:cNvPr id="45" name="図 44" descr="carBIG_green.psd"/>
            <p:cNvPicPr>
              <a:picLocks noChangeAspect="1"/>
            </p:cNvPicPr>
            <p:nvPr/>
          </p:nvPicPr>
          <p:blipFill>
            <a:blip r:embed="rId3">
              <a:alphaModFix amt="49000"/>
            </a:blip>
            <a:stretch>
              <a:fillRect/>
            </a:stretch>
          </p:blipFill>
          <p:spPr>
            <a:xfrm>
              <a:off x="2304256" y="4953000"/>
              <a:ext cx="19126200" cy="7243238"/>
            </a:xfrm>
            <a:prstGeom prst="rect">
              <a:avLst/>
            </a:prstGeom>
          </p:spPr>
        </p:pic>
        <p:sp>
          <p:nvSpPr>
            <p:cNvPr id="25" name="角丸四角形 24"/>
            <p:cNvSpPr/>
            <p:nvPr/>
          </p:nvSpPr>
          <p:spPr>
            <a:xfrm>
              <a:off x="13200856" y="8534400"/>
              <a:ext cx="6629400" cy="2362200"/>
            </a:xfrm>
            <a:prstGeom prst="roundRect">
              <a:avLst>
                <a:gd name="adj" fmla="val 8345"/>
              </a:avLst>
            </a:prstGeom>
            <a:solidFill>
              <a:schemeClr val="bg1"/>
            </a:solidFill>
            <a:ln w="889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>
              <a:endCxn id="54" idx="0"/>
            </p:cNvCxnSpPr>
            <p:nvPr/>
          </p:nvCxnSpPr>
          <p:spPr>
            <a:xfrm rot="16200000" flipH="1">
              <a:off x="17615881" y="7939927"/>
              <a:ext cx="1938337" cy="12607"/>
            </a:xfrm>
            <a:prstGeom prst="line">
              <a:avLst/>
            </a:prstGeom>
            <a:ln w="152400">
              <a:solidFill>
                <a:srgbClr val="00AA3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952456" y="9696450"/>
              <a:ext cx="6858000" cy="21193"/>
            </a:xfrm>
            <a:prstGeom prst="line">
              <a:avLst/>
            </a:prstGeom>
            <a:ln w="152400">
              <a:solidFill>
                <a:srgbClr val="00AA3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5453856" y="8860500"/>
              <a:ext cx="1711036" cy="1710000"/>
            </a:xfrm>
            <a:prstGeom prst="ellipse">
              <a:avLst/>
            </a:prstGeom>
            <a:solidFill>
              <a:srgbClr val="CCFFCC"/>
            </a:solidFill>
            <a:ln w="88900">
              <a:solidFill>
                <a:srgbClr val="00AA3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8019256" y="9320646"/>
              <a:ext cx="4343400" cy="789709"/>
            </a:xfrm>
            <a:prstGeom prst="roundRect">
              <a:avLst>
                <a:gd name="adj" fmla="val 17836"/>
              </a:avLst>
            </a:prstGeom>
            <a:solidFill>
              <a:srgbClr val="CCFFCC"/>
            </a:solidFill>
            <a:ln w="88900">
              <a:solidFill>
                <a:srgbClr val="00AA3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13429456" y="8839200"/>
              <a:ext cx="2362200" cy="1752600"/>
            </a:xfrm>
            <a:prstGeom prst="roundRect">
              <a:avLst>
                <a:gd name="adj" fmla="val 10023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17315656" y="6096000"/>
              <a:ext cx="2514600" cy="1320706"/>
            </a:xfrm>
            <a:prstGeom prst="roundRect">
              <a:avLst>
                <a:gd name="adj" fmla="val 15108"/>
              </a:avLst>
            </a:prstGeom>
            <a:solidFill>
              <a:srgbClr val="ABFF27"/>
            </a:solidFill>
            <a:ln w="88900">
              <a:solidFill>
                <a:srgbClr val="00AA3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6989989" y="6074604"/>
              <a:ext cx="2840267" cy="128240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374400" indent="-374400" algn="ctr" fontAlgn="auto">
                <a:lnSpc>
                  <a:spcPts val="504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F00"/>
                </a:buClr>
              </a:pPr>
              <a:r>
                <a:rPr lang="pt-BR" altLang="ja-JP" sz="2800" b="1" dirty="0" smtClean="0">
                  <a:solidFill>
                    <a:prstClr val="black"/>
                  </a:solidFill>
                  <a:latin typeface="Nissan Brand Regular" panose="020B0504020204030204" pitchFamily="34" charset="0"/>
                  <a:ea typeface="A-OTF 新ゴ Pro M"/>
                  <a:cs typeface="A-OTF 新ゴ Pro M"/>
                </a:rPr>
                <a:t>Tanque de combustível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3428756" y="9237776"/>
              <a:ext cx="2312323" cy="94897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marL="374400" indent="-374400" algn="ctr" fontAlgn="auto">
                <a:lnSpc>
                  <a:spcPts val="37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F00"/>
                </a:buClr>
              </a:pPr>
              <a:r>
                <a:rPr lang="en-US" altLang="ja-JP" sz="3700" b="1" dirty="0" err="1" smtClean="0">
                  <a:solidFill>
                    <a:prstClr val="black"/>
                  </a:solidFill>
                  <a:latin typeface="Nissan Brand Bold" panose="020B0804020204030204" pitchFamily="34" charset="0"/>
                  <a:ea typeface="A-OTF 新ゴ Pro B" panose="020B0700000000000000"/>
                  <a:cs typeface="A-OTF 新ゴ Pro M"/>
                </a:rPr>
                <a:t>Célula</a:t>
              </a:r>
              <a:r>
                <a:rPr lang="en-US" altLang="ja-JP" sz="3700" b="1" dirty="0" smtClean="0">
                  <a:solidFill>
                    <a:prstClr val="black"/>
                  </a:solidFill>
                  <a:latin typeface="Nissan Brand Bold" panose="020B0804020204030204" pitchFamily="34" charset="0"/>
                  <a:ea typeface="A-OTF 新ゴ Pro B" panose="020B0700000000000000"/>
                  <a:cs typeface="A-OTF 新ゴ Pro M"/>
                </a:rPr>
                <a:t> de SOFC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9034794" y="9295941"/>
              <a:ext cx="2312323" cy="64120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marL="374400" indent="-374400" algn="ctr" fontAlgn="auto">
                <a:lnSpc>
                  <a:spcPts val="504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F00"/>
                </a:buClr>
              </a:pPr>
              <a:r>
                <a:rPr lang="en-US" altLang="ja-JP" sz="2800" b="1" dirty="0" err="1" smtClean="0">
                  <a:solidFill>
                    <a:prstClr val="black"/>
                  </a:solidFill>
                  <a:latin typeface="Nissan Brand Regular" panose="020B0504020204030204" pitchFamily="34" charset="0"/>
                  <a:ea typeface="A-OTF 新ゴ Pro M"/>
                  <a:cs typeface="A-OTF 新ゴ Pro M"/>
                </a:rPr>
                <a:t>Bateria</a:t>
              </a:r>
              <a:endParaRPr lang="en-US" altLang="ja-JP" sz="2800" b="1" dirty="0" smtClean="0">
                <a:solidFill>
                  <a:prstClr val="black"/>
                </a:solidFill>
                <a:latin typeface="Nissan Brand Regular" panose="020B0504020204030204" pitchFamily="34" charset="0"/>
                <a:ea typeface="A-OTF 新ゴ Pro M"/>
                <a:cs typeface="A-OTF 新ゴ Pro M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395470" y="9306628"/>
              <a:ext cx="1832301" cy="61640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marL="374400" indent="-374400" algn="ctr" fontAlgn="auto">
                <a:lnSpc>
                  <a:spcPts val="504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F00"/>
                </a:buClr>
              </a:pPr>
              <a:r>
                <a:rPr lang="en-US" altLang="ja-JP" sz="2800" b="1" dirty="0" smtClean="0">
                  <a:solidFill>
                    <a:srgbClr val="000000"/>
                  </a:solidFill>
                  <a:latin typeface="Nissan Brand Regular" panose="020B0504020204030204" pitchFamily="34" charset="0"/>
                  <a:ea typeface="A-OTF 新ゴ Pro M"/>
                  <a:cs typeface="A-OTF 新ゴ Pro M"/>
                </a:rPr>
                <a:t>Motor</a:t>
              </a:r>
            </a:p>
          </p:txBody>
        </p:sp>
        <p:sp>
          <p:nvSpPr>
            <p:cNvPr id="55" name="コンテンツ プレースホルダー 1"/>
            <p:cNvSpPr txBox="1">
              <a:spLocks/>
            </p:cNvSpPr>
            <p:nvPr/>
          </p:nvSpPr>
          <p:spPr>
            <a:xfrm>
              <a:off x="13048456" y="7594599"/>
              <a:ext cx="3325688" cy="990600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99060" lvl="0" eaLnBrk="0" hangingPunct="0">
                <a:lnSpc>
                  <a:spcPts val="2580"/>
                </a:lnSpc>
                <a:spcBef>
                  <a:spcPct val="20000"/>
                </a:spcBef>
                <a:defRPr/>
              </a:pPr>
              <a:r>
                <a:rPr lang="en-US" altLang="ja-JP" sz="2900" b="1" dirty="0" smtClean="0">
                  <a:solidFill>
                    <a:srgbClr val="3366FF"/>
                  </a:solidFill>
                  <a:latin typeface="Nissan Brand Bold" panose="020B0804020204030204" pitchFamily="34" charset="0"/>
                  <a:ea typeface="Nissan Brand Regular"/>
                  <a:cs typeface="Nissan Brand Regular"/>
                </a:rPr>
                <a:t>Sistema SOFC </a:t>
              </a:r>
            </a:p>
            <a:p>
              <a:pPr marL="99060" lvl="0" eaLnBrk="0" hangingPunct="0">
                <a:lnSpc>
                  <a:spcPts val="2580"/>
                </a:lnSpc>
                <a:spcBef>
                  <a:spcPct val="20000"/>
                </a:spcBef>
                <a:defRPr/>
              </a:pPr>
              <a:r>
                <a:rPr lang="en-US" altLang="ja-JP" sz="2900" b="1" dirty="0" smtClean="0">
                  <a:latin typeface="Nissan Brand Bold" panose="020B0804020204030204" pitchFamily="34" charset="0"/>
                  <a:ea typeface="Nissan Brand Regular"/>
                  <a:cs typeface="Nissan Brand Regular"/>
                </a:rPr>
                <a:t>(Fuel cell system)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20363656" y="9372600"/>
              <a:ext cx="384721" cy="559705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spAutoFit/>
            </a:bodyPr>
            <a:lstStyle/>
            <a:p>
              <a:pPr marL="374400" indent="-374400" fontAlgn="auto">
                <a:lnSpc>
                  <a:spcPts val="504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F00"/>
                </a:buClr>
              </a:pPr>
              <a:r>
                <a:rPr lang="en-US" altLang="ja-JP" sz="2700" b="1" dirty="0" err="1" smtClean="0">
                  <a:solidFill>
                    <a:srgbClr val="000000"/>
                  </a:solidFill>
                  <a:latin typeface="Nissan Brand Regular" panose="020B0504020204030204" pitchFamily="34" charset="0"/>
                  <a:ea typeface="A-OTF 新ゴ Pro M"/>
                  <a:cs typeface="A-OTF 新ゴ Pro M"/>
                </a:rPr>
                <a:t>Ar</a:t>
              </a:r>
              <a:endParaRPr lang="en-US" altLang="ja-JP" sz="2700" b="1" dirty="0" smtClean="0">
                <a:solidFill>
                  <a:srgbClr val="000000"/>
                </a:solidFill>
                <a:latin typeface="Nissan Brand Regular" panose="020B0504020204030204" pitchFamily="34" charset="0"/>
                <a:ea typeface="A-OTF 新ゴ Pro M"/>
                <a:cs typeface="A-OTF 新ゴ Pro M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9906455" y="7720595"/>
              <a:ext cx="665247" cy="397545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spAutoFit/>
            </a:bodyPr>
            <a:lstStyle/>
            <a:p>
              <a:pPr fontAlgn="auto">
                <a:lnSpc>
                  <a:spcPts val="314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F00"/>
                </a:buClr>
              </a:pPr>
              <a:r>
                <a:rPr lang="en-US" altLang="ja-JP" sz="2700" dirty="0" err="1" smtClean="0">
                  <a:solidFill>
                    <a:srgbClr val="000000"/>
                  </a:solidFill>
                  <a:latin typeface="Nissan Brand Bold" panose="020B0804020204030204" pitchFamily="34" charset="0"/>
                  <a:ea typeface="A-OTF 新ゴ Pro M"/>
                  <a:cs typeface="A-OTF 新ゴ Pro M"/>
                </a:rPr>
                <a:t>Etanol</a:t>
              </a:r>
              <a:endParaRPr lang="en-US" altLang="ja-JP" sz="2700" dirty="0" smtClean="0">
                <a:solidFill>
                  <a:srgbClr val="000000"/>
                </a:solidFill>
                <a:latin typeface="Nissan Brand Bold" panose="020B0804020204030204" pitchFamily="34" charset="0"/>
                <a:ea typeface="A-OTF 新ゴ Pro M"/>
                <a:cs typeface="A-OTF 新ゴ Pro M"/>
              </a:endParaRPr>
            </a:p>
          </p:txBody>
        </p:sp>
        <p:sp>
          <p:nvSpPr>
            <p:cNvPr id="39" name="左矢印 38"/>
            <p:cNvSpPr/>
            <p:nvPr/>
          </p:nvSpPr>
          <p:spPr>
            <a:xfrm rot="16200000">
              <a:off x="5815806" y="10203547"/>
              <a:ext cx="1028700" cy="838200"/>
            </a:xfrm>
            <a:prstGeom prst="leftArrow">
              <a:avLst>
                <a:gd name="adj1" fmla="val 50000"/>
                <a:gd name="adj2" fmla="val 64209"/>
              </a:avLst>
            </a:prstGeom>
            <a:gradFill>
              <a:gsLst>
                <a:gs pos="0">
                  <a:srgbClr val="00AA3A"/>
                </a:gs>
                <a:gs pos="100000">
                  <a:schemeClr val="bg1">
                    <a:alpha val="0"/>
                  </a:schemeClr>
                </a:gs>
                <a:gs pos="65000">
                  <a:srgbClr val="ABFF27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左矢印 31"/>
            <p:cNvSpPr/>
            <p:nvPr/>
          </p:nvSpPr>
          <p:spPr>
            <a:xfrm>
              <a:off x="11524456" y="10210800"/>
              <a:ext cx="1676400" cy="838200"/>
            </a:xfrm>
            <a:prstGeom prst="leftArrow">
              <a:avLst>
                <a:gd name="adj1" fmla="val 50000"/>
                <a:gd name="adj2" fmla="val 64209"/>
              </a:avLst>
            </a:prstGeom>
            <a:gradFill>
              <a:gsLst>
                <a:gs pos="0">
                  <a:srgbClr val="00AA3A"/>
                </a:gs>
                <a:gs pos="100000">
                  <a:schemeClr val="bg1">
                    <a:alpha val="0"/>
                  </a:schemeClr>
                </a:gs>
                <a:gs pos="65000">
                  <a:srgbClr val="ABFF27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左矢印 41"/>
            <p:cNvSpPr/>
            <p:nvPr/>
          </p:nvSpPr>
          <p:spPr>
            <a:xfrm rot="16200000">
              <a:off x="18744406" y="7715250"/>
              <a:ext cx="1181100" cy="838200"/>
            </a:xfrm>
            <a:prstGeom prst="leftArrow">
              <a:avLst>
                <a:gd name="adj1" fmla="val 50000"/>
                <a:gd name="adj2" fmla="val 64209"/>
              </a:avLst>
            </a:prstGeom>
            <a:gradFill>
              <a:gsLst>
                <a:gs pos="0">
                  <a:srgbClr val="00AA3A"/>
                </a:gs>
                <a:gs pos="100000">
                  <a:schemeClr val="bg1">
                    <a:alpha val="0"/>
                  </a:schemeClr>
                </a:gs>
                <a:gs pos="65000">
                  <a:srgbClr val="ABFF27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3" name="図形グループ 52"/>
            <p:cNvGrpSpPr/>
            <p:nvPr/>
          </p:nvGrpSpPr>
          <p:grpSpPr>
            <a:xfrm>
              <a:off x="17614662" y="8915400"/>
              <a:ext cx="2094195" cy="874776"/>
              <a:chOff x="17513763" y="8878824"/>
              <a:chExt cx="2094195" cy="874776"/>
            </a:xfrm>
          </p:grpSpPr>
          <p:sp>
            <p:nvSpPr>
              <p:cNvPr id="54" name="角丸四角形 53"/>
              <p:cNvSpPr/>
              <p:nvPr/>
            </p:nvSpPr>
            <p:spPr>
              <a:xfrm>
                <a:off x="17513763" y="8878824"/>
                <a:ext cx="1953382" cy="874776"/>
              </a:xfrm>
              <a:prstGeom prst="roundRect">
                <a:avLst>
                  <a:gd name="adj" fmla="val 10023"/>
                </a:avLst>
              </a:prstGeom>
              <a:solidFill>
                <a:srgbClr val="FF6600">
                  <a:alpha val="30000"/>
                </a:srgbClr>
              </a:solidFill>
              <a:ln w="63500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17513763" y="8938764"/>
                <a:ext cx="2094195" cy="641201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374400" indent="-374400" algn="ctr" fontAlgn="auto">
                  <a:lnSpc>
                    <a:spcPts val="504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BF00"/>
                  </a:buClr>
                </a:pPr>
                <a:r>
                  <a:rPr lang="en-US" altLang="ja-JP" sz="2400" b="1" dirty="0" err="1" smtClean="0">
                    <a:solidFill>
                      <a:prstClr val="black"/>
                    </a:solidFill>
                    <a:latin typeface="Nissan Brand Regular" panose="020B0504020204030204" pitchFamily="34" charset="0"/>
                    <a:ea typeface="A-OTF 新ゴ Pro M"/>
                    <a:cs typeface="A-OTF 新ゴ Pro M"/>
                  </a:rPr>
                  <a:t>Reformador</a:t>
                </a:r>
                <a:endParaRPr lang="en-US" altLang="ja-JP" sz="2400" b="1" dirty="0" smtClean="0">
                  <a:solidFill>
                    <a:prstClr val="black"/>
                  </a:solidFill>
                  <a:latin typeface="Nissan Brand Regular" panose="020B0504020204030204" pitchFamily="34" charset="0"/>
                  <a:ea typeface="A-OTF 新ゴ Pro M"/>
                  <a:cs typeface="A-OTF 新ゴ Pro M"/>
                </a:endParaRPr>
              </a:p>
            </p:txBody>
          </p:sp>
        </p:grpSp>
        <p:sp>
          <p:nvSpPr>
            <p:cNvPr id="59" name="左矢印 58"/>
            <p:cNvSpPr/>
            <p:nvPr/>
          </p:nvSpPr>
          <p:spPr>
            <a:xfrm>
              <a:off x="15944056" y="8940038"/>
              <a:ext cx="1676400" cy="838200"/>
            </a:xfrm>
            <a:prstGeom prst="leftArrow">
              <a:avLst>
                <a:gd name="adj1" fmla="val 50000"/>
                <a:gd name="adj2" fmla="val 64209"/>
              </a:avLst>
            </a:prstGeom>
            <a:gradFill>
              <a:gsLst>
                <a:gs pos="0">
                  <a:srgbClr val="00AA3A"/>
                </a:gs>
                <a:gs pos="100000">
                  <a:schemeClr val="bg1">
                    <a:alpha val="0"/>
                  </a:schemeClr>
                </a:gs>
                <a:gs pos="65000">
                  <a:srgbClr val="ABFF27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左矢印 59"/>
            <p:cNvSpPr/>
            <p:nvPr/>
          </p:nvSpPr>
          <p:spPr>
            <a:xfrm>
              <a:off x="15944056" y="9801225"/>
              <a:ext cx="5257800" cy="882420"/>
            </a:xfrm>
            <a:prstGeom prst="leftArrow">
              <a:avLst>
                <a:gd name="adj1" fmla="val 50000"/>
                <a:gd name="adj2" fmla="val 64209"/>
              </a:avLst>
            </a:prstGeom>
            <a:gradFill>
              <a:gsLst>
                <a:gs pos="0">
                  <a:srgbClr val="00AA3A"/>
                </a:gs>
                <a:gs pos="100000">
                  <a:schemeClr val="bg1">
                    <a:alpha val="0"/>
                  </a:schemeClr>
                </a:gs>
                <a:gs pos="65000">
                  <a:srgbClr val="ABFF27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6096456" y="8416775"/>
              <a:ext cx="1447800" cy="603584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marL="374400" indent="-374400" algn="ctr" fontAlgn="auto">
                <a:lnSpc>
                  <a:spcPts val="504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F00"/>
                </a:buClr>
              </a:pPr>
              <a:r>
                <a:rPr lang="en-US" altLang="ja-JP" sz="2700" b="1" dirty="0" smtClean="0">
                  <a:solidFill>
                    <a:srgbClr val="000000"/>
                  </a:solidFill>
                  <a:latin typeface="Nissan Brand Regular" panose="020B0504020204030204" pitchFamily="34" charset="0"/>
                  <a:ea typeface="A-OTF 新ゴ Pro M"/>
                  <a:cs typeface="A-OTF 新ゴ Pro M"/>
                </a:rPr>
                <a:t>H</a:t>
              </a:r>
              <a:r>
                <a:rPr lang="en-US" altLang="ja-JP" sz="2700" b="1" baseline="-25000" dirty="0" smtClean="0">
                  <a:solidFill>
                    <a:srgbClr val="000000"/>
                  </a:solidFill>
                  <a:latin typeface="Nissan Brand Regular" panose="020B0504020204030204" pitchFamily="34" charset="0"/>
                  <a:ea typeface="A-OTF 新ゴ Pro M"/>
                  <a:cs typeface="A-OTF 新ゴ Pro M"/>
                </a:rPr>
                <a:t>2</a:t>
              </a:r>
            </a:p>
          </p:txBody>
        </p:sp>
        <p:sp>
          <p:nvSpPr>
            <p:cNvPr id="43" name="コンテンツ プレースホルダー 1"/>
            <p:cNvSpPr txBox="1">
              <a:spLocks/>
            </p:cNvSpPr>
            <p:nvPr/>
          </p:nvSpPr>
          <p:spPr>
            <a:xfrm>
              <a:off x="3966357" y="11288716"/>
              <a:ext cx="4686034" cy="609600"/>
            </a:xfrm>
            <a:prstGeom prst="rect">
              <a:avLst/>
            </a:prstGeom>
          </p:spPr>
          <p:txBody>
            <a:bodyPr lIns="0" tIns="0" rIns="0" bIns="0" anchor="t"/>
            <a:lstStyle/>
            <a:p>
              <a:pPr lvl="0" algn="ctr" eaLnBrk="0" hangingPunct="0">
                <a:lnSpc>
                  <a:spcPts val="2580"/>
                </a:lnSpc>
                <a:spcBef>
                  <a:spcPts val="0"/>
                </a:spcBef>
                <a:defRPr/>
              </a:pPr>
              <a:r>
                <a:rPr lang="en-US" altLang="ja-JP" sz="2400" dirty="0" err="1">
                  <a:latin typeface="Nissan Brand Bold" panose="020B0804020204030204" pitchFamily="34" charset="0"/>
                  <a:ea typeface="A-OTF 新ゴ Pro M"/>
                  <a:cs typeface="A-OTF 新ゴ Pro M"/>
                </a:rPr>
                <a:t>Potência</a:t>
              </a:r>
              <a:r>
                <a:rPr lang="en-US" altLang="ja-JP" sz="2400" dirty="0">
                  <a:latin typeface="Nissan Brand Bold" panose="020B0804020204030204" pitchFamily="34" charset="0"/>
                  <a:ea typeface="A-OTF 新ゴ Pro M"/>
                  <a:cs typeface="A-OTF 新ゴ Pro M"/>
                </a:rPr>
                <a:t> </a:t>
              </a:r>
              <a:r>
                <a:rPr lang="en-US" altLang="ja-JP" sz="2400" dirty="0" err="1">
                  <a:latin typeface="Nissan Brand Bold" panose="020B0804020204030204" pitchFamily="34" charset="0"/>
                  <a:ea typeface="A-OTF 新ゴ Pro M"/>
                  <a:cs typeface="A-OTF 新ゴ Pro M"/>
                </a:rPr>
                <a:t>rotacional</a:t>
              </a:r>
              <a:r>
                <a:rPr lang="en-US" altLang="ja-JP" sz="2400" dirty="0">
                  <a:latin typeface="Nissan Brand Bold" panose="020B0804020204030204" pitchFamily="34" charset="0"/>
                  <a:ea typeface="A-OTF 新ゴ Pro M"/>
                  <a:cs typeface="A-OTF 新ゴ Pro M"/>
                </a:rPr>
                <a:t> </a:t>
              </a:r>
              <a:r>
                <a:rPr lang="en-US" altLang="ja-JP" sz="2400" dirty="0" err="1">
                  <a:latin typeface="Nissan Brand Bold" panose="020B0804020204030204" pitchFamily="34" charset="0"/>
                  <a:ea typeface="A-OTF 新ゴ Pro M"/>
                  <a:cs typeface="A-OTF 新ゴ Pro M"/>
                </a:rPr>
                <a:t>transmitida</a:t>
              </a:r>
              <a:r>
                <a:rPr lang="en-US" altLang="ja-JP" sz="2400" dirty="0">
                  <a:latin typeface="Nissan Brand Bold" panose="020B0804020204030204" pitchFamily="34" charset="0"/>
                  <a:ea typeface="A-OTF 新ゴ Pro M"/>
                  <a:cs typeface="A-OTF 新ゴ Pro M"/>
                </a:rPr>
                <a:t> </a:t>
              </a:r>
              <a:r>
                <a:rPr lang="en-US" altLang="ja-JP" sz="2400" dirty="0" err="1">
                  <a:latin typeface="Nissan Brand Bold" panose="020B0804020204030204" pitchFamily="34" charset="0"/>
                  <a:ea typeface="A-OTF 新ゴ Pro M"/>
                  <a:cs typeface="A-OTF 新ゴ Pro M"/>
                </a:rPr>
                <a:t>à</a:t>
              </a:r>
              <a:r>
                <a:rPr lang="en-US" altLang="ja-JP" sz="2400" dirty="0" err="1" smtClean="0">
                  <a:latin typeface="Nissan Brand Bold" panose="020B0804020204030204" pitchFamily="34" charset="0"/>
                  <a:ea typeface="A-OTF 新ゴ Pro M"/>
                  <a:cs typeface="A-OTF 新ゴ Pro M"/>
                </a:rPr>
                <a:t>s</a:t>
              </a:r>
              <a:r>
                <a:rPr lang="en-US" altLang="ja-JP" sz="2400" dirty="0" smtClean="0">
                  <a:latin typeface="Nissan Brand Bold" panose="020B0804020204030204" pitchFamily="34" charset="0"/>
                  <a:ea typeface="A-OTF 新ゴ Pro M"/>
                  <a:cs typeface="A-OTF 新ゴ Pro M"/>
                </a:rPr>
                <a:t> </a:t>
              </a:r>
              <a:r>
                <a:rPr lang="en-US" altLang="ja-JP" sz="2400" dirty="0" err="1">
                  <a:latin typeface="Nissan Brand Bold" panose="020B0804020204030204" pitchFamily="34" charset="0"/>
                  <a:ea typeface="A-OTF 新ゴ Pro M"/>
                  <a:cs typeface="A-OTF 新ゴ Pro M"/>
                </a:rPr>
                <a:t>rodas</a:t>
              </a:r>
              <a:endParaRPr lang="en-US" altLang="ja-JP" sz="2400" dirty="0">
                <a:latin typeface="Nissan Brand Bold" panose="020B0804020204030204" pitchFamily="34" charset="0"/>
                <a:ea typeface="A-OTF 新ゴ Pro M"/>
                <a:cs typeface="A-OTF 新ゴ Pro M"/>
              </a:endParaRPr>
            </a:p>
          </p:txBody>
        </p:sp>
        <p:sp>
          <p:nvSpPr>
            <p:cNvPr id="44" name="コンテンツ プレースホルダー 1"/>
            <p:cNvSpPr txBox="1">
              <a:spLocks/>
            </p:cNvSpPr>
            <p:nvPr/>
          </p:nvSpPr>
          <p:spPr>
            <a:xfrm>
              <a:off x="10728727" y="11226801"/>
              <a:ext cx="3657600" cy="609600"/>
            </a:xfrm>
            <a:prstGeom prst="rect">
              <a:avLst/>
            </a:prstGeom>
          </p:spPr>
          <p:txBody>
            <a:bodyPr lIns="0" tIns="0" rIns="0" bIns="0" anchor="t"/>
            <a:lstStyle/>
            <a:p>
              <a:pPr lvl="0" algn="ctr" eaLnBrk="0" hangingPunct="0">
                <a:lnSpc>
                  <a:spcPts val="2580"/>
                </a:lnSpc>
                <a:spcBef>
                  <a:spcPts val="0"/>
                </a:spcBef>
                <a:defRPr/>
              </a:pPr>
              <a:r>
                <a:rPr lang="en-US" altLang="ja-JP" sz="2400" dirty="0" err="1" smtClean="0">
                  <a:latin typeface="Nissan Brand Bold" panose="020B0804020204030204" pitchFamily="34" charset="0"/>
                  <a:ea typeface="A-OTF 新ゴ Pro M"/>
                  <a:cs typeface="A-OTF 新ゴ Pro M"/>
                </a:rPr>
                <a:t>Carga</a:t>
              </a:r>
              <a:endParaRPr lang="en-US" altLang="ja-JP" sz="2400" dirty="0" smtClean="0">
                <a:latin typeface="Nissan Brand Bold" panose="020B0804020204030204" pitchFamily="34" charset="0"/>
                <a:ea typeface="A-OTF 新ゴ Pro M"/>
                <a:cs typeface="A-OTF 新ゴ Pro 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7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13734256" cy="309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8" name="図 7" descr="headder.psd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1277144" y="1421396"/>
            <a:ext cx="29028569" cy="5486400"/>
          </a:xfrm>
          <a:prstGeom prst="rect">
            <a:avLst/>
          </a:prstGeom>
        </p:spPr>
      </p:pic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5847556" y="3356028"/>
            <a:ext cx="12573000" cy="1447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altLang="ja-JP" sz="6700" b="1" dirty="0" err="1" smtClean="0">
                <a:solidFill>
                  <a:prstClr val="black"/>
                </a:solidFill>
                <a:latin typeface="Nissan Brand Regular"/>
                <a:ea typeface="Nissan Brand Regular"/>
                <a:cs typeface="Nissan Brand Regular"/>
              </a:rPr>
              <a:t>Muito</a:t>
            </a:r>
            <a:r>
              <a:rPr lang="en-US" altLang="ja-JP" sz="6700" b="1" dirty="0" smtClean="0">
                <a:solidFill>
                  <a:prstClr val="black"/>
                </a:solidFill>
                <a:latin typeface="Nissan Brand Regular"/>
                <a:ea typeface="Nissan Brand Regular"/>
                <a:cs typeface="Nissan Brand Regular"/>
              </a:rPr>
              <a:t> Obrigado !</a:t>
            </a:r>
            <a:endParaRPr lang="ja-JP" altLang="en-US" sz="6700" b="1" dirty="0">
              <a:solidFill>
                <a:prstClr val="black"/>
              </a:solidFill>
              <a:latin typeface="Nissan Brand Regular"/>
              <a:ea typeface="Nissan Brand Regular"/>
              <a:cs typeface="Nissan Brand Regular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020" y="6735208"/>
            <a:ext cx="1963674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 anchor="t">
        <a:spAutoFit/>
      </a:bodyPr>
      <a:lstStyle>
        <a:defPPr fontAlgn="auto">
          <a:lnSpc>
            <a:spcPts val="3140"/>
          </a:lnSpc>
          <a:spcBef>
            <a:spcPts val="0"/>
          </a:spcBef>
          <a:spcAft>
            <a:spcPts val="0"/>
          </a:spcAft>
          <a:buClr>
            <a:srgbClr val="2DBF00"/>
          </a:buClr>
          <a:defRPr sz="2700" dirty="0" smtClean="0">
            <a:solidFill>
              <a:srgbClr val="000000"/>
            </a:solidFill>
            <a:latin typeface="Nissan Brand Bold" panose="020B0804020204030204" pitchFamily="34" charset="0"/>
            <a:ea typeface="A-OTF 新ゴ Pro M"/>
            <a:cs typeface="A-OTF 新ゴ Pro M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2000" dirty="0" smtClean="0">
            <a:solidFill>
              <a:schemeClr val="tx1"/>
            </a:solidFill>
            <a:latin typeface="HGP創英角ｺﾞｼｯｸUB" pitchFamily="50" charset="-128"/>
            <a:ea typeface="HGP創英角ｺﾞｼｯｸUB" pitchFamily="50" charset="-128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2000" dirty="0" smtClean="0">
            <a:solidFill>
              <a:schemeClr val="tx1"/>
            </a:solidFill>
            <a:latin typeface="HGP創英角ｺﾞｼｯｸUB" pitchFamily="50" charset="-128"/>
            <a:ea typeface="HGP創英角ｺﾞｼｯｸUB" pitchFamily="50" charset="-128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332</Words>
  <Application>Microsoft Office PowerPoint</Application>
  <PresentationFormat>Personalizar</PresentationFormat>
  <Paragraphs>69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1_デザインの設定</vt:lpstr>
      <vt:lpstr>デザインの設定</vt:lpstr>
      <vt:lpstr>Office テーマ</vt:lpstr>
      <vt:lpstr>2_デザインの設定</vt:lpstr>
      <vt:lpstr>3_デザインの設定</vt:lpstr>
      <vt:lpstr>1_Office テーマ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Carvalho, Alexandre</dc:creator>
  <cp:lastModifiedBy>gestor_seg</cp:lastModifiedBy>
  <cp:revision>11</cp:revision>
  <dcterms:modified xsi:type="dcterms:W3CDTF">2016-12-13T10:51:49Z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-51097166</vt:i4>
  </property>
  <property fmtid="{D5CDD505-2E9C-101B-9397-08002B2CF9AE}" pid="3" name="_NewReviewCycle">
    <vt:lpwstr/>
  </property>
  <property fmtid="{D5CDD505-2E9C-101B-9397-08002B2CF9AE}" pid="4" name="_EmailSubject">
    <vt:lpwstr>RenovaBio2016 - Draft</vt:lpwstr>
  </property>
  <property fmtid="{D5CDD505-2E9C-101B-9397-08002B2CF9AE}" pid="5" name="_AuthorEmail">
    <vt:lpwstr>Ricardo.Abe@nissan.com.br</vt:lpwstr>
  </property>
  <property fmtid="{D5CDD505-2E9C-101B-9397-08002B2CF9AE}" pid="6" name="_AuthorEmailDisplayName">
    <vt:lpwstr>Abe, Ricardo</vt:lpwstr>
  </property>
</Properties>
</file>