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381" r:id="rId2"/>
    <p:sldId id="497" r:id="rId3"/>
    <p:sldId id="498" r:id="rId4"/>
    <p:sldId id="499" r:id="rId5"/>
    <p:sldId id="500" r:id="rId6"/>
    <p:sldId id="501" r:id="rId7"/>
    <p:sldId id="502" r:id="rId8"/>
    <p:sldId id="503" r:id="rId9"/>
    <p:sldId id="504" r:id="rId10"/>
    <p:sldId id="505" r:id="rId11"/>
    <p:sldId id="506" r:id="rId12"/>
    <p:sldId id="507" r:id="rId13"/>
    <p:sldId id="508" r:id="rId14"/>
    <p:sldId id="509" r:id="rId15"/>
    <p:sldId id="510" r:id="rId16"/>
    <p:sldId id="511" r:id="rId17"/>
    <p:sldId id="496" r:id="rId18"/>
  </p:sldIdLst>
  <p:sldSz cx="9144000" cy="6858000" type="screen4x3"/>
  <p:notesSz cx="6669088" cy="9926638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  <a:srgbClr val="008000"/>
    <a:srgbClr val="33CC33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14" autoAdjust="0"/>
    <p:restoredTop sz="93800" autoAdjust="0"/>
  </p:normalViewPr>
  <p:slideViewPr>
    <p:cSldViewPr>
      <p:cViewPr>
        <p:scale>
          <a:sx n="70" d="100"/>
          <a:sy n="70" d="100"/>
        </p:scale>
        <p:origin x="-1146" y="-264"/>
      </p:cViewPr>
      <p:guideLst>
        <p:guide orient="horz" pos="816"/>
        <p:guide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8" d="100"/>
        <a:sy n="98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889938" cy="496332"/>
          </a:xfrm>
          <a:prstGeom prst="rect">
            <a:avLst/>
          </a:prstGeom>
        </p:spPr>
        <p:txBody>
          <a:bodyPr vert="horz" lIns="94829" tIns="47414" rIns="94829" bIns="47414" rtlCol="0"/>
          <a:lstStyle>
            <a:lvl1pPr algn="l">
              <a:defRPr sz="13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4829" tIns="47414" rIns="94829" bIns="47414" rtlCol="0"/>
          <a:lstStyle>
            <a:lvl1pPr algn="r">
              <a:defRPr sz="1300"/>
            </a:lvl1pPr>
          </a:lstStyle>
          <a:p>
            <a:fld id="{B7D5932D-CE54-49B4-B210-4660399526B6}" type="datetimeFigureOut">
              <a:rPr lang="pt-BR" smtClean="0"/>
              <a:pPr/>
              <a:t>12/12/2016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829" tIns="47414" rIns="94829" bIns="47414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66909" y="4715154"/>
            <a:ext cx="5335270" cy="4466987"/>
          </a:xfrm>
          <a:prstGeom prst="rect">
            <a:avLst/>
          </a:prstGeom>
        </p:spPr>
        <p:txBody>
          <a:bodyPr vert="horz" lIns="94829" tIns="47414" rIns="94829" bIns="47414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889938" cy="496332"/>
          </a:xfrm>
          <a:prstGeom prst="rect">
            <a:avLst/>
          </a:prstGeom>
        </p:spPr>
        <p:txBody>
          <a:bodyPr vert="horz" lIns="94829" tIns="47414" rIns="94829" bIns="47414" rtlCol="0" anchor="b"/>
          <a:lstStyle>
            <a:lvl1pPr algn="l">
              <a:defRPr sz="13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777607" y="9428584"/>
            <a:ext cx="2889938" cy="496332"/>
          </a:xfrm>
          <a:prstGeom prst="rect">
            <a:avLst/>
          </a:prstGeom>
        </p:spPr>
        <p:txBody>
          <a:bodyPr vert="horz" lIns="94829" tIns="47414" rIns="94829" bIns="47414" rtlCol="0" anchor="b"/>
          <a:lstStyle>
            <a:lvl1pPr algn="r">
              <a:defRPr sz="1300"/>
            </a:lvl1pPr>
          </a:lstStyle>
          <a:p>
            <a:fld id="{3710DBD2-69A5-4B9F-AFAD-2129855E4267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B1BD5-B394-4C25-AF88-F505BCF71E99}" type="datetimeFigureOut">
              <a:rPr lang="pt-BR" smtClean="0"/>
              <a:pPr/>
              <a:t>12/12/2016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A9694-745C-4AFB-BB6B-94BD39B893B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B1BD5-B394-4C25-AF88-F505BCF71E99}" type="datetimeFigureOut">
              <a:rPr lang="pt-BR" smtClean="0"/>
              <a:pPr/>
              <a:t>12/12/2016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A9694-745C-4AFB-BB6B-94BD39B893B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B1BD5-B394-4C25-AF88-F505BCF71E99}" type="datetimeFigureOut">
              <a:rPr lang="pt-BR" smtClean="0"/>
              <a:pPr/>
              <a:t>12/12/2016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A9694-745C-4AFB-BB6B-94BD39B893B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B1BD5-B394-4C25-AF88-F505BCF71E99}" type="datetimeFigureOut">
              <a:rPr lang="pt-BR" smtClean="0"/>
              <a:pPr/>
              <a:t>12/12/2016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A9694-745C-4AFB-BB6B-94BD39B893B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B1BD5-B394-4C25-AF88-F505BCF71E99}" type="datetimeFigureOut">
              <a:rPr lang="pt-BR" smtClean="0"/>
              <a:pPr/>
              <a:t>12/12/2016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A9694-745C-4AFB-BB6B-94BD39B893B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B1BD5-B394-4C25-AF88-F505BCF71E99}" type="datetimeFigureOut">
              <a:rPr lang="pt-BR" smtClean="0"/>
              <a:pPr/>
              <a:t>12/12/2016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A9694-745C-4AFB-BB6B-94BD39B893B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B1BD5-B394-4C25-AF88-F505BCF71E99}" type="datetimeFigureOut">
              <a:rPr lang="pt-BR" smtClean="0"/>
              <a:pPr/>
              <a:t>12/12/2016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A9694-745C-4AFB-BB6B-94BD39B893B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B1BD5-B394-4C25-AF88-F505BCF71E99}" type="datetimeFigureOut">
              <a:rPr lang="pt-BR" smtClean="0"/>
              <a:pPr/>
              <a:t>12/12/2016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A9694-745C-4AFB-BB6B-94BD39B893B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B1BD5-B394-4C25-AF88-F505BCF71E99}" type="datetimeFigureOut">
              <a:rPr lang="pt-BR" smtClean="0"/>
              <a:pPr/>
              <a:t>12/12/2016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A9694-745C-4AFB-BB6B-94BD39B893B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B1BD5-B394-4C25-AF88-F505BCF71E99}" type="datetimeFigureOut">
              <a:rPr lang="pt-BR" smtClean="0"/>
              <a:pPr/>
              <a:t>12/12/2016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A9694-745C-4AFB-BB6B-94BD39B893B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B1BD5-B394-4C25-AF88-F505BCF71E99}" type="datetimeFigureOut">
              <a:rPr lang="pt-BR" smtClean="0"/>
              <a:pPr/>
              <a:t>12/12/2016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A9694-745C-4AFB-BB6B-94BD39B893B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0B1BD5-B394-4C25-AF88-F505BCF71E99}" type="datetimeFigureOut">
              <a:rPr lang="pt-BR" smtClean="0"/>
              <a:pPr/>
              <a:t>12/12/2016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8A9694-745C-4AFB-BB6B-94BD39B893B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12" Type="http://schemas.openxmlformats.org/officeDocument/2006/relationships/image" Target="../media/image28.jpeg"/><Relationship Id="rId17" Type="http://schemas.openxmlformats.org/officeDocument/2006/relationships/image" Target="../media/image33.png"/><Relationship Id="rId2" Type="http://schemas.openxmlformats.org/officeDocument/2006/relationships/image" Target="../media/image4.jpe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27.jpeg"/><Relationship Id="rId5" Type="http://schemas.openxmlformats.org/officeDocument/2006/relationships/image" Target="../media/image21.jpeg"/><Relationship Id="rId15" Type="http://schemas.openxmlformats.org/officeDocument/2006/relationships/image" Target="../media/image31.png"/><Relationship Id="rId10" Type="http://schemas.openxmlformats.org/officeDocument/2006/relationships/image" Target="../media/image26.jpeg"/><Relationship Id="rId19" Type="http://schemas.openxmlformats.org/officeDocument/2006/relationships/image" Target="../media/image35.png"/><Relationship Id="rId4" Type="http://schemas.openxmlformats.org/officeDocument/2006/relationships/image" Target="../media/image20.jpe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700"/>
            <a:ext cx="9144000" cy="68452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032533" y="12700"/>
            <a:ext cx="4111468" cy="6845300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032533" y="1052736"/>
            <a:ext cx="4111467" cy="2160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2800" dirty="0" smtClean="0"/>
          </a:p>
          <a:p>
            <a:r>
              <a:rPr lang="pt-BR" sz="2800" dirty="0" smtClean="0"/>
              <a:t> </a:t>
            </a:r>
            <a:r>
              <a:rPr lang="pt-BR" sz="2800" b="1" dirty="0" smtClean="0"/>
              <a:t>RENOVABIO – PROPOSTAS DO SETOR SUCROENERGÉTICO E AGENDA PARA 2030</a:t>
            </a:r>
            <a:endParaRPr lang="en-US" sz="2800" dirty="0">
              <a:solidFill>
                <a:srgbClr val="403D3E"/>
              </a:solidFill>
              <a:latin typeface="Arial Black"/>
              <a:cs typeface="Arial Black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32533" y="6021288"/>
            <a:ext cx="41114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403D3E"/>
                </a:solidFill>
                <a:latin typeface="Arial"/>
                <a:cs typeface="Arial"/>
              </a:rPr>
              <a:t>DEZEMBRO DE 2016</a:t>
            </a:r>
            <a:endParaRPr lang="en-US" sz="2400" b="1" dirty="0">
              <a:solidFill>
                <a:srgbClr val="7BBE0B"/>
              </a:solidFill>
              <a:latin typeface="Arial Black"/>
              <a:cs typeface="Arial Black"/>
            </a:endParaRPr>
          </a:p>
        </p:txBody>
      </p:sp>
      <p:pic>
        <p:nvPicPr>
          <p:cNvPr id="10" name="Picture 9" descr="Logo Foru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3501008"/>
            <a:ext cx="3059832" cy="170846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486800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  <p:pic>
        <p:nvPicPr>
          <p:cNvPr id="3" name="Picture 8" descr="logo JPEG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96336" y="6134120"/>
            <a:ext cx="1412438" cy="674704"/>
          </a:xfrm>
          <a:prstGeom prst="rect">
            <a:avLst/>
          </a:prstGeom>
        </p:spPr>
      </p:pic>
      <p:cxnSp>
        <p:nvCxnSpPr>
          <p:cNvPr id="4" name="Straight Connector 6"/>
          <p:cNvCxnSpPr/>
          <p:nvPr/>
        </p:nvCxnSpPr>
        <p:spPr>
          <a:xfrm>
            <a:off x="323528" y="980728"/>
            <a:ext cx="8280920" cy="0"/>
          </a:xfrm>
          <a:prstGeom prst="line">
            <a:avLst/>
          </a:prstGeom>
          <a:ln w="63500">
            <a:solidFill>
              <a:srgbClr val="33CC33"/>
            </a:solidFill>
          </a:ln>
          <a:effectLst>
            <a:outerShdw blurRad="40000" dist="254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  <p:pic>
        <p:nvPicPr>
          <p:cNvPr id="3" name="Picture 8" descr="logo JPEG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96336" y="6134120"/>
            <a:ext cx="1412438" cy="674704"/>
          </a:xfrm>
          <a:prstGeom prst="rect">
            <a:avLst/>
          </a:prstGeom>
        </p:spPr>
      </p:pic>
      <p:cxnSp>
        <p:nvCxnSpPr>
          <p:cNvPr id="4" name="Straight Connector 6"/>
          <p:cNvCxnSpPr/>
          <p:nvPr/>
        </p:nvCxnSpPr>
        <p:spPr>
          <a:xfrm>
            <a:off x="323528" y="980728"/>
            <a:ext cx="8280920" cy="0"/>
          </a:xfrm>
          <a:prstGeom prst="line">
            <a:avLst/>
          </a:prstGeom>
          <a:ln w="63500">
            <a:solidFill>
              <a:srgbClr val="33CC33"/>
            </a:solidFill>
          </a:ln>
          <a:effectLst>
            <a:outerShdw blurRad="40000" dist="254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  <p:pic>
        <p:nvPicPr>
          <p:cNvPr id="3" name="Picture 8" descr="logo JPEG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96336" y="6134120"/>
            <a:ext cx="1412438" cy="674704"/>
          </a:xfrm>
          <a:prstGeom prst="rect">
            <a:avLst/>
          </a:prstGeom>
        </p:spPr>
      </p:pic>
      <p:cxnSp>
        <p:nvCxnSpPr>
          <p:cNvPr id="4" name="Straight Connector 6"/>
          <p:cNvCxnSpPr/>
          <p:nvPr/>
        </p:nvCxnSpPr>
        <p:spPr>
          <a:xfrm>
            <a:off x="323528" y="980728"/>
            <a:ext cx="8280920" cy="0"/>
          </a:xfrm>
          <a:prstGeom prst="line">
            <a:avLst/>
          </a:prstGeom>
          <a:ln w="63500">
            <a:solidFill>
              <a:srgbClr val="33CC33"/>
            </a:solidFill>
          </a:ln>
          <a:effectLst>
            <a:outerShdw blurRad="40000" dist="254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  <p:pic>
        <p:nvPicPr>
          <p:cNvPr id="3" name="Picture 8" descr="logo JPEG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96336" y="6134120"/>
            <a:ext cx="1412438" cy="674704"/>
          </a:xfrm>
          <a:prstGeom prst="rect">
            <a:avLst/>
          </a:prstGeom>
        </p:spPr>
      </p:pic>
      <p:cxnSp>
        <p:nvCxnSpPr>
          <p:cNvPr id="4" name="Straight Connector 6"/>
          <p:cNvCxnSpPr/>
          <p:nvPr/>
        </p:nvCxnSpPr>
        <p:spPr>
          <a:xfrm>
            <a:off x="323528" y="980728"/>
            <a:ext cx="8280920" cy="0"/>
          </a:xfrm>
          <a:prstGeom prst="line">
            <a:avLst/>
          </a:prstGeom>
          <a:ln w="63500">
            <a:solidFill>
              <a:srgbClr val="33CC33"/>
            </a:solidFill>
          </a:ln>
          <a:effectLst>
            <a:outerShdw blurRad="40000" dist="254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  <p:pic>
        <p:nvPicPr>
          <p:cNvPr id="3" name="Picture 8" descr="logo JPEG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96336" y="6134120"/>
            <a:ext cx="1412438" cy="674704"/>
          </a:xfrm>
          <a:prstGeom prst="rect">
            <a:avLst/>
          </a:prstGeom>
        </p:spPr>
      </p:pic>
      <p:cxnSp>
        <p:nvCxnSpPr>
          <p:cNvPr id="4" name="Straight Connector 6"/>
          <p:cNvCxnSpPr/>
          <p:nvPr/>
        </p:nvCxnSpPr>
        <p:spPr>
          <a:xfrm>
            <a:off x="323528" y="980728"/>
            <a:ext cx="8280920" cy="0"/>
          </a:xfrm>
          <a:prstGeom prst="line">
            <a:avLst/>
          </a:prstGeom>
          <a:ln w="63500">
            <a:solidFill>
              <a:srgbClr val="33CC33"/>
            </a:solidFill>
          </a:ln>
          <a:effectLst>
            <a:outerShdw blurRad="40000" dist="254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  <p:pic>
        <p:nvPicPr>
          <p:cNvPr id="3" name="Picture 8" descr="logo JPEG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96336" y="6134120"/>
            <a:ext cx="1412438" cy="674704"/>
          </a:xfrm>
          <a:prstGeom prst="rect">
            <a:avLst/>
          </a:prstGeom>
        </p:spPr>
      </p:pic>
      <p:cxnSp>
        <p:nvCxnSpPr>
          <p:cNvPr id="4" name="Straight Connector 6"/>
          <p:cNvCxnSpPr/>
          <p:nvPr/>
        </p:nvCxnSpPr>
        <p:spPr>
          <a:xfrm>
            <a:off x="323528" y="980728"/>
            <a:ext cx="8280920" cy="0"/>
          </a:xfrm>
          <a:prstGeom prst="line">
            <a:avLst/>
          </a:prstGeom>
          <a:ln w="63500">
            <a:solidFill>
              <a:srgbClr val="33CC33"/>
            </a:solidFill>
          </a:ln>
          <a:effectLst>
            <a:outerShdw blurRad="40000" dist="254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  <p:pic>
        <p:nvPicPr>
          <p:cNvPr id="3" name="Picture 8" descr="logo JPEG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96336" y="6134120"/>
            <a:ext cx="1412438" cy="674704"/>
          </a:xfrm>
          <a:prstGeom prst="rect">
            <a:avLst/>
          </a:prstGeom>
        </p:spPr>
      </p:pic>
      <p:cxnSp>
        <p:nvCxnSpPr>
          <p:cNvPr id="4" name="Straight Connector 6"/>
          <p:cNvCxnSpPr/>
          <p:nvPr/>
        </p:nvCxnSpPr>
        <p:spPr>
          <a:xfrm>
            <a:off x="323528" y="980728"/>
            <a:ext cx="8280920" cy="0"/>
          </a:xfrm>
          <a:prstGeom prst="line">
            <a:avLst/>
          </a:prstGeom>
          <a:ln w="63500">
            <a:solidFill>
              <a:srgbClr val="33CC33"/>
            </a:solidFill>
          </a:ln>
          <a:effectLst>
            <a:outerShdw blurRad="40000" dist="254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logo JPEG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188640"/>
            <a:ext cx="2520280" cy="1203906"/>
          </a:xfrm>
          <a:prstGeom prst="rect">
            <a:avLst/>
          </a:prstGeom>
        </p:spPr>
      </p:pic>
      <p:pic>
        <p:nvPicPr>
          <p:cNvPr id="25" name="Imagem 11" descr="C:\Users\FNS\Documents\documentos do forum\Logomarcas entidades\logo_fundo_branco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53210" y="3495952"/>
            <a:ext cx="2209854" cy="1887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Imagem 4" descr="C:\Users\FNS\Documents\documentos do forum\LOGOMARCAS ENTIDADES 09.09.16\logo_udop_original_sem_escrito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09262" y="3789040"/>
            <a:ext cx="1090930" cy="643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Imagem 5" descr="C:\Users\FNS\Documents\documentos do forum\Logomarcas entidades\Sindicanácool (2)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852936"/>
            <a:ext cx="1200150" cy="75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Imagem 6" descr="C:\Users\FNS\Documents\documentos do forum\Logomarcas entidades\logo (2).bmp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916832"/>
            <a:ext cx="1772920" cy="420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Imagem 7" descr="C:\Users\FNS\Documents\documentos do forum\Logomarcas entidades\UNICA02_JPG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7660" y="2996952"/>
            <a:ext cx="1644650" cy="635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Imagem 9" descr="C:\Users\FNS\Documents\documentos do forum\Logomarcas entidades\logo_siamig-2010 - Atual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5013176"/>
            <a:ext cx="1694180" cy="681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Imagem 10" descr="C:\Users\FNS\Documents\documentos do forum\Logomarcas entidades\logodef (2).bmp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879" y="5013176"/>
            <a:ext cx="1030605" cy="866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Imagem 14" descr="C:\Users\FNS\Documents\documentos do forum\Logomarcas entidades\LOGO - SINDACUCAR-AL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9752" y="5272375"/>
            <a:ext cx="1852930" cy="316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Imagem 15" descr="C:\Users\FNS\Documents\documentos do forum\Logomarcas entidades\LOGOTIPO_SINDALCOOL.jp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288" y="5013176"/>
            <a:ext cx="1613535" cy="591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Imagem 16" descr="C:\Users\FNS\Documents\documentos do forum\Logomarcas entidades\SINDALCOOL.jpg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95234" y="2996952"/>
            <a:ext cx="2075180" cy="445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5733256"/>
            <a:ext cx="1381125" cy="90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Retângulo 19"/>
          <p:cNvSpPr/>
          <p:nvPr/>
        </p:nvSpPr>
        <p:spPr>
          <a:xfrm>
            <a:off x="179512" y="6084004"/>
            <a:ext cx="22138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>
                <a:solidFill>
                  <a:schemeClr val="accent3">
                    <a:lumMod val="50000"/>
                  </a:schemeClr>
                </a:solidFill>
                <a:latin typeface="Arial Black"/>
                <a:cs typeface="Arial Black"/>
              </a:rPr>
              <a:t>SINDAÇÚCAR/PI</a:t>
            </a:r>
            <a:endParaRPr lang="pt-BR" dirty="0">
              <a:solidFill>
                <a:schemeClr val="accent3">
                  <a:lumMod val="50000"/>
                </a:schemeClr>
              </a:solidFill>
              <a:latin typeface="Arial Black"/>
              <a:cs typeface="Arial Black"/>
            </a:endParaRPr>
          </a:p>
        </p:txBody>
      </p:sp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700808"/>
            <a:ext cx="211455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 descr="Biosul completo.pn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89205" y="3789040"/>
            <a:ext cx="1343235" cy="936104"/>
          </a:xfrm>
          <a:prstGeom prst="rect">
            <a:avLst/>
          </a:prstGeom>
        </p:spPr>
      </p:pic>
      <p:cxnSp>
        <p:nvCxnSpPr>
          <p:cNvPr id="47" name="Straight Connector 46"/>
          <p:cNvCxnSpPr/>
          <p:nvPr/>
        </p:nvCxnSpPr>
        <p:spPr>
          <a:xfrm>
            <a:off x="251520" y="1556792"/>
            <a:ext cx="8568952" cy="0"/>
          </a:xfrm>
          <a:prstGeom prst="line">
            <a:avLst/>
          </a:prstGeom>
          <a:ln w="63500">
            <a:solidFill>
              <a:srgbClr val="33CC33"/>
            </a:solidFill>
          </a:ln>
          <a:effectLst>
            <a:outerShdw blurRad="40000" dist="254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627784" y="2852936"/>
            <a:ext cx="1533525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23528" y="3789040"/>
            <a:ext cx="134302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251520" y="1700808"/>
            <a:ext cx="1872208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2555776" y="1700808"/>
            <a:ext cx="2135552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  <p:pic>
        <p:nvPicPr>
          <p:cNvPr id="3" name="Picture 8" descr="logo JPEG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96336" y="6134120"/>
            <a:ext cx="1412438" cy="674704"/>
          </a:xfrm>
          <a:prstGeom prst="rect">
            <a:avLst/>
          </a:prstGeom>
        </p:spPr>
      </p:pic>
      <p:cxnSp>
        <p:nvCxnSpPr>
          <p:cNvPr id="5" name="Straight Connector 6"/>
          <p:cNvCxnSpPr/>
          <p:nvPr/>
        </p:nvCxnSpPr>
        <p:spPr>
          <a:xfrm>
            <a:off x="323528" y="980728"/>
            <a:ext cx="8280920" cy="0"/>
          </a:xfrm>
          <a:prstGeom prst="line">
            <a:avLst/>
          </a:prstGeom>
          <a:ln w="63500">
            <a:solidFill>
              <a:srgbClr val="33CC33"/>
            </a:solidFill>
          </a:ln>
          <a:effectLst>
            <a:outerShdw blurRad="40000" dist="254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  <p:pic>
        <p:nvPicPr>
          <p:cNvPr id="3" name="Picture 8" descr="logo JPEG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96336" y="6134120"/>
            <a:ext cx="1412438" cy="674704"/>
          </a:xfrm>
          <a:prstGeom prst="rect">
            <a:avLst/>
          </a:prstGeom>
        </p:spPr>
      </p:pic>
      <p:cxnSp>
        <p:nvCxnSpPr>
          <p:cNvPr id="4" name="Straight Connector 6"/>
          <p:cNvCxnSpPr/>
          <p:nvPr/>
        </p:nvCxnSpPr>
        <p:spPr>
          <a:xfrm>
            <a:off x="323528" y="980728"/>
            <a:ext cx="8280920" cy="0"/>
          </a:xfrm>
          <a:prstGeom prst="line">
            <a:avLst/>
          </a:prstGeom>
          <a:ln w="63500">
            <a:solidFill>
              <a:srgbClr val="33CC33"/>
            </a:solidFill>
          </a:ln>
          <a:effectLst>
            <a:outerShdw blurRad="40000" dist="254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  <p:pic>
        <p:nvPicPr>
          <p:cNvPr id="3" name="Picture 8" descr="logo JPEG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96336" y="6134120"/>
            <a:ext cx="1412438" cy="674704"/>
          </a:xfrm>
          <a:prstGeom prst="rect">
            <a:avLst/>
          </a:prstGeom>
        </p:spPr>
      </p:pic>
      <p:cxnSp>
        <p:nvCxnSpPr>
          <p:cNvPr id="4" name="Straight Connector 6"/>
          <p:cNvCxnSpPr/>
          <p:nvPr/>
        </p:nvCxnSpPr>
        <p:spPr>
          <a:xfrm>
            <a:off x="323528" y="980728"/>
            <a:ext cx="8280920" cy="0"/>
          </a:xfrm>
          <a:prstGeom prst="line">
            <a:avLst/>
          </a:prstGeom>
          <a:ln w="63500">
            <a:solidFill>
              <a:srgbClr val="33CC33"/>
            </a:solidFill>
          </a:ln>
          <a:effectLst>
            <a:outerShdw blurRad="40000" dist="254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  <p:pic>
        <p:nvPicPr>
          <p:cNvPr id="3" name="Picture 8" descr="logo JPEG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96336" y="6134120"/>
            <a:ext cx="1412438" cy="674704"/>
          </a:xfrm>
          <a:prstGeom prst="rect">
            <a:avLst/>
          </a:prstGeom>
        </p:spPr>
      </p:pic>
      <p:cxnSp>
        <p:nvCxnSpPr>
          <p:cNvPr id="4" name="Straight Connector 6"/>
          <p:cNvCxnSpPr/>
          <p:nvPr/>
        </p:nvCxnSpPr>
        <p:spPr>
          <a:xfrm>
            <a:off x="323528" y="980728"/>
            <a:ext cx="8280920" cy="0"/>
          </a:xfrm>
          <a:prstGeom prst="line">
            <a:avLst/>
          </a:prstGeom>
          <a:ln w="63500">
            <a:solidFill>
              <a:srgbClr val="33CC33"/>
            </a:solidFill>
          </a:ln>
          <a:effectLst>
            <a:outerShdw blurRad="40000" dist="254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  <p:pic>
        <p:nvPicPr>
          <p:cNvPr id="3" name="Picture 8" descr="logo JPEG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96336" y="6134120"/>
            <a:ext cx="1412438" cy="674704"/>
          </a:xfrm>
          <a:prstGeom prst="rect">
            <a:avLst/>
          </a:prstGeom>
        </p:spPr>
      </p:pic>
      <p:cxnSp>
        <p:nvCxnSpPr>
          <p:cNvPr id="4" name="Straight Connector 6"/>
          <p:cNvCxnSpPr/>
          <p:nvPr/>
        </p:nvCxnSpPr>
        <p:spPr>
          <a:xfrm>
            <a:off x="323528" y="980728"/>
            <a:ext cx="8280920" cy="0"/>
          </a:xfrm>
          <a:prstGeom prst="line">
            <a:avLst/>
          </a:prstGeom>
          <a:ln w="63500">
            <a:solidFill>
              <a:srgbClr val="33CC33"/>
            </a:solidFill>
          </a:ln>
          <a:effectLst>
            <a:outerShdw blurRad="40000" dist="254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  <p:pic>
        <p:nvPicPr>
          <p:cNvPr id="3" name="Picture 8" descr="logo JPEG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96336" y="6134120"/>
            <a:ext cx="1412438" cy="674704"/>
          </a:xfrm>
          <a:prstGeom prst="rect">
            <a:avLst/>
          </a:prstGeom>
        </p:spPr>
      </p:pic>
      <p:cxnSp>
        <p:nvCxnSpPr>
          <p:cNvPr id="4" name="Straight Connector 6"/>
          <p:cNvCxnSpPr/>
          <p:nvPr/>
        </p:nvCxnSpPr>
        <p:spPr>
          <a:xfrm>
            <a:off x="323528" y="980728"/>
            <a:ext cx="8280920" cy="0"/>
          </a:xfrm>
          <a:prstGeom prst="line">
            <a:avLst/>
          </a:prstGeom>
          <a:ln w="63500">
            <a:solidFill>
              <a:srgbClr val="33CC33"/>
            </a:solidFill>
          </a:ln>
          <a:effectLst>
            <a:outerShdw blurRad="40000" dist="254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  <p:pic>
        <p:nvPicPr>
          <p:cNvPr id="3" name="Picture 8" descr="logo JPEG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96336" y="6134120"/>
            <a:ext cx="1412438" cy="674704"/>
          </a:xfrm>
          <a:prstGeom prst="rect">
            <a:avLst/>
          </a:prstGeom>
        </p:spPr>
      </p:pic>
      <p:cxnSp>
        <p:nvCxnSpPr>
          <p:cNvPr id="4" name="Straight Connector 6"/>
          <p:cNvCxnSpPr/>
          <p:nvPr/>
        </p:nvCxnSpPr>
        <p:spPr>
          <a:xfrm>
            <a:off x="323528" y="980728"/>
            <a:ext cx="8280920" cy="0"/>
          </a:xfrm>
          <a:prstGeom prst="line">
            <a:avLst/>
          </a:prstGeom>
          <a:ln w="63500">
            <a:solidFill>
              <a:srgbClr val="33CC33"/>
            </a:solidFill>
          </a:ln>
          <a:effectLst>
            <a:outerShdw blurRad="40000" dist="254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  <p:pic>
        <p:nvPicPr>
          <p:cNvPr id="3" name="Picture 8" descr="logo JPEG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96336" y="6134120"/>
            <a:ext cx="1412438" cy="674704"/>
          </a:xfrm>
          <a:prstGeom prst="rect">
            <a:avLst/>
          </a:prstGeom>
        </p:spPr>
      </p:pic>
      <p:cxnSp>
        <p:nvCxnSpPr>
          <p:cNvPr id="4" name="Straight Connector 6"/>
          <p:cNvCxnSpPr/>
          <p:nvPr/>
        </p:nvCxnSpPr>
        <p:spPr>
          <a:xfrm>
            <a:off x="323528" y="980728"/>
            <a:ext cx="8280920" cy="0"/>
          </a:xfrm>
          <a:prstGeom prst="line">
            <a:avLst/>
          </a:prstGeom>
          <a:ln w="63500">
            <a:solidFill>
              <a:srgbClr val="33CC33"/>
            </a:solidFill>
          </a:ln>
          <a:effectLst>
            <a:outerShdw blurRad="40000" dist="254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1351</TotalTime>
  <Words>15</Words>
  <Application>Microsoft Office PowerPoint</Application>
  <PresentationFormat>Apresentação na tela (4:3)</PresentationFormat>
  <Paragraphs>4</Paragraphs>
  <Slides>17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18" baseType="lpstr">
      <vt:lpstr>Tema do Office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TI</dc:creator>
  <cp:lastModifiedBy>JOSÉ MAURO</cp:lastModifiedBy>
  <cp:revision>128</cp:revision>
  <dcterms:created xsi:type="dcterms:W3CDTF">2014-07-18T13:06:40Z</dcterms:created>
  <dcterms:modified xsi:type="dcterms:W3CDTF">2016-12-12T13:58:05Z</dcterms:modified>
</cp:coreProperties>
</file>