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381" r:id="rId2"/>
    <p:sldId id="497" r:id="rId3"/>
    <p:sldId id="498" r:id="rId4"/>
    <p:sldId id="499" r:id="rId5"/>
    <p:sldId id="500" r:id="rId6"/>
    <p:sldId id="501" r:id="rId7"/>
    <p:sldId id="502" r:id="rId8"/>
    <p:sldId id="503" r:id="rId9"/>
    <p:sldId id="504" r:id="rId10"/>
    <p:sldId id="505" r:id="rId11"/>
    <p:sldId id="506" r:id="rId12"/>
    <p:sldId id="507" r:id="rId13"/>
    <p:sldId id="508" r:id="rId14"/>
    <p:sldId id="509" r:id="rId15"/>
    <p:sldId id="510" r:id="rId16"/>
    <p:sldId id="511" r:id="rId17"/>
    <p:sldId id="496" r:id="rId18"/>
  </p:sldIdLst>
  <p:sldSz cx="9144000" cy="6858000" type="screen4x3"/>
  <p:notesSz cx="6669088" cy="9926638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00"/>
    <a:srgbClr val="008000"/>
    <a:srgbClr val="33CC33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14" autoAdjust="0"/>
    <p:restoredTop sz="93800" autoAdjust="0"/>
  </p:normalViewPr>
  <p:slideViewPr>
    <p:cSldViewPr>
      <p:cViewPr>
        <p:scale>
          <a:sx n="70" d="100"/>
          <a:sy n="70" d="100"/>
        </p:scale>
        <p:origin x="-1146" y="-264"/>
      </p:cViewPr>
      <p:guideLst>
        <p:guide orient="horz" pos="816"/>
        <p:guide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98" d="100"/>
        <a:sy n="98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889938" cy="496332"/>
          </a:xfrm>
          <a:prstGeom prst="rect">
            <a:avLst/>
          </a:prstGeom>
        </p:spPr>
        <p:txBody>
          <a:bodyPr vert="horz" lIns="94829" tIns="47414" rIns="94829" bIns="47414" rtlCol="0"/>
          <a:lstStyle>
            <a:lvl1pPr algn="l">
              <a:defRPr sz="13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777607" y="0"/>
            <a:ext cx="2889938" cy="496332"/>
          </a:xfrm>
          <a:prstGeom prst="rect">
            <a:avLst/>
          </a:prstGeom>
        </p:spPr>
        <p:txBody>
          <a:bodyPr vert="horz" lIns="94829" tIns="47414" rIns="94829" bIns="47414" rtlCol="0"/>
          <a:lstStyle>
            <a:lvl1pPr algn="r">
              <a:defRPr sz="1300"/>
            </a:lvl1pPr>
          </a:lstStyle>
          <a:p>
            <a:fld id="{B7D5932D-CE54-49B4-B210-4660399526B6}" type="datetimeFigureOut">
              <a:rPr lang="pt-BR" smtClean="0"/>
              <a:pPr/>
              <a:t>12/12/2016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854075" y="744538"/>
            <a:ext cx="4960938" cy="3721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829" tIns="47414" rIns="94829" bIns="47414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66909" y="4715154"/>
            <a:ext cx="5335270" cy="4466987"/>
          </a:xfrm>
          <a:prstGeom prst="rect">
            <a:avLst/>
          </a:prstGeom>
        </p:spPr>
        <p:txBody>
          <a:bodyPr vert="horz" lIns="94829" tIns="47414" rIns="94829" bIns="47414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1" y="9428584"/>
            <a:ext cx="2889938" cy="496332"/>
          </a:xfrm>
          <a:prstGeom prst="rect">
            <a:avLst/>
          </a:prstGeom>
        </p:spPr>
        <p:txBody>
          <a:bodyPr vert="horz" lIns="94829" tIns="47414" rIns="94829" bIns="47414" rtlCol="0" anchor="b"/>
          <a:lstStyle>
            <a:lvl1pPr algn="l">
              <a:defRPr sz="13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777607" y="9428584"/>
            <a:ext cx="2889938" cy="496332"/>
          </a:xfrm>
          <a:prstGeom prst="rect">
            <a:avLst/>
          </a:prstGeom>
        </p:spPr>
        <p:txBody>
          <a:bodyPr vert="horz" lIns="94829" tIns="47414" rIns="94829" bIns="47414" rtlCol="0" anchor="b"/>
          <a:lstStyle>
            <a:lvl1pPr algn="r">
              <a:defRPr sz="1300"/>
            </a:lvl1pPr>
          </a:lstStyle>
          <a:p>
            <a:fld id="{3710DBD2-69A5-4B9F-AFAD-2129855E4267}" type="slidenum">
              <a:rPr lang="pt-BR" smtClean="0"/>
              <a:pPr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0B1BD5-B394-4C25-AF88-F505BCF71E99}" type="datetimeFigureOut">
              <a:rPr lang="pt-BR" smtClean="0"/>
              <a:pPr/>
              <a:t>12/12/2016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8A9694-745C-4AFB-BB6B-94BD39B893B1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0B1BD5-B394-4C25-AF88-F505BCF71E99}" type="datetimeFigureOut">
              <a:rPr lang="pt-BR" smtClean="0"/>
              <a:pPr/>
              <a:t>12/12/2016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8A9694-745C-4AFB-BB6B-94BD39B893B1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0B1BD5-B394-4C25-AF88-F505BCF71E99}" type="datetimeFigureOut">
              <a:rPr lang="pt-BR" smtClean="0"/>
              <a:pPr/>
              <a:t>12/12/2016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8A9694-745C-4AFB-BB6B-94BD39B893B1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0B1BD5-B394-4C25-AF88-F505BCF71E99}" type="datetimeFigureOut">
              <a:rPr lang="pt-BR" smtClean="0"/>
              <a:pPr/>
              <a:t>12/12/2016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8A9694-745C-4AFB-BB6B-94BD39B893B1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0B1BD5-B394-4C25-AF88-F505BCF71E99}" type="datetimeFigureOut">
              <a:rPr lang="pt-BR" smtClean="0"/>
              <a:pPr/>
              <a:t>12/12/2016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8A9694-745C-4AFB-BB6B-94BD39B893B1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0B1BD5-B394-4C25-AF88-F505BCF71E99}" type="datetimeFigureOut">
              <a:rPr lang="pt-BR" smtClean="0"/>
              <a:pPr/>
              <a:t>12/12/2016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8A9694-745C-4AFB-BB6B-94BD39B893B1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0B1BD5-B394-4C25-AF88-F505BCF71E99}" type="datetimeFigureOut">
              <a:rPr lang="pt-BR" smtClean="0"/>
              <a:pPr/>
              <a:t>12/12/2016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8A9694-745C-4AFB-BB6B-94BD39B893B1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0B1BD5-B394-4C25-AF88-F505BCF71E99}" type="datetimeFigureOut">
              <a:rPr lang="pt-BR" smtClean="0"/>
              <a:pPr/>
              <a:t>12/12/2016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8A9694-745C-4AFB-BB6B-94BD39B893B1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0B1BD5-B394-4C25-AF88-F505BCF71E99}" type="datetimeFigureOut">
              <a:rPr lang="pt-BR" smtClean="0"/>
              <a:pPr/>
              <a:t>12/12/2016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8A9694-745C-4AFB-BB6B-94BD39B893B1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0B1BD5-B394-4C25-AF88-F505BCF71E99}" type="datetimeFigureOut">
              <a:rPr lang="pt-BR" smtClean="0"/>
              <a:pPr/>
              <a:t>12/12/2016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8A9694-745C-4AFB-BB6B-94BD39B893B1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0B1BD5-B394-4C25-AF88-F505BCF71E99}" type="datetimeFigureOut">
              <a:rPr lang="pt-BR" smtClean="0"/>
              <a:pPr/>
              <a:t>12/12/2016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8A9694-745C-4AFB-BB6B-94BD39B893B1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0B1BD5-B394-4C25-AF88-F505BCF71E99}" type="datetimeFigureOut">
              <a:rPr lang="pt-BR" smtClean="0"/>
              <a:pPr/>
              <a:t>12/12/2016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8A9694-745C-4AFB-BB6B-94BD39B893B1}" type="slidenum">
              <a:rPr lang="pt-BR" smtClean="0"/>
              <a:pPr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13" Type="http://schemas.openxmlformats.org/officeDocument/2006/relationships/image" Target="../media/image29.png"/><Relationship Id="rId18" Type="http://schemas.openxmlformats.org/officeDocument/2006/relationships/image" Target="../media/image34.png"/><Relationship Id="rId3" Type="http://schemas.openxmlformats.org/officeDocument/2006/relationships/image" Target="../media/image19.jpeg"/><Relationship Id="rId7" Type="http://schemas.openxmlformats.org/officeDocument/2006/relationships/image" Target="../media/image23.jpeg"/><Relationship Id="rId12" Type="http://schemas.openxmlformats.org/officeDocument/2006/relationships/image" Target="../media/image28.jpeg"/><Relationship Id="rId17" Type="http://schemas.openxmlformats.org/officeDocument/2006/relationships/image" Target="../media/image33.png"/><Relationship Id="rId2" Type="http://schemas.openxmlformats.org/officeDocument/2006/relationships/image" Target="../media/image4.jpeg"/><Relationship Id="rId16" Type="http://schemas.openxmlformats.org/officeDocument/2006/relationships/image" Target="../media/image3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11" Type="http://schemas.openxmlformats.org/officeDocument/2006/relationships/image" Target="../media/image27.jpeg"/><Relationship Id="rId5" Type="http://schemas.openxmlformats.org/officeDocument/2006/relationships/image" Target="../media/image21.jpeg"/><Relationship Id="rId15" Type="http://schemas.openxmlformats.org/officeDocument/2006/relationships/image" Target="../media/image31.png"/><Relationship Id="rId10" Type="http://schemas.openxmlformats.org/officeDocument/2006/relationships/image" Target="../media/image26.jpeg"/><Relationship Id="rId19" Type="http://schemas.openxmlformats.org/officeDocument/2006/relationships/image" Target="../media/image35.png"/><Relationship Id="rId4" Type="http://schemas.openxmlformats.org/officeDocument/2006/relationships/image" Target="../media/image20.jpeg"/><Relationship Id="rId9" Type="http://schemas.openxmlformats.org/officeDocument/2006/relationships/image" Target="../media/image25.png"/><Relationship Id="rId14" Type="http://schemas.openxmlformats.org/officeDocument/2006/relationships/image" Target="../media/image3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2700"/>
            <a:ext cx="9144000" cy="6845299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032533" y="12700"/>
            <a:ext cx="4111468" cy="6845300"/>
          </a:xfrm>
          <a:prstGeom prst="rect">
            <a:avLst/>
          </a:prstGeom>
          <a:solidFill>
            <a:schemeClr val="bg1">
              <a:alpha val="6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5032533" y="1052736"/>
            <a:ext cx="4111467" cy="21602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pt-BR" sz="2800" dirty="0" smtClean="0"/>
          </a:p>
          <a:p>
            <a:r>
              <a:rPr lang="pt-BR" sz="2800" dirty="0" smtClean="0"/>
              <a:t> </a:t>
            </a:r>
            <a:r>
              <a:rPr lang="pt-BR" sz="2800" b="1" dirty="0" smtClean="0"/>
              <a:t>RENOVABIO – PROPOSTAS DO SETOR SUCROENERGÉTICO E AGENDA PARA 2030</a:t>
            </a:r>
            <a:endParaRPr lang="en-US" sz="2800" dirty="0">
              <a:solidFill>
                <a:srgbClr val="403D3E"/>
              </a:solidFill>
              <a:latin typeface="Arial Black"/>
              <a:cs typeface="Arial Black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032533" y="6021288"/>
            <a:ext cx="411146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403D3E"/>
                </a:solidFill>
                <a:latin typeface="Arial"/>
                <a:cs typeface="Arial"/>
              </a:rPr>
              <a:t>DEZEMBRO DE 2016</a:t>
            </a:r>
            <a:endParaRPr lang="en-US" sz="2400" b="1" dirty="0">
              <a:solidFill>
                <a:srgbClr val="7BBE0B"/>
              </a:solidFill>
              <a:latin typeface="Arial Black"/>
              <a:cs typeface="Arial Black"/>
            </a:endParaRPr>
          </a:p>
        </p:txBody>
      </p:sp>
      <p:pic>
        <p:nvPicPr>
          <p:cNvPr id="10" name="Picture 9" descr="Logo Forum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0112" y="3501008"/>
            <a:ext cx="3059832" cy="1708467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2486800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866775"/>
            <a:ext cx="9144000" cy="5143500"/>
          </a:xfrm>
          <a:prstGeom prst="rect">
            <a:avLst/>
          </a:prstGeom>
        </p:spPr>
      </p:pic>
      <p:pic>
        <p:nvPicPr>
          <p:cNvPr id="3" name="Picture 8" descr="logo JPEG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596336" y="6134120"/>
            <a:ext cx="1412438" cy="674704"/>
          </a:xfrm>
          <a:prstGeom prst="rect">
            <a:avLst/>
          </a:prstGeom>
        </p:spPr>
      </p:pic>
      <p:cxnSp>
        <p:nvCxnSpPr>
          <p:cNvPr id="5" name="Straight Connector 6"/>
          <p:cNvCxnSpPr/>
          <p:nvPr/>
        </p:nvCxnSpPr>
        <p:spPr>
          <a:xfrm>
            <a:off x="323528" y="980728"/>
            <a:ext cx="8280920" cy="0"/>
          </a:xfrm>
          <a:prstGeom prst="line">
            <a:avLst/>
          </a:prstGeom>
          <a:ln w="63500">
            <a:solidFill>
              <a:srgbClr val="33CC33"/>
            </a:solidFill>
          </a:ln>
          <a:effectLst>
            <a:outerShdw blurRad="40000" dist="25400" dir="5400000" rotWithShape="0">
              <a:srgbClr val="000000">
                <a:alpha val="38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866775"/>
            <a:ext cx="9144000" cy="5143500"/>
          </a:xfrm>
          <a:prstGeom prst="rect">
            <a:avLst/>
          </a:prstGeom>
        </p:spPr>
      </p:pic>
      <p:pic>
        <p:nvPicPr>
          <p:cNvPr id="3" name="Picture 8" descr="logo JPEG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596336" y="6134120"/>
            <a:ext cx="1412438" cy="674704"/>
          </a:xfrm>
          <a:prstGeom prst="rect">
            <a:avLst/>
          </a:prstGeom>
        </p:spPr>
      </p:pic>
      <p:cxnSp>
        <p:nvCxnSpPr>
          <p:cNvPr id="4" name="Straight Connector 6"/>
          <p:cNvCxnSpPr/>
          <p:nvPr/>
        </p:nvCxnSpPr>
        <p:spPr>
          <a:xfrm>
            <a:off x="323528" y="980728"/>
            <a:ext cx="8280920" cy="0"/>
          </a:xfrm>
          <a:prstGeom prst="line">
            <a:avLst/>
          </a:prstGeom>
          <a:ln w="63500">
            <a:solidFill>
              <a:srgbClr val="33CC33"/>
            </a:solidFill>
          </a:ln>
          <a:effectLst>
            <a:outerShdw blurRad="40000" dist="25400" dir="5400000" rotWithShape="0">
              <a:srgbClr val="000000">
                <a:alpha val="38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866775"/>
            <a:ext cx="9144000" cy="5143500"/>
          </a:xfrm>
          <a:prstGeom prst="rect">
            <a:avLst/>
          </a:prstGeom>
        </p:spPr>
      </p:pic>
      <p:pic>
        <p:nvPicPr>
          <p:cNvPr id="3" name="Picture 8" descr="logo JPEG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596336" y="6134120"/>
            <a:ext cx="1412438" cy="674704"/>
          </a:xfrm>
          <a:prstGeom prst="rect">
            <a:avLst/>
          </a:prstGeom>
        </p:spPr>
      </p:pic>
      <p:cxnSp>
        <p:nvCxnSpPr>
          <p:cNvPr id="4" name="Straight Connector 6"/>
          <p:cNvCxnSpPr/>
          <p:nvPr/>
        </p:nvCxnSpPr>
        <p:spPr>
          <a:xfrm>
            <a:off x="323528" y="980728"/>
            <a:ext cx="8280920" cy="0"/>
          </a:xfrm>
          <a:prstGeom prst="line">
            <a:avLst/>
          </a:prstGeom>
          <a:ln w="63500">
            <a:solidFill>
              <a:srgbClr val="33CC33"/>
            </a:solidFill>
          </a:ln>
          <a:effectLst>
            <a:outerShdw blurRad="40000" dist="25400" dir="5400000" rotWithShape="0">
              <a:srgbClr val="000000">
                <a:alpha val="38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866775"/>
            <a:ext cx="9144000" cy="5143500"/>
          </a:xfrm>
          <a:prstGeom prst="rect">
            <a:avLst/>
          </a:prstGeom>
        </p:spPr>
      </p:pic>
      <p:pic>
        <p:nvPicPr>
          <p:cNvPr id="3" name="Picture 8" descr="logo JPEG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596336" y="6134120"/>
            <a:ext cx="1412438" cy="674704"/>
          </a:xfrm>
          <a:prstGeom prst="rect">
            <a:avLst/>
          </a:prstGeom>
        </p:spPr>
      </p:pic>
      <p:cxnSp>
        <p:nvCxnSpPr>
          <p:cNvPr id="4" name="Straight Connector 6"/>
          <p:cNvCxnSpPr/>
          <p:nvPr/>
        </p:nvCxnSpPr>
        <p:spPr>
          <a:xfrm>
            <a:off x="323528" y="980728"/>
            <a:ext cx="8280920" cy="0"/>
          </a:xfrm>
          <a:prstGeom prst="line">
            <a:avLst/>
          </a:prstGeom>
          <a:ln w="63500">
            <a:solidFill>
              <a:srgbClr val="33CC33"/>
            </a:solidFill>
          </a:ln>
          <a:effectLst>
            <a:outerShdw blurRad="40000" dist="25400" dir="5400000" rotWithShape="0">
              <a:srgbClr val="000000">
                <a:alpha val="38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866775"/>
            <a:ext cx="9144000" cy="5143500"/>
          </a:xfrm>
          <a:prstGeom prst="rect">
            <a:avLst/>
          </a:prstGeom>
        </p:spPr>
      </p:pic>
      <p:pic>
        <p:nvPicPr>
          <p:cNvPr id="3" name="Picture 8" descr="logo JPEG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596336" y="6134120"/>
            <a:ext cx="1412438" cy="674704"/>
          </a:xfrm>
          <a:prstGeom prst="rect">
            <a:avLst/>
          </a:prstGeom>
        </p:spPr>
      </p:pic>
      <p:cxnSp>
        <p:nvCxnSpPr>
          <p:cNvPr id="4" name="Straight Connector 6"/>
          <p:cNvCxnSpPr/>
          <p:nvPr/>
        </p:nvCxnSpPr>
        <p:spPr>
          <a:xfrm>
            <a:off x="323528" y="980728"/>
            <a:ext cx="8280920" cy="0"/>
          </a:xfrm>
          <a:prstGeom prst="line">
            <a:avLst/>
          </a:prstGeom>
          <a:ln w="63500">
            <a:solidFill>
              <a:srgbClr val="33CC33"/>
            </a:solidFill>
          </a:ln>
          <a:effectLst>
            <a:outerShdw blurRad="40000" dist="25400" dir="5400000" rotWithShape="0">
              <a:srgbClr val="000000">
                <a:alpha val="38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866775"/>
            <a:ext cx="9144000" cy="5143500"/>
          </a:xfrm>
          <a:prstGeom prst="rect">
            <a:avLst/>
          </a:prstGeom>
        </p:spPr>
      </p:pic>
      <p:pic>
        <p:nvPicPr>
          <p:cNvPr id="3" name="Picture 8" descr="logo JPEG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596336" y="6134120"/>
            <a:ext cx="1412438" cy="674704"/>
          </a:xfrm>
          <a:prstGeom prst="rect">
            <a:avLst/>
          </a:prstGeom>
        </p:spPr>
      </p:pic>
      <p:cxnSp>
        <p:nvCxnSpPr>
          <p:cNvPr id="4" name="Straight Connector 6"/>
          <p:cNvCxnSpPr/>
          <p:nvPr/>
        </p:nvCxnSpPr>
        <p:spPr>
          <a:xfrm>
            <a:off x="323528" y="980728"/>
            <a:ext cx="8280920" cy="0"/>
          </a:xfrm>
          <a:prstGeom prst="line">
            <a:avLst/>
          </a:prstGeom>
          <a:ln w="63500">
            <a:solidFill>
              <a:srgbClr val="33CC33"/>
            </a:solidFill>
          </a:ln>
          <a:effectLst>
            <a:outerShdw blurRad="40000" dist="25400" dir="5400000" rotWithShape="0">
              <a:srgbClr val="000000">
                <a:alpha val="38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866775"/>
            <a:ext cx="9144000" cy="5143500"/>
          </a:xfrm>
          <a:prstGeom prst="rect">
            <a:avLst/>
          </a:prstGeom>
        </p:spPr>
      </p:pic>
      <p:pic>
        <p:nvPicPr>
          <p:cNvPr id="3" name="Picture 8" descr="logo JPEG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596336" y="6134120"/>
            <a:ext cx="1412438" cy="674704"/>
          </a:xfrm>
          <a:prstGeom prst="rect">
            <a:avLst/>
          </a:prstGeom>
        </p:spPr>
      </p:pic>
      <p:cxnSp>
        <p:nvCxnSpPr>
          <p:cNvPr id="4" name="Straight Connector 6"/>
          <p:cNvCxnSpPr/>
          <p:nvPr/>
        </p:nvCxnSpPr>
        <p:spPr>
          <a:xfrm>
            <a:off x="323528" y="980728"/>
            <a:ext cx="8280920" cy="0"/>
          </a:xfrm>
          <a:prstGeom prst="line">
            <a:avLst/>
          </a:prstGeom>
          <a:ln w="63500">
            <a:solidFill>
              <a:srgbClr val="33CC33"/>
            </a:solidFill>
          </a:ln>
          <a:effectLst>
            <a:outerShdw blurRad="40000" dist="25400" dir="5400000" rotWithShape="0">
              <a:srgbClr val="000000">
                <a:alpha val="38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866775"/>
            <a:ext cx="9144000" cy="5143500"/>
          </a:xfrm>
          <a:prstGeom prst="rect">
            <a:avLst/>
          </a:prstGeom>
        </p:spPr>
      </p:pic>
      <p:pic>
        <p:nvPicPr>
          <p:cNvPr id="3" name="Picture 8" descr="logo JPEG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596336" y="6134120"/>
            <a:ext cx="1412438" cy="674704"/>
          </a:xfrm>
          <a:prstGeom prst="rect">
            <a:avLst/>
          </a:prstGeom>
        </p:spPr>
      </p:pic>
      <p:cxnSp>
        <p:nvCxnSpPr>
          <p:cNvPr id="4" name="Straight Connector 6"/>
          <p:cNvCxnSpPr/>
          <p:nvPr/>
        </p:nvCxnSpPr>
        <p:spPr>
          <a:xfrm>
            <a:off x="323528" y="980728"/>
            <a:ext cx="8280920" cy="0"/>
          </a:xfrm>
          <a:prstGeom prst="line">
            <a:avLst/>
          </a:prstGeom>
          <a:ln w="63500">
            <a:solidFill>
              <a:srgbClr val="33CC33"/>
            </a:solidFill>
          </a:ln>
          <a:effectLst>
            <a:outerShdw blurRad="40000" dist="25400" dir="5400000" rotWithShape="0">
              <a:srgbClr val="000000">
                <a:alpha val="38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866775"/>
            <a:ext cx="9144000" cy="5143500"/>
          </a:xfrm>
          <a:prstGeom prst="rect">
            <a:avLst/>
          </a:prstGeom>
        </p:spPr>
      </p:pic>
      <p:pic>
        <p:nvPicPr>
          <p:cNvPr id="3" name="Picture 8" descr="logo JPEG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596336" y="6134120"/>
            <a:ext cx="1412438" cy="674704"/>
          </a:xfrm>
          <a:prstGeom prst="rect">
            <a:avLst/>
          </a:prstGeom>
        </p:spPr>
      </p:pic>
      <p:cxnSp>
        <p:nvCxnSpPr>
          <p:cNvPr id="4" name="Straight Connector 6"/>
          <p:cNvCxnSpPr/>
          <p:nvPr/>
        </p:nvCxnSpPr>
        <p:spPr>
          <a:xfrm>
            <a:off x="323528" y="980728"/>
            <a:ext cx="8280920" cy="0"/>
          </a:xfrm>
          <a:prstGeom prst="line">
            <a:avLst/>
          </a:prstGeom>
          <a:ln w="63500">
            <a:solidFill>
              <a:srgbClr val="33CC33"/>
            </a:solidFill>
          </a:ln>
          <a:effectLst>
            <a:outerShdw blurRad="40000" dist="25400" dir="5400000" rotWithShape="0">
              <a:srgbClr val="000000">
                <a:alpha val="38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866775"/>
            <a:ext cx="9144000" cy="5143500"/>
          </a:xfrm>
          <a:prstGeom prst="rect">
            <a:avLst/>
          </a:prstGeom>
        </p:spPr>
      </p:pic>
      <p:pic>
        <p:nvPicPr>
          <p:cNvPr id="3" name="Picture 8" descr="logo JPEG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596336" y="6134120"/>
            <a:ext cx="1412438" cy="674704"/>
          </a:xfrm>
          <a:prstGeom prst="rect">
            <a:avLst/>
          </a:prstGeom>
        </p:spPr>
      </p:pic>
      <p:cxnSp>
        <p:nvCxnSpPr>
          <p:cNvPr id="4" name="Straight Connector 6"/>
          <p:cNvCxnSpPr/>
          <p:nvPr/>
        </p:nvCxnSpPr>
        <p:spPr>
          <a:xfrm>
            <a:off x="323528" y="980728"/>
            <a:ext cx="8280920" cy="0"/>
          </a:xfrm>
          <a:prstGeom prst="line">
            <a:avLst/>
          </a:prstGeom>
          <a:ln w="63500">
            <a:solidFill>
              <a:srgbClr val="33CC33"/>
            </a:solidFill>
          </a:ln>
          <a:effectLst>
            <a:outerShdw blurRad="40000" dist="25400" dir="5400000" rotWithShape="0">
              <a:srgbClr val="000000">
                <a:alpha val="38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866775"/>
            <a:ext cx="9144000" cy="5143500"/>
          </a:xfrm>
          <a:prstGeom prst="rect">
            <a:avLst/>
          </a:prstGeom>
        </p:spPr>
      </p:pic>
      <p:pic>
        <p:nvPicPr>
          <p:cNvPr id="3" name="Picture 8" descr="logo JPEG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596336" y="6134120"/>
            <a:ext cx="1412438" cy="674704"/>
          </a:xfrm>
          <a:prstGeom prst="rect">
            <a:avLst/>
          </a:prstGeom>
        </p:spPr>
      </p:pic>
      <p:cxnSp>
        <p:nvCxnSpPr>
          <p:cNvPr id="4" name="Straight Connector 6"/>
          <p:cNvCxnSpPr/>
          <p:nvPr/>
        </p:nvCxnSpPr>
        <p:spPr>
          <a:xfrm>
            <a:off x="323528" y="980728"/>
            <a:ext cx="8280920" cy="0"/>
          </a:xfrm>
          <a:prstGeom prst="line">
            <a:avLst/>
          </a:prstGeom>
          <a:ln w="63500">
            <a:solidFill>
              <a:srgbClr val="33CC33"/>
            </a:solidFill>
          </a:ln>
          <a:effectLst>
            <a:outerShdw blurRad="40000" dist="25400" dir="5400000" rotWithShape="0">
              <a:srgbClr val="000000">
                <a:alpha val="38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866775"/>
            <a:ext cx="9144000" cy="5143500"/>
          </a:xfrm>
          <a:prstGeom prst="rect">
            <a:avLst/>
          </a:prstGeom>
        </p:spPr>
      </p:pic>
      <p:pic>
        <p:nvPicPr>
          <p:cNvPr id="3" name="Picture 8" descr="logo JPEG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596336" y="6134120"/>
            <a:ext cx="1412438" cy="674704"/>
          </a:xfrm>
          <a:prstGeom prst="rect">
            <a:avLst/>
          </a:prstGeom>
        </p:spPr>
      </p:pic>
      <p:cxnSp>
        <p:nvCxnSpPr>
          <p:cNvPr id="4" name="Straight Connector 6"/>
          <p:cNvCxnSpPr/>
          <p:nvPr/>
        </p:nvCxnSpPr>
        <p:spPr>
          <a:xfrm>
            <a:off x="323528" y="980728"/>
            <a:ext cx="8280920" cy="0"/>
          </a:xfrm>
          <a:prstGeom prst="line">
            <a:avLst/>
          </a:prstGeom>
          <a:ln w="63500">
            <a:solidFill>
              <a:srgbClr val="33CC33"/>
            </a:solidFill>
          </a:ln>
          <a:effectLst>
            <a:outerShdw blurRad="40000" dist="25400" dir="5400000" rotWithShape="0">
              <a:srgbClr val="000000">
                <a:alpha val="38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866775"/>
            <a:ext cx="9144000" cy="5143500"/>
          </a:xfrm>
          <a:prstGeom prst="rect">
            <a:avLst/>
          </a:prstGeom>
        </p:spPr>
      </p:pic>
      <p:pic>
        <p:nvPicPr>
          <p:cNvPr id="3" name="Picture 8" descr="logo JPEG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596336" y="6134120"/>
            <a:ext cx="1412438" cy="674704"/>
          </a:xfrm>
          <a:prstGeom prst="rect">
            <a:avLst/>
          </a:prstGeom>
        </p:spPr>
      </p:pic>
      <p:cxnSp>
        <p:nvCxnSpPr>
          <p:cNvPr id="4" name="Straight Connector 6"/>
          <p:cNvCxnSpPr/>
          <p:nvPr/>
        </p:nvCxnSpPr>
        <p:spPr>
          <a:xfrm>
            <a:off x="323528" y="980728"/>
            <a:ext cx="8280920" cy="0"/>
          </a:xfrm>
          <a:prstGeom prst="line">
            <a:avLst/>
          </a:prstGeom>
          <a:ln w="63500">
            <a:solidFill>
              <a:srgbClr val="33CC33"/>
            </a:solidFill>
          </a:ln>
          <a:effectLst>
            <a:outerShdw blurRad="40000" dist="25400" dir="5400000" rotWithShape="0">
              <a:srgbClr val="000000">
                <a:alpha val="38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866775"/>
            <a:ext cx="9144000" cy="5143500"/>
          </a:xfrm>
          <a:prstGeom prst="rect">
            <a:avLst/>
          </a:prstGeom>
        </p:spPr>
      </p:pic>
      <p:pic>
        <p:nvPicPr>
          <p:cNvPr id="3" name="Picture 8" descr="logo JPEG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596336" y="6134120"/>
            <a:ext cx="1412438" cy="674704"/>
          </a:xfrm>
          <a:prstGeom prst="rect">
            <a:avLst/>
          </a:prstGeom>
        </p:spPr>
      </p:pic>
      <p:cxnSp>
        <p:nvCxnSpPr>
          <p:cNvPr id="4" name="Straight Connector 6"/>
          <p:cNvCxnSpPr/>
          <p:nvPr/>
        </p:nvCxnSpPr>
        <p:spPr>
          <a:xfrm>
            <a:off x="323528" y="980728"/>
            <a:ext cx="8280920" cy="0"/>
          </a:xfrm>
          <a:prstGeom prst="line">
            <a:avLst/>
          </a:prstGeom>
          <a:ln w="63500">
            <a:solidFill>
              <a:srgbClr val="33CC33"/>
            </a:solidFill>
          </a:ln>
          <a:effectLst>
            <a:outerShdw blurRad="40000" dist="25400" dir="5400000" rotWithShape="0">
              <a:srgbClr val="000000">
                <a:alpha val="38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866775"/>
            <a:ext cx="9144000" cy="5143500"/>
          </a:xfrm>
          <a:prstGeom prst="rect">
            <a:avLst/>
          </a:prstGeom>
        </p:spPr>
      </p:pic>
      <p:pic>
        <p:nvPicPr>
          <p:cNvPr id="3" name="Picture 8" descr="logo JPEG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596336" y="6134120"/>
            <a:ext cx="1412438" cy="674704"/>
          </a:xfrm>
          <a:prstGeom prst="rect">
            <a:avLst/>
          </a:prstGeom>
        </p:spPr>
      </p:pic>
      <p:cxnSp>
        <p:nvCxnSpPr>
          <p:cNvPr id="4" name="Straight Connector 6"/>
          <p:cNvCxnSpPr/>
          <p:nvPr/>
        </p:nvCxnSpPr>
        <p:spPr>
          <a:xfrm>
            <a:off x="323528" y="980728"/>
            <a:ext cx="8280920" cy="0"/>
          </a:xfrm>
          <a:prstGeom prst="line">
            <a:avLst/>
          </a:prstGeom>
          <a:ln w="63500">
            <a:solidFill>
              <a:srgbClr val="33CC33"/>
            </a:solidFill>
          </a:ln>
          <a:effectLst>
            <a:outerShdw blurRad="40000" dist="25400" dir="5400000" rotWithShape="0">
              <a:srgbClr val="000000">
                <a:alpha val="38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 descr="logo JPEG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51520" y="188640"/>
            <a:ext cx="2520280" cy="1203906"/>
          </a:xfrm>
          <a:prstGeom prst="rect">
            <a:avLst/>
          </a:prstGeom>
        </p:spPr>
      </p:pic>
      <p:pic>
        <p:nvPicPr>
          <p:cNvPr id="25" name="Imagem 11" descr="C:\Users\FNS\Documents\documentos do forum\Logomarcas entidades\logo_fundo_branco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53210" y="3495952"/>
            <a:ext cx="2209854" cy="188778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Imagem 4" descr="C:\Users\FNS\Documents\documentos do forum\LOGOMARCAS ENTIDADES 09.09.16\logo_udop_original_sem_escrito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09262" y="3789040"/>
            <a:ext cx="1090930" cy="64389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Imagem 5" descr="C:\Users\FNS\Documents\documentos do forum\Logomarcas entidades\Sindicanácool (2)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32040" y="2852936"/>
            <a:ext cx="1200150" cy="758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" name="Imagem 6" descr="C:\Users\FNS\Documents\documentos do forum\Logomarcas entidades\logo (2).bmp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04048" y="1916832"/>
            <a:ext cx="1772920" cy="42037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" name="Imagem 7" descr="C:\Users\FNS\Documents\documentos do forum\Logomarcas entidades\UNICA02_JPG.jpg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7660" y="2996952"/>
            <a:ext cx="1644650" cy="63563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" name="Imagem 9" descr="C:\Users\FNS\Documents\documentos do forum\Logomarcas entidades\logo_siamig-2010 - Atual.JPG"/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04048" y="5013176"/>
            <a:ext cx="1694180" cy="681355"/>
          </a:xfrm>
          <a:prstGeom prst="rect">
            <a:avLst/>
          </a:prstGeom>
          <a:noFill/>
          <a:ln>
            <a:noFill/>
          </a:ln>
        </p:spPr>
      </p:pic>
      <p:pic>
        <p:nvPicPr>
          <p:cNvPr id="33" name="Imagem 10" descr="C:\Users\FNS\Documents\documentos do forum\Logomarcas entidades\logodef (2).bmp"/>
          <p:cNvPicPr/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7879" y="5013176"/>
            <a:ext cx="1030605" cy="86614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" name="Imagem 14" descr="C:\Users\FNS\Documents\documentos do forum\Logomarcas entidades\LOGO - SINDACUCAR-AL.jpg"/>
          <p:cNvPicPr/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339752" y="5272375"/>
            <a:ext cx="1852930" cy="31686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" name="Imagem 15" descr="C:\Users\FNS\Documents\documentos do forum\Logomarcas entidades\LOGOTIPO_SINDALCOOL.jpg"/>
          <p:cNvPicPr/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164288" y="5013176"/>
            <a:ext cx="1613535" cy="591820"/>
          </a:xfrm>
          <a:prstGeom prst="rect">
            <a:avLst/>
          </a:prstGeom>
          <a:noFill/>
          <a:ln>
            <a:noFill/>
          </a:ln>
        </p:spPr>
      </p:pic>
      <p:pic>
        <p:nvPicPr>
          <p:cNvPr id="38" name="Imagem 16" descr="C:\Users\FNS\Documents\documentos do forum\Logomarcas entidades\SINDALCOOL.jpg"/>
          <p:cNvPicPr/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95234" y="2996952"/>
            <a:ext cx="2075180" cy="44577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" name="Picture 2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771800" y="5733256"/>
            <a:ext cx="1381125" cy="904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1" name="Retângulo 19"/>
          <p:cNvSpPr/>
          <p:nvPr/>
        </p:nvSpPr>
        <p:spPr>
          <a:xfrm>
            <a:off x="179512" y="6084004"/>
            <a:ext cx="221380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 smtClean="0">
                <a:solidFill>
                  <a:schemeClr val="accent3">
                    <a:lumMod val="50000"/>
                  </a:schemeClr>
                </a:solidFill>
                <a:latin typeface="Arial Black"/>
                <a:cs typeface="Arial Black"/>
              </a:rPr>
              <a:t>SINDAÇÚCAR/PI</a:t>
            </a:r>
            <a:endParaRPr lang="pt-BR" dirty="0">
              <a:solidFill>
                <a:schemeClr val="accent3">
                  <a:lumMod val="50000"/>
                </a:schemeClr>
              </a:solidFill>
              <a:latin typeface="Arial Black"/>
              <a:cs typeface="Arial Black"/>
            </a:endParaRPr>
          </a:p>
        </p:txBody>
      </p:sp>
      <p:pic>
        <p:nvPicPr>
          <p:cNvPr id="42" name="Picture 2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04248" y="1700808"/>
            <a:ext cx="2114550" cy="962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8" descr="Biosul completo.png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189205" y="3789040"/>
            <a:ext cx="1343235" cy="936104"/>
          </a:xfrm>
          <a:prstGeom prst="rect">
            <a:avLst/>
          </a:prstGeom>
        </p:spPr>
      </p:pic>
      <p:cxnSp>
        <p:nvCxnSpPr>
          <p:cNvPr id="47" name="Straight Connector 46"/>
          <p:cNvCxnSpPr/>
          <p:nvPr/>
        </p:nvCxnSpPr>
        <p:spPr>
          <a:xfrm>
            <a:off x="251520" y="1556792"/>
            <a:ext cx="8568952" cy="0"/>
          </a:xfrm>
          <a:prstGeom prst="line">
            <a:avLst/>
          </a:prstGeom>
          <a:ln w="63500">
            <a:solidFill>
              <a:srgbClr val="33CC33"/>
            </a:solidFill>
          </a:ln>
          <a:effectLst>
            <a:outerShdw blurRad="40000" dist="25400" dir="5400000" rotWithShape="0">
              <a:srgbClr val="000000">
                <a:alpha val="38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4818" name="Picture 2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2627784" y="2852936"/>
            <a:ext cx="1533525" cy="71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19" name="Picture 3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323528" y="3789040"/>
            <a:ext cx="1343025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20" name="Picture 4"/>
          <p:cNvPicPr>
            <a:picLocks noChangeAspect="1" noChangeArrowheads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251520" y="1700808"/>
            <a:ext cx="1872208" cy="936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21" name="Picture 5"/>
          <p:cNvPicPr>
            <a:picLocks noChangeAspect="1" noChangeArrowheads="1"/>
          </p:cNvPicPr>
          <p:nvPr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2555776" y="1700808"/>
            <a:ext cx="2135552" cy="86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1351</TotalTime>
  <Words>15</Words>
  <Application>Microsoft Office PowerPoint</Application>
  <PresentationFormat>Apresentação na tela (4:3)</PresentationFormat>
  <Paragraphs>4</Paragraphs>
  <Slides>17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17</vt:i4>
      </vt:variant>
    </vt:vector>
  </HeadingPairs>
  <TitlesOfParts>
    <vt:vector size="18" baseType="lpstr">
      <vt:lpstr>Tema do Office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TI</dc:creator>
  <cp:lastModifiedBy>JOSÉ MAURO</cp:lastModifiedBy>
  <cp:revision>128</cp:revision>
  <dcterms:created xsi:type="dcterms:W3CDTF">2014-07-18T13:06:40Z</dcterms:created>
  <dcterms:modified xsi:type="dcterms:W3CDTF">2016-12-12T13:58:05Z</dcterms:modified>
</cp:coreProperties>
</file>