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0413" cy="6859588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5E61-6CE2-4AD8-83E0-34C847C97838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806F-BEFF-4CFC-A74B-751CDD7D59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04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091" y="1826048"/>
            <a:ext cx="10514231" cy="4352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65E61-6CE2-4AD8-83E0-34C847C97838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6806F-BEFF-4CFC-A74B-751CDD7D59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841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1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Deep Decarbonisation scenarios for Brazil – critical factors for decarbonisation of the energy system. </a:t>
            </a:r>
            <a:r>
              <a:rPr lang="en-US" sz="4001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What novel tools and approaches are needed when modelling the clean energy transition</a:t>
            </a:r>
            <a:endParaRPr lang="pt-BR" sz="4001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7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Why IAMs?</a:t>
            </a:r>
            <a:endParaRPr lang="pt-BR" dirty="0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63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79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32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Our IAM T</a:t>
            </a:r>
            <a:r>
              <a:rPr lang="en-US" b="1" i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ools</a:t>
            </a:r>
            <a:r>
              <a:rPr lang="en-US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pt-BR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98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b="1" smtClean="0">
                <a:latin typeface="Arial" pitchFamily="34" charset="0"/>
                <a:cs typeface="Arial" pitchFamily="34" charset="0"/>
              </a:rPr>
              <a:t>Our IAMs Model Linkages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8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95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21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t-BR" b="1" smtClean="0">
                <a:solidFill>
                  <a:srgbClr val="6BC11E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pt-BR" sz="3601" b="1" smtClean="0">
                <a:solidFill>
                  <a:srgbClr val="6BC11E"/>
                </a:solidFill>
                <a:latin typeface="Arial" pitchFamily="34" charset="0"/>
                <a:cs typeface="Arial" pitchFamily="34" charset="0"/>
              </a:rPr>
              <a:t>otal-</a:t>
            </a:r>
            <a:r>
              <a:rPr lang="pt-BR" b="1" smtClean="0">
                <a:solidFill>
                  <a:srgbClr val="6BC11E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pt-BR" sz="3601" b="1" smtClean="0">
                <a:solidFill>
                  <a:srgbClr val="6BC11E"/>
                </a:solidFill>
                <a:latin typeface="Arial" pitchFamily="34" charset="0"/>
                <a:cs typeface="Arial" pitchFamily="34" charset="0"/>
              </a:rPr>
              <a:t>conomy </a:t>
            </a:r>
            <a:r>
              <a:rPr lang="pt-BR" b="1" smtClean="0">
                <a:solidFill>
                  <a:srgbClr val="6BC11E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pt-BR" sz="3601" b="1" smtClean="0">
                <a:solidFill>
                  <a:srgbClr val="6BC11E"/>
                </a:solidFill>
                <a:latin typeface="Arial" pitchFamily="34" charset="0"/>
                <a:cs typeface="Arial" pitchFamily="34" charset="0"/>
              </a:rPr>
              <a:t>ssessment</a:t>
            </a:r>
            <a:br>
              <a:rPr lang="pt-BR" sz="3601" b="1" smtClean="0">
                <a:solidFill>
                  <a:srgbClr val="6BC11E"/>
                </a:solidFill>
                <a:latin typeface="Arial" pitchFamily="34" charset="0"/>
                <a:cs typeface="Arial" pitchFamily="34" charset="0"/>
              </a:rPr>
            </a:br>
            <a:r>
              <a:rPr lang="pt-BR" sz="36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TEA Model</a:t>
            </a:r>
            <a:endParaRPr lang="pt-BR" sz="360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14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30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1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en-US" sz="2000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mputable </a:t>
            </a:r>
            <a:r>
              <a:rPr lang="en-US" sz="3201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ramework </a:t>
            </a:r>
            <a:r>
              <a:rPr lang="en-US" sz="3201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2000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3201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000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nergy and the </a:t>
            </a:r>
            <a:r>
              <a:rPr lang="en-US" sz="3201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000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>nvironment</a:t>
            </a:r>
            <a:r>
              <a:rPr lang="en-US" sz="2801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1" b="1" smtClean="0">
                <a:solidFill>
                  <a:srgbClr val="813E36"/>
                </a:solidFill>
                <a:latin typeface="Arial" pitchFamily="34" charset="0"/>
                <a:cs typeface="Arial" pitchFamily="34" charset="0"/>
              </a:rPr>
            </a:br>
            <a:endParaRPr lang="pt-BR" sz="280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8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0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COFFEE Model</a:t>
            </a:r>
            <a:endParaRPr lang="pt-BR" sz="280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59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5936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From COFFEE (Global Model) to BLUES (National Model)</a:t>
            </a:r>
            <a:endParaRPr lang="pt-BR" sz="280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99283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6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razil </a:t>
            </a:r>
            <a:r>
              <a:rPr lang="en-US" sz="40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6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and-</a:t>
            </a:r>
            <a:r>
              <a:rPr lang="en-US" sz="40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sz="36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se and </a:t>
            </a:r>
            <a:r>
              <a:rPr lang="en-US" sz="40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36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nergy </a:t>
            </a:r>
            <a:r>
              <a:rPr lang="en-US" sz="40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601" b="1" smtClean="0">
                <a:solidFill>
                  <a:srgbClr val="3F34BE"/>
                </a:solidFill>
                <a:latin typeface="Arial" pitchFamily="34" charset="0"/>
                <a:cs typeface="Arial" pitchFamily="34" charset="0"/>
              </a:rPr>
              <a:t>ystems</a:t>
            </a:r>
            <a:r>
              <a:rPr lang="en-US" sz="36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40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40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40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BLUES Model</a:t>
            </a:r>
            <a:r>
              <a:rPr lang="pt-BR" sz="36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601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pt-BR" sz="360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1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97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53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89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77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37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5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24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16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What´s next?</a:t>
            </a:r>
            <a:endParaRPr lang="pt-BR" dirty="0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208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2554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8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9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smtClean="0">
                <a:latin typeface="Arial" panose="020B0604020202020204" pitchFamily="34" charset="0"/>
              </a:rPr>
              <a:t>Timeline</a:t>
            </a:r>
            <a:endParaRPr lang="en-US" b="1" dirty="0">
              <a:latin typeface="Arial" panose="020B0604020202020204" pitchFamily="34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1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47319"/>
      </p:ext>
    </p:extLst>
  </p:cSld>
  <p:clrMapOvr>
    <a:masterClrMapping/>
  </p:clrMapOvr>
  <p:transition spd="med"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94571"/>
      </p:ext>
    </p:extLst>
  </p:cSld>
  <p:clrMapOvr>
    <a:masterClrMapping/>
  </p:clrMapOvr>
  <p:transition spd="med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89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Personalizar</PresentationFormat>
  <Paragraphs>11</Paragraphs>
  <Slides>32</Slides>
  <Notes>0</Notes>
  <HiddenSlides>5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Tema do Office</vt:lpstr>
      <vt:lpstr>Deep Decarbonisation scenarios for Brazil – critical factors for decarbonisation of the energy system. What novel tools and approaches are needed when modelling the clean energy transition</vt:lpstr>
      <vt:lpstr>Apresentação do PowerPoint</vt:lpstr>
      <vt:lpstr>Apresentação do PowerPoint</vt:lpstr>
      <vt:lpstr>Apresentação do PowerPoint</vt:lpstr>
      <vt:lpstr>Apresentação do PowerPoint</vt:lpstr>
      <vt:lpstr>Timeline</vt:lpstr>
      <vt:lpstr>Apresentação do PowerPoint</vt:lpstr>
      <vt:lpstr>Apresentação do PowerPoint</vt:lpstr>
      <vt:lpstr>Apresentação do PowerPoint</vt:lpstr>
      <vt:lpstr>Why IAMs?</vt:lpstr>
      <vt:lpstr>Apresentação do PowerPoint</vt:lpstr>
      <vt:lpstr>Apresentação do PowerPoint</vt:lpstr>
      <vt:lpstr>  Our IAM Tools </vt:lpstr>
      <vt:lpstr>Our IAMs Model Linkages</vt:lpstr>
      <vt:lpstr>Apresentação do PowerPoint</vt:lpstr>
      <vt:lpstr>Apresentação do PowerPoint</vt:lpstr>
      <vt:lpstr>Total-Economy Assessment TEA Model</vt:lpstr>
      <vt:lpstr>Apresentação do PowerPoint</vt:lpstr>
      <vt:lpstr>COmputable Framework For Energy and the Environment </vt:lpstr>
      <vt:lpstr>The COFFEE Model</vt:lpstr>
      <vt:lpstr>Apresentação do PowerPoint</vt:lpstr>
      <vt:lpstr>From COFFEE (Global Model) to BLUES (National Model)</vt:lpstr>
      <vt:lpstr>Brazil Land-Use and Energy Systems  BLUES Model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What´s next?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Decarbonisation scenarios for Brazil – critical factors for decarbonisation of the energy system. What novel tools and approaches are needed when modelling the clean energy transition</dc:title>
  <dc:creator>Adriano Jeronimo da Silva</dc:creator>
  <cp:lastModifiedBy>Adriano Jeronimo da Silva</cp:lastModifiedBy>
  <cp:revision>1</cp:revision>
  <dcterms:created xsi:type="dcterms:W3CDTF">2019-02-27T14:44:44Z</dcterms:created>
  <dcterms:modified xsi:type="dcterms:W3CDTF">2019-02-27T14:44:44Z</dcterms:modified>
</cp:coreProperties>
</file>