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33" r:id="rId2"/>
    <p:sldId id="542" r:id="rId3"/>
    <p:sldId id="540" r:id="rId4"/>
    <p:sldId id="539" r:id="rId5"/>
    <p:sldId id="361" r:id="rId6"/>
    <p:sldId id="362" r:id="rId7"/>
    <p:sldId id="328" r:id="rId8"/>
    <p:sldId id="537" r:id="rId9"/>
    <p:sldId id="317" r:id="rId10"/>
    <p:sldId id="341" r:id="rId11"/>
    <p:sldId id="473" r:id="rId12"/>
    <p:sldId id="495" r:id="rId13"/>
    <p:sldId id="324" r:id="rId14"/>
    <p:sldId id="265" r:id="rId15"/>
    <p:sldId id="274" r:id="rId16"/>
    <p:sldId id="285" r:id="rId17"/>
    <p:sldId id="291" r:id="rId18"/>
    <p:sldId id="493" r:id="rId19"/>
    <p:sldId id="292" r:id="rId20"/>
    <p:sldId id="299" r:id="rId21"/>
    <p:sldId id="329" r:id="rId22"/>
    <p:sldId id="303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eres Cavalcanti" initials="CC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29D"/>
    <a:srgbClr val="9BA875"/>
    <a:srgbClr val="213314"/>
    <a:srgbClr val="B1B73F"/>
    <a:srgbClr val="83A54B"/>
    <a:srgbClr val="576D32"/>
    <a:srgbClr val="2E3822"/>
    <a:srgbClr val="FFFFFF"/>
    <a:srgbClr val="F4615A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986" autoAdjust="0"/>
  </p:normalViewPr>
  <p:slideViewPr>
    <p:cSldViewPr snapToGrid="0" snapToObjects="1">
      <p:cViewPr>
        <p:scale>
          <a:sx n="100" d="100"/>
          <a:sy n="100" d="100"/>
        </p:scale>
        <p:origin x="-80" y="880"/>
      </p:cViewPr>
      <p:guideLst>
        <p:guide orient="horz" pos="211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-508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commentAuthors" Target="commentAuthors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file:///E:\Patente\Depositantes_Brasi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00082320408242591"/>
          <c:y val="0.000757711239788526"/>
          <c:w val="0.999008238633897"/>
          <c:h val="0.999008238633897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61BDCF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6B2-4B7D-9830-1F9E7BE41381}"/>
              </c:ext>
            </c:extLst>
          </c:dPt>
          <c:dPt>
            <c:idx val="1"/>
            <c:bubble3D val="0"/>
            <c:spPr>
              <a:solidFill>
                <a:srgbClr val="F5A169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6B2-4B7D-9830-1F9E7BE41381}"/>
              </c:ext>
            </c:extLst>
          </c:dPt>
          <c:dPt>
            <c:idx val="2"/>
            <c:bubble3D val="0"/>
            <c:spPr>
              <a:solidFill>
                <a:srgbClr val="B0C1D6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6B2-4B7D-9830-1F9E7BE41381}"/>
              </c:ext>
            </c:extLst>
          </c:dPt>
          <c:dPt>
            <c:idx val="3"/>
            <c:bubble3D val="0"/>
            <c:spPr>
              <a:solidFill>
                <a:srgbClr val="DBB0B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6B2-4B7D-9830-1F9E7BE41381}"/>
              </c:ext>
            </c:extLst>
          </c:dPt>
          <c:dPt>
            <c:idx val="4"/>
            <c:bubble3D val="0"/>
            <c:spPr>
              <a:solidFill>
                <a:srgbClr val="C7DABA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6B2-4B7D-9830-1F9E7BE41381}"/>
              </c:ext>
            </c:extLst>
          </c:dPt>
          <c:dPt>
            <c:idx val="5"/>
            <c:bubble3D val="0"/>
            <c:spPr>
              <a:solidFill>
                <a:srgbClr val="BEB7CD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6B2-4B7D-9830-1F9E7BE41381}"/>
              </c:ext>
            </c:extLst>
          </c:dPt>
          <c:dPt>
            <c:idx val="6"/>
            <c:bubble3D val="0"/>
            <c:spPr>
              <a:solidFill>
                <a:srgbClr val="55A0AF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6B2-4B7D-9830-1F9E7BE41381}"/>
              </c:ext>
            </c:extLst>
          </c:dPt>
          <c:dPt>
            <c:idx val="7"/>
            <c:bubble3D val="0"/>
            <c:spPr>
              <a:solidFill>
                <a:srgbClr val="D18C5B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6B2-4B7D-9830-1F9E7BE41381}"/>
              </c:ext>
            </c:extLst>
          </c:dPt>
          <c:dPt>
            <c:idx val="8"/>
            <c:bubble3D val="0"/>
            <c:spPr>
              <a:solidFill>
                <a:srgbClr val="6396C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6B2-4B7D-9830-1F9E7BE41381}"/>
              </c:ext>
            </c:extLst>
          </c:dPt>
          <c:dPt>
            <c:idx val="9"/>
            <c:bubble3D val="0"/>
            <c:spPr>
              <a:solidFill>
                <a:srgbClr val="C66769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6B2-4B7D-9830-1F9E7BE41381}"/>
              </c:ext>
            </c:extLst>
          </c:dPt>
          <c:dPt>
            <c:idx val="10"/>
            <c:bubble3D val="0"/>
            <c:spPr>
              <a:solidFill>
                <a:srgbClr val="A3C67E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D6B2-4B7D-9830-1F9E7BE41381}"/>
              </c:ext>
            </c:extLst>
          </c:dPt>
          <c:dPt>
            <c:idx val="11"/>
            <c:bubble3D val="0"/>
            <c:spPr>
              <a:solidFill>
                <a:srgbClr val="8C7AAF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D6B2-4B7D-9830-1F9E7BE41381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GA!$A$3:$A$12</c:f>
              <c:strCache>
                <c:ptCount val="10"/>
                <c:pt idx="0">
                  <c:v>Armazenamento de Energia</c:v>
                </c:pt>
                <c:pt idx="1">
                  <c:v>Energia dos Oceanos</c:v>
                </c:pt>
                <c:pt idx="2">
                  <c:v>Energia Eólica</c:v>
                </c:pt>
                <c:pt idx="3">
                  <c:v>Energia Nuclear</c:v>
                </c:pt>
                <c:pt idx="4">
                  <c:v>Energia Solar Fotovoltaica</c:v>
                </c:pt>
                <c:pt idx="5">
                  <c:v>Energia Solar Heliotérmica</c:v>
                </c:pt>
                <c:pt idx="6">
                  <c:v>Geração Hidroelétrica</c:v>
                </c:pt>
                <c:pt idx="7">
                  <c:v>Hidrogênio e Célula a Combustível</c:v>
                </c:pt>
                <c:pt idx="8">
                  <c:v>Soluções Apropriadas de Geração de Eletricidade em Regiões Remotas</c:v>
                </c:pt>
                <c:pt idx="9">
                  <c:v>Termoeletricidade Renovável e Não Renovável</c:v>
                </c:pt>
              </c:strCache>
            </c:strRef>
          </c:cat>
          <c:val>
            <c:numRef>
              <c:f>GA!$B$3:$B$12</c:f>
              <c:numCache>
                <c:formatCode>General</c:formatCode>
                <c:ptCount val="10"/>
                <c:pt idx="0">
                  <c:v>51058.0</c:v>
                </c:pt>
                <c:pt idx="1">
                  <c:v>17100.0</c:v>
                </c:pt>
                <c:pt idx="2">
                  <c:v>41289.0</c:v>
                </c:pt>
                <c:pt idx="3">
                  <c:v>27786.0</c:v>
                </c:pt>
                <c:pt idx="4">
                  <c:v>60504.0</c:v>
                </c:pt>
                <c:pt idx="5">
                  <c:v>25210.0</c:v>
                </c:pt>
                <c:pt idx="6">
                  <c:v>13146.0</c:v>
                </c:pt>
                <c:pt idx="7">
                  <c:v>63093.0</c:v>
                </c:pt>
                <c:pt idx="8">
                  <c:v>2698.0</c:v>
                </c:pt>
                <c:pt idx="9">
                  <c:v>54013.0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D6B2-4B7D-9830-1F9E7BE413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000757711239788526"/>
          <c:y val="0.000757711239788526"/>
          <c:w val="0.999008585889277"/>
          <c:h val="0.999008585889277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61BDCF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629-4D6D-8796-EB4FAD38263B}"/>
              </c:ext>
            </c:extLst>
          </c:dPt>
          <c:dPt>
            <c:idx val="1"/>
            <c:bubble3D val="0"/>
            <c:spPr>
              <a:solidFill>
                <a:srgbClr val="F5A169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629-4D6D-8796-EB4FAD38263B}"/>
              </c:ext>
            </c:extLst>
          </c:dPt>
          <c:dPt>
            <c:idx val="2"/>
            <c:bubble3D val="0"/>
            <c:spPr>
              <a:solidFill>
                <a:srgbClr val="B0C1D6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629-4D6D-8796-EB4FAD38263B}"/>
              </c:ext>
            </c:extLst>
          </c:dPt>
          <c:dPt>
            <c:idx val="3"/>
            <c:bubble3D val="0"/>
            <c:spPr>
              <a:solidFill>
                <a:srgbClr val="DBB0B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629-4D6D-8796-EB4FAD38263B}"/>
              </c:ext>
            </c:extLst>
          </c:dPt>
          <c:dPt>
            <c:idx val="4"/>
            <c:bubble3D val="0"/>
            <c:spPr>
              <a:solidFill>
                <a:srgbClr val="C7DABA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629-4D6D-8796-EB4FAD38263B}"/>
              </c:ext>
            </c:extLst>
          </c:dPt>
          <c:dPt>
            <c:idx val="5"/>
            <c:bubble3D val="0"/>
            <c:spPr>
              <a:solidFill>
                <a:srgbClr val="BEB7CD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629-4D6D-8796-EB4FAD38263B}"/>
              </c:ext>
            </c:extLst>
          </c:dPt>
          <c:dPt>
            <c:idx val="6"/>
            <c:bubble3D val="0"/>
            <c:spPr>
              <a:solidFill>
                <a:srgbClr val="55A0AF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629-4D6D-8796-EB4FAD38263B}"/>
              </c:ext>
            </c:extLst>
          </c:dPt>
          <c:dPt>
            <c:idx val="7"/>
            <c:bubble3D val="0"/>
            <c:spPr>
              <a:solidFill>
                <a:srgbClr val="D18C5B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629-4D6D-8796-EB4FAD38263B}"/>
              </c:ext>
            </c:extLst>
          </c:dPt>
          <c:dPt>
            <c:idx val="8"/>
            <c:bubble3D val="0"/>
            <c:spPr>
              <a:solidFill>
                <a:srgbClr val="6396C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629-4D6D-8796-EB4FAD38263B}"/>
              </c:ext>
            </c:extLst>
          </c:dPt>
          <c:dPt>
            <c:idx val="9"/>
            <c:bubble3D val="0"/>
            <c:spPr>
              <a:solidFill>
                <a:srgbClr val="C66769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A629-4D6D-8796-EB4FAD38263B}"/>
              </c:ext>
            </c:extLst>
          </c:dPt>
          <c:dPt>
            <c:idx val="10"/>
            <c:bubble3D val="0"/>
            <c:spPr>
              <a:solidFill>
                <a:srgbClr val="A3C67E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A629-4D6D-8796-EB4FAD38263B}"/>
              </c:ext>
            </c:extLst>
          </c:dPt>
          <c:dPt>
            <c:idx val="11"/>
            <c:bubble3D val="0"/>
            <c:spPr>
              <a:solidFill>
                <a:srgbClr val="8C7AAF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A629-4D6D-8796-EB4FAD38263B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GA!$D$3:$D$12</c:f>
              <c:strCache>
                <c:ptCount val="10"/>
                <c:pt idx="0">
                  <c:v>Armazenamento de Energia</c:v>
                </c:pt>
                <c:pt idx="1">
                  <c:v>Energia dos Oceanos</c:v>
                </c:pt>
                <c:pt idx="2">
                  <c:v>Energia Eólica</c:v>
                </c:pt>
                <c:pt idx="3">
                  <c:v>Energia Nuclear</c:v>
                </c:pt>
                <c:pt idx="4">
                  <c:v>Energia Solar Fotovoltaica</c:v>
                </c:pt>
                <c:pt idx="5">
                  <c:v>Energia Solar Heliotérmica</c:v>
                </c:pt>
                <c:pt idx="6">
                  <c:v>Geração Hidroelétrica</c:v>
                </c:pt>
                <c:pt idx="7">
                  <c:v>Hidrogênio e Célula a Combustível</c:v>
                </c:pt>
                <c:pt idx="8">
                  <c:v>Soluções Apropriadas de Geração de Eletricidade em Regiões Remotas</c:v>
                </c:pt>
                <c:pt idx="9">
                  <c:v>Termoeletricidade Renovável e Não Renovável</c:v>
                </c:pt>
              </c:strCache>
            </c:strRef>
          </c:cat>
          <c:val>
            <c:numRef>
              <c:f>GA!$E$3:$E$12</c:f>
              <c:numCache>
                <c:formatCode>General</c:formatCode>
                <c:ptCount val="10"/>
                <c:pt idx="0">
                  <c:v>999.0</c:v>
                </c:pt>
                <c:pt idx="1">
                  <c:v>244.0</c:v>
                </c:pt>
                <c:pt idx="2">
                  <c:v>634.0</c:v>
                </c:pt>
                <c:pt idx="3">
                  <c:v>538.0</c:v>
                </c:pt>
                <c:pt idx="4">
                  <c:v>608.0</c:v>
                </c:pt>
                <c:pt idx="5">
                  <c:v>524.0</c:v>
                </c:pt>
                <c:pt idx="6">
                  <c:v>910.0</c:v>
                </c:pt>
                <c:pt idx="7">
                  <c:v>851.0</c:v>
                </c:pt>
                <c:pt idx="8">
                  <c:v>42.0</c:v>
                </c:pt>
                <c:pt idx="9">
                  <c:v>1663.0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A629-4D6D-8796-EB4FAD3826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405994007876787"/>
          <c:y val="0.0376068376068376"/>
          <c:w val="0.408986721963624"/>
          <c:h val="0.8767464836126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GA!$C$1</c:f>
              <c:strCache>
                <c:ptCount val="1"/>
                <c:pt idx="0">
                  <c:v>Depositante residente no Brasil</c:v>
                </c:pt>
              </c:strCache>
            </c:strRef>
          </c:tx>
          <c:spPr>
            <a:solidFill>
              <a:srgbClr val="F5A16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GA!$A$2:$A$11</c:f>
              <c:strCache>
                <c:ptCount val="10"/>
                <c:pt idx="0">
                  <c:v>Soluções Apropriadas de Geração de Eletricidade em Regiões Remotas</c:v>
                </c:pt>
                <c:pt idx="1">
                  <c:v>Energia Solar Fotovoltaica</c:v>
                </c:pt>
                <c:pt idx="2">
                  <c:v>Energia Solar Heliotérmica</c:v>
                </c:pt>
                <c:pt idx="3">
                  <c:v>Energia Nuclear</c:v>
                </c:pt>
                <c:pt idx="4">
                  <c:v>Armazenamento de Energia</c:v>
                </c:pt>
                <c:pt idx="5">
                  <c:v>Geração Hidroelétrica</c:v>
                </c:pt>
                <c:pt idx="6">
                  <c:v>Energia Eólica</c:v>
                </c:pt>
                <c:pt idx="7">
                  <c:v>Hidrogênio e Célula a Combustível</c:v>
                </c:pt>
                <c:pt idx="8">
                  <c:v>Energia dos Oceanos</c:v>
                </c:pt>
                <c:pt idx="9">
                  <c:v>Termoeletricidade Renovável e Não Renovável</c:v>
                </c:pt>
              </c:strCache>
            </c:strRef>
          </c:cat>
          <c:val>
            <c:numRef>
              <c:f>GA!$C$2:$C$11</c:f>
              <c:numCache>
                <c:formatCode>General</c:formatCode>
                <c:ptCount val="10"/>
                <c:pt idx="0">
                  <c:v>16.0</c:v>
                </c:pt>
                <c:pt idx="1">
                  <c:v>123.0</c:v>
                </c:pt>
                <c:pt idx="2">
                  <c:v>37.0</c:v>
                </c:pt>
                <c:pt idx="3">
                  <c:v>44.0</c:v>
                </c:pt>
                <c:pt idx="4">
                  <c:v>32.0</c:v>
                </c:pt>
                <c:pt idx="5">
                  <c:v>79.0</c:v>
                </c:pt>
                <c:pt idx="6">
                  <c:v>23.0</c:v>
                </c:pt>
                <c:pt idx="7">
                  <c:v>88.0</c:v>
                </c:pt>
                <c:pt idx="8">
                  <c:v>166.0</c:v>
                </c:pt>
                <c:pt idx="9">
                  <c:v>115.0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AE-4CDB-84B8-879A546D4B2C}"/>
            </c:ext>
          </c:extLst>
        </c:ser>
        <c:ser>
          <c:idx val="1"/>
          <c:order val="1"/>
          <c:tx>
            <c:strRef>
              <c:f>GA!$B$1</c:f>
              <c:strCache>
                <c:ptCount val="1"/>
                <c:pt idx="0">
                  <c:v>Depositante não residente no Brasil</c:v>
                </c:pt>
              </c:strCache>
            </c:strRef>
          </c:tx>
          <c:spPr>
            <a:solidFill>
              <a:srgbClr val="61BDC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GA!$A$2:$A$11</c:f>
              <c:strCache>
                <c:ptCount val="10"/>
                <c:pt idx="0">
                  <c:v>Soluções Apropriadas de Geração de Eletricidade em Regiões Remotas</c:v>
                </c:pt>
                <c:pt idx="1">
                  <c:v>Energia Solar Fotovoltaica</c:v>
                </c:pt>
                <c:pt idx="2">
                  <c:v>Energia Solar Heliotérmica</c:v>
                </c:pt>
                <c:pt idx="3">
                  <c:v>Energia Nuclear</c:v>
                </c:pt>
                <c:pt idx="4">
                  <c:v>Armazenamento de Energia</c:v>
                </c:pt>
                <c:pt idx="5">
                  <c:v>Geração Hidroelétrica</c:v>
                </c:pt>
                <c:pt idx="6">
                  <c:v>Energia Eólica</c:v>
                </c:pt>
                <c:pt idx="7">
                  <c:v>Hidrogênio e Célula a Combustível</c:v>
                </c:pt>
                <c:pt idx="8">
                  <c:v>Energia dos Oceanos</c:v>
                </c:pt>
                <c:pt idx="9">
                  <c:v>Termoeletricidade Renovável e Não Renovável</c:v>
                </c:pt>
              </c:strCache>
            </c:strRef>
          </c:cat>
          <c:val>
            <c:numRef>
              <c:f>GA!$B$2:$B$11</c:f>
              <c:numCache>
                <c:formatCode>General</c:formatCode>
                <c:ptCount val="10"/>
                <c:pt idx="0">
                  <c:v>113.0</c:v>
                </c:pt>
                <c:pt idx="1">
                  <c:v>252.0</c:v>
                </c:pt>
                <c:pt idx="2">
                  <c:v>288.0</c:v>
                </c:pt>
                <c:pt idx="3">
                  <c:v>332.0</c:v>
                </c:pt>
                <c:pt idx="4">
                  <c:v>363.0</c:v>
                </c:pt>
                <c:pt idx="5">
                  <c:v>391.0</c:v>
                </c:pt>
                <c:pt idx="6">
                  <c:v>489.0</c:v>
                </c:pt>
                <c:pt idx="7">
                  <c:v>517.0</c:v>
                </c:pt>
                <c:pt idx="8">
                  <c:v>641.0</c:v>
                </c:pt>
                <c:pt idx="9">
                  <c:v>903.0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8AE-4CDB-84B8-879A546D4B2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10065928"/>
        <c:axId val="2106390296"/>
      </c:barChart>
      <c:catAx>
        <c:axId val="21100659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106390296"/>
        <c:crosses val="autoZero"/>
        <c:auto val="1"/>
        <c:lblAlgn val="ctr"/>
        <c:lblOffset val="100"/>
        <c:noMultiLvlLbl val="0"/>
      </c:catAx>
      <c:valAx>
        <c:axId val="210639029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1100659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9160791175612"/>
          <c:y val="0.303077896512936"/>
          <c:w val="0.147767313399551"/>
          <c:h val="0.417653730783652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</c:spPr>
  <c:txPr>
    <a:bodyPr/>
    <a:lstStyle/>
    <a:p>
      <a:pPr>
        <a:defRPr sz="1100"/>
      </a:pPr>
      <a:endParaRPr lang="en-US"/>
    </a:p>
  </c:txPr>
  <c:externalData r:id="rId2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5" Type="http://schemas.openxmlformats.org/officeDocument/2006/relationships/image" Target="../media/image41.emf"/><Relationship Id="rId1" Type="http://schemas.openxmlformats.org/officeDocument/2006/relationships/image" Target="../media/image37.emf"/><Relationship Id="rId2" Type="http://schemas.openxmlformats.org/officeDocument/2006/relationships/image" Target="../media/image38.emf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5" Type="http://schemas.openxmlformats.org/officeDocument/2006/relationships/image" Target="../media/image41.emf"/><Relationship Id="rId1" Type="http://schemas.openxmlformats.org/officeDocument/2006/relationships/image" Target="../media/image37.emf"/><Relationship Id="rId2" Type="http://schemas.openxmlformats.org/officeDocument/2006/relationships/image" Target="../media/image38.e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53911C-52D5-9843-9A25-53700D8DBAE9}" type="doc">
      <dgm:prSet loTypeId="urn:microsoft.com/office/officeart/2005/8/layout/cycle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2B0475-C184-2E4D-AFBF-EE3390D3C6C2}">
      <dgm:prSet phldrT="[Text]"/>
      <dgm:spPr>
        <a:solidFill>
          <a:srgbClr val="548235"/>
        </a:solidFill>
      </dgm:spPr>
      <dgm:t>
        <a:bodyPr/>
        <a:lstStyle/>
        <a:p>
          <a:r>
            <a:rPr lang="en-US" dirty="0" smtClean="0"/>
            <a:t>Academia</a:t>
          </a:r>
          <a:endParaRPr lang="en-US" dirty="0"/>
        </a:p>
      </dgm:t>
    </dgm:pt>
    <dgm:pt modelId="{EF408F62-7831-9B46-9C62-02FE5E63BFD4}" type="parTrans" cxnId="{878FFAE5-7664-3B40-B399-222959E92D43}">
      <dgm:prSet/>
      <dgm:spPr/>
      <dgm:t>
        <a:bodyPr/>
        <a:lstStyle/>
        <a:p>
          <a:endParaRPr lang="en-US"/>
        </a:p>
      </dgm:t>
    </dgm:pt>
    <dgm:pt modelId="{41BE6DCB-9F45-CE49-894E-99E034B9D586}" type="sibTrans" cxnId="{878FFAE5-7664-3B40-B399-222959E92D43}">
      <dgm:prSet/>
      <dgm:spPr>
        <a:ln>
          <a:solidFill>
            <a:srgbClr val="548235"/>
          </a:solidFill>
        </a:ln>
      </dgm:spPr>
      <dgm:t>
        <a:bodyPr/>
        <a:lstStyle/>
        <a:p>
          <a:endParaRPr lang="en-US"/>
        </a:p>
      </dgm:t>
    </dgm:pt>
    <dgm:pt modelId="{FFDDC495-1E7D-5C4A-AFA7-E4248AA2192C}">
      <dgm:prSet phldrT="[Text]"/>
      <dgm:spPr>
        <a:solidFill>
          <a:srgbClr val="548235"/>
        </a:solidFill>
      </dgm:spPr>
      <dgm:t>
        <a:bodyPr/>
        <a:lstStyle/>
        <a:p>
          <a:r>
            <a:rPr lang="en-US" dirty="0" err="1" smtClean="0"/>
            <a:t>Setor</a:t>
          </a:r>
          <a:endParaRPr lang="en-US" dirty="0"/>
        </a:p>
      </dgm:t>
    </dgm:pt>
    <dgm:pt modelId="{7FAE89CB-0378-004C-A65A-743693B17DBA}" type="parTrans" cxnId="{07976CD0-6B90-0442-9140-24865D26B2F6}">
      <dgm:prSet/>
      <dgm:spPr/>
      <dgm:t>
        <a:bodyPr/>
        <a:lstStyle/>
        <a:p>
          <a:endParaRPr lang="en-US"/>
        </a:p>
      </dgm:t>
    </dgm:pt>
    <dgm:pt modelId="{77A8AFEF-7A73-A94A-A499-F44D9CAB96F6}" type="sibTrans" cxnId="{07976CD0-6B90-0442-9140-24865D26B2F6}">
      <dgm:prSet/>
      <dgm:spPr>
        <a:ln>
          <a:solidFill>
            <a:srgbClr val="548235"/>
          </a:solidFill>
        </a:ln>
      </dgm:spPr>
      <dgm:t>
        <a:bodyPr/>
        <a:lstStyle/>
        <a:p>
          <a:endParaRPr lang="en-US"/>
        </a:p>
      </dgm:t>
    </dgm:pt>
    <dgm:pt modelId="{BF9E5B8C-1AEB-574E-957D-C6801760FB34}">
      <dgm:prSet phldrT="[Text]"/>
      <dgm:spPr>
        <a:solidFill>
          <a:srgbClr val="548235"/>
        </a:solidFill>
      </dgm:spPr>
      <dgm:t>
        <a:bodyPr/>
        <a:lstStyle/>
        <a:p>
          <a:r>
            <a:rPr lang="en-US" dirty="0" err="1" smtClean="0"/>
            <a:t>Cadeia</a:t>
          </a:r>
          <a:r>
            <a:rPr lang="en-US" dirty="0" smtClean="0"/>
            <a:t> </a:t>
          </a:r>
          <a:r>
            <a:rPr lang="en-US" dirty="0" err="1" smtClean="0"/>
            <a:t>produtiva</a:t>
          </a:r>
          <a:endParaRPr lang="en-US" dirty="0"/>
        </a:p>
      </dgm:t>
    </dgm:pt>
    <dgm:pt modelId="{7FD8588F-A93F-7946-91AA-18A434FD1826}" type="parTrans" cxnId="{EDDBD514-EF72-FE4B-836E-16D551DC3799}">
      <dgm:prSet/>
      <dgm:spPr/>
      <dgm:t>
        <a:bodyPr/>
        <a:lstStyle/>
        <a:p>
          <a:endParaRPr lang="en-US"/>
        </a:p>
      </dgm:t>
    </dgm:pt>
    <dgm:pt modelId="{F459CA28-3DEC-1E4D-B608-9F45B3A0DAA8}" type="sibTrans" cxnId="{EDDBD514-EF72-FE4B-836E-16D551DC3799}">
      <dgm:prSet/>
      <dgm:spPr>
        <a:ln>
          <a:solidFill>
            <a:srgbClr val="548235"/>
          </a:solidFill>
        </a:ln>
      </dgm:spPr>
      <dgm:t>
        <a:bodyPr/>
        <a:lstStyle/>
        <a:p>
          <a:endParaRPr lang="en-US"/>
        </a:p>
      </dgm:t>
    </dgm:pt>
    <dgm:pt modelId="{BC4A1B5D-A2A9-9943-BD36-5AF77341C36C}">
      <dgm:prSet phldrT="[Text]"/>
      <dgm:spPr>
        <a:solidFill>
          <a:srgbClr val="548235"/>
        </a:solidFill>
      </dgm:spPr>
      <dgm:t>
        <a:bodyPr/>
        <a:lstStyle/>
        <a:p>
          <a:r>
            <a:rPr lang="en-US" dirty="0" err="1" smtClean="0"/>
            <a:t>Sociedade</a:t>
          </a:r>
          <a:endParaRPr lang="en-US" dirty="0"/>
        </a:p>
      </dgm:t>
    </dgm:pt>
    <dgm:pt modelId="{4C49AF45-4499-494D-B59A-9EC3C051FA71}" type="parTrans" cxnId="{1AA56F07-3832-8A46-ABFD-B297C8F2F465}">
      <dgm:prSet/>
      <dgm:spPr/>
      <dgm:t>
        <a:bodyPr/>
        <a:lstStyle/>
        <a:p>
          <a:endParaRPr lang="en-US"/>
        </a:p>
      </dgm:t>
    </dgm:pt>
    <dgm:pt modelId="{1246E82D-A4D0-7B40-BC56-DBDE8975F54D}" type="sibTrans" cxnId="{1AA56F07-3832-8A46-ABFD-B297C8F2F465}">
      <dgm:prSet/>
      <dgm:spPr>
        <a:ln>
          <a:solidFill>
            <a:srgbClr val="548235"/>
          </a:solidFill>
        </a:ln>
      </dgm:spPr>
      <dgm:t>
        <a:bodyPr/>
        <a:lstStyle/>
        <a:p>
          <a:endParaRPr lang="en-US"/>
        </a:p>
      </dgm:t>
    </dgm:pt>
    <dgm:pt modelId="{77BBB841-FE79-D44A-BFE0-45B8E35056EE}">
      <dgm:prSet phldrT="[Text]"/>
      <dgm:spPr>
        <a:solidFill>
          <a:srgbClr val="548235"/>
        </a:solidFill>
      </dgm:spPr>
      <dgm:t>
        <a:bodyPr/>
        <a:lstStyle/>
        <a:p>
          <a:r>
            <a:rPr lang="en-US" dirty="0" err="1" smtClean="0"/>
            <a:t>Governança</a:t>
          </a:r>
          <a:endParaRPr lang="en-US" dirty="0"/>
        </a:p>
      </dgm:t>
    </dgm:pt>
    <dgm:pt modelId="{9628FCCF-0E3A-B547-987E-930FF0367B4B}" type="parTrans" cxnId="{1C73ADC1-9288-8B4E-88B0-59FE6C16B312}">
      <dgm:prSet/>
      <dgm:spPr/>
      <dgm:t>
        <a:bodyPr/>
        <a:lstStyle/>
        <a:p>
          <a:endParaRPr lang="en-US"/>
        </a:p>
      </dgm:t>
    </dgm:pt>
    <dgm:pt modelId="{7F01342A-376C-4745-A65F-2BA75187B425}" type="sibTrans" cxnId="{1C73ADC1-9288-8B4E-88B0-59FE6C16B312}">
      <dgm:prSet/>
      <dgm:spPr>
        <a:ln>
          <a:solidFill>
            <a:srgbClr val="548235"/>
          </a:solidFill>
        </a:ln>
      </dgm:spPr>
      <dgm:t>
        <a:bodyPr/>
        <a:lstStyle/>
        <a:p>
          <a:endParaRPr lang="en-US"/>
        </a:p>
      </dgm:t>
    </dgm:pt>
    <dgm:pt modelId="{1CD2EEAC-1B83-F848-A2CC-D48C7A501B43}" type="pres">
      <dgm:prSet presAssocID="{2F53911C-52D5-9843-9A25-53700D8DBA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FDACE5-8D83-064C-8C6A-50A4A109CCAA}" type="pres">
      <dgm:prSet presAssocID="{3C2B0475-C184-2E4D-AFBF-EE3390D3C6C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5339E6-8ED0-FF43-9EA5-CA66992CF554}" type="pres">
      <dgm:prSet presAssocID="{3C2B0475-C184-2E4D-AFBF-EE3390D3C6C2}" presName="spNode" presStyleCnt="0"/>
      <dgm:spPr/>
    </dgm:pt>
    <dgm:pt modelId="{1DE74811-249D-5342-83E2-3866C5B7FC4C}" type="pres">
      <dgm:prSet presAssocID="{41BE6DCB-9F45-CE49-894E-99E034B9D586}" presName="sibTrans" presStyleLbl="sibTrans1D1" presStyleIdx="0" presStyleCnt="5"/>
      <dgm:spPr/>
      <dgm:t>
        <a:bodyPr/>
        <a:lstStyle/>
        <a:p>
          <a:endParaRPr lang="en-US"/>
        </a:p>
      </dgm:t>
    </dgm:pt>
    <dgm:pt modelId="{E24209EF-46FD-E640-BBBD-EB01A12F76D7}" type="pres">
      <dgm:prSet presAssocID="{FFDDC495-1E7D-5C4A-AFA7-E4248AA2192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29D334-AA3F-C74E-8385-AB52E769C51D}" type="pres">
      <dgm:prSet presAssocID="{FFDDC495-1E7D-5C4A-AFA7-E4248AA2192C}" presName="spNode" presStyleCnt="0"/>
      <dgm:spPr/>
    </dgm:pt>
    <dgm:pt modelId="{76D725C8-2E01-BC48-8D1A-D6B257E4B680}" type="pres">
      <dgm:prSet presAssocID="{77A8AFEF-7A73-A94A-A499-F44D9CAB96F6}" presName="sibTrans" presStyleLbl="sibTrans1D1" presStyleIdx="1" presStyleCnt="5"/>
      <dgm:spPr/>
      <dgm:t>
        <a:bodyPr/>
        <a:lstStyle/>
        <a:p>
          <a:endParaRPr lang="en-US"/>
        </a:p>
      </dgm:t>
    </dgm:pt>
    <dgm:pt modelId="{0DEC6962-DE47-A443-87E9-0F6C2D7C200D}" type="pres">
      <dgm:prSet presAssocID="{BF9E5B8C-1AEB-574E-957D-C6801760FB3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AB3D9-0C1F-3140-B728-0A66A52223D3}" type="pres">
      <dgm:prSet presAssocID="{BF9E5B8C-1AEB-574E-957D-C6801760FB34}" presName="spNode" presStyleCnt="0"/>
      <dgm:spPr/>
    </dgm:pt>
    <dgm:pt modelId="{F976AFC6-DC91-FA45-AF50-6AA1C45166C8}" type="pres">
      <dgm:prSet presAssocID="{F459CA28-3DEC-1E4D-B608-9F45B3A0DAA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B1A2612B-E7B8-7D49-8130-2A0DD3E90F89}" type="pres">
      <dgm:prSet presAssocID="{BC4A1B5D-A2A9-9943-BD36-5AF77341C36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236566-866F-BD44-86B2-7E5B00120AB9}" type="pres">
      <dgm:prSet presAssocID="{BC4A1B5D-A2A9-9943-BD36-5AF77341C36C}" presName="spNode" presStyleCnt="0"/>
      <dgm:spPr/>
    </dgm:pt>
    <dgm:pt modelId="{3557854E-45B3-2149-9326-924BE06E6CD6}" type="pres">
      <dgm:prSet presAssocID="{1246E82D-A4D0-7B40-BC56-DBDE8975F54D}" presName="sibTrans" presStyleLbl="sibTrans1D1" presStyleIdx="3" presStyleCnt="5"/>
      <dgm:spPr/>
      <dgm:t>
        <a:bodyPr/>
        <a:lstStyle/>
        <a:p>
          <a:endParaRPr lang="en-US"/>
        </a:p>
      </dgm:t>
    </dgm:pt>
    <dgm:pt modelId="{738A013D-5799-694D-9F2F-6F332DF5FA33}" type="pres">
      <dgm:prSet presAssocID="{77BBB841-FE79-D44A-BFE0-45B8E35056E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2FDDD0-9EF6-5142-A2AE-DA4A1EBC5B83}" type="pres">
      <dgm:prSet presAssocID="{77BBB841-FE79-D44A-BFE0-45B8E35056EE}" presName="spNode" presStyleCnt="0"/>
      <dgm:spPr/>
    </dgm:pt>
    <dgm:pt modelId="{BA3B3801-45E0-5240-AE9D-9BFA949EED66}" type="pres">
      <dgm:prSet presAssocID="{7F01342A-376C-4745-A65F-2BA75187B425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0C925112-71D1-1548-B6D1-AC5B594DBF2B}" type="presOf" srcId="{1246E82D-A4D0-7B40-BC56-DBDE8975F54D}" destId="{3557854E-45B3-2149-9326-924BE06E6CD6}" srcOrd="0" destOrd="0" presId="urn:microsoft.com/office/officeart/2005/8/layout/cycle5"/>
    <dgm:cxn modelId="{BE51977C-5F64-014F-831B-1B826CFF7F7D}" type="presOf" srcId="{7F01342A-376C-4745-A65F-2BA75187B425}" destId="{BA3B3801-45E0-5240-AE9D-9BFA949EED66}" srcOrd="0" destOrd="0" presId="urn:microsoft.com/office/officeart/2005/8/layout/cycle5"/>
    <dgm:cxn modelId="{72A84BDC-5591-704D-B199-5AA3154F8B53}" type="presOf" srcId="{77A8AFEF-7A73-A94A-A499-F44D9CAB96F6}" destId="{76D725C8-2E01-BC48-8D1A-D6B257E4B680}" srcOrd="0" destOrd="0" presId="urn:microsoft.com/office/officeart/2005/8/layout/cycle5"/>
    <dgm:cxn modelId="{59C1C7D5-B21B-D44D-AEAA-76AA21DCCCDA}" type="presOf" srcId="{77BBB841-FE79-D44A-BFE0-45B8E35056EE}" destId="{738A013D-5799-694D-9F2F-6F332DF5FA33}" srcOrd="0" destOrd="0" presId="urn:microsoft.com/office/officeart/2005/8/layout/cycle5"/>
    <dgm:cxn modelId="{163AC2B6-3D68-104C-BFC2-29B9ADAC2181}" type="presOf" srcId="{FFDDC495-1E7D-5C4A-AFA7-E4248AA2192C}" destId="{E24209EF-46FD-E640-BBBD-EB01A12F76D7}" srcOrd="0" destOrd="0" presId="urn:microsoft.com/office/officeart/2005/8/layout/cycle5"/>
    <dgm:cxn modelId="{A790020C-89DB-9943-8BAC-FCE2F294D720}" type="presOf" srcId="{BC4A1B5D-A2A9-9943-BD36-5AF77341C36C}" destId="{B1A2612B-E7B8-7D49-8130-2A0DD3E90F89}" srcOrd="0" destOrd="0" presId="urn:microsoft.com/office/officeart/2005/8/layout/cycle5"/>
    <dgm:cxn modelId="{1AA56F07-3832-8A46-ABFD-B297C8F2F465}" srcId="{2F53911C-52D5-9843-9A25-53700D8DBAE9}" destId="{BC4A1B5D-A2A9-9943-BD36-5AF77341C36C}" srcOrd="3" destOrd="0" parTransId="{4C49AF45-4499-494D-B59A-9EC3C051FA71}" sibTransId="{1246E82D-A4D0-7B40-BC56-DBDE8975F54D}"/>
    <dgm:cxn modelId="{CC5C7943-B4DF-A842-8AC9-C11E818AF601}" type="presOf" srcId="{2F53911C-52D5-9843-9A25-53700D8DBAE9}" destId="{1CD2EEAC-1B83-F848-A2CC-D48C7A501B43}" srcOrd="0" destOrd="0" presId="urn:microsoft.com/office/officeart/2005/8/layout/cycle5"/>
    <dgm:cxn modelId="{07976CD0-6B90-0442-9140-24865D26B2F6}" srcId="{2F53911C-52D5-9843-9A25-53700D8DBAE9}" destId="{FFDDC495-1E7D-5C4A-AFA7-E4248AA2192C}" srcOrd="1" destOrd="0" parTransId="{7FAE89CB-0378-004C-A65A-743693B17DBA}" sibTransId="{77A8AFEF-7A73-A94A-A499-F44D9CAB96F6}"/>
    <dgm:cxn modelId="{DF74A121-25EF-2B48-9E6F-4B750B6F9B73}" type="presOf" srcId="{3C2B0475-C184-2E4D-AFBF-EE3390D3C6C2}" destId="{36FDACE5-8D83-064C-8C6A-50A4A109CCAA}" srcOrd="0" destOrd="0" presId="urn:microsoft.com/office/officeart/2005/8/layout/cycle5"/>
    <dgm:cxn modelId="{81F63A17-E249-5D40-AC89-CF68A58ED10C}" type="presOf" srcId="{BF9E5B8C-1AEB-574E-957D-C6801760FB34}" destId="{0DEC6962-DE47-A443-87E9-0F6C2D7C200D}" srcOrd="0" destOrd="0" presId="urn:microsoft.com/office/officeart/2005/8/layout/cycle5"/>
    <dgm:cxn modelId="{EDDBD514-EF72-FE4B-836E-16D551DC3799}" srcId="{2F53911C-52D5-9843-9A25-53700D8DBAE9}" destId="{BF9E5B8C-1AEB-574E-957D-C6801760FB34}" srcOrd="2" destOrd="0" parTransId="{7FD8588F-A93F-7946-91AA-18A434FD1826}" sibTransId="{F459CA28-3DEC-1E4D-B608-9F45B3A0DAA8}"/>
    <dgm:cxn modelId="{878FFAE5-7664-3B40-B399-222959E92D43}" srcId="{2F53911C-52D5-9843-9A25-53700D8DBAE9}" destId="{3C2B0475-C184-2E4D-AFBF-EE3390D3C6C2}" srcOrd="0" destOrd="0" parTransId="{EF408F62-7831-9B46-9C62-02FE5E63BFD4}" sibTransId="{41BE6DCB-9F45-CE49-894E-99E034B9D586}"/>
    <dgm:cxn modelId="{A1307421-C2C4-A041-B613-6429F049A161}" type="presOf" srcId="{41BE6DCB-9F45-CE49-894E-99E034B9D586}" destId="{1DE74811-249D-5342-83E2-3866C5B7FC4C}" srcOrd="0" destOrd="0" presId="urn:microsoft.com/office/officeart/2005/8/layout/cycle5"/>
    <dgm:cxn modelId="{A694E51D-A06F-5546-AE73-DBA3DE95A0FF}" type="presOf" srcId="{F459CA28-3DEC-1E4D-B608-9F45B3A0DAA8}" destId="{F976AFC6-DC91-FA45-AF50-6AA1C45166C8}" srcOrd="0" destOrd="0" presId="urn:microsoft.com/office/officeart/2005/8/layout/cycle5"/>
    <dgm:cxn modelId="{1C73ADC1-9288-8B4E-88B0-59FE6C16B312}" srcId="{2F53911C-52D5-9843-9A25-53700D8DBAE9}" destId="{77BBB841-FE79-D44A-BFE0-45B8E35056EE}" srcOrd="4" destOrd="0" parTransId="{9628FCCF-0E3A-B547-987E-930FF0367B4B}" sibTransId="{7F01342A-376C-4745-A65F-2BA75187B425}"/>
    <dgm:cxn modelId="{3E3F4F0D-1B96-EA4B-A098-395BDB32C6AA}" type="presParOf" srcId="{1CD2EEAC-1B83-F848-A2CC-D48C7A501B43}" destId="{36FDACE5-8D83-064C-8C6A-50A4A109CCAA}" srcOrd="0" destOrd="0" presId="urn:microsoft.com/office/officeart/2005/8/layout/cycle5"/>
    <dgm:cxn modelId="{116381F8-5379-974D-B593-799F66D53DC2}" type="presParOf" srcId="{1CD2EEAC-1B83-F848-A2CC-D48C7A501B43}" destId="{9A5339E6-8ED0-FF43-9EA5-CA66992CF554}" srcOrd="1" destOrd="0" presId="urn:microsoft.com/office/officeart/2005/8/layout/cycle5"/>
    <dgm:cxn modelId="{A6C104F1-49F4-054C-A305-2983FB4B96DE}" type="presParOf" srcId="{1CD2EEAC-1B83-F848-A2CC-D48C7A501B43}" destId="{1DE74811-249D-5342-83E2-3866C5B7FC4C}" srcOrd="2" destOrd="0" presId="urn:microsoft.com/office/officeart/2005/8/layout/cycle5"/>
    <dgm:cxn modelId="{29164494-8145-3D4C-AFAE-0D15892F84F2}" type="presParOf" srcId="{1CD2EEAC-1B83-F848-A2CC-D48C7A501B43}" destId="{E24209EF-46FD-E640-BBBD-EB01A12F76D7}" srcOrd="3" destOrd="0" presId="urn:microsoft.com/office/officeart/2005/8/layout/cycle5"/>
    <dgm:cxn modelId="{F78BEC08-34E8-FF41-9C75-324EFD6B9F46}" type="presParOf" srcId="{1CD2EEAC-1B83-F848-A2CC-D48C7A501B43}" destId="{4C29D334-AA3F-C74E-8385-AB52E769C51D}" srcOrd="4" destOrd="0" presId="urn:microsoft.com/office/officeart/2005/8/layout/cycle5"/>
    <dgm:cxn modelId="{9A79AE9F-057F-414E-8BB1-201600E7CF3D}" type="presParOf" srcId="{1CD2EEAC-1B83-F848-A2CC-D48C7A501B43}" destId="{76D725C8-2E01-BC48-8D1A-D6B257E4B680}" srcOrd="5" destOrd="0" presId="urn:microsoft.com/office/officeart/2005/8/layout/cycle5"/>
    <dgm:cxn modelId="{78B4FCF2-31F0-2E41-893B-BC77BC764EF8}" type="presParOf" srcId="{1CD2EEAC-1B83-F848-A2CC-D48C7A501B43}" destId="{0DEC6962-DE47-A443-87E9-0F6C2D7C200D}" srcOrd="6" destOrd="0" presId="urn:microsoft.com/office/officeart/2005/8/layout/cycle5"/>
    <dgm:cxn modelId="{932E4D28-EBC6-F047-B916-B0EE4B8D2ABA}" type="presParOf" srcId="{1CD2EEAC-1B83-F848-A2CC-D48C7A501B43}" destId="{A95AB3D9-0C1F-3140-B728-0A66A52223D3}" srcOrd="7" destOrd="0" presId="urn:microsoft.com/office/officeart/2005/8/layout/cycle5"/>
    <dgm:cxn modelId="{EEA2BAF5-401E-E04B-A1E6-9FED73A69E1F}" type="presParOf" srcId="{1CD2EEAC-1B83-F848-A2CC-D48C7A501B43}" destId="{F976AFC6-DC91-FA45-AF50-6AA1C45166C8}" srcOrd="8" destOrd="0" presId="urn:microsoft.com/office/officeart/2005/8/layout/cycle5"/>
    <dgm:cxn modelId="{94995C38-9232-044E-A79C-B747E877E67A}" type="presParOf" srcId="{1CD2EEAC-1B83-F848-A2CC-D48C7A501B43}" destId="{B1A2612B-E7B8-7D49-8130-2A0DD3E90F89}" srcOrd="9" destOrd="0" presId="urn:microsoft.com/office/officeart/2005/8/layout/cycle5"/>
    <dgm:cxn modelId="{24E2490C-C169-BE4D-9116-06D565E3B89F}" type="presParOf" srcId="{1CD2EEAC-1B83-F848-A2CC-D48C7A501B43}" destId="{F8236566-866F-BD44-86B2-7E5B00120AB9}" srcOrd="10" destOrd="0" presId="urn:microsoft.com/office/officeart/2005/8/layout/cycle5"/>
    <dgm:cxn modelId="{7CE5B7E1-4BF2-394D-9C8F-C47346BD2C5E}" type="presParOf" srcId="{1CD2EEAC-1B83-F848-A2CC-D48C7A501B43}" destId="{3557854E-45B3-2149-9326-924BE06E6CD6}" srcOrd="11" destOrd="0" presId="urn:microsoft.com/office/officeart/2005/8/layout/cycle5"/>
    <dgm:cxn modelId="{64077671-237B-884E-A643-C17A1DEB1B8B}" type="presParOf" srcId="{1CD2EEAC-1B83-F848-A2CC-D48C7A501B43}" destId="{738A013D-5799-694D-9F2F-6F332DF5FA33}" srcOrd="12" destOrd="0" presId="urn:microsoft.com/office/officeart/2005/8/layout/cycle5"/>
    <dgm:cxn modelId="{22E58C0D-129D-2E4E-8676-29362055CECD}" type="presParOf" srcId="{1CD2EEAC-1B83-F848-A2CC-D48C7A501B43}" destId="{6F2FDDD0-9EF6-5142-A2AE-DA4A1EBC5B83}" srcOrd="13" destOrd="0" presId="urn:microsoft.com/office/officeart/2005/8/layout/cycle5"/>
    <dgm:cxn modelId="{73EE3439-DCCD-DE41-A76C-797C3AA98C70}" type="presParOf" srcId="{1CD2EEAC-1B83-F848-A2CC-D48C7A501B43}" destId="{BA3B3801-45E0-5240-AE9D-9BFA949EED6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FCF4B9-0D96-B34D-B063-68CEA43A5F43}" type="doc">
      <dgm:prSet loTypeId="urn:microsoft.com/office/officeart/2009/3/layout/RandomtoResult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02BBC0-7853-2B4B-B23A-BC398966ECDD}">
      <dgm:prSet phldrT="[Text]" custT="1"/>
      <dgm:spPr/>
      <dgm:t>
        <a:bodyPr/>
        <a:lstStyle/>
        <a:p>
          <a:r>
            <a:rPr lang="pt-BR" sz="1600" noProof="0" dirty="0" smtClean="0"/>
            <a:t>inputs</a:t>
          </a:r>
          <a:endParaRPr lang="pt-BR" sz="1600" noProof="0" dirty="0"/>
        </a:p>
      </dgm:t>
    </dgm:pt>
    <dgm:pt modelId="{41799524-58B4-D94A-9674-67B4CEDF1CE2}" type="parTrans" cxnId="{87AB5CC1-9731-744A-8063-809BA94F6DD7}">
      <dgm:prSet/>
      <dgm:spPr/>
      <dgm:t>
        <a:bodyPr/>
        <a:lstStyle/>
        <a:p>
          <a:endParaRPr lang="pt-BR" sz="1600" noProof="0"/>
        </a:p>
      </dgm:t>
    </dgm:pt>
    <dgm:pt modelId="{23191C03-9CD3-DE42-8741-57E8C5A6E129}" type="sibTrans" cxnId="{87AB5CC1-9731-744A-8063-809BA94F6DD7}">
      <dgm:prSet/>
      <dgm:spPr/>
      <dgm:t>
        <a:bodyPr/>
        <a:lstStyle/>
        <a:p>
          <a:endParaRPr lang="pt-BR" sz="1600" noProof="0"/>
        </a:p>
      </dgm:t>
    </dgm:pt>
    <dgm:pt modelId="{1BFEC574-7C7E-0949-8584-168B288ABE7A}">
      <dgm:prSet phldrT="[Text]" custT="1"/>
      <dgm:spPr/>
      <dgm:t>
        <a:bodyPr/>
        <a:lstStyle/>
        <a:p>
          <a:r>
            <a:rPr lang="pt-BR" sz="1600" noProof="0" dirty="0" smtClean="0"/>
            <a:t>Análise</a:t>
          </a:r>
          <a:endParaRPr lang="pt-BR" sz="1600" noProof="0" dirty="0"/>
        </a:p>
      </dgm:t>
    </dgm:pt>
    <dgm:pt modelId="{18A3CF1A-0D0F-EF4B-84C0-1C5D7561F5A2}" type="parTrans" cxnId="{556D9E7C-2422-CE47-BCC0-19D3B422F252}">
      <dgm:prSet/>
      <dgm:spPr/>
      <dgm:t>
        <a:bodyPr/>
        <a:lstStyle/>
        <a:p>
          <a:endParaRPr lang="pt-BR" sz="1600" noProof="0"/>
        </a:p>
      </dgm:t>
    </dgm:pt>
    <dgm:pt modelId="{F98C188B-83D2-C843-A63E-9D04B7086783}" type="sibTrans" cxnId="{556D9E7C-2422-CE47-BCC0-19D3B422F252}">
      <dgm:prSet/>
      <dgm:spPr/>
      <dgm:t>
        <a:bodyPr/>
        <a:lstStyle/>
        <a:p>
          <a:endParaRPr lang="pt-BR" sz="1600" noProof="0"/>
        </a:p>
      </dgm:t>
    </dgm:pt>
    <dgm:pt modelId="{153CA694-9967-5D4A-85B6-ADF54B93DE7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1600" noProof="0" dirty="0" smtClean="0"/>
            <a:t>Estratégia</a:t>
          </a:r>
          <a:endParaRPr lang="pt-BR" sz="1600" noProof="0" dirty="0"/>
        </a:p>
      </dgm:t>
    </dgm:pt>
    <dgm:pt modelId="{59F0BBB9-9B1D-9D46-B5BB-165B06B69390}" type="parTrans" cxnId="{B018A5FF-2677-5A45-B17A-A19DC7450430}">
      <dgm:prSet/>
      <dgm:spPr/>
      <dgm:t>
        <a:bodyPr/>
        <a:lstStyle/>
        <a:p>
          <a:endParaRPr lang="pt-BR" sz="1600" noProof="0"/>
        </a:p>
      </dgm:t>
    </dgm:pt>
    <dgm:pt modelId="{EAA6AF83-968F-8F4D-A162-F8662A4E21F3}" type="sibTrans" cxnId="{B018A5FF-2677-5A45-B17A-A19DC7450430}">
      <dgm:prSet/>
      <dgm:spPr/>
      <dgm:t>
        <a:bodyPr/>
        <a:lstStyle/>
        <a:p>
          <a:endParaRPr lang="pt-BR" sz="1600" noProof="0"/>
        </a:p>
      </dgm:t>
    </dgm:pt>
    <dgm:pt modelId="{FDD27C7B-F297-D445-8E12-2E30A307FE25}">
      <dgm:prSet phldrT="[Text]" custT="1"/>
      <dgm:spPr/>
      <dgm:t>
        <a:bodyPr/>
        <a:lstStyle/>
        <a:p>
          <a:r>
            <a:rPr lang="pt-BR" sz="1600" noProof="0" dirty="0" smtClean="0"/>
            <a:t>Prospecta</a:t>
          </a:r>
          <a:endParaRPr lang="pt-BR" sz="1600" noProof="0" dirty="0"/>
        </a:p>
      </dgm:t>
    </dgm:pt>
    <dgm:pt modelId="{B39B52C5-9F19-8E4A-A86C-68A553F00937}" type="parTrans" cxnId="{7D2BC1A0-5DD8-2243-A882-12EE88DAD95D}">
      <dgm:prSet/>
      <dgm:spPr/>
      <dgm:t>
        <a:bodyPr/>
        <a:lstStyle/>
        <a:p>
          <a:endParaRPr lang="en-US" sz="1600"/>
        </a:p>
      </dgm:t>
    </dgm:pt>
    <dgm:pt modelId="{FD2B8B3C-DE22-7D49-9EEB-FE376FFDAC30}" type="sibTrans" cxnId="{7D2BC1A0-5DD8-2243-A882-12EE88DAD95D}">
      <dgm:prSet/>
      <dgm:spPr/>
      <dgm:t>
        <a:bodyPr/>
        <a:lstStyle/>
        <a:p>
          <a:endParaRPr lang="en-US" sz="1600"/>
        </a:p>
      </dgm:t>
    </dgm:pt>
    <dgm:pt modelId="{4C92C14F-7D23-C748-8DC6-822E30194CA9}" type="pres">
      <dgm:prSet presAssocID="{20FCF4B9-0D96-B34D-B063-68CEA43A5F43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712145A-4EDA-7D4A-B93C-D0251F27877B}" type="pres">
      <dgm:prSet presAssocID="{ED02BBC0-7853-2B4B-B23A-BC398966ECDD}" presName="chaos" presStyleCnt="0"/>
      <dgm:spPr/>
    </dgm:pt>
    <dgm:pt modelId="{D67CDEFB-9C04-C24A-BFBE-4B037D60156D}" type="pres">
      <dgm:prSet presAssocID="{ED02BBC0-7853-2B4B-B23A-BC398966ECDD}" presName="parTx1" presStyleLbl="revTx" presStyleIdx="0" presStyleCnt="3"/>
      <dgm:spPr/>
      <dgm:t>
        <a:bodyPr/>
        <a:lstStyle/>
        <a:p>
          <a:endParaRPr lang="en-US"/>
        </a:p>
      </dgm:t>
    </dgm:pt>
    <dgm:pt modelId="{00F0C79D-6D48-FA4E-9C9E-A51280A5D02B}" type="pres">
      <dgm:prSet presAssocID="{ED02BBC0-7853-2B4B-B23A-BC398966ECDD}" presName="c1" presStyleLbl="node1" presStyleIdx="0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62D2E286-6AC1-254D-9198-220CF6109A89}" type="pres">
      <dgm:prSet presAssocID="{ED02BBC0-7853-2B4B-B23A-BC398966ECDD}" presName="c2" presStyleLbl="node1" presStyleIdx="1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FA2F9191-F8D0-3846-94A5-083CC67429F2}" type="pres">
      <dgm:prSet presAssocID="{ED02BBC0-7853-2B4B-B23A-BC398966ECDD}" presName="c3" presStyleLbl="node1" presStyleIdx="2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406FE5A4-C7DB-F545-83C7-1A6AEAC2DEB3}" type="pres">
      <dgm:prSet presAssocID="{ED02BBC0-7853-2B4B-B23A-BC398966ECDD}" presName="c4" presStyleLbl="node1" presStyleIdx="3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68AC6F84-D72F-6748-B162-A0384F13271B}" type="pres">
      <dgm:prSet presAssocID="{ED02BBC0-7853-2B4B-B23A-BC398966ECDD}" presName="c5" presStyleLbl="node1" presStyleIdx="4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1C98A03F-FBB1-A241-B605-DE8EF4A220A3}" type="pres">
      <dgm:prSet presAssocID="{ED02BBC0-7853-2B4B-B23A-BC398966ECDD}" presName="c6" presStyleLbl="node1" presStyleIdx="5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04B905F6-B35A-C04A-BFB1-38D5B1BF8919}" type="pres">
      <dgm:prSet presAssocID="{ED02BBC0-7853-2B4B-B23A-BC398966ECDD}" presName="c7" presStyleLbl="node1" presStyleIdx="6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7A8C2264-0C3D-0D45-9299-F3EBC8541A13}" type="pres">
      <dgm:prSet presAssocID="{ED02BBC0-7853-2B4B-B23A-BC398966ECDD}" presName="c8" presStyleLbl="node1" presStyleIdx="7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CAB702A-F15E-2E47-916A-1DEA2C00A682}" type="pres">
      <dgm:prSet presAssocID="{ED02BBC0-7853-2B4B-B23A-BC398966ECDD}" presName="c9" presStyleLbl="node1" presStyleIdx="8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AD18622-4C89-904C-855F-DAA507289F7A}" type="pres">
      <dgm:prSet presAssocID="{ED02BBC0-7853-2B4B-B23A-BC398966ECDD}" presName="c10" presStyleLbl="node1" presStyleIdx="9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6B58B291-05C2-334B-8B65-05EFF4443BAA}" type="pres">
      <dgm:prSet presAssocID="{ED02BBC0-7853-2B4B-B23A-BC398966ECDD}" presName="c11" presStyleLbl="node1" presStyleIdx="10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9BA0A75C-D1C0-A244-9DEB-24D5F9FFB313}" type="pres">
      <dgm:prSet presAssocID="{ED02BBC0-7853-2B4B-B23A-BC398966ECDD}" presName="c12" presStyleLbl="node1" presStyleIdx="11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4A20B8D-E4FF-9E43-998F-AEB85A47AE0F}" type="pres">
      <dgm:prSet presAssocID="{ED02BBC0-7853-2B4B-B23A-BC398966ECDD}" presName="c13" presStyleLbl="node1" presStyleIdx="12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601AC412-5FF6-9640-A0A1-0F66EF43EF43}" type="pres">
      <dgm:prSet presAssocID="{ED02BBC0-7853-2B4B-B23A-BC398966ECDD}" presName="c14" presStyleLbl="node1" presStyleIdx="13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1543C737-9728-154D-A00E-D8E05B27E07C}" type="pres">
      <dgm:prSet presAssocID="{ED02BBC0-7853-2B4B-B23A-BC398966ECDD}" presName="c15" presStyleLbl="node1" presStyleIdx="14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B7FEFFF2-5DD1-E04D-BA44-14FD055FCCBC}" type="pres">
      <dgm:prSet presAssocID="{ED02BBC0-7853-2B4B-B23A-BC398966ECDD}" presName="c16" presStyleLbl="node1" presStyleIdx="15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701975CE-8FDF-7745-A1B4-56A9B2063B5B}" type="pres">
      <dgm:prSet presAssocID="{ED02BBC0-7853-2B4B-B23A-BC398966ECDD}" presName="c17" presStyleLbl="node1" presStyleIdx="16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ECE9576-5C4C-1147-BFB8-66BD19B751F0}" type="pres">
      <dgm:prSet presAssocID="{ED02BBC0-7853-2B4B-B23A-BC398966ECDD}" presName="c18" presStyleLbl="node1" presStyleIdx="17" presStyleCnt="19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3ED2C6D2-D5B8-3043-BDA5-62487731626A}" type="pres">
      <dgm:prSet presAssocID="{23191C03-9CD3-DE42-8741-57E8C5A6E129}" presName="chevronComposite1" presStyleCnt="0"/>
      <dgm:spPr/>
    </dgm:pt>
    <dgm:pt modelId="{18244F1D-03EB-E648-8F59-AF4638D361D9}" type="pres">
      <dgm:prSet presAssocID="{23191C03-9CD3-DE42-8741-57E8C5A6E129}" presName="chevron1" presStyleLbl="sibTrans2D1" presStyleIdx="0" presStyleCnt="3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32FC98F6-F370-C942-BF03-777C31BE0907}" type="pres">
      <dgm:prSet presAssocID="{23191C03-9CD3-DE42-8741-57E8C5A6E129}" presName="spChevron1" presStyleCnt="0"/>
      <dgm:spPr/>
    </dgm:pt>
    <dgm:pt modelId="{79ED0A38-B4A4-3048-8291-063695034910}" type="pres">
      <dgm:prSet presAssocID="{1BFEC574-7C7E-0949-8584-168B288ABE7A}" presName="middle" presStyleCnt="0"/>
      <dgm:spPr/>
    </dgm:pt>
    <dgm:pt modelId="{EF05BFE0-E761-324A-A620-93CBA2CEA7DC}" type="pres">
      <dgm:prSet presAssocID="{1BFEC574-7C7E-0949-8584-168B288ABE7A}" presName="parTxMid" presStyleLbl="revTx" presStyleIdx="1" presStyleCnt="3"/>
      <dgm:spPr/>
      <dgm:t>
        <a:bodyPr/>
        <a:lstStyle/>
        <a:p>
          <a:endParaRPr lang="en-US"/>
        </a:p>
      </dgm:t>
    </dgm:pt>
    <dgm:pt modelId="{12619002-35D1-9541-BE7A-0675856A4C25}" type="pres">
      <dgm:prSet presAssocID="{1BFEC574-7C7E-0949-8584-168B288ABE7A}" presName="spMid" presStyleCnt="0"/>
      <dgm:spPr/>
    </dgm:pt>
    <dgm:pt modelId="{26E2B165-193C-D94D-B042-0EDB00F17571}" type="pres">
      <dgm:prSet presAssocID="{F98C188B-83D2-C843-A63E-9D04B7086783}" presName="chevronComposite1" presStyleCnt="0"/>
      <dgm:spPr/>
    </dgm:pt>
    <dgm:pt modelId="{D03E6F3A-1C96-F94D-A987-D48C5329F81D}" type="pres">
      <dgm:prSet presAssocID="{F98C188B-83D2-C843-A63E-9D04B7086783}" presName="chevron1" presStyleLbl="sibTrans2D1" presStyleIdx="1" presStyleCnt="3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A3D3FEB7-713A-1F46-86C3-30F04E82B152}" type="pres">
      <dgm:prSet presAssocID="{F98C188B-83D2-C843-A63E-9D04B7086783}" presName="spChevron1" presStyleCnt="0"/>
      <dgm:spPr/>
    </dgm:pt>
    <dgm:pt modelId="{F6D62470-52F1-4646-B060-928E89B56181}" type="pres">
      <dgm:prSet presAssocID="{FDD27C7B-F297-D445-8E12-2E30A307FE25}" presName="middle" presStyleCnt="0"/>
      <dgm:spPr/>
    </dgm:pt>
    <dgm:pt modelId="{B15E6AD8-00BA-1643-847A-7DB1ADFBDEBE}" type="pres">
      <dgm:prSet presAssocID="{FDD27C7B-F297-D445-8E12-2E30A307FE25}" presName="parTxMid" presStyleLbl="revTx" presStyleIdx="2" presStyleCnt="3"/>
      <dgm:spPr/>
      <dgm:t>
        <a:bodyPr/>
        <a:lstStyle/>
        <a:p>
          <a:endParaRPr lang="en-US"/>
        </a:p>
      </dgm:t>
    </dgm:pt>
    <dgm:pt modelId="{546DB858-9696-4841-B8C7-69A9F687687F}" type="pres">
      <dgm:prSet presAssocID="{FDD27C7B-F297-D445-8E12-2E30A307FE25}" presName="spMid" presStyleCnt="0"/>
      <dgm:spPr/>
    </dgm:pt>
    <dgm:pt modelId="{EC00F398-6D25-B745-819D-6EF6D1053CBB}" type="pres">
      <dgm:prSet presAssocID="{FD2B8B3C-DE22-7D49-9EEB-FE376FFDAC30}" presName="chevronComposite1" presStyleCnt="0"/>
      <dgm:spPr/>
    </dgm:pt>
    <dgm:pt modelId="{3DF726C0-04E3-EC4B-8DD2-F44147A466B8}" type="pres">
      <dgm:prSet presAssocID="{FD2B8B3C-DE22-7D49-9EEB-FE376FFDAC30}" presName="chevron1" presStyleLbl="sibTrans2D1" presStyleIdx="2" presStyleCnt="3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5C6A7A61-BFD3-FE4B-9430-5675EECFB80E}" type="pres">
      <dgm:prSet presAssocID="{FD2B8B3C-DE22-7D49-9EEB-FE376FFDAC30}" presName="spChevron1" presStyleCnt="0"/>
      <dgm:spPr/>
    </dgm:pt>
    <dgm:pt modelId="{28F2C965-0F88-E649-84E7-0335B79915FA}" type="pres">
      <dgm:prSet presAssocID="{153CA694-9967-5D4A-85B6-ADF54B93DE72}" presName="last" presStyleCnt="0"/>
      <dgm:spPr/>
    </dgm:pt>
    <dgm:pt modelId="{33439F26-3CF8-B543-ABF1-C9A2403F85DD}" type="pres">
      <dgm:prSet presAssocID="{153CA694-9967-5D4A-85B6-ADF54B93DE72}" presName="circleTx" presStyleLbl="node1" presStyleIdx="18" presStyleCnt="19" custScaleX="147823"/>
      <dgm:spPr/>
      <dgm:t>
        <a:bodyPr/>
        <a:lstStyle/>
        <a:p>
          <a:endParaRPr lang="en-US"/>
        </a:p>
      </dgm:t>
    </dgm:pt>
    <dgm:pt modelId="{09D74F9E-4977-B846-804A-11144543ED12}" type="pres">
      <dgm:prSet presAssocID="{153CA694-9967-5D4A-85B6-ADF54B93DE72}" presName="spN" presStyleCnt="0"/>
      <dgm:spPr/>
    </dgm:pt>
  </dgm:ptLst>
  <dgm:cxnLst>
    <dgm:cxn modelId="{7F7B4DF4-3AAB-894D-AE78-DAD171092A16}" type="presOf" srcId="{ED02BBC0-7853-2B4B-B23A-BC398966ECDD}" destId="{D67CDEFB-9C04-C24A-BFBE-4B037D60156D}" srcOrd="0" destOrd="0" presId="urn:microsoft.com/office/officeart/2009/3/layout/RandomtoResultProcess"/>
    <dgm:cxn modelId="{6871F1EE-E8B5-1345-AB4A-E852CE5689D4}" type="presOf" srcId="{20FCF4B9-0D96-B34D-B063-68CEA43A5F43}" destId="{4C92C14F-7D23-C748-8DC6-822E30194CA9}" srcOrd="0" destOrd="0" presId="urn:microsoft.com/office/officeart/2009/3/layout/RandomtoResultProcess"/>
    <dgm:cxn modelId="{7D2BC1A0-5DD8-2243-A882-12EE88DAD95D}" srcId="{20FCF4B9-0D96-B34D-B063-68CEA43A5F43}" destId="{FDD27C7B-F297-D445-8E12-2E30A307FE25}" srcOrd="2" destOrd="0" parTransId="{B39B52C5-9F19-8E4A-A86C-68A553F00937}" sibTransId="{FD2B8B3C-DE22-7D49-9EEB-FE376FFDAC30}"/>
    <dgm:cxn modelId="{B018A5FF-2677-5A45-B17A-A19DC7450430}" srcId="{20FCF4B9-0D96-B34D-B063-68CEA43A5F43}" destId="{153CA694-9967-5D4A-85B6-ADF54B93DE72}" srcOrd="3" destOrd="0" parTransId="{59F0BBB9-9B1D-9D46-B5BB-165B06B69390}" sibTransId="{EAA6AF83-968F-8F4D-A162-F8662A4E21F3}"/>
    <dgm:cxn modelId="{556D9E7C-2422-CE47-BCC0-19D3B422F252}" srcId="{20FCF4B9-0D96-B34D-B063-68CEA43A5F43}" destId="{1BFEC574-7C7E-0949-8584-168B288ABE7A}" srcOrd="1" destOrd="0" parTransId="{18A3CF1A-0D0F-EF4B-84C0-1C5D7561F5A2}" sibTransId="{F98C188B-83D2-C843-A63E-9D04B7086783}"/>
    <dgm:cxn modelId="{7890324E-DAD6-F942-9867-73601275718A}" type="presOf" srcId="{1BFEC574-7C7E-0949-8584-168B288ABE7A}" destId="{EF05BFE0-E761-324A-A620-93CBA2CEA7DC}" srcOrd="0" destOrd="0" presId="urn:microsoft.com/office/officeart/2009/3/layout/RandomtoResultProcess"/>
    <dgm:cxn modelId="{88B56609-E4E5-6C4F-8897-B1BB23F8C100}" type="presOf" srcId="{153CA694-9967-5D4A-85B6-ADF54B93DE72}" destId="{33439F26-3CF8-B543-ABF1-C9A2403F85DD}" srcOrd="0" destOrd="0" presId="urn:microsoft.com/office/officeart/2009/3/layout/RandomtoResultProcess"/>
    <dgm:cxn modelId="{87AB5CC1-9731-744A-8063-809BA94F6DD7}" srcId="{20FCF4B9-0D96-B34D-B063-68CEA43A5F43}" destId="{ED02BBC0-7853-2B4B-B23A-BC398966ECDD}" srcOrd="0" destOrd="0" parTransId="{41799524-58B4-D94A-9674-67B4CEDF1CE2}" sibTransId="{23191C03-9CD3-DE42-8741-57E8C5A6E129}"/>
    <dgm:cxn modelId="{99BD8AAC-A4FA-5A44-8C33-E16BDE3DAD57}" type="presOf" srcId="{FDD27C7B-F297-D445-8E12-2E30A307FE25}" destId="{B15E6AD8-00BA-1643-847A-7DB1ADFBDEBE}" srcOrd="0" destOrd="0" presId="urn:microsoft.com/office/officeart/2009/3/layout/RandomtoResultProcess"/>
    <dgm:cxn modelId="{27DA5A73-0E6A-864A-BBD5-CBE1473116E6}" type="presParOf" srcId="{4C92C14F-7D23-C748-8DC6-822E30194CA9}" destId="{E712145A-4EDA-7D4A-B93C-D0251F27877B}" srcOrd="0" destOrd="0" presId="urn:microsoft.com/office/officeart/2009/3/layout/RandomtoResultProcess"/>
    <dgm:cxn modelId="{E4D6C556-BEAD-E148-8720-0AE1B4A277BE}" type="presParOf" srcId="{E712145A-4EDA-7D4A-B93C-D0251F27877B}" destId="{D67CDEFB-9C04-C24A-BFBE-4B037D60156D}" srcOrd="0" destOrd="0" presId="urn:microsoft.com/office/officeart/2009/3/layout/RandomtoResultProcess"/>
    <dgm:cxn modelId="{2795D7C9-C136-064C-93FB-30E7B828E287}" type="presParOf" srcId="{E712145A-4EDA-7D4A-B93C-D0251F27877B}" destId="{00F0C79D-6D48-FA4E-9C9E-A51280A5D02B}" srcOrd="1" destOrd="0" presId="urn:microsoft.com/office/officeart/2009/3/layout/RandomtoResultProcess"/>
    <dgm:cxn modelId="{8A872649-2A94-5549-945C-6E2E2F135DDC}" type="presParOf" srcId="{E712145A-4EDA-7D4A-B93C-D0251F27877B}" destId="{62D2E286-6AC1-254D-9198-220CF6109A89}" srcOrd="2" destOrd="0" presId="urn:microsoft.com/office/officeart/2009/3/layout/RandomtoResultProcess"/>
    <dgm:cxn modelId="{01D2C012-2C15-1D4F-9829-9E6E7A7EEE68}" type="presParOf" srcId="{E712145A-4EDA-7D4A-B93C-D0251F27877B}" destId="{FA2F9191-F8D0-3846-94A5-083CC67429F2}" srcOrd="3" destOrd="0" presId="urn:microsoft.com/office/officeart/2009/3/layout/RandomtoResultProcess"/>
    <dgm:cxn modelId="{D7B11D9B-28D6-0E43-A4DF-352393F7B355}" type="presParOf" srcId="{E712145A-4EDA-7D4A-B93C-D0251F27877B}" destId="{406FE5A4-C7DB-F545-83C7-1A6AEAC2DEB3}" srcOrd="4" destOrd="0" presId="urn:microsoft.com/office/officeart/2009/3/layout/RandomtoResultProcess"/>
    <dgm:cxn modelId="{38AB282D-7D0E-244F-AD3C-336C4E089BFB}" type="presParOf" srcId="{E712145A-4EDA-7D4A-B93C-D0251F27877B}" destId="{68AC6F84-D72F-6748-B162-A0384F13271B}" srcOrd="5" destOrd="0" presId="urn:microsoft.com/office/officeart/2009/3/layout/RandomtoResultProcess"/>
    <dgm:cxn modelId="{54EBBACC-1076-E046-943D-E4901FD1A028}" type="presParOf" srcId="{E712145A-4EDA-7D4A-B93C-D0251F27877B}" destId="{1C98A03F-FBB1-A241-B605-DE8EF4A220A3}" srcOrd="6" destOrd="0" presId="urn:microsoft.com/office/officeart/2009/3/layout/RandomtoResultProcess"/>
    <dgm:cxn modelId="{223A69F2-EE60-3349-B48E-67C9B1DC3DEA}" type="presParOf" srcId="{E712145A-4EDA-7D4A-B93C-D0251F27877B}" destId="{04B905F6-B35A-C04A-BFB1-38D5B1BF8919}" srcOrd="7" destOrd="0" presId="urn:microsoft.com/office/officeart/2009/3/layout/RandomtoResultProcess"/>
    <dgm:cxn modelId="{0AEC7AAE-EF9B-334C-B07E-37FD54636AFA}" type="presParOf" srcId="{E712145A-4EDA-7D4A-B93C-D0251F27877B}" destId="{7A8C2264-0C3D-0D45-9299-F3EBC8541A13}" srcOrd="8" destOrd="0" presId="urn:microsoft.com/office/officeart/2009/3/layout/RandomtoResultProcess"/>
    <dgm:cxn modelId="{9A40400B-688B-4642-BB20-68B108B514BD}" type="presParOf" srcId="{E712145A-4EDA-7D4A-B93C-D0251F27877B}" destId="{8CAB702A-F15E-2E47-916A-1DEA2C00A682}" srcOrd="9" destOrd="0" presId="urn:microsoft.com/office/officeart/2009/3/layout/RandomtoResultProcess"/>
    <dgm:cxn modelId="{0881CE0C-98B8-1A44-B701-543DE44FB8D7}" type="presParOf" srcId="{E712145A-4EDA-7D4A-B93C-D0251F27877B}" destId="{CAD18622-4C89-904C-855F-DAA507289F7A}" srcOrd="10" destOrd="0" presId="urn:microsoft.com/office/officeart/2009/3/layout/RandomtoResultProcess"/>
    <dgm:cxn modelId="{B21A4CEA-B786-6744-AB77-2FE968D0A1A2}" type="presParOf" srcId="{E712145A-4EDA-7D4A-B93C-D0251F27877B}" destId="{6B58B291-05C2-334B-8B65-05EFF4443BAA}" srcOrd="11" destOrd="0" presId="urn:microsoft.com/office/officeart/2009/3/layout/RandomtoResultProcess"/>
    <dgm:cxn modelId="{BEE6DE87-CCDF-D84E-B935-3CC53F797709}" type="presParOf" srcId="{E712145A-4EDA-7D4A-B93C-D0251F27877B}" destId="{9BA0A75C-D1C0-A244-9DEB-24D5F9FFB313}" srcOrd="12" destOrd="0" presId="urn:microsoft.com/office/officeart/2009/3/layout/RandomtoResultProcess"/>
    <dgm:cxn modelId="{BE06F63E-4E76-D84C-BCC5-27AB1EAA4197}" type="presParOf" srcId="{E712145A-4EDA-7D4A-B93C-D0251F27877B}" destId="{84A20B8D-E4FF-9E43-998F-AEB85A47AE0F}" srcOrd="13" destOrd="0" presId="urn:microsoft.com/office/officeart/2009/3/layout/RandomtoResultProcess"/>
    <dgm:cxn modelId="{72050386-3F50-904C-9517-BEF53215EA3E}" type="presParOf" srcId="{E712145A-4EDA-7D4A-B93C-D0251F27877B}" destId="{601AC412-5FF6-9640-A0A1-0F66EF43EF43}" srcOrd="14" destOrd="0" presId="urn:microsoft.com/office/officeart/2009/3/layout/RandomtoResultProcess"/>
    <dgm:cxn modelId="{929E24E4-11B4-C040-AB53-3A853ECE839D}" type="presParOf" srcId="{E712145A-4EDA-7D4A-B93C-D0251F27877B}" destId="{1543C737-9728-154D-A00E-D8E05B27E07C}" srcOrd="15" destOrd="0" presId="urn:microsoft.com/office/officeart/2009/3/layout/RandomtoResultProcess"/>
    <dgm:cxn modelId="{C2B6983E-6339-A940-A89A-CFC1D89BB016}" type="presParOf" srcId="{E712145A-4EDA-7D4A-B93C-D0251F27877B}" destId="{B7FEFFF2-5DD1-E04D-BA44-14FD055FCCBC}" srcOrd="16" destOrd="0" presId="urn:microsoft.com/office/officeart/2009/3/layout/RandomtoResultProcess"/>
    <dgm:cxn modelId="{65710639-9133-7E40-AA8C-3186E1C38362}" type="presParOf" srcId="{E712145A-4EDA-7D4A-B93C-D0251F27877B}" destId="{701975CE-8FDF-7745-A1B4-56A9B2063B5B}" srcOrd="17" destOrd="0" presId="urn:microsoft.com/office/officeart/2009/3/layout/RandomtoResultProcess"/>
    <dgm:cxn modelId="{2287BB82-95B5-8442-BA55-21AE0F6F62D3}" type="presParOf" srcId="{E712145A-4EDA-7D4A-B93C-D0251F27877B}" destId="{CECE9576-5C4C-1147-BFB8-66BD19B751F0}" srcOrd="18" destOrd="0" presId="urn:microsoft.com/office/officeart/2009/3/layout/RandomtoResultProcess"/>
    <dgm:cxn modelId="{4AC456C1-5B9D-334D-9071-F4ABB0B3F14F}" type="presParOf" srcId="{4C92C14F-7D23-C748-8DC6-822E30194CA9}" destId="{3ED2C6D2-D5B8-3043-BDA5-62487731626A}" srcOrd="1" destOrd="0" presId="urn:microsoft.com/office/officeart/2009/3/layout/RandomtoResultProcess"/>
    <dgm:cxn modelId="{7EE245D9-21B0-284A-ACD2-724112C5280A}" type="presParOf" srcId="{3ED2C6D2-D5B8-3043-BDA5-62487731626A}" destId="{18244F1D-03EB-E648-8F59-AF4638D361D9}" srcOrd="0" destOrd="0" presId="urn:microsoft.com/office/officeart/2009/3/layout/RandomtoResultProcess"/>
    <dgm:cxn modelId="{83E29997-DF56-A04C-A153-A83ACAFA71AC}" type="presParOf" srcId="{3ED2C6D2-D5B8-3043-BDA5-62487731626A}" destId="{32FC98F6-F370-C942-BF03-777C31BE0907}" srcOrd="1" destOrd="0" presId="urn:microsoft.com/office/officeart/2009/3/layout/RandomtoResultProcess"/>
    <dgm:cxn modelId="{D59B955C-5826-BC45-BE6B-0BAFBE91EE5E}" type="presParOf" srcId="{4C92C14F-7D23-C748-8DC6-822E30194CA9}" destId="{79ED0A38-B4A4-3048-8291-063695034910}" srcOrd="2" destOrd="0" presId="urn:microsoft.com/office/officeart/2009/3/layout/RandomtoResultProcess"/>
    <dgm:cxn modelId="{A8978B50-319B-5141-BB6D-87E8EB82AB77}" type="presParOf" srcId="{79ED0A38-B4A4-3048-8291-063695034910}" destId="{EF05BFE0-E761-324A-A620-93CBA2CEA7DC}" srcOrd="0" destOrd="0" presId="urn:microsoft.com/office/officeart/2009/3/layout/RandomtoResultProcess"/>
    <dgm:cxn modelId="{6DBE4E12-5D9F-B548-BD39-9A1096CD1461}" type="presParOf" srcId="{79ED0A38-B4A4-3048-8291-063695034910}" destId="{12619002-35D1-9541-BE7A-0675856A4C25}" srcOrd="1" destOrd="0" presId="urn:microsoft.com/office/officeart/2009/3/layout/RandomtoResultProcess"/>
    <dgm:cxn modelId="{F91D720A-0200-4349-87F1-133E19528AF8}" type="presParOf" srcId="{4C92C14F-7D23-C748-8DC6-822E30194CA9}" destId="{26E2B165-193C-D94D-B042-0EDB00F17571}" srcOrd="3" destOrd="0" presId="urn:microsoft.com/office/officeart/2009/3/layout/RandomtoResultProcess"/>
    <dgm:cxn modelId="{11B7A522-19DD-9842-8D93-772BE83ABC9A}" type="presParOf" srcId="{26E2B165-193C-D94D-B042-0EDB00F17571}" destId="{D03E6F3A-1C96-F94D-A987-D48C5329F81D}" srcOrd="0" destOrd="0" presId="urn:microsoft.com/office/officeart/2009/3/layout/RandomtoResultProcess"/>
    <dgm:cxn modelId="{3195C9E8-9D2D-4F49-9AA2-4A9257E96F01}" type="presParOf" srcId="{26E2B165-193C-D94D-B042-0EDB00F17571}" destId="{A3D3FEB7-713A-1F46-86C3-30F04E82B152}" srcOrd="1" destOrd="0" presId="urn:microsoft.com/office/officeart/2009/3/layout/RandomtoResultProcess"/>
    <dgm:cxn modelId="{5DA2237C-2507-2B41-A3D4-54B64B841134}" type="presParOf" srcId="{4C92C14F-7D23-C748-8DC6-822E30194CA9}" destId="{F6D62470-52F1-4646-B060-928E89B56181}" srcOrd="4" destOrd="0" presId="urn:microsoft.com/office/officeart/2009/3/layout/RandomtoResultProcess"/>
    <dgm:cxn modelId="{B7D041E0-B746-934C-9631-EA3160BE1E92}" type="presParOf" srcId="{F6D62470-52F1-4646-B060-928E89B56181}" destId="{B15E6AD8-00BA-1643-847A-7DB1ADFBDEBE}" srcOrd="0" destOrd="0" presId="urn:microsoft.com/office/officeart/2009/3/layout/RandomtoResultProcess"/>
    <dgm:cxn modelId="{0811D1E4-44EB-5D4C-AF98-5BF1F55B7CCF}" type="presParOf" srcId="{F6D62470-52F1-4646-B060-928E89B56181}" destId="{546DB858-9696-4841-B8C7-69A9F687687F}" srcOrd="1" destOrd="0" presId="urn:microsoft.com/office/officeart/2009/3/layout/RandomtoResultProcess"/>
    <dgm:cxn modelId="{5C4DE83C-5D2E-7449-92D8-B526E5AABBEB}" type="presParOf" srcId="{4C92C14F-7D23-C748-8DC6-822E30194CA9}" destId="{EC00F398-6D25-B745-819D-6EF6D1053CBB}" srcOrd="5" destOrd="0" presId="urn:microsoft.com/office/officeart/2009/3/layout/RandomtoResultProcess"/>
    <dgm:cxn modelId="{EE950A46-89AC-304C-B735-266FA03B1C47}" type="presParOf" srcId="{EC00F398-6D25-B745-819D-6EF6D1053CBB}" destId="{3DF726C0-04E3-EC4B-8DD2-F44147A466B8}" srcOrd="0" destOrd="0" presId="urn:microsoft.com/office/officeart/2009/3/layout/RandomtoResultProcess"/>
    <dgm:cxn modelId="{AACCB2F4-C2B8-424E-912F-951184EA6F76}" type="presParOf" srcId="{EC00F398-6D25-B745-819D-6EF6D1053CBB}" destId="{5C6A7A61-BFD3-FE4B-9430-5675EECFB80E}" srcOrd="1" destOrd="0" presId="urn:microsoft.com/office/officeart/2009/3/layout/RandomtoResultProcess"/>
    <dgm:cxn modelId="{453681E9-91A6-D24A-90D9-3E463FBDB373}" type="presParOf" srcId="{4C92C14F-7D23-C748-8DC6-822E30194CA9}" destId="{28F2C965-0F88-E649-84E7-0335B79915FA}" srcOrd="6" destOrd="0" presId="urn:microsoft.com/office/officeart/2009/3/layout/RandomtoResultProcess"/>
    <dgm:cxn modelId="{A25BBA58-28E8-8044-8771-DD21C98B0903}" type="presParOf" srcId="{28F2C965-0F88-E649-84E7-0335B79915FA}" destId="{33439F26-3CF8-B543-ABF1-C9A2403F85DD}" srcOrd="0" destOrd="0" presId="urn:microsoft.com/office/officeart/2009/3/layout/RandomtoResultProcess"/>
    <dgm:cxn modelId="{C2333D74-4C69-BF4F-93C0-D2CFD5BCB962}" type="presParOf" srcId="{28F2C965-0F88-E649-84E7-0335B79915FA}" destId="{09D74F9E-4977-B846-804A-11144543ED12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98719D-A1A6-46B6-8AE1-B440D012A7F2}" type="doc">
      <dgm:prSet loTypeId="urn:microsoft.com/office/officeart/2005/8/layout/hList2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pt-BR"/>
        </a:p>
      </dgm:t>
    </dgm:pt>
    <dgm:pt modelId="{DDC10AF8-4A32-4FB0-BD3D-087322B8DBC0}">
      <dgm:prSet phldrT="[Texto]" custT="1"/>
      <dgm:spPr/>
      <dgm:t>
        <a:bodyPr/>
        <a:lstStyle/>
        <a:p>
          <a:r>
            <a:rPr lang="pt-BR" sz="2000" b="1" dirty="0" smtClean="0"/>
            <a:t>Geração e Armazenamento</a:t>
          </a:r>
          <a:endParaRPr lang="pt-BR" sz="2000" b="1" dirty="0"/>
        </a:p>
      </dgm:t>
    </dgm:pt>
    <dgm:pt modelId="{EC699B08-F3AF-4151-94DF-0999C4E7249A}" type="parTrans" cxnId="{6184667F-1C2F-414B-AE28-D8DBC9E5B0AD}">
      <dgm:prSet/>
      <dgm:spPr/>
      <dgm:t>
        <a:bodyPr/>
        <a:lstStyle/>
        <a:p>
          <a:endParaRPr lang="pt-BR"/>
        </a:p>
      </dgm:t>
    </dgm:pt>
    <dgm:pt modelId="{00B9430D-6E1D-4F3B-BC7A-5365C90C3CF4}" type="sibTrans" cxnId="{6184667F-1C2F-414B-AE28-D8DBC9E5B0AD}">
      <dgm:prSet/>
      <dgm:spPr/>
      <dgm:t>
        <a:bodyPr/>
        <a:lstStyle/>
        <a:p>
          <a:endParaRPr lang="pt-BR"/>
        </a:p>
      </dgm:t>
    </dgm:pt>
    <dgm:pt modelId="{AC996DEA-465F-4905-8038-B8B4907EB26C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Medição Avançada</a:t>
          </a:r>
        </a:p>
      </dgm:t>
    </dgm:pt>
    <dgm:pt modelId="{7BA25F3D-0CEF-4719-972D-50CFD3C4D04A}" type="parTrans" cxnId="{3F2AEF00-D384-41BE-8F2F-38F261F55F56}">
      <dgm:prSet/>
      <dgm:spPr/>
      <dgm:t>
        <a:bodyPr/>
        <a:lstStyle/>
        <a:p>
          <a:endParaRPr lang="pt-BR"/>
        </a:p>
      </dgm:t>
    </dgm:pt>
    <dgm:pt modelId="{E97ACAD5-B558-44DC-B36C-7FD92A7B5393}" type="sibTrans" cxnId="{3F2AEF00-D384-41BE-8F2F-38F261F55F56}">
      <dgm:prSet/>
      <dgm:spPr/>
      <dgm:t>
        <a:bodyPr/>
        <a:lstStyle/>
        <a:p>
          <a:endParaRPr lang="pt-BR"/>
        </a:p>
      </dgm:t>
    </dgm:pt>
    <dgm:pt modelId="{144A2FC3-5F22-4E6D-BC3C-3004B98B5D1C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Automação da Rede</a:t>
          </a:r>
        </a:p>
      </dgm:t>
    </dgm:pt>
    <dgm:pt modelId="{9A81BB8F-4A08-41DD-8687-53E6A69CF108}" type="parTrans" cxnId="{0831D2CE-4D69-4A32-8436-F790DFB22757}">
      <dgm:prSet/>
      <dgm:spPr/>
      <dgm:t>
        <a:bodyPr/>
        <a:lstStyle/>
        <a:p>
          <a:endParaRPr lang="pt-BR"/>
        </a:p>
      </dgm:t>
    </dgm:pt>
    <dgm:pt modelId="{4A2EF1AA-C269-4A72-973A-0855467D42B5}" type="sibTrans" cxnId="{0831D2CE-4D69-4A32-8436-F790DFB22757}">
      <dgm:prSet/>
      <dgm:spPr/>
      <dgm:t>
        <a:bodyPr/>
        <a:lstStyle/>
        <a:p>
          <a:endParaRPr lang="pt-BR"/>
        </a:p>
      </dgm:t>
    </dgm:pt>
    <dgm:pt modelId="{D89E0F22-9952-4C7A-86E5-F7741AFB3F08}">
      <dgm:prSet phldrT="[Texto]" custT="1"/>
      <dgm:spPr/>
      <dgm:t>
        <a:bodyPr/>
        <a:lstStyle/>
        <a:p>
          <a:r>
            <a:rPr lang="pt-BR" sz="2000" b="1" dirty="0" smtClean="0"/>
            <a:t>Eficiência Energética</a:t>
          </a:r>
          <a:endParaRPr lang="pt-BR" sz="2000" b="1" dirty="0"/>
        </a:p>
      </dgm:t>
    </dgm:pt>
    <dgm:pt modelId="{ADA66FF2-5F51-4F20-824F-84EF1BB164E1}" type="parTrans" cxnId="{198FA86D-CCE0-4BE3-A6D3-4FE0CD52ABD9}">
      <dgm:prSet/>
      <dgm:spPr/>
      <dgm:t>
        <a:bodyPr/>
        <a:lstStyle/>
        <a:p>
          <a:endParaRPr lang="pt-BR"/>
        </a:p>
      </dgm:t>
    </dgm:pt>
    <dgm:pt modelId="{9AA5AB96-A3D2-4811-875A-6E432598A0B7}" type="sibTrans" cxnId="{198FA86D-CCE0-4BE3-A6D3-4FE0CD52ABD9}">
      <dgm:prSet/>
      <dgm:spPr/>
      <dgm:t>
        <a:bodyPr/>
        <a:lstStyle/>
        <a:p>
          <a:endParaRPr lang="pt-BR"/>
        </a:p>
      </dgm:t>
    </dgm:pt>
    <dgm:pt modelId="{1A4C4CF9-04C6-493B-8393-19A8A2483110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Sistemas de Iluminação Eficientes</a:t>
          </a:r>
        </a:p>
      </dgm:t>
    </dgm:pt>
    <dgm:pt modelId="{123160AD-6FE7-45DF-AE29-E74112B67FD2}" type="parTrans" cxnId="{42FFBEA9-3F51-4BD7-876F-A7590BC5B88C}">
      <dgm:prSet/>
      <dgm:spPr/>
      <dgm:t>
        <a:bodyPr/>
        <a:lstStyle/>
        <a:p>
          <a:endParaRPr lang="pt-BR"/>
        </a:p>
      </dgm:t>
    </dgm:pt>
    <dgm:pt modelId="{2F284A98-1465-4513-87BB-A270A318FEA9}" type="sibTrans" cxnId="{42FFBEA9-3F51-4BD7-876F-A7590BC5B88C}">
      <dgm:prSet/>
      <dgm:spPr/>
      <dgm:t>
        <a:bodyPr/>
        <a:lstStyle/>
        <a:p>
          <a:endParaRPr lang="pt-BR"/>
        </a:p>
      </dgm:t>
    </dgm:pt>
    <dgm:pt modelId="{63D29782-8E6C-48F7-9BEF-26828280825F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Edificações Eficientes</a:t>
          </a:r>
        </a:p>
      </dgm:t>
    </dgm:pt>
    <dgm:pt modelId="{C1259116-2E9C-4782-B116-7DA018D19BA3}" type="parTrans" cxnId="{05CF9022-E9AC-4506-8528-03DC2D54656C}">
      <dgm:prSet/>
      <dgm:spPr/>
      <dgm:t>
        <a:bodyPr/>
        <a:lstStyle/>
        <a:p>
          <a:endParaRPr lang="pt-BR"/>
        </a:p>
      </dgm:t>
    </dgm:pt>
    <dgm:pt modelId="{4F0B3F97-8221-4672-9FF6-18217EFA9102}" type="sibTrans" cxnId="{05CF9022-E9AC-4506-8528-03DC2D54656C}">
      <dgm:prSet/>
      <dgm:spPr/>
      <dgm:t>
        <a:bodyPr/>
        <a:lstStyle/>
        <a:p>
          <a:endParaRPr lang="pt-BR"/>
        </a:p>
      </dgm:t>
    </dgm:pt>
    <dgm:pt modelId="{C184356D-27EA-41FE-B2F3-5821FFF14136}">
      <dgm:prSet phldrT="[Texto]" custT="1"/>
      <dgm:spPr/>
      <dgm:t>
        <a:bodyPr/>
        <a:lstStyle/>
        <a:p>
          <a:r>
            <a:rPr lang="pt-BR" sz="1900" b="1" dirty="0" smtClean="0"/>
            <a:t>Assuntos Sistêmicos</a:t>
          </a:r>
          <a:endParaRPr lang="pt-BR" sz="1900" b="1" dirty="0"/>
        </a:p>
      </dgm:t>
    </dgm:pt>
    <dgm:pt modelId="{04FBF693-E46C-4FA6-A6E1-3D0F2DC6EB2C}" type="parTrans" cxnId="{B1BDF76E-AB1A-4149-A3C4-3AA9A4277783}">
      <dgm:prSet/>
      <dgm:spPr/>
      <dgm:t>
        <a:bodyPr/>
        <a:lstStyle/>
        <a:p>
          <a:endParaRPr lang="pt-BR"/>
        </a:p>
      </dgm:t>
    </dgm:pt>
    <dgm:pt modelId="{BDB2046E-E36E-4AE5-BFCE-D69197BD5BF4}" type="sibTrans" cxnId="{B1BDF76E-AB1A-4149-A3C4-3AA9A4277783}">
      <dgm:prSet/>
      <dgm:spPr/>
      <dgm:t>
        <a:bodyPr/>
        <a:lstStyle/>
        <a:p>
          <a:endParaRPr lang="pt-BR"/>
        </a:p>
      </dgm:t>
    </dgm:pt>
    <dgm:pt modelId="{88D82675-081B-4852-A14A-2B83E633F7FC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Planejamento de CT&amp;I</a:t>
          </a:r>
        </a:p>
      </dgm:t>
    </dgm:pt>
    <dgm:pt modelId="{71172F67-2A1D-4241-A65B-C3D66ED2A6F7}" type="parTrans" cxnId="{81276297-2330-4AEA-A8F2-41F14B4EBDBE}">
      <dgm:prSet/>
      <dgm:spPr/>
      <dgm:t>
        <a:bodyPr/>
        <a:lstStyle/>
        <a:p>
          <a:endParaRPr lang="pt-BR"/>
        </a:p>
      </dgm:t>
    </dgm:pt>
    <dgm:pt modelId="{1BF614B6-5F6E-4973-9EE0-B13F1AF39418}" type="sibTrans" cxnId="{81276297-2330-4AEA-A8F2-41F14B4EBDBE}">
      <dgm:prSet/>
      <dgm:spPr/>
      <dgm:t>
        <a:bodyPr/>
        <a:lstStyle/>
        <a:p>
          <a:endParaRPr lang="pt-BR"/>
        </a:p>
      </dgm:t>
    </dgm:pt>
    <dgm:pt modelId="{E92A14D6-1471-4F97-A7BF-D4D4D9663767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Modelos Econômicos e de Mercado</a:t>
          </a:r>
        </a:p>
      </dgm:t>
    </dgm:pt>
    <dgm:pt modelId="{0629FD7E-B0E9-4875-A058-B0FF8B987594}" type="parTrans" cxnId="{B3D786F4-C922-4185-BE01-B943BEA2DAF9}">
      <dgm:prSet/>
      <dgm:spPr/>
      <dgm:t>
        <a:bodyPr/>
        <a:lstStyle/>
        <a:p>
          <a:endParaRPr lang="pt-BR"/>
        </a:p>
      </dgm:t>
    </dgm:pt>
    <dgm:pt modelId="{0170393D-77AD-4CE3-B43A-C49277D0D67A}" type="sibTrans" cxnId="{B3D786F4-C922-4185-BE01-B943BEA2DAF9}">
      <dgm:prSet/>
      <dgm:spPr/>
      <dgm:t>
        <a:bodyPr/>
        <a:lstStyle/>
        <a:p>
          <a:endParaRPr lang="pt-BR"/>
        </a:p>
      </dgm:t>
    </dgm:pt>
    <dgm:pt modelId="{DDA9FD93-6EF0-4CDB-8E28-EF47BBA6FACA}">
      <dgm:prSet phldrT="[Texto]" custT="1"/>
      <dgm:spPr/>
      <dgm:t>
        <a:bodyPr/>
        <a:lstStyle/>
        <a:p>
          <a:r>
            <a:rPr lang="pt-BR" sz="2000" b="1" smtClean="0"/>
            <a:t>Distribuição</a:t>
          </a:r>
          <a:endParaRPr lang="pt-BR" sz="2000" b="1"/>
        </a:p>
      </dgm:t>
    </dgm:pt>
    <dgm:pt modelId="{454C4831-555E-4828-9AE7-5ADE71C97687}" type="parTrans" cxnId="{774FDF96-616B-4F17-87E8-247571A9C8DD}">
      <dgm:prSet/>
      <dgm:spPr/>
      <dgm:t>
        <a:bodyPr/>
        <a:lstStyle/>
        <a:p>
          <a:endParaRPr lang="pt-BR"/>
        </a:p>
      </dgm:t>
    </dgm:pt>
    <dgm:pt modelId="{9D393379-14EC-4021-9B24-8428B7DFB166}" type="sibTrans" cxnId="{774FDF96-616B-4F17-87E8-247571A9C8DD}">
      <dgm:prSet/>
      <dgm:spPr/>
      <dgm:t>
        <a:bodyPr/>
        <a:lstStyle/>
        <a:p>
          <a:endParaRPr lang="pt-BR"/>
        </a:p>
      </dgm:t>
    </dgm:pt>
    <dgm:pt modelId="{78C91F52-29D1-4A44-88DA-7D6137CC8212}">
      <dgm:prSet phldrT="[Texto]" custT="1"/>
      <dgm:spPr/>
      <dgm:t>
        <a:bodyPr/>
        <a:lstStyle/>
        <a:p>
          <a:r>
            <a:rPr lang="pt-BR" sz="2000" b="1" dirty="0" smtClean="0"/>
            <a:t>Transmissão</a:t>
          </a:r>
          <a:endParaRPr lang="pt-BR" sz="2000" b="1" dirty="0"/>
        </a:p>
      </dgm:t>
    </dgm:pt>
    <dgm:pt modelId="{7743BF5B-CC3C-4A70-A425-29EE37322B18}" type="parTrans" cxnId="{D34AE9B2-C983-4F47-965A-A765074B223C}">
      <dgm:prSet/>
      <dgm:spPr/>
      <dgm:t>
        <a:bodyPr/>
        <a:lstStyle/>
        <a:p>
          <a:endParaRPr lang="pt-BR"/>
        </a:p>
      </dgm:t>
    </dgm:pt>
    <dgm:pt modelId="{05B22DEB-397A-4264-B986-1E553A669976}" type="sibTrans" cxnId="{D34AE9B2-C983-4F47-965A-A765074B223C}">
      <dgm:prSet/>
      <dgm:spPr/>
      <dgm:t>
        <a:bodyPr/>
        <a:lstStyle/>
        <a:p>
          <a:endParaRPr lang="pt-BR"/>
        </a:p>
      </dgm:t>
    </dgm:pt>
    <dgm:pt modelId="{5A640621-A800-417C-9F1C-FC2D036DA25D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 dirty="0"/>
            <a:t>Energia Eólica</a:t>
          </a:r>
        </a:p>
      </dgm:t>
    </dgm:pt>
    <dgm:pt modelId="{26F5D14E-5403-4BB5-A2B4-C10F5601DF22}" type="parTrans" cxnId="{1791FC64-97A0-4CC4-8E71-581260F838E9}">
      <dgm:prSet/>
      <dgm:spPr/>
      <dgm:t>
        <a:bodyPr/>
        <a:lstStyle/>
        <a:p>
          <a:endParaRPr lang="pt-BR"/>
        </a:p>
      </dgm:t>
    </dgm:pt>
    <dgm:pt modelId="{5EB3FA4D-5FA9-4C83-8401-EAAD090FEB8F}" type="sibTrans" cxnId="{1791FC64-97A0-4CC4-8E71-581260F838E9}">
      <dgm:prSet/>
      <dgm:spPr/>
      <dgm:t>
        <a:bodyPr/>
        <a:lstStyle/>
        <a:p>
          <a:endParaRPr lang="pt-BR"/>
        </a:p>
      </dgm:t>
    </dgm:pt>
    <dgm:pt modelId="{8508C245-7BFD-4A43-B7F2-0332BCC1816B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 dirty="0">
              <a:solidFill>
                <a:srgbClr val="FF0000"/>
              </a:solidFill>
            </a:rPr>
            <a:t>Energia Solar Fotovoltaica</a:t>
          </a:r>
        </a:p>
      </dgm:t>
    </dgm:pt>
    <dgm:pt modelId="{792C50A9-B8A3-4CA1-879B-3EB282F16610}" type="parTrans" cxnId="{A4935706-2263-4745-841C-E19FB8EA23A7}">
      <dgm:prSet/>
      <dgm:spPr/>
      <dgm:t>
        <a:bodyPr/>
        <a:lstStyle/>
        <a:p>
          <a:endParaRPr lang="pt-BR"/>
        </a:p>
      </dgm:t>
    </dgm:pt>
    <dgm:pt modelId="{BAAA8274-79B2-45C1-BD5D-04BDDB5BAD6D}" type="sibTrans" cxnId="{A4935706-2263-4745-841C-E19FB8EA23A7}">
      <dgm:prSet/>
      <dgm:spPr/>
      <dgm:t>
        <a:bodyPr/>
        <a:lstStyle/>
        <a:p>
          <a:endParaRPr lang="pt-BR"/>
        </a:p>
      </dgm:t>
    </dgm:pt>
    <dgm:pt modelId="{7D89CC72-32BE-43D4-A945-05EA3A944372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 dirty="0">
              <a:solidFill>
                <a:schemeClr val="tx1"/>
              </a:solidFill>
            </a:rPr>
            <a:t>Energia Solar </a:t>
          </a:r>
          <a:r>
            <a:rPr lang="pt-BR" sz="1000" b="0" dirty="0" err="1">
              <a:solidFill>
                <a:schemeClr val="tx1"/>
              </a:solidFill>
            </a:rPr>
            <a:t>Heliotérmica</a:t>
          </a:r>
          <a:endParaRPr lang="pt-BR" sz="1000" b="0" dirty="0">
            <a:solidFill>
              <a:schemeClr val="tx1"/>
            </a:solidFill>
          </a:endParaRPr>
        </a:p>
      </dgm:t>
    </dgm:pt>
    <dgm:pt modelId="{50C0278A-CED4-45AF-814C-C5BF5C3BFD7E}" type="parTrans" cxnId="{2741CA41-129F-4703-A91D-A8ED75AFEA98}">
      <dgm:prSet/>
      <dgm:spPr/>
      <dgm:t>
        <a:bodyPr/>
        <a:lstStyle/>
        <a:p>
          <a:endParaRPr lang="pt-BR"/>
        </a:p>
      </dgm:t>
    </dgm:pt>
    <dgm:pt modelId="{46C43D98-49CB-457A-9F50-C39EEFC6B3DF}" type="sibTrans" cxnId="{2741CA41-129F-4703-A91D-A8ED75AFEA98}">
      <dgm:prSet/>
      <dgm:spPr/>
      <dgm:t>
        <a:bodyPr/>
        <a:lstStyle/>
        <a:p>
          <a:endParaRPr lang="pt-BR"/>
        </a:p>
      </dgm:t>
    </dgm:pt>
    <dgm:pt modelId="{9CD8042A-C33D-4381-B1DD-001B5799655F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/>
            <a:t>Energia dos Oceanos</a:t>
          </a:r>
        </a:p>
      </dgm:t>
    </dgm:pt>
    <dgm:pt modelId="{B5919549-0CB8-4F75-B222-6560BBA0D106}" type="parTrans" cxnId="{5AAECE1B-B6CB-461B-9F66-0DA590DCBD3C}">
      <dgm:prSet/>
      <dgm:spPr/>
      <dgm:t>
        <a:bodyPr/>
        <a:lstStyle/>
        <a:p>
          <a:endParaRPr lang="pt-BR"/>
        </a:p>
      </dgm:t>
    </dgm:pt>
    <dgm:pt modelId="{10E2810A-974F-465C-874C-A4EDF0028746}" type="sibTrans" cxnId="{5AAECE1B-B6CB-461B-9F66-0DA590DCBD3C}">
      <dgm:prSet/>
      <dgm:spPr/>
      <dgm:t>
        <a:bodyPr/>
        <a:lstStyle/>
        <a:p>
          <a:endParaRPr lang="pt-BR"/>
        </a:p>
      </dgm:t>
    </dgm:pt>
    <dgm:pt modelId="{638E1052-EEAA-43D9-A6B5-2B95B0DAA27F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/>
            <a:t> Termoeletricidade Renovável e Não Renovável</a:t>
          </a:r>
        </a:p>
      </dgm:t>
    </dgm:pt>
    <dgm:pt modelId="{35368420-CAFA-40FC-9B59-0CAA8C12CBB3}" type="parTrans" cxnId="{2A7022F5-E4E7-4250-B3DE-0576AE5DAC29}">
      <dgm:prSet/>
      <dgm:spPr/>
      <dgm:t>
        <a:bodyPr/>
        <a:lstStyle/>
        <a:p>
          <a:endParaRPr lang="pt-BR"/>
        </a:p>
      </dgm:t>
    </dgm:pt>
    <dgm:pt modelId="{EB9F751C-04C7-4244-B73E-F25715BE96F9}" type="sibTrans" cxnId="{2A7022F5-E4E7-4250-B3DE-0576AE5DAC29}">
      <dgm:prSet/>
      <dgm:spPr/>
      <dgm:t>
        <a:bodyPr/>
        <a:lstStyle/>
        <a:p>
          <a:endParaRPr lang="pt-BR"/>
        </a:p>
      </dgm:t>
    </dgm:pt>
    <dgm:pt modelId="{640DE03D-569B-41C1-8F14-A98AC360481D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/>
            <a:t>Hidrogênio e Célula a Combustível</a:t>
          </a:r>
        </a:p>
      </dgm:t>
    </dgm:pt>
    <dgm:pt modelId="{E1B74CDA-5905-44D6-B1C3-3FD39D7F5FE2}" type="parTrans" cxnId="{8770CD93-0B8C-4D98-A759-AB4A9D6F7BFE}">
      <dgm:prSet/>
      <dgm:spPr/>
      <dgm:t>
        <a:bodyPr/>
        <a:lstStyle/>
        <a:p>
          <a:endParaRPr lang="pt-BR"/>
        </a:p>
      </dgm:t>
    </dgm:pt>
    <dgm:pt modelId="{97CC6B6C-64AC-47EA-9318-90388042CBB1}" type="sibTrans" cxnId="{8770CD93-0B8C-4D98-A759-AB4A9D6F7BFE}">
      <dgm:prSet/>
      <dgm:spPr/>
      <dgm:t>
        <a:bodyPr/>
        <a:lstStyle/>
        <a:p>
          <a:endParaRPr lang="pt-BR"/>
        </a:p>
      </dgm:t>
    </dgm:pt>
    <dgm:pt modelId="{2D7B0248-A297-4D6C-8EEB-51AD0140D640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 dirty="0"/>
            <a:t> Geração Hidroelétrica</a:t>
          </a:r>
        </a:p>
      </dgm:t>
    </dgm:pt>
    <dgm:pt modelId="{D53FD83D-B4B5-4737-AAC7-B8D588C59DA9}" type="parTrans" cxnId="{14247B33-669D-4EC7-9BFF-A56CFAB29308}">
      <dgm:prSet/>
      <dgm:spPr/>
      <dgm:t>
        <a:bodyPr/>
        <a:lstStyle/>
        <a:p>
          <a:endParaRPr lang="pt-BR"/>
        </a:p>
      </dgm:t>
    </dgm:pt>
    <dgm:pt modelId="{5A77C5D2-23E7-4958-BA00-5545D408A1BB}" type="sibTrans" cxnId="{14247B33-669D-4EC7-9BFF-A56CFAB29308}">
      <dgm:prSet/>
      <dgm:spPr/>
      <dgm:t>
        <a:bodyPr/>
        <a:lstStyle/>
        <a:p>
          <a:endParaRPr lang="pt-BR"/>
        </a:p>
      </dgm:t>
    </dgm:pt>
    <dgm:pt modelId="{86172DFD-0608-4E1B-89FB-F947246B92BB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/>
            <a:t>Energia Nuclear</a:t>
          </a:r>
        </a:p>
      </dgm:t>
    </dgm:pt>
    <dgm:pt modelId="{9BD2FD69-BBEA-4C10-A391-32E3D075825B}" type="parTrans" cxnId="{680D8B34-42D8-4D53-8CF8-9844EDCA1740}">
      <dgm:prSet/>
      <dgm:spPr/>
      <dgm:t>
        <a:bodyPr/>
        <a:lstStyle/>
        <a:p>
          <a:endParaRPr lang="pt-BR"/>
        </a:p>
      </dgm:t>
    </dgm:pt>
    <dgm:pt modelId="{18280BCB-E058-4C36-BB70-278608410C00}" type="sibTrans" cxnId="{680D8B34-42D8-4D53-8CF8-9844EDCA1740}">
      <dgm:prSet/>
      <dgm:spPr/>
      <dgm:t>
        <a:bodyPr/>
        <a:lstStyle/>
        <a:p>
          <a:endParaRPr lang="pt-BR"/>
        </a:p>
      </dgm:t>
    </dgm:pt>
    <dgm:pt modelId="{D11AC5B9-A1E5-45E3-B884-A607A3232DA4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/>
            <a:t>Armazenamento de Energia</a:t>
          </a:r>
        </a:p>
      </dgm:t>
    </dgm:pt>
    <dgm:pt modelId="{B480BCD9-CFF1-4709-A96D-AA953BBD77BC}" type="parTrans" cxnId="{9E72EC80-CF79-48FE-95BC-2B183D882E78}">
      <dgm:prSet/>
      <dgm:spPr/>
      <dgm:t>
        <a:bodyPr/>
        <a:lstStyle/>
        <a:p>
          <a:endParaRPr lang="pt-BR"/>
        </a:p>
      </dgm:t>
    </dgm:pt>
    <dgm:pt modelId="{60FAC06C-5F5B-46F1-94B8-EA06128B0227}" type="sibTrans" cxnId="{9E72EC80-CF79-48FE-95BC-2B183D882E78}">
      <dgm:prSet/>
      <dgm:spPr/>
      <dgm:t>
        <a:bodyPr/>
        <a:lstStyle/>
        <a:p>
          <a:endParaRPr lang="pt-BR"/>
        </a:p>
      </dgm:t>
    </dgm:pt>
    <dgm:pt modelId="{832D4EC8-B628-4F2D-B95C-16F84B312C06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pPr algn="l"/>
          <a:r>
            <a:rPr lang="pt-BR" sz="1000" b="0"/>
            <a:t> Soluções Apropriadas de Geração de Eletricidade em Regiões Remotas</a:t>
          </a:r>
        </a:p>
      </dgm:t>
    </dgm:pt>
    <dgm:pt modelId="{1F1857AE-5CF1-42BD-B091-72284E9866C2}" type="parTrans" cxnId="{24F8A7AD-D512-4F18-AAEC-85C4E7D7770B}">
      <dgm:prSet/>
      <dgm:spPr/>
      <dgm:t>
        <a:bodyPr/>
        <a:lstStyle/>
        <a:p>
          <a:endParaRPr lang="pt-BR"/>
        </a:p>
      </dgm:t>
    </dgm:pt>
    <dgm:pt modelId="{195E0C2A-DBAB-4E4F-90CE-B148E6A14E2E}" type="sibTrans" cxnId="{24F8A7AD-D512-4F18-AAEC-85C4E7D7770B}">
      <dgm:prSet/>
      <dgm:spPr/>
      <dgm:t>
        <a:bodyPr/>
        <a:lstStyle/>
        <a:p>
          <a:endParaRPr lang="pt-BR"/>
        </a:p>
      </dgm:t>
    </dgm:pt>
    <dgm:pt modelId="{1EB67322-DDBA-468F-89ED-892667E89897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 dirty="0"/>
            <a:t>Sistemas de Transmissão em Corrente Alternada (CA)</a:t>
          </a:r>
        </a:p>
      </dgm:t>
    </dgm:pt>
    <dgm:pt modelId="{26ABE385-5289-4662-A6F2-CC0A64458A41}" type="parTrans" cxnId="{4069720B-15C5-4311-88EE-3E9B6F3D350E}">
      <dgm:prSet/>
      <dgm:spPr/>
      <dgm:t>
        <a:bodyPr/>
        <a:lstStyle/>
        <a:p>
          <a:endParaRPr lang="pt-BR"/>
        </a:p>
      </dgm:t>
    </dgm:pt>
    <dgm:pt modelId="{478299F6-6F30-42EB-8408-F75178E406A4}" type="sibTrans" cxnId="{4069720B-15C5-4311-88EE-3E9B6F3D350E}">
      <dgm:prSet/>
      <dgm:spPr/>
      <dgm:t>
        <a:bodyPr/>
        <a:lstStyle/>
        <a:p>
          <a:endParaRPr lang="pt-BR"/>
        </a:p>
      </dgm:t>
    </dgm:pt>
    <dgm:pt modelId="{B34DB8B7-CC66-46FD-B8DD-20C7EA30AFE5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Sistemas de Transmissão em Corrente Contínua (CC)</a:t>
          </a:r>
        </a:p>
      </dgm:t>
    </dgm:pt>
    <dgm:pt modelId="{65A53DED-0C19-494A-B7A0-9AEB681D4F77}" type="parTrans" cxnId="{A419B21F-CCE2-4325-8583-7D25499768FD}">
      <dgm:prSet/>
      <dgm:spPr/>
      <dgm:t>
        <a:bodyPr/>
        <a:lstStyle/>
        <a:p>
          <a:endParaRPr lang="pt-BR"/>
        </a:p>
      </dgm:t>
    </dgm:pt>
    <dgm:pt modelId="{DAA3FCC3-3F65-41F3-B2B6-FFE5DD83F793}" type="sibTrans" cxnId="{A419B21F-CCE2-4325-8583-7D25499768FD}">
      <dgm:prSet/>
      <dgm:spPr/>
      <dgm:t>
        <a:bodyPr/>
        <a:lstStyle/>
        <a:p>
          <a:endParaRPr lang="pt-BR"/>
        </a:p>
      </dgm:t>
    </dgm:pt>
    <dgm:pt modelId="{F5C11A8D-2BC2-421C-8D9E-6727E0053692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Sistemas de Transmissão por Cabos Isolados</a:t>
          </a:r>
        </a:p>
      </dgm:t>
    </dgm:pt>
    <dgm:pt modelId="{4CA125F3-1FBB-4B11-A095-C6023A219B85}" type="parTrans" cxnId="{126EEE80-F30D-4CFF-B861-A14A8991FAD4}">
      <dgm:prSet/>
      <dgm:spPr/>
      <dgm:t>
        <a:bodyPr/>
        <a:lstStyle/>
        <a:p>
          <a:endParaRPr lang="pt-BR"/>
        </a:p>
      </dgm:t>
    </dgm:pt>
    <dgm:pt modelId="{F6C803B1-1F17-4D10-8DE4-F11D21761C57}" type="sibTrans" cxnId="{126EEE80-F30D-4CFF-B861-A14A8991FAD4}">
      <dgm:prSet/>
      <dgm:spPr/>
      <dgm:t>
        <a:bodyPr/>
        <a:lstStyle/>
        <a:p>
          <a:endParaRPr lang="pt-BR"/>
        </a:p>
      </dgm:t>
    </dgm:pt>
    <dgm:pt modelId="{58F82794-9661-40A5-8D6C-D6E36194DA91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Sistemas Flexíveis de Transmissão em Corrente Alternada (FACTS)</a:t>
          </a:r>
        </a:p>
      </dgm:t>
    </dgm:pt>
    <dgm:pt modelId="{C70D2E1B-9206-41F2-A4B2-03E675FB1796}" type="parTrans" cxnId="{320E6DA2-83E3-484A-9EA6-D4344A0DCFF0}">
      <dgm:prSet/>
      <dgm:spPr/>
      <dgm:t>
        <a:bodyPr/>
        <a:lstStyle/>
        <a:p>
          <a:endParaRPr lang="pt-BR"/>
        </a:p>
      </dgm:t>
    </dgm:pt>
    <dgm:pt modelId="{136FD26A-3159-41D7-99E5-9455EA143899}" type="sibTrans" cxnId="{320E6DA2-83E3-484A-9EA6-D4344A0DCFF0}">
      <dgm:prSet/>
      <dgm:spPr/>
      <dgm:t>
        <a:bodyPr/>
        <a:lstStyle/>
        <a:p>
          <a:endParaRPr lang="pt-BR"/>
        </a:p>
      </dgm:t>
    </dgm:pt>
    <dgm:pt modelId="{3893E1D0-3AEE-4A10-A85A-F5B0EA8626E1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Supercondutores</a:t>
          </a:r>
        </a:p>
      </dgm:t>
    </dgm:pt>
    <dgm:pt modelId="{5E932B39-2B30-4C90-A6C1-4B144CB79D09}" type="parTrans" cxnId="{757A25C9-1C4E-4629-B0BF-2CB57ACB3695}">
      <dgm:prSet/>
      <dgm:spPr/>
      <dgm:t>
        <a:bodyPr/>
        <a:lstStyle/>
        <a:p>
          <a:endParaRPr lang="pt-BR"/>
        </a:p>
      </dgm:t>
    </dgm:pt>
    <dgm:pt modelId="{6736CE0D-32D8-438D-A57D-65D3A787E552}" type="sibTrans" cxnId="{757A25C9-1C4E-4629-B0BF-2CB57ACB3695}">
      <dgm:prSet/>
      <dgm:spPr/>
      <dgm:t>
        <a:bodyPr/>
        <a:lstStyle/>
        <a:p>
          <a:endParaRPr lang="pt-BR"/>
        </a:p>
      </dgm:t>
    </dgm:pt>
    <dgm:pt modelId="{3E1B9C25-1DA0-4A59-9BD7-B481CBA963F5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Estruturas, Condutores e Isoladores</a:t>
          </a:r>
        </a:p>
      </dgm:t>
    </dgm:pt>
    <dgm:pt modelId="{2E0F682F-7025-4FBE-9770-82750528386A}" type="parTrans" cxnId="{2CDCC221-5354-4CC1-90E1-D27C5022C6CF}">
      <dgm:prSet/>
      <dgm:spPr/>
      <dgm:t>
        <a:bodyPr/>
        <a:lstStyle/>
        <a:p>
          <a:endParaRPr lang="pt-BR"/>
        </a:p>
      </dgm:t>
    </dgm:pt>
    <dgm:pt modelId="{7E5FC322-71AE-4F84-8479-8E9DC5F0BCEC}" type="sibTrans" cxnId="{2CDCC221-5354-4CC1-90E1-D27C5022C6CF}">
      <dgm:prSet/>
      <dgm:spPr/>
      <dgm:t>
        <a:bodyPr/>
        <a:lstStyle/>
        <a:p>
          <a:endParaRPr lang="pt-BR"/>
        </a:p>
      </dgm:t>
    </dgm:pt>
    <dgm:pt modelId="{D1BA94AD-0DEA-4EAE-A388-8A1141C61791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Equipamentos de Alta Tensão e Subestações</a:t>
          </a:r>
        </a:p>
      </dgm:t>
    </dgm:pt>
    <dgm:pt modelId="{3A46A5E2-D30F-4538-B62B-1BCAC43F2D28}" type="parTrans" cxnId="{0AB2C75E-FB3E-4E13-B0ED-2284E33129CF}">
      <dgm:prSet/>
      <dgm:spPr/>
      <dgm:t>
        <a:bodyPr/>
        <a:lstStyle/>
        <a:p>
          <a:endParaRPr lang="pt-BR"/>
        </a:p>
      </dgm:t>
    </dgm:pt>
    <dgm:pt modelId="{03040513-9999-450E-9645-AF3DF456B6C3}" type="sibTrans" cxnId="{0AB2C75E-FB3E-4E13-B0ED-2284E33129CF}">
      <dgm:prSet/>
      <dgm:spPr/>
      <dgm:t>
        <a:bodyPr/>
        <a:lstStyle/>
        <a:p>
          <a:endParaRPr lang="pt-BR"/>
        </a:p>
      </dgm:t>
    </dgm:pt>
    <dgm:pt modelId="{E2C0BA0D-4161-4964-A574-7F536DC7787F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Operação e Manutenção dos Sistemas de Transmissão</a:t>
          </a:r>
        </a:p>
      </dgm:t>
    </dgm:pt>
    <dgm:pt modelId="{BDC31ECB-DA5C-4E08-8F5C-13C11D69D482}" type="parTrans" cxnId="{5406EA32-E450-4D3E-A6BC-458FB6A33971}">
      <dgm:prSet/>
      <dgm:spPr/>
      <dgm:t>
        <a:bodyPr/>
        <a:lstStyle/>
        <a:p>
          <a:endParaRPr lang="pt-BR"/>
        </a:p>
      </dgm:t>
    </dgm:pt>
    <dgm:pt modelId="{8BC79F68-5983-477B-99A4-0615EA72084A}" type="sibTrans" cxnId="{5406EA32-E450-4D3E-A6BC-458FB6A33971}">
      <dgm:prSet/>
      <dgm:spPr/>
      <dgm:t>
        <a:bodyPr/>
        <a:lstStyle/>
        <a:p>
          <a:endParaRPr lang="pt-BR"/>
        </a:p>
      </dgm:t>
    </dgm:pt>
    <dgm:pt modelId="{4D479A7C-BFB5-4265-B9CA-75E85EB3B84C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Proteção, Automação e Controle do Sistema de Transmissão</a:t>
          </a:r>
        </a:p>
      </dgm:t>
    </dgm:pt>
    <dgm:pt modelId="{F1FA38D8-078A-4BCF-A759-ECC0A94C8D42}" type="parTrans" cxnId="{2E2D394A-7DAE-4E13-80F7-9D857E2F6D26}">
      <dgm:prSet/>
      <dgm:spPr/>
      <dgm:t>
        <a:bodyPr/>
        <a:lstStyle/>
        <a:p>
          <a:endParaRPr lang="pt-BR"/>
        </a:p>
      </dgm:t>
    </dgm:pt>
    <dgm:pt modelId="{793D4461-67C3-4988-8205-FFA6E878D64D}" type="sibTrans" cxnId="{2E2D394A-7DAE-4E13-80F7-9D857E2F6D26}">
      <dgm:prSet/>
      <dgm:spPr/>
      <dgm:t>
        <a:bodyPr/>
        <a:lstStyle/>
        <a:p>
          <a:endParaRPr lang="pt-BR"/>
        </a:p>
      </dgm:t>
    </dgm:pt>
    <dgm:pt modelId="{A215A1CD-446F-4F4F-B960-2C07F2874F0A}">
      <dgm:prSet phldrT="[Texto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sz="1000" b="0"/>
            <a:t>Redes Elétricas Inteligentes no Sistema Interligado Nacional</a:t>
          </a:r>
        </a:p>
      </dgm:t>
    </dgm:pt>
    <dgm:pt modelId="{BCD3B9CD-A739-47FA-86C4-3E75074B2758}" type="parTrans" cxnId="{F4FB5CC8-79BE-4818-A427-4DFE4D8CB9AA}">
      <dgm:prSet/>
      <dgm:spPr/>
      <dgm:t>
        <a:bodyPr/>
        <a:lstStyle/>
        <a:p>
          <a:endParaRPr lang="pt-BR"/>
        </a:p>
      </dgm:t>
    </dgm:pt>
    <dgm:pt modelId="{655E8DC8-79F6-4473-89D8-576BB0DEA4F4}" type="sibTrans" cxnId="{F4FB5CC8-79BE-4818-A427-4DFE4D8CB9AA}">
      <dgm:prSet/>
      <dgm:spPr/>
      <dgm:t>
        <a:bodyPr/>
        <a:lstStyle/>
        <a:p>
          <a:endParaRPr lang="pt-BR"/>
        </a:p>
      </dgm:t>
    </dgm:pt>
    <dgm:pt modelId="{01F3CAC9-5862-49F4-A75A-A9FEE6B5A648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Compartilhamento de Serviços no Contexto das Cidades Inteligentes</a:t>
          </a:r>
        </a:p>
      </dgm:t>
    </dgm:pt>
    <dgm:pt modelId="{11DB8E65-37D3-4080-8774-83FFBD1BAE5E}" type="parTrans" cxnId="{90301F61-30C9-4F8B-8D73-D2125E2B8D26}">
      <dgm:prSet/>
      <dgm:spPr/>
      <dgm:t>
        <a:bodyPr/>
        <a:lstStyle/>
        <a:p>
          <a:endParaRPr lang="pt-BR"/>
        </a:p>
      </dgm:t>
    </dgm:pt>
    <dgm:pt modelId="{C1A1890F-F4C7-4AC5-8ECB-4D656C8CF819}" type="sibTrans" cxnId="{90301F61-30C9-4F8B-8D73-D2125E2B8D26}">
      <dgm:prSet/>
      <dgm:spPr/>
      <dgm:t>
        <a:bodyPr/>
        <a:lstStyle/>
        <a:p>
          <a:endParaRPr lang="pt-BR"/>
        </a:p>
      </dgm:t>
    </dgm:pt>
    <dgm:pt modelId="{DD3E3508-7FF9-4ABA-B7AB-931857CE30B3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Segurança Cibernética</a:t>
          </a:r>
        </a:p>
      </dgm:t>
    </dgm:pt>
    <dgm:pt modelId="{9F597952-E052-4D39-8BC7-C2CC52AAB6D6}" type="parTrans" cxnId="{D949F8BA-83FD-4424-AF81-1CE883B5A609}">
      <dgm:prSet/>
      <dgm:spPr/>
      <dgm:t>
        <a:bodyPr/>
        <a:lstStyle/>
        <a:p>
          <a:endParaRPr lang="pt-BR"/>
        </a:p>
      </dgm:t>
    </dgm:pt>
    <dgm:pt modelId="{E372AEB0-EF0B-4A14-B047-3B2A215D528C}" type="sibTrans" cxnId="{D949F8BA-83FD-4424-AF81-1CE883B5A609}">
      <dgm:prSet/>
      <dgm:spPr/>
      <dgm:t>
        <a:bodyPr/>
        <a:lstStyle/>
        <a:p>
          <a:endParaRPr lang="pt-BR"/>
        </a:p>
      </dgm:t>
    </dgm:pt>
    <dgm:pt modelId="{462FA2F7-77C6-451A-8C5D-FD8B5D1D5BFF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Tecnologia da Informação e Comunicação (TIC)</a:t>
          </a:r>
        </a:p>
      </dgm:t>
    </dgm:pt>
    <dgm:pt modelId="{B2E83A64-2207-4AE4-B4B1-E70278AF1AB1}" type="parTrans" cxnId="{22DCB7E3-8AD4-48BB-AA22-B7172E239050}">
      <dgm:prSet/>
      <dgm:spPr/>
      <dgm:t>
        <a:bodyPr/>
        <a:lstStyle/>
        <a:p>
          <a:endParaRPr lang="pt-BR"/>
        </a:p>
      </dgm:t>
    </dgm:pt>
    <dgm:pt modelId="{551AAB01-198D-49D5-9FC9-5627A9973A88}" type="sibTrans" cxnId="{22DCB7E3-8AD4-48BB-AA22-B7172E239050}">
      <dgm:prSet/>
      <dgm:spPr/>
      <dgm:t>
        <a:bodyPr/>
        <a:lstStyle/>
        <a:p>
          <a:endParaRPr lang="pt-BR"/>
        </a:p>
      </dgm:t>
    </dgm:pt>
    <dgm:pt modelId="{3F3C574D-E084-48B6-A2E7-C6848C8BBEFA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Operação e Manutenção</a:t>
          </a:r>
        </a:p>
      </dgm:t>
    </dgm:pt>
    <dgm:pt modelId="{E04C263A-14F4-45EE-BF02-B1F4A0D8DBEA}" type="parTrans" cxnId="{42AB27AE-9EDF-47FB-942C-72457D594BFF}">
      <dgm:prSet/>
      <dgm:spPr/>
      <dgm:t>
        <a:bodyPr/>
        <a:lstStyle/>
        <a:p>
          <a:endParaRPr lang="pt-BR"/>
        </a:p>
      </dgm:t>
    </dgm:pt>
    <dgm:pt modelId="{2B082ED5-3819-4EAD-9EF6-4C880A8DE139}" type="sibTrans" cxnId="{42AB27AE-9EDF-47FB-942C-72457D594BFF}">
      <dgm:prSet/>
      <dgm:spPr/>
      <dgm:t>
        <a:bodyPr/>
        <a:lstStyle/>
        <a:p>
          <a:endParaRPr lang="pt-BR"/>
        </a:p>
      </dgm:t>
    </dgm:pt>
    <dgm:pt modelId="{DB99D11D-764A-4365-904B-5913B877D611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Subestações e Equipamentos</a:t>
          </a:r>
        </a:p>
      </dgm:t>
    </dgm:pt>
    <dgm:pt modelId="{C04BC847-0B0F-4BEA-82F3-BD8930A5210A}" type="parTrans" cxnId="{BA76BD82-11BB-4E18-8F69-375D619EC20A}">
      <dgm:prSet/>
      <dgm:spPr/>
      <dgm:t>
        <a:bodyPr/>
        <a:lstStyle/>
        <a:p>
          <a:endParaRPr lang="pt-BR"/>
        </a:p>
      </dgm:t>
    </dgm:pt>
    <dgm:pt modelId="{EBC84409-912D-4203-A585-1E8405268477}" type="sibTrans" cxnId="{BA76BD82-11BB-4E18-8F69-375D619EC20A}">
      <dgm:prSet/>
      <dgm:spPr/>
      <dgm:t>
        <a:bodyPr/>
        <a:lstStyle/>
        <a:p>
          <a:endParaRPr lang="pt-BR"/>
        </a:p>
      </dgm:t>
    </dgm:pt>
    <dgm:pt modelId="{1375BE3B-E5D1-47D1-A0CB-6CE5CDEA2107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Infraestrutura de Proteção, Automação e Controle da Distribuição</a:t>
          </a:r>
        </a:p>
      </dgm:t>
    </dgm:pt>
    <dgm:pt modelId="{64B65D3B-6709-42BA-89C9-3323D582F495}" type="parTrans" cxnId="{8A05D6F9-B186-4BE7-8D90-9BB4B86B8DE1}">
      <dgm:prSet/>
      <dgm:spPr/>
      <dgm:t>
        <a:bodyPr/>
        <a:lstStyle/>
        <a:p>
          <a:endParaRPr lang="pt-BR"/>
        </a:p>
      </dgm:t>
    </dgm:pt>
    <dgm:pt modelId="{87838926-8944-4879-956B-93085FE19CF9}" type="sibTrans" cxnId="{8A05D6F9-B186-4BE7-8D90-9BB4B86B8DE1}">
      <dgm:prSet/>
      <dgm:spPr/>
      <dgm:t>
        <a:bodyPr/>
        <a:lstStyle/>
        <a:p>
          <a:endParaRPr lang="pt-BR"/>
        </a:p>
      </dgm:t>
    </dgm:pt>
    <dgm:pt modelId="{DA71B32A-1117-4312-A6E2-47D242ABBE5E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Mobilidade Elétrica</a:t>
          </a:r>
        </a:p>
      </dgm:t>
    </dgm:pt>
    <dgm:pt modelId="{0A83384B-AD6F-4869-B6CC-88F0F8DF8E86}" type="parTrans" cxnId="{D526EEED-B8AF-4782-9931-5CA95A2CDE2B}">
      <dgm:prSet/>
      <dgm:spPr/>
      <dgm:t>
        <a:bodyPr/>
        <a:lstStyle/>
        <a:p>
          <a:endParaRPr lang="pt-BR"/>
        </a:p>
      </dgm:t>
    </dgm:pt>
    <dgm:pt modelId="{9EF9C294-580B-4B8A-B14E-119C6798BBE0}" type="sibTrans" cxnId="{D526EEED-B8AF-4782-9931-5CA95A2CDE2B}">
      <dgm:prSet/>
      <dgm:spPr/>
      <dgm:t>
        <a:bodyPr/>
        <a:lstStyle/>
        <a:p>
          <a:endParaRPr lang="pt-BR"/>
        </a:p>
      </dgm:t>
    </dgm:pt>
    <dgm:pt modelId="{AB878807-CF0F-424D-829F-1478D93E6AB7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Geração Distribuída e Microrredes</a:t>
          </a:r>
        </a:p>
      </dgm:t>
    </dgm:pt>
    <dgm:pt modelId="{A44C9199-6D6C-4B93-BDDF-19563E6AD5C1}" type="parTrans" cxnId="{26A2072F-7439-40CF-93EE-97E84BC85586}">
      <dgm:prSet/>
      <dgm:spPr/>
      <dgm:t>
        <a:bodyPr/>
        <a:lstStyle/>
        <a:p>
          <a:endParaRPr lang="pt-BR"/>
        </a:p>
      </dgm:t>
    </dgm:pt>
    <dgm:pt modelId="{10571BE6-A3AB-4632-8AD9-5905924CC54B}" type="sibTrans" cxnId="{26A2072F-7439-40CF-93EE-97E84BC85586}">
      <dgm:prSet/>
      <dgm:spPr/>
      <dgm:t>
        <a:bodyPr/>
        <a:lstStyle/>
        <a:p>
          <a:endParaRPr lang="pt-BR"/>
        </a:p>
      </dgm:t>
    </dgm:pt>
    <dgm:pt modelId="{2AB0C8B6-D7CB-43E8-BF83-2F2ACCC79DF6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 Redes de Distribuição Aéreas e Subterrâneas</a:t>
          </a:r>
        </a:p>
      </dgm:t>
    </dgm:pt>
    <dgm:pt modelId="{60E20766-1FDF-46F5-9B62-491D32DFB323}" type="parTrans" cxnId="{E72381CF-AE0A-4B4E-92E6-CBEA9D50E590}">
      <dgm:prSet/>
      <dgm:spPr/>
      <dgm:t>
        <a:bodyPr/>
        <a:lstStyle/>
        <a:p>
          <a:endParaRPr lang="pt-BR"/>
        </a:p>
      </dgm:t>
    </dgm:pt>
    <dgm:pt modelId="{F8A2E406-64B8-4CF2-91DF-1770A129D2C8}" type="sibTrans" cxnId="{E72381CF-AE0A-4B4E-92E6-CBEA9D50E590}">
      <dgm:prSet/>
      <dgm:spPr/>
      <dgm:t>
        <a:bodyPr/>
        <a:lstStyle/>
        <a:p>
          <a:endParaRPr lang="pt-BR"/>
        </a:p>
      </dgm:t>
    </dgm:pt>
    <dgm:pt modelId="{F733F385-E1EF-45F3-95EB-FEFAABD43B26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Qualidade da Energia Elétrica</a:t>
          </a:r>
        </a:p>
      </dgm:t>
    </dgm:pt>
    <dgm:pt modelId="{30553665-FA94-42FE-AE06-40F865FDC049}" type="parTrans" cxnId="{A05B6D59-10E2-4A94-9B3A-C58DC25D90CD}">
      <dgm:prSet/>
      <dgm:spPr/>
      <dgm:t>
        <a:bodyPr/>
        <a:lstStyle/>
        <a:p>
          <a:endParaRPr lang="pt-BR"/>
        </a:p>
      </dgm:t>
    </dgm:pt>
    <dgm:pt modelId="{3BE7E7E7-E823-45D0-98A4-434AEC0F1283}" type="sibTrans" cxnId="{A05B6D59-10E2-4A94-9B3A-C58DC25D90CD}">
      <dgm:prSet/>
      <dgm:spPr/>
      <dgm:t>
        <a:bodyPr/>
        <a:lstStyle/>
        <a:p>
          <a:endParaRPr lang="pt-BR"/>
        </a:p>
      </dgm:t>
    </dgm:pt>
    <dgm:pt modelId="{768CFEB4-4A1E-4614-973A-ED78202A3A88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Indústria</a:t>
          </a:r>
        </a:p>
      </dgm:t>
    </dgm:pt>
    <dgm:pt modelId="{23A93702-1172-40A3-8F41-DA14701494C9}" type="parTrans" cxnId="{9FD59A09-D6A5-4103-900E-EE6C0C44FE4F}">
      <dgm:prSet/>
      <dgm:spPr/>
      <dgm:t>
        <a:bodyPr/>
        <a:lstStyle/>
        <a:p>
          <a:endParaRPr lang="pt-BR"/>
        </a:p>
      </dgm:t>
    </dgm:pt>
    <dgm:pt modelId="{EBD67DC0-251C-4544-843D-C7DF7FE6B428}" type="sibTrans" cxnId="{9FD59A09-D6A5-4103-900E-EE6C0C44FE4F}">
      <dgm:prSet/>
      <dgm:spPr/>
      <dgm:t>
        <a:bodyPr/>
        <a:lstStyle/>
        <a:p>
          <a:endParaRPr lang="pt-BR"/>
        </a:p>
      </dgm:t>
    </dgm:pt>
    <dgm:pt modelId="{E8E1C054-4AA7-4536-8105-07811F45FEE3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Saneamento</a:t>
          </a:r>
        </a:p>
      </dgm:t>
    </dgm:pt>
    <dgm:pt modelId="{A6CD2FDC-17C6-462E-BC04-8ACFFF8729A9}" type="parTrans" cxnId="{5061F584-BD5D-411C-B1F2-A46F433AFFF6}">
      <dgm:prSet/>
      <dgm:spPr/>
      <dgm:t>
        <a:bodyPr/>
        <a:lstStyle/>
        <a:p>
          <a:endParaRPr lang="pt-BR"/>
        </a:p>
      </dgm:t>
    </dgm:pt>
    <dgm:pt modelId="{6F6FB794-0531-4412-B77D-FEDC2E5BDE8E}" type="sibTrans" cxnId="{5061F584-BD5D-411C-B1F2-A46F433AFFF6}">
      <dgm:prSet/>
      <dgm:spPr/>
      <dgm:t>
        <a:bodyPr/>
        <a:lstStyle/>
        <a:p>
          <a:endParaRPr lang="pt-BR"/>
        </a:p>
      </dgm:t>
    </dgm:pt>
    <dgm:pt modelId="{30128535-92E6-452D-A9CF-E3AB476F24BB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Demanda por  Energia Elétrica</a:t>
          </a:r>
        </a:p>
      </dgm:t>
    </dgm:pt>
    <dgm:pt modelId="{0DF61194-2B58-4F26-9E1A-B438E3BCC4C9}" type="parTrans" cxnId="{2DC1AC27-5F95-48FE-97E1-A765D082FE2C}">
      <dgm:prSet/>
      <dgm:spPr/>
      <dgm:t>
        <a:bodyPr/>
        <a:lstStyle/>
        <a:p>
          <a:endParaRPr lang="pt-BR"/>
        </a:p>
      </dgm:t>
    </dgm:pt>
    <dgm:pt modelId="{C32A2CDE-A096-4CDE-8BE3-364725F53AAC}" type="sibTrans" cxnId="{2DC1AC27-5F95-48FE-97E1-A765D082FE2C}">
      <dgm:prSet/>
      <dgm:spPr/>
      <dgm:t>
        <a:bodyPr/>
        <a:lstStyle/>
        <a:p>
          <a:endParaRPr lang="pt-BR"/>
        </a:p>
      </dgm:t>
    </dgm:pt>
    <dgm:pt modelId="{731F4FE0-4EF5-4849-B67C-005EF99AF5B4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Modelos de Planejamento da Operação</a:t>
          </a:r>
        </a:p>
      </dgm:t>
    </dgm:pt>
    <dgm:pt modelId="{5C8A4CE7-9E05-465C-9803-7E2350CB5ED4}" type="parTrans" cxnId="{D3DF19F7-80DC-488E-83C4-A2E128979387}">
      <dgm:prSet/>
      <dgm:spPr/>
      <dgm:t>
        <a:bodyPr/>
        <a:lstStyle/>
        <a:p>
          <a:endParaRPr lang="pt-BR"/>
        </a:p>
      </dgm:t>
    </dgm:pt>
    <dgm:pt modelId="{B3FE4CDC-04F3-4779-A106-1ADEF7FEA22E}" type="sibTrans" cxnId="{D3DF19F7-80DC-488E-83C4-A2E128979387}">
      <dgm:prSet/>
      <dgm:spPr/>
      <dgm:t>
        <a:bodyPr/>
        <a:lstStyle/>
        <a:p>
          <a:endParaRPr lang="pt-BR"/>
        </a:p>
      </dgm:t>
    </dgm:pt>
    <dgm:pt modelId="{4748E825-2F00-4F5B-B77B-519BA520A854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Modelos de Planejamento da Expansão</a:t>
          </a:r>
        </a:p>
      </dgm:t>
    </dgm:pt>
    <dgm:pt modelId="{6BB9AC7A-F30C-4051-B9EA-2B9D68AC3BC3}" type="parTrans" cxnId="{ED24CF9B-8E95-43CB-BAEE-4D7758698D36}">
      <dgm:prSet/>
      <dgm:spPr/>
      <dgm:t>
        <a:bodyPr/>
        <a:lstStyle/>
        <a:p>
          <a:endParaRPr lang="pt-BR"/>
        </a:p>
      </dgm:t>
    </dgm:pt>
    <dgm:pt modelId="{799297BD-3946-4053-B181-D42C9BCE3ED3}" type="sibTrans" cxnId="{ED24CF9B-8E95-43CB-BAEE-4D7758698D36}">
      <dgm:prSet/>
      <dgm:spPr/>
      <dgm:t>
        <a:bodyPr/>
        <a:lstStyle/>
        <a:p>
          <a:endParaRPr lang="pt-BR"/>
        </a:p>
      </dgm:t>
    </dgm:pt>
    <dgm:pt modelId="{43313B8A-A176-45B1-AD4D-7351D809DA7B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Modelos Institucionais</a:t>
          </a:r>
        </a:p>
      </dgm:t>
    </dgm:pt>
    <dgm:pt modelId="{DFC971AD-050C-4E26-BA41-9BED9603DA8C}" type="parTrans" cxnId="{F9CE5CA3-7333-4FE4-87A6-7EC761C55A39}">
      <dgm:prSet/>
      <dgm:spPr/>
      <dgm:t>
        <a:bodyPr/>
        <a:lstStyle/>
        <a:p>
          <a:endParaRPr lang="pt-BR"/>
        </a:p>
      </dgm:t>
    </dgm:pt>
    <dgm:pt modelId="{07D931FA-C94C-4EC9-99A4-BF40844D47D5}" type="sibTrans" cxnId="{F9CE5CA3-7333-4FE4-87A6-7EC761C55A39}">
      <dgm:prSet/>
      <dgm:spPr/>
      <dgm:t>
        <a:bodyPr/>
        <a:lstStyle/>
        <a:p>
          <a:endParaRPr lang="pt-BR"/>
        </a:p>
      </dgm:t>
    </dgm:pt>
    <dgm:pt modelId="{8F49C850-FBE8-4D83-90A3-EE146C61D8FB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Regulação</a:t>
          </a:r>
        </a:p>
      </dgm:t>
    </dgm:pt>
    <dgm:pt modelId="{88279998-C326-4283-BFD6-780A41E61DD0}" type="parTrans" cxnId="{01850BFB-9493-4F9E-A15B-B7C0233C9182}">
      <dgm:prSet/>
      <dgm:spPr/>
      <dgm:t>
        <a:bodyPr/>
        <a:lstStyle/>
        <a:p>
          <a:endParaRPr lang="pt-BR"/>
        </a:p>
      </dgm:t>
    </dgm:pt>
    <dgm:pt modelId="{EAEF1A37-A493-4663-A281-96B27F9C4D35}" type="sibTrans" cxnId="{01850BFB-9493-4F9E-A15B-B7C0233C9182}">
      <dgm:prSet/>
      <dgm:spPr/>
      <dgm:t>
        <a:bodyPr/>
        <a:lstStyle/>
        <a:p>
          <a:endParaRPr lang="pt-BR"/>
        </a:p>
      </dgm:t>
    </dgm:pt>
    <dgm:pt modelId="{556A5A45-809C-49D1-9ECA-8A1C73F1FE83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Sistemas de Informação e Estatística</a:t>
          </a:r>
        </a:p>
      </dgm:t>
    </dgm:pt>
    <dgm:pt modelId="{4E060827-FEC3-407C-A17A-F7A9245FBF06}" type="parTrans" cxnId="{5F5C8908-688A-4883-8391-039D81F60370}">
      <dgm:prSet/>
      <dgm:spPr/>
      <dgm:t>
        <a:bodyPr/>
        <a:lstStyle/>
        <a:p>
          <a:endParaRPr lang="pt-BR"/>
        </a:p>
      </dgm:t>
    </dgm:pt>
    <dgm:pt modelId="{35E6AE89-6A04-4EAC-B572-4400F848D35D}" type="sibTrans" cxnId="{5F5C8908-688A-4883-8391-039D81F60370}">
      <dgm:prSet/>
      <dgm:spPr/>
      <dgm:t>
        <a:bodyPr/>
        <a:lstStyle/>
        <a:p>
          <a:endParaRPr lang="pt-BR"/>
        </a:p>
      </dgm:t>
    </dgm:pt>
    <dgm:pt modelId="{976D9C42-F212-470B-A6A0-61D0D829A114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Análise dos Impactos das Tecnologias</a:t>
          </a:r>
        </a:p>
      </dgm:t>
    </dgm:pt>
    <dgm:pt modelId="{D922E807-00AD-4232-8330-F97A90F1E7FF}" type="parTrans" cxnId="{49DCCC1C-AA20-437E-97E5-083FB26120C7}">
      <dgm:prSet/>
      <dgm:spPr/>
      <dgm:t>
        <a:bodyPr/>
        <a:lstStyle/>
        <a:p>
          <a:endParaRPr lang="pt-BR"/>
        </a:p>
      </dgm:t>
    </dgm:pt>
    <dgm:pt modelId="{F16B990E-6438-4A2D-83BD-4E4960A534BE}" type="sibTrans" cxnId="{49DCCC1C-AA20-437E-97E5-083FB26120C7}">
      <dgm:prSet/>
      <dgm:spPr/>
      <dgm:t>
        <a:bodyPr/>
        <a:lstStyle/>
        <a:p>
          <a:endParaRPr lang="pt-BR"/>
        </a:p>
      </dgm:t>
    </dgm:pt>
    <dgm:pt modelId="{10278AC3-67C1-46E6-93D3-FC079EEA9750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Modelos de Avaliação de Políticas Públicas</a:t>
          </a:r>
        </a:p>
      </dgm:t>
    </dgm:pt>
    <dgm:pt modelId="{D37E68CC-D249-405C-A49E-F33835DECBCA}" type="parTrans" cxnId="{A4298EA6-D104-4882-A8AE-0FEB53896054}">
      <dgm:prSet/>
      <dgm:spPr/>
      <dgm:t>
        <a:bodyPr/>
        <a:lstStyle/>
        <a:p>
          <a:endParaRPr lang="pt-BR"/>
        </a:p>
      </dgm:t>
    </dgm:pt>
    <dgm:pt modelId="{4216A501-2947-4DDD-B930-2DBE37B83059}" type="sibTrans" cxnId="{A4298EA6-D104-4882-A8AE-0FEB53896054}">
      <dgm:prSet/>
      <dgm:spPr/>
      <dgm:t>
        <a:bodyPr/>
        <a:lstStyle/>
        <a:p>
          <a:endParaRPr lang="pt-BR"/>
        </a:p>
      </dgm:t>
    </dgm:pt>
    <dgm:pt modelId="{B913FFFB-EC78-4A8F-B019-87E1BAAA3CCC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Normalização, Regulamentação e Avaliação de Conformidade</a:t>
          </a:r>
        </a:p>
      </dgm:t>
    </dgm:pt>
    <dgm:pt modelId="{4A4638AB-F8BE-4955-982D-B8689FEA78FB}" type="parTrans" cxnId="{9A57425D-9D17-4553-87EF-CBA628DAD723}">
      <dgm:prSet/>
      <dgm:spPr/>
      <dgm:t>
        <a:bodyPr/>
        <a:lstStyle/>
        <a:p>
          <a:endParaRPr lang="pt-BR"/>
        </a:p>
      </dgm:t>
    </dgm:pt>
    <dgm:pt modelId="{F3D5759A-0A40-4C29-95A2-16137B956161}" type="sibTrans" cxnId="{9A57425D-9D17-4553-87EF-CBA628DAD723}">
      <dgm:prSet/>
      <dgm:spPr/>
      <dgm:t>
        <a:bodyPr/>
        <a:lstStyle/>
        <a:p>
          <a:endParaRPr lang="pt-BR"/>
        </a:p>
      </dgm:t>
    </dgm:pt>
    <dgm:pt modelId="{BD606DEF-F0FE-4192-9F62-63530733E9B7}">
      <dgm:prSet phldrT="[Texto]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b="0"/>
            <a:t>Tecnologia para Capacitação de Recursos Humanos</a:t>
          </a:r>
        </a:p>
      </dgm:t>
    </dgm:pt>
    <dgm:pt modelId="{FEF3E680-DA26-48C9-9CA8-F711F0579864}" type="parTrans" cxnId="{09593D1C-EF7B-420E-8FCA-25EFEEB834F7}">
      <dgm:prSet/>
      <dgm:spPr/>
      <dgm:t>
        <a:bodyPr/>
        <a:lstStyle/>
        <a:p>
          <a:endParaRPr lang="pt-BR"/>
        </a:p>
      </dgm:t>
    </dgm:pt>
    <dgm:pt modelId="{EFFBA4A2-9D69-4C76-AA74-AFB09D35C034}" type="sibTrans" cxnId="{09593D1C-EF7B-420E-8FCA-25EFEEB834F7}">
      <dgm:prSet/>
      <dgm:spPr/>
      <dgm:t>
        <a:bodyPr/>
        <a:lstStyle/>
        <a:p>
          <a:endParaRPr lang="pt-BR"/>
        </a:p>
      </dgm:t>
    </dgm:pt>
    <dgm:pt modelId="{252CA862-04F2-410F-99B1-D12B010B545D}" type="pres">
      <dgm:prSet presAssocID="{9A98719D-A1A6-46B6-8AE1-B440D012A7F2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C2DCA756-13E4-43A8-B653-9326ADEC1132}" type="pres">
      <dgm:prSet presAssocID="{DDC10AF8-4A32-4FB0-BD3D-087322B8DBC0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A45B98-CDFC-46FD-A566-31852F78968F}" type="pres">
      <dgm:prSet presAssocID="{DDC10AF8-4A32-4FB0-BD3D-087322B8DBC0}" presName="image" presStyleLbl="fgImgPlace1" presStyleIdx="0" presStyleCnt="5" custLinFactNeighborX="3140" custLinFactNeighborY="-6184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6AC5FB3-1EEE-427E-9E8C-FFF7BD1B2384}" type="pres">
      <dgm:prSet presAssocID="{DDC10AF8-4A32-4FB0-BD3D-087322B8DBC0}" presName="childNode" presStyleLbl="node1" presStyleIdx="0" presStyleCnt="5" custScaleY="115391" custLinFactNeighborY="2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BB0571-CEE0-4C0F-8373-C59173DFCA32}" type="pres">
      <dgm:prSet presAssocID="{DDC10AF8-4A32-4FB0-BD3D-087322B8DBC0}" presName="parentNode" presStyleLbl="revTx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F8E4F3-4E3B-4AC3-8C53-E44C702D0D5A}" type="pres">
      <dgm:prSet presAssocID="{00B9430D-6E1D-4F3B-BC7A-5365C90C3CF4}" presName="sibTrans" presStyleCnt="0"/>
      <dgm:spPr/>
      <dgm:t>
        <a:bodyPr/>
        <a:lstStyle/>
        <a:p>
          <a:endParaRPr lang="pt-BR"/>
        </a:p>
      </dgm:t>
    </dgm:pt>
    <dgm:pt modelId="{E55CD70A-ECFE-41A2-B740-201E96E0A567}" type="pres">
      <dgm:prSet presAssocID="{78C91F52-29D1-4A44-88DA-7D6137CC821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421F1A-79FF-49BD-9744-C8986E6E0B5E}" type="pres">
      <dgm:prSet presAssocID="{78C91F52-29D1-4A44-88DA-7D6137CC8212}" presName="image" presStyleLbl="fgImgPlace1" presStyleIdx="1" presStyleCnt="5" custLinFactNeighborX="3140" custLinFactNeighborY="-6184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1617CE13-BA02-480B-AB0B-75D6283CC909}" type="pres">
      <dgm:prSet presAssocID="{78C91F52-29D1-4A44-88DA-7D6137CC8212}" presName="childNode" presStyleLbl="node1" presStyleIdx="1" presStyleCnt="5" custScaleY="115447" custLinFactNeighborY="2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878D44-55F4-4123-81BC-23BBBD46ACC3}" type="pres">
      <dgm:prSet presAssocID="{78C91F52-29D1-4A44-88DA-7D6137CC8212}" presName="parentNode" presStyleLbl="revTx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8869D5-D687-47A8-86D5-1740269C08CD}" type="pres">
      <dgm:prSet presAssocID="{05B22DEB-397A-4264-B986-1E553A669976}" presName="sibTrans" presStyleCnt="0"/>
      <dgm:spPr/>
      <dgm:t>
        <a:bodyPr/>
        <a:lstStyle/>
        <a:p>
          <a:endParaRPr lang="pt-BR"/>
        </a:p>
      </dgm:t>
    </dgm:pt>
    <dgm:pt modelId="{F09AD3B3-F4F4-4A4C-828E-70A41135DE78}" type="pres">
      <dgm:prSet presAssocID="{DDA9FD93-6EF0-4CDB-8E28-EF47BBA6FACA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EBBBEB-8A6E-44B0-819E-57430BA88188}" type="pres">
      <dgm:prSet presAssocID="{DDA9FD93-6EF0-4CDB-8E28-EF47BBA6FACA}" presName="image" presStyleLbl="fgImgPlace1" presStyleIdx="2" presStyleCnt="5" custLinFactNeighborX="3140" custLinFactNeighborY="-6184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08115E54-F2F2-4AFA-9BD1-E2E3BA7B41FD}" type="pres">
      <dgm:prSet presAssocID="{DDA9FD93-6EF0-4CDB-8E28-EF47BBA6FACA}" presName="childNode" presStyleLbl="node1" presStyleIdx="2" presStyleCnt="5" custScaleY="115945" custLinFactNeighborY="2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3F23EF-D613-4B05-84E9-E13387E095C4}" type="pres">
      <dgm:prSet presAssocID="{DDA9FD93-6EF0-4CDB-8E28-EF47BBA6FACA}" presName="parentNode" presStyleLbl="revTx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B87883-6D8E-4FD9-B3E8-3D1E68A0F376}" type="pres">
      <dgm:prSet presAssocID="{9D393379-14EC-4021-9B24-8428B7DFB166}" presName="sibTrans" presStyleCnt="0"/>
      <dgm:spPr/>
      <dgm:t>
        <a:bodyPr/>
        <a:lstStyle/>
        <a:p>
          <a:endParaRPr lang="pt-BR"/>
        </a:p>
      </dgm:t>
    </dgm:pt>
    <dgm:pt modelId="{3362C086-824A-4E7C-BF53-B9B22447C622}" type="pres">
      <dgm:prSet presAssocID="{D89E0F22-9952-4C7A-86E5-F7741AFB3F08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3989D7-0852-43CF-B6C9-B3096AB138A3}" type="pres">
      <dgm:prSet presAssocID="{D89E0F22-9952-4C7A-86E5-F7741AFB3F08}" presName="image" presStyleLbl="fgImgPlace1" presStyleIdx="3" presStyleCnt="5" custLinFactNeighborX="3140" custLinFactNeighborY="-61841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96CFA6EC-ADE5-4FBC-8D18-2C57ACDB0E2F}" type="pres">
      <dgm:prSet presAssocID="{D89E0F22-9952-4C7A-86E5-F7741AFB3F08}" presName="childNode" presStyleLbl="node1" presStyleIdx="3" presStyleCnt="5" custScaleY="115792" custLinFactNeighborY="2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22A27E-798E-4EE5-8640-2812AF201507}" type="pres">
      <dgm:prSet presAssocID="{D89E0F22-9952-4C7A-86E5-F7741AFB3F08}" presName="parentNode" presStyleLbl="revTx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31144E-5575-4B4E-AF66-49FC7A2E5EBA}" type="pres">
      <dgm:prSet presAssocID="{9AA5AB96-A3D2-4811-875A-6E432598A0B7}" presName="sibTrans" presStyleCnt="0"/>
      <dgm:spPr/>
      <dgm:t>
        <a:bodyPr/>
        <a:lstStyle/>
        <a:p>
          <a:endParaRPr lang="pt-BR"/>
        </a:p>
      </dgm:t>
    </dgm:pt>
    <dgm:pt modelId="{B19F53B5-6B05-4969-A96D-DAFF676C29CE}" type="pres">
      <dgm:prSet presAssocID="{C184356D-27EA-41FE-B2F3-5821FFF14136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FC5051-6A19-4320-8019-BE41E27A28BC}" type="pres">
      <dgm:prSet presAssocID="{C184356D-27EA-41FE-B2F3-5821FFF14136}" presName="image" presStyleLbl="fgImgPlace1" presStyleIdx="4" presStyleCnt="5" custLinFactNeighborX="3140" custLinFactNeighborY="-6184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AEE9766-D96F-44B6-9C03-1400A10D95A3}" type="pres">
      <dgm:prSet presAssocID="{C184356D-27EA-41FE-B2F3-5821FFF14136}" presName="childNode" presStyleLbl="node1" presStyleIdx="4" presStyleCnt="5" custScaleY="115792" custLinFactNeighborY="2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C0520B-D3A7-441D-9BB7-75665DF9F1B1}" type="pres">
      <dgm:prSet presAssocID="{C184356D-27EA-41FE-B2F3-5821FFF14136}" presName="parentNode" presStyleLbl="revTx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E5B92E0-6127-8E4F-8681-6EF47062C913}" type="presOf" srcId="{556A5A45-809C-49D1-9ECA-8A1C73F1FE83}" destId="{CAEE9766-D96F-44B6-9C03-1400A10D95A3}" srcOrd="0" destOrd="7" presId="urn:microsoft.com/office/officeart/2005/8/layout/hList2"/>
    <dgm:cxn modelId="{A2620A02-F7D7-0C42-B33C-9102B0D187DA}" type="presOf" srcId="{3F3C574D-E084-48B6-A2E7-C6848C8BBEFA}" destId="{08115E54-F2F2-4AFA-9BD1-E2E3BA7B41FD}" srcOrd="0" destOrd="5" presId="urn:microsoft.com/office/officeart/2005/8/layout/hList2"/>
    <dgm:cxn modelId="{126EEE80-F30D-4CFF-B861-A14A8991FAD4}" srcId="{78C91F52-29D1-4A44-88DA-7D6137CC8212}" destId="{F5C11A8D-2BC2-421C-8D9E-6727E0053692}" srcOrd="2" destOrd="0" parTransId="{4CA125F3-1FBB-4B11-A095-C6023A219B85}" sibTransId="{F6C803B1-1F17-4D10-8DE4-F11D21761C57}"/>
    <dgm:cxn modelId="{26A2072F-7439-40CF-93EE-97E84BC85586}" srcId="{DDA9FD93-6EF0-4CDB-8E28-EF47BBA6FACA}" destId="{AB878807-CF0F-424D-829F-1478D93E6AB7}" srcOrd="9" destOrd="0" parTransId="{A44C9199-6D6C-4B93-BDDF-19563E6AD5C1}" sibTransId="{10571BE6-A3AB-4632-8AD9-5905924CC54B}"/>
    <dgm:cxn modelId="{85CD35E2-135C-BD4F-B2D1-0F027F0FCE21}" type="presOf" srcId="{E2C0BA0D-4161-4964-A574-7F536DC7787F}" destId="{1617CE13-BA02-480B-AB0B-75D6283CC909}" srcOrd="0" destOrd="7" presId="urn:microsoft.com/office/officeart/2005/8/layout/hList2"/>
    <dgm:cxn modelId="{9C6D2D65-914C-7A4A-99BC-9B4846532882}" type="presOf" srcId="{1375BE3B-E5D1-47D1-A0CB-6CE5CDEA2107}" destId="{08115E54-F2F2-4AFA-9BD1-E2E3BA7B41FD}" srcOrd="0" destOrd="7" presId="urn:microsoft.com/office/officeart/2005/8/layout/hList2"/>
    <dgm:cxn modelId="{7F3C1581-8106-E543-9277-AE278003AA2A}" type="presOf" srcId="{8508C245-7BFD-4A43-B7F2-0332BCC1816B}" destId="{C6AC5FB3-1EEE-427E-9E8C-FFF7BD1B2384}" srcOrd="0" destOrd="1" presId="urn:microsoft.com/office/officeart/2005/8/layout/hList2"/>
    <dgm:cxn modelId="{FECC073A-C6E5-3B4B-AB1C-C1F77666A12F}" type="presOf" srcId="{3893E1D0-3AEE-4A10-A85A-F5B0EA8626E1}" destId="{1617CE13-BA02-480B-AB0B-75D6283CC909}" srcOrd="0" destOrd="4" presId="urn:microsoft.com/office/officeart/2005/8/layout/hList2"/>
    <dgm:cxn modelId="{B1BDF76E-AB1A-4149-A3C4-3AA9A4277783}" srcId="{9A98719D-A1A6-46B6-8AE1-B440D012A7F2}" destId="{C184356D-27EA-41FE-B2F3-5821FFF14136}" srcOrd="4" destOrd="0" parTransId="{04FBF693-E46C-4FA6-A6E1-3D0F2DC6EB2C}" sibTransId="{BDB2046E-E36E-4AE5-BFCE-D69197BD5BF4}"/>
    <dgm:cxn modelId="{0AB2C75E-FB3E-4E13-B0ED-2284E33129CF}" srcId="{78C91F52-29D1-4A44-88DA-7D6137CC8212}" destId="{D1BA94AD-0DEA-4EAE-A388-8A1141C61791}" srcOrd="6" destOrd="0" parTransId="{3A46A5E2-D30F-4538-B62B-1BCAC43F2D28}" sibTransId="{03040513-9999-450E-9645-AF3DF456B6C3}"/>
    <dgm:cxn modelId="{BA76BD82-11BB-4E18-8F69-375D619EC20A}" srcId="{DDA9FD93-6EF0-4CDB-8E28-EF47BBA6FACA}" destId="{DB99D11D-764A-4365-904B-5913B877D611}" srcOrd="6" destOrd="0" parTransId="{C04BC847-0B0F-4BEA-82F3-BD8930A5210A}" sibTransId="{EBC84409-912D-4203-A585-1E8405268477}"/>
    <dgm:cxn modelId="{42FAEC5D-030C-A34C-B412-3E5EB82316CD}" type="presOf" srcId="{78C91F52-29D1-4A44-88DA-7D6137CC8212}" destId="{94878D44-55F4-4123-81BC-23BBBD46ACC3}" srcOrd="0" destOrd="0" presId="urn:microsoft.com/office/officeart/2005/8/layout/hList2"/>
    <dgm:cxn modelId="{BD9E38BA-EC45-7B43-905F-8A54CA1B1822}" type="presOf" srcId="{01F3CAC9-5862-49F4-A75A-A9FEE6B5A648}" destId="{08115E54-F2F2-4AFA-9BD1-E2E3BA7B41FD}" srcOrd="0" destOrd="2" presId="urn:microsoft.com/office/officeart/2005/8/layout/hList2"/>
    <dgm:cxn modelId="{C4541A8F-C662-544B-B1CA-4F2F90099275}" type="presOf" srcId="{C184356D-27EA-41FE-B2F3-5821FFF14136}" destId="{25C0520B-D3A7-441D-9BB7-75665DF9F1B1}" srcOrd="0" destOrd="0" presId="urn:microsoft.com/office/officeart/2005/8/layout/hList2"/>
    <dgm:cxn modelId="{558515AA-2075-6448-AE84-60C511353F87}" type="presOf" srcId="{10278AC3-67C1-46E6-93D3-FC079EEA9750}" destId="{CAEE9766-D96F-44B6-9C03-1400A10D95A3}" srcOrd="0" destOrd="9" presId="urn:microsoft.com/office/officeart/2005/8/layout/hList2"/>
    <dgm:cxn modelId="{2741CA41-129F-4703-A91D-A8ED75AFEA98}" srcId="{DDC10AF8-4A32-4FB0-BD3D-087322B8DBC0}" destId="{7D89CC72-32BE-43D4-A945-05EA3A944372}" srcOrd="2" destOrd="0" parTransId="{50C0278A-CED4-45AF-814C-C5BF5C3BFD7E}" sibTransId="{46C43D98-49CB-457A-9F50-C39EEFC6B3DF}"/>
    <dgm:cxn modelId="{9FD59A09-D6A5-4103-900E-EE6C0C44FE4F}" srcId="{D89E0F22-9952-4C7A-86E5-F7741AFB3F08}" destId="{768CFEB4-4A1E-4614-973A-ED78202A3A88}" srcOrd="2" destOrd="0" parTransId="{23A93702-1172-40A3-8F41-DA14701494C9}" sibTransId="{EBD67DC0-251C-4544-843D-C7DF7FE6B428}"/>
    <dgm:cxn modelId="{2E2D394A-7DAE-4E13-80F7-9D857E2F6D26}" srcId="{78C91F52-29D1-4A44-88DA-7D6137CC8212}" destId="{4D479A7C-BFB5-4265-B9CA-75E85EB3B84C}" srcOrd="8" destOrd="0" parTransId="{F1FA38D8-078A-4BCF-A759-ECC0A94C8D42}" sibTransId="{793D4461-67C3-4988-8205-FFA6E878D64D}"/>
    <dgm:cxn modelId="{DDC3B31E-FCF7-8641-8A35-5163768654AE}" type="presOf" srcId="{AC996DEA-465F-4905-8038-B8B4907EB26C}" destId="{08115E54-F2F2-4AFA-9BD1-E2E3BA7B41FD}" srcOrd="0" destOrd="0" presId="urn:microsoft.com/office/officeart/2005/8/layout/hList2"/>
    <dgm:cxn modelId="{A05B6D59-10E2-4A94-9B3A-C58DC25D90CD}" srcId="{DDA9FD93-6EF0-4CDB-8E28-EF47BBA6FACA}" destId="{F733F385-E1EF-45F3-95EB-FEFAABD43B26}" srcOrd="11" destOrd="0" parTransId="{30553665-FA94-42FE-AE06-40F865FDC049}" sibTransId="{3BE7E7E7-E823-45D0-98A4-434AEC0F1283}"/>
    <dgm:cxn modelId="{D949F8BA-83FD-4424-AF81-1CE883B5A609}" srcId="{DDA9FD93-6EF0-4CDB-8E28-EF47BBA6FACA}" destId="{DD3E3508-7FF9-4ABA-B7AB-931857CE30B3}" srcOrd="3" destOrd="0" parTransId="{9F597952-E052-4D39-8BC7-C2CC52AAB6D6}" sibTransId="{E372AEB0-EF0B-4A14-B047-3B2A215D528C}"/>
    <dgm:cxn modelId="{B419E97A-D17D-5644-A655-723A1DAC96B2}" type="presOf" srcId="{D1BA94AD-0DEA-4EAE-A388-8A1141C61791}" destId="{1617CE13-BA02-480B-AB0B-75D6283CC909}" srcOrd="0" destOrd="6" presId="urn:microsoft.com/office/officeart/2005/8/layout/hList2"/>
    <dgm:cxn modelId="{9A57425D-9D17-4553-87EF-CBA628DAD723}" srcId="{C184356D-27EA-41FE-B2F3-5821FFF14136}" destId="{B913FFFB-EC78-4A8F-B019-87E1BAAA3CCC}" srcOrd="10" destOrd="0" parTransId="{4A4638AB-F8BE-4955-982D-B8689FEA78FB}" sibTransId="{F3D5759A-0A40-4C29-95A2-16137B956161}"/>
    <dgm:cxn modelId="{81276297-2330-4AEA-A8F2-41F14B4EBDBE}" srcId="{C184356D-27EA-41FE-B2F3-5821FFF14136}" destId="{88D82675-081B-4852-A14A-2B83E633F7FC}" srcOrd="0" destOrd="0" parTransId="{71172F67-2A1D-4241-A65B-C3D66ED2A6F7}" sibTransId="{1BF614B6-5F6E-4973-9EE0-B13F1AF39418}"/>
    <dgm:cxn modelId="{226ED5A1-7D93-1741-8AD7-70D88F9DC40E}" type="presOf" srcId="{731F4FE0-4EF5-4849-B67C-005EF99AF5B4}" destId="{CAEE9766-D96F-44B6-9C03-1400A10D95A3}" srcOrd="0" destOrd="3" presId="urn:microsoft.com/office/officeart/2005/8/layout/hList2"/>
    <dgm:cxn modelId="{A4298EA6-D104-4882-A8AE-0FEB53896054}" srcId="{C184356D-27EA-41FE-B2F3-5821FFF14136}" destId="{10278AC3-67C1-46E6-93D3-FC079EEA9750}" srcOrd="9" destOrd="0" parTransId="{D37E68CC-D249-405C-A49E-F33835DECBCA}" sibTransId="{4216A501-2947-4DDD-B930-2DBE37B83059}"/>
    <dgm:cxn modelId="{F4FB5CC8-79BE-4818-A427-4DFE4D8CB9AA}" srcId="{78C91F52-29D1-4A44-88DA-7D6137CC8212}" destId="{A215A1CD-446F-4F4F-B960-2C07F2874F0A}" srcOrd="9" destOrd="0" parTransId="{BCD3B9CD-A739-47FA-86C4-3E75074B2758}" sibTransId="{655E8DC8-79F6-4473-89D8-576BB0DEA4F4}"/>
    <dgm:cxn modelId="{22DCB7E3-8AD4-48BB-AA22-B7172E239050}" srcId="{DDA9FD93-6EF0-4CDB-8E28-EF47BBA6FACA}" destId="{462FA2F7-77C6-451A-8C5D-FD8B5D1D5BFF}" srcOrd="4" destOrd="0" parTransId="{B2E83A64-2207-4AE4-B4B1-E70278AF1AB1}" sibTransId="{551AAB01-198D-49D5-9FC9-5627A9973A88}"/>
    <dgm:cxn modelId="{8A05D6F9-B186-4BE7-8D90-9BB4B86B8DE1}" srcId="{DDA9FD93-6EF0-4CDB-8E28-EF47BBA6FACA}" destId="{1375BE3B-E5D1-47D1-A0CB-6CE5CDEA2107}" srcOrd="7" destOrd="0" parTransId="{64B65D3B-6709-42BA-89C9-3323D582F495}" sibTransId="{87838926-8944-4879-956B-93085FE19CF9}"/>
    <dgm:cxn modelId="{C6D24C3E-4FCF-6441-8D75-35160C9464E1}" type="presOf" srcId="{5A640621-A800-417C-9F1C-FC2D036DA25D}" destId="{C6AC5FB3-1EEE-427E-9E8C-FFF7BD1B2384}" srcOrd="0" destOrd="0" presId="urn:microsoft.com/office/officeart/2005/8/layout/hList2"/>
    <dgm:cxn modelId="{320E6DA2-83E3-484A-9EA6-D4344A0DCFF0}" srcId="{78C91F52-29D1-4A44-88DA-7D6137CC8212}" destId="{58F82794-9661-40A5-8D6C-D6E36194DA91}" srcOrd="3" destOrd="0" parTransId="{C70D2E1B-9206-41F2-A4B2-03E675FB1796}" sibTransId="{136FD26A-3159-41D7-99E5-9455EA143899}"/>
    <dgm:cxn modelId="{6C4C17DB-2EC6-9245-90FC-DBB02685DCAF}" type="presOf" srcId="{8F49C850-FBE8-4D83-90A3-EE146C61D8FB}" destId="{CAEE9766-D96F-44B6-9C03-1400A10D95A3}" srcOrd="0" destOrd="6" presId="urn:microsoft.com/office/officeart/2005/8/layout/hList2"/>
    <dgm:cxn modelId="{D3DF19F7-80DC-488E-83C4-A2E128979387}" srcId="{C184356D-27EA-41FE-B2F3-5821FFF14136}" destId="{731F4FE0-4EF5-4849-B67C-005EF99AF5B4}" srcOrd="3" destOrd="0" parTransId="{5C8A4CE7-9E05-465C-9803-7E2350CB5ED4}" sibTransId="{B3FE4CDC-04F3-4779-A106-1ADEF7FEA22E}"/>
    <dgm:cxn modelId="{1EF0A532-AD43-FA46-A373-2098F92C4BCE}" type="presOf" srcId="{DD3E3508-7FF9-4ABA-B7AB-931857CE30B3}" destId="{08115E54-F2F2-4AFA-9BD1-E2E3BA7B41FD}" srcOrd="0" destOrd="3" presId="urn:microsoft.com/office/officeart/2005/8/layout/hList2"/>
    <dgm:cxn modelId="{F4801022-A973-E941-9007-273802094CB9}" type="presOf" srcId="{F5C11A8D-2BC2-421C-8D9E-6727E0053692}" destId="{1617CE13-BA02-480B-AB0B-75D6283CC909}" srcOrd="0" destOrd="2" presId="urn:microsoft.com/office/officeart/2005/8/layout/hList2"/>
    <dgm:cxn modelId="{13D29D4E-B87B-7C43-B097-A5CF8CE698E3}" type="presOf" srcId="{86172DFD-0608-4E1B-89FB-F947246B92BB}" destId="{C6AC5FB3-1EEE-427E-9E8C-FFF7BD1B2384}" srcOrd="0" destOrd="7" presId="urn:microsoft.com/office/officeart/2005/8/layout/hList2"/>
    <dgm:cxn modelId="{2D4E8A0E-0999-5A43-BEB4-EBEC74074A98}" type="presOf" srcId="{2AB0C8B6-D7CB-43E8-BF83-2F2ACCC79DF6}" destId="{08115E54-F2F2-4AFA-9BD1-E2E3BA7B41FD}" srcOrd="0" destOrd="10" presId="urn:microsoft.com/office/officeart/2005/8/layout/hList2"/>
    <dgm:cxn modelId="{6C331138-E1A1-DE4F-BF96-28E66161B70D}" type="presOf" srcId="{AB878807-CF0F-424D-829F-1478D93E6AB7}" destId="{08115E54-F2F2-4AFA-9BD1-E2E3BA7B41FD}" srcOrd="0" destOrd="9" presId="urn:microsoft.com/office/officeart/2005/8/layout/hList2"/>
    <dgm:cxn modelId="{757A25C9-1C4E-4629-B0BF-2CB57ACB3695}" srcId="{78C91F52-29D1-4A44-88DA-7D6137CC8212}" destId="{3893E1D0-3AEE-4A10-A85A-F5B0EA8626E1}" srcOrd="4" destOrd="0" parTransId="{5E932B39-2B30-4C90-A6C1-4B144CB79D09}" sibTransId="{6736CE0D-32D8-438D-A57D-65D3A787E552}"/>
    <dgm:cxn modelId="{42AB27AE-9EDF-47FB-942C-72457D594BFF}" srcId="{DDA9FD93-6EF0-4CDB-8E28-EF47BBA6FACA}" destId="{3F3C574D-E084-48B6-A2E7-C6848C8BBEFA}" srcOrd="5" destOrd="0" parTransId="{E04C263A-14F4-45EE-BF02-B1F4A0D8DBEA}" sibTransId="{2B082ED5-3819-4EAD-9EF6-4C880A8DE139}"/>
    <dgm:cxn modelId="{3F2AEF00-D384-41BE-8F2F-38F261F55F56}" srcId="{DDA9FD93-6EF0-4CDB-8E28-EF47BBA6FACA}" destId="{AC996DEA-465F-4905-8038-B8B4907EB26C}" srcOrd="0" destOrd="0" parTransId="{7BA25F3D-0CEF-4719-972D-50CFD3C4D04A}" sibTransId="{E97ACAD5-B558-44DC-B36C-7FD92A7B5393}"/>
    <dgm:cxn modelId="{78F4EACB-952B-4E46-87B6-6B2584DA696F}" type="presOf" srcId="{D11AC5B9-A1E5-45E3-B884-A607A3232DA4}" destId="{C6AC5FB3-1EEE-427E-9E8C-FFF7BD1B2384}" srcOrd="0" destOrd="8" presId="urn:microsoft.com/office/officeart/2005/8/layout/hList2"/>
    <dgm:cxn modelId="{A4935706-2263-4745-841C-E19FB8EA23A7}" srcId="{DDC10AF8-4A32-4FB0-BD3D-087322B8DBC0}" destId="{8508C245-7BFD-4A43-B7F2-0332BCC1816B}" srcOrd="1" destOrd="0" parTransId="{792C50A9-B8A3-4CA1-879B-3EB282F16610}" sibTransId="{BAAA8274-79B2-45C1-BD5D-04BDDB5BAD6D}"/>
    <dgm:cxn modelId="{2A7022F5-E4E7-4250-B3DE-0576AE5DAC29}" srcId="{DDC10AF8-4A32-4FB0-BD3D-087322B8DBC0}" destId="{638E1052-EEAA-43D9-A6B5-2B95B0DAA27F}" srcOrd="4" destOrd="0" parTransId="{35368420-CAFA-40FC-9B59-0CAA8C12CBB3}" sibTransId="{EB9F751C-04C7-4244-B73E-F25715BE96F9}"/>
    <dgm:cxn modelId="{8EBB453F-1C48-A84F-AF0F-F94F2F81F745}" type="presOf" srcId="{58F82794-9661-40A5-8D6C-D6E36194DA91}" destId="{1617CE13-BA02-480B-AB0B-75D6283CC909}" srcOrd="0" destOrd="3" presId="urn:microsoft.com/office/officeart/2005/8/layout/hList2"/>
    <dgm:cxn modelId="{2ABC7E3A-72BB-E844-B091-BC25301B9A3D}" type="presOf" srcId="{DDC10AF8-4A32-4FB0-BD3D-087322B8DBC0}" destId="{F3BB0571-CEE0-4C0F-8373-C59173DFCA32}" srcOrd="0" destOrd="0" presId="urn:microsoft.com/office/officeart/2005/8/layout/hList2"/>
    <dgm:cxn modelId="{B3D786F4-C922-4185-BE01-B943BEA2DAF9}" srcId="{C184356D-27EA-41FE-B2F3-5821FFF14136}" destId="{E92A14D6-1471-4F97-A7BF-D4D4D9663767}" srcOrd="1" destOrd="0" parTransId="{0629FD7E-B0E9-4875-A058-B0FF8B987594}" sibTransId="{0170393D-77AD-4CE3-B43A-C49277D0D67A}"/>
    <dgm:cxn modelId="{2CDCC221-5354-4CC1-90E1-D27C5022C6CF}" srcId="{78C91F52-29D1-4A44-88DA-7D6137CC8212}" destId="{3E1B9C25-1DA0-4A59-9BD7-B481CBA963F5}" srcOrd="5" destOrd="0" parTransId="{2E0F682F-7025-4FBE-9770-82750528386A}" sibTransId="{7E5FC322-71AE-4F84-8479-8E9DC5F0BCEC}"/>
    <dgm:cxn modelId="{D34AE9B2-C983-4F47-965A-A765074B223C}" srcId="{9A98719D-A1A6-46B6-8AE1-B440D012A7F2}" destId="{78C91F52-29D1-4A44-88DA-7D6137CC8212}" srcOrd="1" destOrd="0" parTransId="{7743BF5B-CC3C-4A70-A425-29EE37322B18}" sibTransId="{05B22DEB-397A-4264-B986-1E553A669976}"/>
    <dgm:cxn modelId="{B5CA36FB-EE52-B948-8BDF-D866EA36FC9D}" type="presOf" srcId="{88D82675-081B-4852-A14A-2B83E633F7FC}" destId="{CAEE9766-D96F-44B6-9C03-1400A10D95A3}" srcOrd="0" destOrd="0" presId="urn:microsoft.com/office/officeart/2005/8/layout/hList2"/>
    <dgm:cxn modelId="{5406EA32-E450-4D3E-A6BC-458FB6A33971}" srcId="{78C91F52-29D1-4A44-88DA-7D6137CC8212}" destId="{E2C0BA0D-4161-4964-A574-7F536DC7787F}" srcOrd="7" destOrd="0" parTransId="{BDC31ECB-DA5C-4E08-8F5C-13C11D69D482}" sibTransId="{8BC79F68-5983-477B-99A4-0615EA72084A}"/>
    <dgm:cxn modelId="{E583B4BC-A07D-3142-BD71-73BA1275167D}" type="presOf" srcId="{DB99D11D-764A-4365-904B-5913B877D611}" destId="{08115E54-F2F2-4AFA-9BD1-E2E3BA7B41FD}" srcOrd="0" destOrd="6" presId="urn:microsoft.com/office/officeart/2005/8/layout/hList2"/>
    <dgm:cxn modelId="{D7FB74C2-88C6-3941-931D-4113F27250D4}" type="presOf" srcId="{43313B8A-A176-45B1-AD4D-7351D809DA7B}" destId="{CAEE9766-D96F-44B6-9C03-1400A10D95A3}" srcOrd="0" destOrd="5" presId="urn:microsoft.com/office/officeart/2005/8/layout/hList2"/>
    <dgm:cxn modelId="{ED24CF9B-8E95-43CB-BAEE-4D7758698D36}" srcId="{C184356D-27EA-41FE-B2F3-5821FFF14136}" destId="{4748E825-2F00-4F5B-B77B-519BA520A854}" srcOrd="4" destOrd="0" parTransId="{6BB9AC7A-F30C-4051-B9EA-2B9D68AC3BC3}" sibTransId="{799297BD-3946-4053-B181-D42C9BCE3ED3}"/>
    <dgm:cxn modelId="{18C13037-BBEA-6641-A212-E8B7E2FA3B9C}" type="presOf" srcId="{A215A1CD-446F-4F4F-B960-2C07F2874F0A}" destId="{1617CE13-BA02-480B-AB0B-75D6283CC909}" srcOrd="0" destOrd="9" presId="urn:microsoft.com/office/officeart/2005/8/layout/hList2"/>
    <dgm:cxn modelId="{1F6F943D-0CF6-2B45-93A4-A6D5F9D6DCFD}" type="presOf" srcId="{E92A14D6-1471-4F97-A7BF-D4D4D9663767}" destId="{CAEE9766-D96F-44B6-9C03-1400A10D95A3}" srcOrd="0" destOrd="1" presId="urn:microsoft.com/office/officeart/2005/8/layout/hList2"/>
    <dgm:cxn modelId="{31A98A87-8A15-844A-8C3D-4214A86B281B}" type="presOf" srcId="{DDA9FD93-6EF0-4CDB-8E28-EF47BBA6FACA}" destId="{9E3F23EF-D613-4B05-84E9-E13387E095C4}" srcOrd="0" destOrd="0" presId="urn:microsoft.com/office/officeart/2005/8/layout/hList2"/>
    <dgm:cxn modelId="{6184667F-1C2F-414B-AE28-D8DBC9E5B0AD}" srcId="{9A98719D-A1A6-46B6-8AE1-B440D012A7F2}" destId="{DDC10AF8-4A32-4FB0-BD3D-087322B8DBC0}" srcOrd="0" destOrd="0" parTransId="{EC699B08-F3AF-4151-94DF-0999C4E7249A}" sibTransId="{00B9430D-6E1D-4F3B-BC7A-5365C90C3CF4}"/>
    <dgm:cxn modelId="{1791FC64-97A0-4CC4-8E71-581260F838E9}" srcId="{DDC10AF8-4A32-4FB0-BD3D-087322B8DBC0}" destId="{5A640621-A800-417C-9F1C-FC2D036DA25D}" srcOrd="0" destOrd="0" parTransId="{26F5D14E-5403-4BB5-A2B4-C10F5601DF22}" sibTransId="{5EB3FA4D-5FA9-4C83-8401-EAAD090FEB8F}"/>
    <dgm:cxn modelId="{EFEB9695-2360-A843-938F-2A5E73425307}" type="presOf" srcId="{976D9C42-F212-470B-A6A0-61D0D829A114}" destId="{CAEE9766-D96F-44B6-9C03-1400A10D95A3}" srcOrd="0" destOrd="8" presId="urn:microsoft.com/office/officeart/2005/8/layout/hList2"/>
    <dgm:cxn modelId="{4DE608FD-D4FE-8841-A84D-8D4C50FFDCB7}" type="presOf" srcId="{638E1052-EEAA-43D9-A6B5-2B95B0DAA27F}" destId="{C6AC5FB3-1EEE-427E-9E8C-FFF7BD1B2384}" srcOrd="0" destOrd="4" presId="urn:microsoft.com/office/officeart/2005/8/layout/hList2"/>
    <dgm:cxn modelId="{49DCCC1C-AA20-437E-97E5-083FB26120C7}" srcId="{C184356D-27EA-41FE-B2F3-5821FFF14136}" destId="{976D9C42-F212-470B-A6A0-61D0D829A114}" srcOrd="8" destOrd="0" parTransId="{D922E807-00AD-4232-8330-F97A90F1E7FF}" sibTransId="{F16B990E-6438-4A2D-83BD-4E4960A534BE}"/>
    <dgm:cxn modelId="{11EA5430-8588-084B-BC06-D447878A55FD}" type="presOf" srcId="{9A98719D-A1A6-46B6-8AE1-B440D012A7F2}" destId="{252CA862-04F2-410F-99B1-D12B010B545D}" srcOrd="0" destOrd="0" presId="urn:microsoft.com/office/officeart/2005/8/layout/hList2"/>
    <dgm:cxn modelId="{63722A7F-99A4-D441-BC5A-F84C7F8316B5}" type="presOf" srcId="{3E1B9C25-1DA0-4A59-9BD7-B481CBA963F5}" destId="{1617CE13-BA02-480B-AB0B-75D6283CC909}" srcOrd="0" destOrd="5" presId="urn:microsoft.com/office/officeart/2005/8/layout/hList2"/>
    <dgm:cxn modelId="{FFE5B5DE-D3A6-5445-9254-639BB587C3BB}" type="presOf" srcId="{B913FFFB-EC78-4A8F-B019-87E1BAAA3CCC}" destId="{CAEE9766-D96F-44B6-9C03-1400A10D95A3}" srcOrd="0" destOrd="10" presId="urn:microsoft.com/office/officeart/2005/8/layout/hList2"/>
    <dgm:cxn modelId="{20D3DEE6-D306-9349-B3D1-FF68E9F5BAA1}" type="presOf" srcId="{30128535-92E6-452D-A9CF-E3AB476F24BB}" destId="{CAEE9766-D96F-44B6-9C03-1400A10D95A3}" srcOrd="0" destOrd="2" presId="urn:microsoft.com/office/officeart/2005/8/layout/hList2"/>
    <dgm:cxn modelId="{05CF9022-E9AC-4506-8528-03DC2D54656C}" srcId="{D89E0F22-9952-4C7A-86E5-F7741AFB3F08}" destId="{63D29782-8E6C-48F7-9BEF-26828280825F}" srcOrd="1" destOrd="0" parTransId="{C1259116-2E9C-4782-B116-7DA018D19BA3}" sibTransId="{4F0B3F97-8221-4672-9FF6-18217EFA9102}"/>
    <dgm:cxn modelId="{3E6E0AE5-A7D0-254F-BAD8-82459688967B}" type="presOf" srcId="{63D29782-8E6C-48F7-9BEF-26828280825F}" destId="{96CFA6EC-ADE5-4FBC-8D18-2C57ACDB0E2F}" srcOrd="0" destOrd="1" presId="urn:microsoft.com/office/officeart/2005/8/layout/hList2"/>
    <dgm:cxn modelId="{42FFBEA9-3F51-4BD7-876F-A7590BC5B88C}" srcId="{D89E0F22-9952-4C7A-86E5-F7741AFB3F08}" destId="{1A4C4CF9-04C6-493B-8393-19A8A2483110}" srcOrd="0" destOrd="0" parTransId="{123160AD-6FE7-45DF-AE29-E74112B67FD2}" sibTransId="{2F284A98-1465-4513-87BB-A270A318FEA9}"/>
    <dgm:cxn modelId="{25C46F22-D9D1-B84B-A008-775E72C74119}" type="presOf" srcId="{D89E0F22-9952-4C7A-86E5-F7741AFB3F08}" destId="{1A22A27E-798E-4EE5-8640-2812AF201507}" srcOrd="0" destOrd="0" presId="urn:microsoft.com/office/officeart/2005/8/layout/hList2"/>
    <dgm:cxn modelId="{AD3AB954-C045-4245-B9D9-57534D249A23}" type="presOf" srcId="{144A2FC3-5F22-4E6D-BC3C-3004B98B5D1C}" destId="{08115E54-F2F2-4AFA-9BD1-E2E3BA7B41FD}" srcOrd="0" destOrd="1" presId="urn:microsoft.com/office/officeart/2005/8/layout/hList2"/>
    <dgm:cxn modelId="{01850BFB-9493-4F9E-A15B-B7C0233C9182}" srcId="{C184356D-27EA-41FE-B2F3-5821FFF14136}" destId="{8F49C850-FBE8-4D83-90A3-EE146C61D8FB}" srcOrd="6" destOrd="0" parTransId="{88279998-C326-4283-BFD6-780A41E61DD0}" sibTransId="{EAEF1A37-A493-4663-A281-96B27F9C4D35}"/>
    <dgm:cxn modelId="{4069720B-15C5-4311-88EE-3E9B6F3D350E}" srcId="{78C91F52-29D1-4A44-88DA-7D6137CC8212}" destId="{1EB67322-DDBA-468F-89ED-892667E89897}" srcOrd="0" destOrd="0" parTransId="{26ABE385-5289-4662-A6F2-CC0A64458A41}" sibTransId="{478299F6-6F30-42EB-8408-F75178E406A4}"/>
    <dgm:cxn modelId="{1D5A9248-3D0A-E04B-9304-7E2BAA973781}" type="presOf" srcId="{462FA2F7-77C6-451A-8C5D-FD8B5D1D5BFF}" destId="{08115E54-F2F2-4AFA-9BD1-E2E3BA7B41FD}" srcOrd="0" destOrd="4" presId="urn:microsoft.com/office/officeart/2005/8/layout/hList2"/>
    <dgm:cxn modelId="{60BF9013-E63C-7447-9ACD-3C4E53F6F0A7}" type="presOf" srcId="{832D4EC8-B628-4F2D-B95C-16F84B312C06}" destId="{C6AC5FB3-1EEE-427E-9E8C-FFF7BD1B2384}" srcOrd="0" destOrd="9" presId="urn:microsoft.com/office/officeart/2005/8/layout/hList2"/>
    <dgm:cxn modelId="{1E4B29FF-70A6-D34D-9D92-70913A223277}" type="presOf" srcId="{7D89CC72-32BE-43D4-A945-05EA3A944372}" destId="{C6AC5FB3-1EEE-427E-9E8C-FFF7BD1B2384}" srcOrd="0" destOrd="2" presId="urn:microsoft.com/office/officeart/2005/8/layout/hList2"/>
    <dgm:cxn modelId="{0831D2CE-4D69-4A32-8436-F790DFB22757}" srcId="{DDA9FD93-6EF0-4CDB-8E28-EF47BBA6FACA}" destId="{144A2FC3-5F22-4E6D-BC3C-3004B98B5D1C}" srcOrd="1" destOrd="0" parTransId="{9A81BB8F-4A08-41DD-8687-53E6A69CF108}" sibTransId="{4A2EF1AA-C269-4A72-973A-0855467D42B5}"/>
    <dgm:cxn modelId="{08FE8F96-D014-614B-A23E-5178E16BAF9A}" type="presOf" srcId="{BD606DEF-F0FE-4192-9F62-63530733E9B7}" destId="{CAEE9766-D96F-44B6-9C03-1400A10D95A3}" srcOrd="0" destOrd="11" presId="urn:microsoft.com/office/officeart/2005/8/layout/hList2"/>
    <dgm:cxn modelId="{FC8C558D-3AB0-E04D-8E29-D7D87E0FBD64}" type="presOf" srcId="{640DE03D-569B-41C1-8F14-A98AC360481D}" destId="{C6AC5FB3-1EEE-427E-9E8C-FFF7BD1B2384}" srcOrd="0" destOrd="5" presId="urn:microsoft.com/office/officeart/2005/8/layout/hList2"/>
    <dgm:cxn modelId="{C6C24C83-1B16-304F-86D2-BC107AE04E76}" type="presOf" srcId="{2D7B0248-A297-4D6C-8EEB-51AD0140D640}" destId="{C6AC5FB3-1EEE-427E-9E8C-FFF7BD1B2384}" srcOrd="0" destOrd="6" presId="urn:microsoft.com/office/officeart/2005/8/layout/hList2"/>
    <dgm:cxn modelId="{EFD5F3EB-8409-8C4A-9378-6ACDAA6E2206}" type="presOf" srcId="{4D479A7C-BFB5-4265-B9CA-75E85EB3B84C}" destId="{1617CE13-BA02-480B-AB0B-75D6283CC909}" srcOrd="0" destOrd="8" presId="urn:microsoft.com/office/officeart/2005/8/layout/hList2"/>
    <dgm:cxn modelId="{5EC512B3-812E-A243-836C-B3A31011ED8C}" type="presOf" srcId="{1EB67322-DDBA-468F-89ED-892667E89897}" destId="{1617CE13-BA02-480B-AB0B-75D6283CC909}" srcOrd="0" destOrd="0" presId="urn:microsoft.com/office/officeart/2005/8/layout/hList2"/>
    <dgm:cxn modelId="{1638EAD7-DB41-844C-95AE-387E718E4396}" type="presOf" srcId="{E8E1C054-4AA7-4536-8105-07811F45FEE3}" destId="{96CFA6EC-ADE5-4FBC-8D18-2C57ACDB0E2F}" srcOrd="0" destOrd="3" presId="urn:microsoft.com/office/officeart/2005/8/layout/hList2"/>
    <dgm:cxn modelId="{09593D1C-EF7B-420E-8FCA-25EFEEB834F7}" srcId="{C184356D-27EA-41FE-B2F3-5821FFF14136}" destId="{BD606DEF-F0FE-4192-9F62-63530733E9B7}" srcOrd="11" destOrd="0" parTransId="{FEF3E680-DA26-48C9-9CA8-F711F0579864}" sibTransId="{EFFBA4A2-9D69-4C76-AA74-AFB09D35C034}"/>
    <dgm:cxn modelId="{F5A0C430-FB21-BD4C-B2BE-E9F1C2C8297C}" type="presOf" srcId="{9CD8042A-C33D-4381-B1DD-001B5799655F}" destId="{C6AC5FB3-1EEE-427E-9E8C-FFF7BD1B2384}" srcOrd="0" destOrd="3" presId="urn:microsoft.com/office/officeart/2005/8/layout/hList2"/>
    <dgm:cxn modelId="{680D8B34-42D8-4D53-8CF8-9844EDCA1740}" srcId="{DDC10AF8-4A32-4FB0-BD3D-087322B8DBC0}" destId="{86172DFD-0608-4E1B-89FB-F947246B92BB}" srcOrd="7" destOrd="0" parTransId="{9BD2FD69-BBEA-4C10-A391-32E3D075825B}" sibTransId="{18280BCB-E058-4C36-BB70-278608410C00}"/>
    <dgm:cxn modelId="{F9CE5CA3-7333-4FE4-87A6-7EC761C55A39}" srcId="{C184356D-27EA-41FE-B2F3-5821FFF14136}" destId="{43313B8A-A176-45B1-AD4D-7351D809DA7B}" srcOrd="5" destOrd="0" parTransId="{DFC971AD-050C-4E26-BA41-9BED9603DA8C}" sibTransId="{07D931FA-C94C-4EC9-99A4-BF40844D47D5}"/>
    <dgm:cxn modelId="{14247B33-669D-4EC7-9BFF-A56CFAB29308}" srcId="{DDC10AF8-4A32-4FB0-BD3D-087322B8DBC0}" destId="{2D7B0248-A297-4D6C-8EEB-51AD0140D640}" srcOrd="6" destOrd="0" parTransId="{D53FD83D-B4B5-4737-AAC7-B8D588C59DA9}" sibTransId="{5A77C5D2-23E7-4958-BA00-5545D408A1BB}"/>
    <dgm:cxn modelId="{360C2C90-653B-F74E-ABC8-5886FC5A77E8}" type="presOf" srcId="{F733F385-E1EF-45F3-95EB-FEFAABD43B26}" destId="{08115E54-F2F2-4AFA-9BD1-E2E3BA7B41FD}" srcOrd="0" destOrd="11" presId="urn:microsoft.com/office/officeart/2005/8/layout/hList2"/>
    <dgm:cxn modelId="{D7A4E172-A91A-E741-88F3-62BB352D979B}" type="presOf" srcId="{DA71B32A-1117-4312-A6E2-47D242ABBE5E}" destId="{08115E54-F2F2-4AFA-9BD1-E2E3BA7B41FD}" srcOrd="0" destOrd="8" presId="urn:microsoft.com/office/officeart/2005/8/layout/hList2"/>
    <dgm:cxn modelId="{90301F61-30C9-4F8B-8D73-D2125E2B8D26}" srcId="{DDA9FD93-6EF0-4CDB-8E28-EF47BBA6FACA}" destId="{01F3CAC9-5862-49F4-A75A-A9FEE6B5A648}" srcOrd="2" destOrd="0" parTransId="{11DB8E65-37D3-4080-8774-83FFBD1BAE5E}" sibTransId="{C1A1890F-F4C7-4AC5-8ECB-4D656C8CF819}"/>
    <dgm:cxn modelId="{278EE4F8-67C3-3F40-B56B-9F86913866C2}" type="presOf" srcId="{4748E825-2F00-4F5B-B77B-519BA520A854}" destId="{CAEE9766-D96F-44B6-9C03-1400A10D95A3}" srcOrd="0" destOrd="4" presId="urn:microsoft.com/office/officeart/2005/8/layout/hList2"/>
    <dgm:cxn modelId="{2C4B735E-F70F-1245-B22A-17B56DF6E1E1}" type="presOf" srcId="{B34DB8B7-CC66-46FD-B8DD-20C7EA30AFE5}" destId="{1617CE13-BA02-480B-AB0B-75D6283CC909}" srcOrd="0" destOrd="1" presId="urn:microsoft.com/office/officeart/2005/8/layout/hList2"/>
    <dgm:cxn modelId="{22EAC511-4D2B-EA49-A898-D094082B39FA}" type="presOf" srcId="{1A4C4CF9-04C6-493B-8393-19A8A2483110}" destId="{96CFA6EC-ADE5-4FBC-8D18-2C57ACDB0E2F}" srcOrd="0" destOrd="0" presId="urn:microsoft.com/office/officeart/2005/8/layout/hList2"/>
    <dgm:cxn modelId="{D526EEED-B8AF-4782-9931-5CA95A2CDE2B}" srcId="{DDA9FD93-6EF0-4CDB-8E28-EF47BBA6FACA}" destId="{DA71B32A-1117-4312-A6E2-47D242ABBE5E}" srcOrd="8" destOrd="0" parTransId="{0A83384B-AD6F-4869-B6CC-88F0F8DF8E86}" sibTransId="{9EF9C294-580B-4B8A-B14E-119C6798BBE0}"/>
    <dgm:cxn modelId="{5AAECE1B-B6CB-461B-9F66-0DA590DCBD3C}" srcId="{DDC10AF8-4A32-4FB0-BD3D-087322B8DBC0}" destId="{9CD8042A-C33D-4381-B1DD-001B5799655F}" srcOrd="3" destOrd="0" parTransId="{B5919549-0CB8-4F75-B222-6560BBA0D106}" sibTransId="{10E2810A-974F-465C-874C-A4EDF0028746}"/>
    <dgm:cxn modelId="{5F5C8908-688A-4883-8391-039D81F60370}" srcId="{C184356D-27EA-41FE-B2F3-5821FFF14136}" destId="{556A5A45-809C-49D1-9ECA-8A1C73F1FE83}" srcOrd="7" destOrd="0" parTransId="{4E060827-FEC3-407C-A17A-F7A9245FBF06}" sibTransId="{35E6AE89-6A04-4EAC-B572-4400F848D35D}"/>
    <dgm:cxn modelId="{9E72EC80-CF79-48FE-95BC-2B183D882E78}" srcId="{DDC10AF8-4A32-4FB0-BD3D-087322B8DBC0}" destId="{D11AC5B9-A1E5-45E3-B884-A607A3232DA4}" srcOrd="8" destOrd="0" parTransId="{B480BCD9-CFF1-4709-A96D-AA953BBD77BC}" sibTransId="{60FAC06C-5F5B-46F1-94B8-EA06128B0227}"/>
    <dgm:cxn modelId="{198FA86D-CCE0-4BE3-A6D3-4FE0CD52ABD9}" srcId="{9A98719D-A1A6-46B6-8AE1-B440D012A7F2}" destId="{D89E0F22-9952-4C7A-86E5-F7741AFB3F08}" srcOrd="3" destOrd="0" parTransId="{ADA66FF2-5F51-4F20-824F-84EF1BB164E1}" sibTransId="{9AA5AB96-A3D2-4811-875A-6E432598A0B7}"/>
    <dgm:cxn modelId="{CC0B2CCB-8F25-0347-B271-7C4B42EA311A}" type="presOf" srcId="{768CFEB4-4A1E-4614-973A-ED78202A3A88}" destId="{96CFA6EC-ADE5-4FBC-8D18-2C57ACDB0E2F}" srcOrd="0" destOrd="2" presId="urn:microsoft.com/office/officeart/2005/8/layout/hList2"/>
    <dgm:cxn modelId="{774FDF96-616B-4F17-87E8-247571A9C8DD}" srcId="{9A98719D-A1A6-46B6-8AE1-B440D012A7F2}" destId="{DDA9FD93-6EF0-4CDB-8E28-EF47BBA6FACA}" srcOrd="2" destOrd="0" parTransId="{454C4831-555E-4828-9AE7-5ADE71C97687}" sibTransId="{9D393379-14EC-4021-9B24-8428B7DFB166}"/>
    <dgm:cxn modelId="{24F8A7AD-D512-4F18-AAEC-85C4E7D7770B}" srcId="{DDC10AF8-4A32-4FB0-BD3D-087322B8DBC0}" destId="{832D4EC8-B628-4F2D-B95C-16F84B312C06}" srcOrd="9" destOrd="0" parTransId="{1F1857AE-5CF1-42BD-B091-72284E9866C2}" sibTransId="{195E0C2A-DBAB-4E4F-90CE-B148E6A14E2E}"/>
    <dgm:cxn modelId="{2DC1AC27-5F95-48FE-97E1-A765D082FE2C}" srcId="{C184356D-27EA-41FE-B2F3-5821FFF14136}" destId="{30128535-92E6-452D-A9CF-E3AB476F24BB}" srcOrd="2" destOrd="0" parTransId="{0DF61194-2B58-4F26-9E1A-B438E3BCC4C9}" sibTransId="{C32A2CDE-A096-4CDE-8BE3-364725F53AAC}"/>
    <dgm:cxn modelId="{8770CD93-0B8C-4D98-A759-AB4A9D6F7BFE}" srcId="{DDC10AF8-4A32-4FB0-BD3D-087322B8DBC0}" destId="{640DE03D-569B-41C1-8F14-A98AC360481D}" srcOrd="5" destOrd="0" parTransId="{E1B74CDA-5905-44D6-B1C3-3FD39D7F5FE2}" sibTransId="{97CC6B6C-64AC-47EA-9318-90388042CBB1}"/>
    <dgm:cxn modelId="{A419B21F-CCE2-4325-8583-7D25499768FD}" srcId="{78C91F52-29D1-4A44-88DA-7D6137CC8212}" destId="{B34DB8B7-CC66-46FD-B8DD-20C7EA30AFE5}" srcOrd="1" destOrd="0" parTransId="{65A53DED-0C19-494A-B7A0-9AEB681D4F77}" sibTransId="{DAA3FCC3-3F65-41F3-B2B6-FFE5DD83F793}"/>
    <dgm:cxn modelId="{5061F584-BD5D-411C-B1F2-A46F433AFFF6}" srcId="{D89E0F22-9952-4C7A-86E5-F7741AFB3F08}" destId="{E8E1C054-4AA7-4536-8105-07811F45FEE3}" srcOrd="3" destOrd="0" parTransId="{A6CD2FDC-17C6-462E-BC04-8ACFFF8729A9}" sibTransId="{6F6FB794-0531-4412-B77D-FEDC2E5BDE8E}"/>
    <dgm:cxn modelId="{E72381CF-AE0A-4B4E-92E6-CBEA9D50E590}" srcId="{DDA9FD93-6EF0-4CDB-8E28-EF47BBA6FACA}" destId="{2AB0C8B6-D7CB-43E8-BF83-2F2ACCC79DF6}" srcOrd="10" destOrd="0" parTransId="{60E20766-1FDF-46F5-9B62-491D32DFB323}" sibTransId="{F8A2E406-64B8-4CF2-91DF-1770A129D2C8}"/>
    <dgm:cxn modelId="{D6765724-B9F3-5D49-91E8-5E213F0B305C}" type="presParOf" srcId="{252CA862-04F2-410F-99B1-D12B010B545D}" destId="{C2DCA756-13E4-43A8-B653-9326ADEC1132}" srcOrd="0" destOrd="0" presId="urn:microsoft.com/office/officeart/2005/8/layout/hList2"/>
    <dgm:cxn modelId="{0C174005-DD44-3944-A210-892C2AD00468}" type="presParOf" srcId="{C2DCA756-13E4-43A8-B653-9326ADEC1132}" destId="{F2A45B98-CDFC-46FD-A566-31852F78968F}" srcOrd="0" destOrd="0" presId="urn:microsoft.com/office/officeart/2005/8/layout/hList2"/>
    <dgm:cxn modelId="{BD298B51-7521-144B-830D-097C447C60FE}" type="presParOf" srcId="{C2DCA756-13E4-43A8-B653-9326ADEC1132}" destId="{C6AC5FB3-1EEE-427E-9E8C-FFF7BD1B2384}" srcOrd="1" destOrd="0" presId="urn:microsoft.com/office/officeart/2005/8/layout/hList2"/>
    <dgm:cxn modelId="{73C91B10-2749-F041-91AA-E66751EA1E61}" type="presParOf" srcId="{C2DCA756-13E4-43A8-B653-9326ADEC1132}" destId="{F3BB0571-CEE0-4C0F-8373-C59173DFCA32}" srcOrd="2" destOrd="0" presId="urn:microsoft.com/office/officeart/2005/8/layout/hList2"/>
    <dgm:cxn modelId="{6A8616F6-2F01-4C42-8DE1-BA854826FBFE}" type="presParOf" srcId="{252CA862-04F2-410F-99B1-D12B010B545D}" destId="{ACF8E4F3-4E3B-4AC3-8C53-E44C702D0D5A}" srcOrd="1" destOrd="0" presId="urn:microsoft.com/office/officeart/2005/8/layout/hList2"/>
    <dgm:cxn modelId="{3F107B54-641E-6343-A4B9-4129A0982F4F}" type="presParOf" srcId="{252CA862-04F2-410F-99B1-D12B010B545D}" destId="{E55CD70A-ECFE-41A2-B740-201E96E0A567}" srcOrd="2" destOrd="0" presId="urn:microsoft.com/office/officeart/2005/8/layout/hList2"/>
    <dgm:cxn modelId="{6E378BB3-661D-8D42-840C-5D9F2F17F5BB}" type="presParOf" srcId="{E55CD70A-ECFE-41A2-B740-201E96E0A567}" destId="{2D421F1A-79FF-49BD-9744-C8986E6E0B5E}" srcOrd="0" destOrd="0" presId="urn:microsoft.com/office/officeart/2005/8/layout/hList2"/>
    <dgm:cxn modelId="{AF0A0E4F-158C-6B40-989E-6C86D84DB625}" type="presParOf" srcId="{E55CD70A-ECFE-41A2-B740-201E96E0A567}" destId="{1617CE13-BA02-480B-AB0B-75D6283CC909}" srcOrd="1" destOrd="0" presId="urn:microsoft.com/office/officeart/2005/8/layout/hList2"/>
    <dgm:cxn modelId="{673AC5FF-4E45-F343-B58E-385AB53D1246}" type="presParOf" srcId="{E55CD70A-ECFE-41A2-B740-201E96E0A567}" destId="{94878D44-55F4-4123-81BC-23BBBD46ACC3}" srcOrd="2" destOrd="0" presId="urn:microsoft.com/office/officeart/2005/8/layout/hList2"/>
    <dgm:cxn modelId="{FC38EF92-116A-B549-B369-599D481C1703}" type="presParOf" srcId="{252CA862-04F2-410F-99B1-D12B010B545D}" destId="{C08869D5-D687-47A8-86D5-1740269C08CD}" srcOrd="3" destOrd="0" presId="urn:microsoft.com/office/officeart/2005/8/layout/hList2"/>
    <dgm:cxn modelId="{0F3959D9-2B5B-6244-9AC4-AD9BE1A68257}" type="presParOf" srcId="{252CA862-04F2-410F-99B1-D12B010B545D}" destId="{F09AD3B3-F4F4-4A4C-828E-70A41135DE78}" srcOrd="4" destOrd="0" presId="urn:microsoft.com/office/officeart/2005/8/layout/hList2"/>
    <dgm:cxn modelId="{00049868-0F83-4245-96B2-5C3502D7839F}" type="presParOf" srcId="{F09AD3B3-F4F4-4A4C-828E-70A41135DE78}" destId="{D0EBBBEB-8A6E-44B0-819E-57430BA88188}" srcOrd="0" destOrd="0" presId="urn:microsoft.com/office/officeart/2005/8/layout/hList2"/>
    <dgm:cxn modelId="{F9D2A6ED-1326-4D4F-915E-17D02FB16E85}" type="presParOf" srcId="{F09AD3B3-F4F4-4A4C-828E-70A41135DE78}" destId="{08115E54-F2F2-4AFA-9BD1-E2E3BA7B41FD}" srcOrd="1" destOrd="0" presId="urn:microsoft.com/office/officeart/2005/8/layout/hList2"/>
    <dgm:cxn modelId="{1B676D8F-79EB-3C4E-B44C-3614F73F5F64}" type="presParOf" srcId="{F09AD3B3-F4F4-4A4C-828E-70A41135DE78}" destId="{9E3F23EF-D613-4B05-84E9-E13387E095C4}" srcOrd="2" destOrd="0" presId="urn:microsoft.com/office/officeart/2005/8/layout/hList2"/>
    <dgm:cxn modelId="{7AC4EAA7-2C2E-984D-94FE-83B131468ACC}" type="presParOf" srcId="{252CA862-04F2-410F-99B1-D12B010B545D}" destId="{C8B87883-6D8E-4FD9-B3E8-3D1E68A0F376}" srcOrd="5" destOrd="0" presId="urn:microsoft.com/office/officeart/2005/8/layout/hList2"/>
    <dgm:cxn modelId="{ADFAD12E-3FFD-4A42-835F-3FA2DFD1C904}" type="presParOf" srcId="{252CA862-04F2-410F-99B1-D12B010B545D}" destId="{3362C086-824A-4E7C-BF53-B9B22447C622}" srcOrd="6" destOrd="0" presId="urn:microsoft.com/office/officeart/2005/8/layout/hList2"/>
    <dgm:cxn modelId="{A2E730D9-D25F-3345-ABF9-DA556D1428DD}" type="presParOf" srcId="{3362C086-824A-4E7C-BF53-B9B22447C622}" destId="{F93989D7-0852-43CF-B6C9-B3096AB138A3}" srcOrd="0" destOrd="0" presId="urn:microsoft.com/office/officeart/2005/8/layout/hList2"/>
    <dgm:cxn modelId="{2D21875E-8517-4947-96A8-5B2060AB7195}" type="presParOf" srcId="{3362C086-824A-4E7C-BF53-B9B22447C622}" destId="{96CFA6EC-ADE5-4FBC-8D18-2C57ACDB0E2F}" srcOrd="1" destOrd="0" presId="urn:microsoft.com/office/officeart/2005/8/layout/hList2"/>
    <dgm:cxn modelId="{6923C735-8352-F741-BFE4-FED5824C599E}" type="presParOf" srcId="{3362C086-824A-4E7C-BF53-B9B22447C622}" destId="{1A22A27E-798E-4EE5-8640-2812AF201507}" srcOrd="2" destOrd="0" presId="urn:microsoft.com/office/officeart/2005/8/layout/hList2"/>
    <dgm:cxn modelId="{F6DEA647-2A5A-4045-B89E-3EF88E51AB00}" type="presParOf" srcId="{252CA862-04F2-410F-99B1-D12B010B545D}" destId="{8E31144E-5575-4B4E-AF66-49FC7A2E5EBA}" srcOrd="7" destOrd="0" presId="urn:microsoft.com/office/officeart/2005/8/layout/hList2"/>
    <dgm:cxn modelId="{F08F7926-4C04-C342-9283-27FDF64BB9BF}" type="presParOf" srcId="{252CA862-04F2-410F-99B1-D12B010B545D}" destId="{B19F53B5-6B05-4969-A96D-DAFF676C29CE}" srcOrd="8" destOrd="0" presId="urn:microsoft.com/office/officeart/2005/8/layout/hList2"/>
    <dgm:cxn modelId="{6219D10B-E802-1E4C-9933-81B253914765}" type="presParOf" srcId="{B19F53B5-6B05-4969-A96D-DAFF676C29CE}" destId="{02FC5051-6A19-4320-8019-BE41E27A28BC}" srcOrd="0" destOrd="0" presId="urn:microsoft.com/office/officeart/2005/8/layout/hList2"/>
    <dgm:cxn modelId="{E189C7AF-4271-6A42-A2F4-BADFF0019F16}" type="presParOf" srcId="{B19F53B5-6B05-4969-A96D-DAFF676C29CE}" destId="{CAEE9766-D96F-44B6-9C03-1400A10D95A3}" srcOrd="1" destOrd="0" presId="urn:microsoft.com/office/officeart/2005/8/layout/hList2"/>
    <dgm:cxn modelId="{55A1909A-4021-6E40-919C-917BB75CB8E0}" type="presParOf" srcId="{B19F53B5-6B05-4969-A96D-DAFF676C29CE}" destId="{25C0520B-D3A7-441D-9BB7-75665DF9F1B1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363690-4DAC-7F4E-8CC4-9EEBBBD0307E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022D58B3-9FA1-D44A-9DCB-DFF197D65AF4}">
      <dgm:prSet phldrT="[Text]"/>
      <dgm:spPr>
        <a:solidFill>
          <a:srgbClr val="B1B73F"/>
        </a:solidFill>
      </dgm:spPr>
      <dgm:t>
        <a:bodyPr/>
        <a:lstStyle/>
        <a:p>
          <a:r>
            <a:rPr lang="en-US" b="1" dirty="0" smtClean="0">
              <a:solidFill>
                <a:srgbClr val="213314"/>
              </a:solidFill>
            </a:rPr>
            <a:t>5    </a:t>
          </a:r>
          <a:r>
            <a:rPr lang="en-US" b="1" dirty="0" err="1" smtClean="0">
              <a:solidFill>
                <a:srgbClr val="213314"/>
              </a:solidFill>
            </a:rPr>
            <a:t>objetivos</a:t>
          </a:r>
          <a:endParaRPr lang="en-US" b="1" dirty="0">
            <a:solidFill>
              <a:srgbClr val="213314"/>
            </a:solidFill>
          </a:endParaRPr>
        </a:p>
      </dgm:t>
    </dgm:pt>
    <dgm:pt modelId="{F6B35298-8DE8-D94C-8C91-70123B2764B5}" type="parTrans" cxnId="{808EFCF5-E51D-754C-8E0C-731B0D4E53B2}">
      <dgm:prSet/>
      <dgm:spPr/>
      <dgm:t>
        <a:bodyPr/>
        <a:lstStyle/>
        <a:p>
          <a:endParaRPr lang="en-US"/>
        </a:p>
      </dgm:t>
    </dgm:pt>
    <dgm:pt modelId="{E4E3EA47-8D14-CA43-98FE-4FFA9F4E5791}" type="sibTrans" cxnId="{808EFCF5-E51D-754C-8E0C-731B0D4E53B2}">
      <dgm:prSet/>
      <dgm:spPr>
        <a:solidFill>
          <a:srgbClr val="B1B73F"/>
        </a:solidFill>
      </dgm:spPr>
      <dgm:t>
        <a:bodyPr/>
        <a:lstStyle/>
        <a:p>
          <a:endParaRPr lang="en-US"/>
        </a:p>
      </dgm:t>
    </dgm:pt>
    <dgm:pt modelId="{45F1E948-BA82-5545-843E-3AEFCF2D6B16}">
      <dgm:prSet phldrT="[Text]"/>
      <dgm:spPr>
        <a:solidFill>
          <a:srgbClr val="B1B73F"/>
        </a:solidFill>
      </dgm:spPr>
      <dgm:t>
        <a:bodyPr/>
        <a:lstStyle/>
        <a:p>
          <a:r>
            <a:rPr lang="en-US" b="1" dirty="0" smtClean="0">
              <a:solidFill>
                <a:srgbClr val="213314"/>
              </a:solidFill>
            </a:rPr>
            <a:t>14 </a:t>
          </a:r>
          <a:r>
            <a:rPr lang="en-US" b="1" dirty="0" err="1" smtClean="0">
              <a:solidFill>
                <a:srgbClr val="213314"/>
              </a:solidFill>
            </a:rPr>
            <a:t>dimensões</a:t>
          </a:r>
          <a:endParaRPr lang="en-US" b="1" dirty="0">
            <a:solidFill>
              <a:srgbClr val="213314"/>
            </a:solidFill>
          </a:endParaRPr>
        </a:p>
      </dgm:t>
    </dgm:pt>
    <dgm:pt modelId="{745991A4-79C4-674E-95EC-26DF02A1BA74}" type="parTrans" cxnId="{4680318A-A3D7-1441-B290-84F637D98FE3}">
      <dgm:prSet/>
      <dgm:spPr/>
      <dgm:t>
        <a:bodyPr/>
        <a:lstStyle/>
        <a:p>
          <a:endParaRPr lang="en-US"/>
        </a:p>
      </dgm:t>
    </dgm:pt>
    <dgm:pt modelId="{3E0C9883-9DF3-3C43-9F3B-B8DB72C5BC3E}" type="sibTrans" cxnId="{4680318A-A3D7-1441-B290-84F637D98FE3}">
      <dgm:prSet/>
      <dgm:spPr>
        <a:solidFill>
          <a:srgbClr val="B1B73F"/>
        </a:solidFill>
      </dgm:spPr>
      <dgm:t>
        <a:bodyPr/>
        <a:lstStyle/>
        <a:p>
          <a:endParaRPr lang="en-US"/>
        </a:p>
      </dgm:t>
    </dgm:pt>
    <dgm:pt modelId="{7CBDA2DA-4F7D-6444-8932-9A86407B6716}">
      <dgm:prSet phldrT="[Text]"/>
      <dgm:spPr>
        <a:solidFill>
          <a:srgbClr val="B1B73F"/>
        </a:solidFill>
      </dgm:spPr>
      <dgm:t>
        <a:bodyPr/>
        <a:lstStyle/>
        <a:p>
          <a:r>
            <a:rPr lang="en-US" b="1" dirty="0" smtClean="0">
              <a:solidFill>
                <a:srgbClr val="213314"/>
              </a:solidFill>
            </a:rPr>
            <a:t>67 </a:t>
          </a:r>
          <a:r>
            <a:rPr lang="en-US" b="1" dirty="0" err="1" smtClean="0">
              <a:solidFill>
                <a:srgbClr val="213314"/>
              </a:solidFill>
            </a:rPr>
            <a:t>indicadores</a:t>
          </a:r>
          <a:endParaRPr lang="en-US" b="1" dirty="0">
            <a:solidFill>
              <a:srgbClr val="213314"/>
            </a:solidFill>
          </a:endParaRPr>
        </a:p>
      </dgm:t>
    </dgm:pt>
    <dgm:pt modelId="{FF04112B-2BA4-C24F-97B0-488ADA975C18}" type="parTrans" cxnId="{0204E0D3-7806-5D48-97F9-D26B14194314}">
      <dgm:prSet/>
      <dgm:spPr/>
      <dgm:t>
        <a:bodyPr/>
        <a:lstStyle/>
        <a:p>
          <a:endParaRPr lang="en-US"/>
        </a:p>
      </dgm:t>
    </dgm:pt>
    <dgm:pt modelId="{B35CF5BA-5658-8748-B103-E470479DEBAC}" type="sibTrans" cxnId="{0204E0D3-7806-5D48-97F9-D26B14194314}">
      <dgm:prSet/>
      <dgm:spPr/>
      <dgm:t>
        <a:bodyPr/>
        <a:lstStyle/>
        <a:p>
          <a:endParaRPr lang="en-US"/>
        </a:p>
      </dgm:t>
    </dgm:pt>
    <dgm:pt modelId="{BE6D25F6-6F36-2A42-AB98-E01DA3886C56}" type="pres">
      <dgm:prSet presAssocID="{46363690-4DAC-7F4E-8CC4-9EEBBBD0307E}" presName="Name0" presStyleCnt="0">
        <dgm:presLayoutVars>
          <dgm:dir/>
          <dgm:resizeHandles val="exact"/>
        </dgm:presLayoutVars>
      </dgm:prSet>
      <dgm:spPr/>
    </dgm:pt>
    <dgm:pt modelId="{8C27B25D-5B98-9941-891D-DA13410B6E09}" type="pres">
      <dgm:prSet presAssocID="{022D58B3-9FA1-D44A-9DCB-DFF197D65AF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F7ED02-ABC9-094E-BB5E-E1E47D4CB65D}" type="pres">
      <dgm:prSet presAssocID="{E4E3EA47-8D14-CA43-98FE-4FFA9F4E579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FC2D539-20E0-3D48-B0AA-4E470AC5554E}" type="pres">
      <dgm:prSet presAssocID="{E4E3EA47-8D14-CA43-98FE-4FFA9F4E5791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57E4326A-FC8C-2D41-AAC6-9B00F8DEB893}" type="pres">
      <dgm:prSet presAssocID="{45F1E948-BA82-5545-843E-3AEFCF2D6B1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291EB3-0701-3A40-8A4F-6E56999F5471}" type="pres">
      <dgm:prSet presAssocID="{3E0C9883-9DF3-3C43-9F3B-B8DB72C5BC3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A0230A49-83B7-5148-9E7E-8E5B57B24B62}" type="pres">
      <dgm:prSet presAssocID="{3E0C9883-9DF3-3C43-9F3B-B8DB72C5BC3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15004496-5912-214F-8BC8-2AA68B0AEA40}" type="pres">
      <dgm:prSet presAssocID="{7CBDA2DA-4F7D-6444-8932-9A86407B671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0679A6-40B1-8145-AE12-4D93B9C096C7}" type="presOf" srcId="{46363690-4DAC-7F4E-8CC4-9EEBBBD0307E}" destId="{BE6D25F6-6F36-2A42-AB98-E01DA3886C56}" srcOrd="0" destOrd="0" presId="urn:microsoft.com/office/officeart/2005/8/layout/process1"/>
    <dgm:cxn modelId="{49C6C766-3A4C-F84C-926A-202BB08F856A}" type="presOf" srcId="{7CBDA2DA-4F7D-6444-8932-9A86407B6716}" destId="{15004496-5912-214F-8BC8-2AA68B0AEA40}" srcOrd="0" destOrd="0" presId="urn:microsoft.com/office/officeart/2005/8/layout/process1"/>
    <dgm:cxn modelId="{6A7B74EC-4E3E-DB4D-9838-5EFD9A907AFE}" type="presOf" srcId="{E4E3EA47-8D14-CA43-98FE-4FFA9F4E5791}" destId="{F9F7ED02-ABC9-094E-BB5E-E1E47D4CB65D}" srcOrd="0" destOrd="0" presId="urn:microsoft.com/office/officeart/2005/8/layout/process1"/>
    <dgm:cxn modelId="{0204E0D3-7806-5D48-97F9-D26B14194314}" srcId="{46363690-4DAC-7F4E-8CC4-9EEBBBD0307E}" destId="{7CBDA2DA-4F7D-6444-8932-9A86407B6716}" srcOrd="2" destOrd="0" parTransId="{FF04112B-2BA4-C24F-97B0-488ADA975C18}" sibTransId="{B35CF5BA-5658-8748-B103-E470479DEBAC}"/>
    <dgm:cxn modelId="{D0203E22-476D-874C-9E5C-DC96D53712DF}" type="presOf" srcId="{45F1E948-BA82-5545-843E-3AEFCF2D6B16}" destId="{57E4326A-FC8C-2D41-AAC6-9B00F8DEB893}" srcOrd="0" destOrd="0" presId="urn:microsoft.com/office/officeart/2005/8/layout/process1"/>
    <dgm:cxn modelId="{09272A56-21D7-D240-AE2F-5C99AFB86A7D}" type="presOf" srcId="{3E0C9883-9DF3-3C43-9F3B-B8DB72C5BC3E}" destId="{A0230A49-83B7-5148-9E7E-8E5B57B24B62}" srcOrd="1" destOrd="0" presId="urn:microsoft.com/office/officeart/2005/8/layout/process1"/>
    <dgm:cxn modelId="{49A6E0C4-D5CA-E04D-AEDF-93980AF4F81B}" type="presOf" srcId="{022D58B3-9FA1-D44A-9DCB-DFF197D65AF4}" destId="{8C27B25D-5B98-9941-891D-DA13410B6E09}" srcOrd="0" destOrd="0" presId="urn:microsoft.com/office/officeart/2005/8/layout/process1"/>
    <dgm:cxn modelId="{808EFCF5-E51D-754C-8E0C-731B0D4E53B2}" srcId="{46363690-4DAC-7F4E-8CC4-9EEBBBD0307E}" destId="{022D58B3-9FA1-D44A-9DCB-DFF197D65AF4}" srcOrd="0" destOrd="0" parTransId="{F6B35298-8DE8-D94C-8C91-70123B2764B5}" sibTransId="{E4E3EA47-8D14-CA43-98FE-4FFA9F4E5791}"/>
    <dgm:cxn modelId="{F6DD29A5-AD18-F444-8EC7-54AE8365C802}" type="presOf" srcId="{3E0C9883-9DF3-3C43-9F3B-B8DB72C5BC3E}" destId="{FF291EB3-0701-3A40-8A4F-6E56999F5471}" srcOrd="0" destOrd="0" presId="urn:microsoft.com/office/officeart/2005/8/layout/process1"/>
    <dgm:cxn modelId="{4680318A-A3D7-1441-B290-84F637D98FE3}" srcId="{46363690-4DAC-7F4E-8CC4-9EEBBBD0307E}" destId="{45F1E948-BA82-5545-843E-3AEFCF2D6B16}" srcOrd="1" destOrd="0" parTransId="{745991A4-79C4-674E-95EC-26DF02A1BA74}" sibTransId="{3E0C9883-9DF3-3C43-9F3B-B8DB72C5BC3E}"/>
    <dgm:cxn modelId="{FF03A882-5553-714C-AD0C-4983152370EA}" type="presOf" srcId="{E4E3EA47-8D14-CA43-98FE-4FFA9F4E5791}" destId="{FFC2D539-20E0-3D48-B0AA-4E470AC5554E}" srcOrd="1" destOrd="0" presId="urn:microsoft.com/office/officeart/2005/8/layout/process1"/>
    <dgm:cxn modelId="{E0CED898-D2CD-A740-88AE-26CE7F75BC2D}" type="presParOf" srcId="{BE6D25F6-6F36-2A42-AB98-E01DA3886C56}" destId="{8C27B25D-5B98-9941-891D-DA13410B6E09}" srcOrd="0" destOrd="0" presId="urn:microsoft.com/office/officeart/2005/8/layout/process1"/>
    <dgm:cxn modelId="{C0B20DB1-6965-8248-B18E-032E06D7D11A}" type="presParOf" srcId="{BE6D25F6-6F36-2A42-AB98-E01DA3886C56}" destId="{F9F7ED02-ABC9-094E-BB5E-E1E47D4CB65D}" srcOrd="1" destOrd="0" presId="urn:microsoft.com/office/officeart/2005/8/layout/process1"/>
    <dgm:cxn modelId="{95C1E303-8D60-E243-B392-1F69DDDBA4C1}" type="presParOf" srcId="{F9F7ED02-ABC9-094E-BB5E-E1E47D4CB65D}" destId="{FFC2D539-20E0-3D48-B0AA-4E470AC5554E}" srcOrd="0" destOrd="0" presId="urn:microsoft.com/office/officeart/2005/8/layout/process1"/>
    <dgm:cxn modelId="{D06FFDAD-AD2C-E84C-947A-4F952DA380E6}" type="presParOf" srcId="{BE6D25F6-6F36-2A42-AB98-E01DA3886C56}" destId="{57E4326A-FC8C-2D41-AAC6-9B00F8DEB893}" srcOrd="2" destOrd="0" presId="urn:microsoft.com/office/officeart/2005/8/layout/process1"/>
    <dgm:cxn modelId="{ED25FD69-85DC-1C4A-9612-A6D83557142A}" type="presParOf" srcId="{BE6D25F6-6F36-2A42-AB98-E01DA3886C56}" destId="{FF291EB3-0701-3A40-8A4F-6E56999F5471}" srcOrd="3" destOrd="0" presId="urn:microsoft.com/office/officeart/2005/8/layout/process1"/>
    <dgm:cxn modelId="{C1884050-EE26-7C46-90DF-1A1C2782EC39}" type="presParOf" srcId="{FF291EB3-0701-3A40-8A4F-6E56999F5471}" destId="{A0230A49-83B7-5148-9E7E-8E5B57B24B62}" srcOrd="0" destOrd="0" presId="urn:microsoft.com/office/officeart/2005/8/layout/process1"/>
    <dgm:cxn modelId="{1AA2CE39-28D7-3C44-9C77-2424ACF71DD2}" type="presParOf" srcId="{BE6D25F6-6F36-2A42-AB98-E01DA3886C56}" destId="{15004496-5912-214F-8BC8-2AA68B0AEA4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F28CDC-CDE4-3B4D-A205-158F4CF7906B}" type="doc">
      <dgm:prSet loTypeId="urn:microsoft.com/office/officeart/2005/8/layout/radial4" loCatId="matrix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16E42E4-548C-BD4A-9041-BDE95779674E}">
      <dgm:prSet phldrT="[Text]"/>
      <dgm:spPr/>
      <dgm:t>
        <a:bodyPr/>
        <a:lstStyle/>
        <a:p>
          <a:r>
            <a:rPr lang="en-US" dirty="0" err="1" smtClean="0"/>
            <a:t>Diagnóstico</a:t>
          </a:r>
          <a:endParaRPr lang="en-US" dirty="0"/>
        </a:p>
      </dgm:t>
    </dgm:pt>
    <dgm:pt modelId="{D1E75291-6245-0645-B238-4A463AF5BEB0}" type="parTrans" cxnId="{710F4E13-6745-5147-A46C-ACF95EFC42FE}">
      <dgm:prSet/>
      <dgm:spPr/>
      <dgm:t>
        <a:bodyPr/>
        <a:lstStyle/>
        <a:p>
          <a:endParaRPr lang="en-US"/>
        </a:p>
      </dgm:t>
    </dgm:pt>
    <dgm:pt modelId="{2C0EA138-C71A-5C45-95AB-0A7FED826B9F}" type="sibTrans" cxnId="{710F4E13-6745-5147-A46C-ACF95EFC42FE}">
      <dgm:prSet/>
      <dgm:spPr/>
      <dgm:t>
        <a:bodyPr/>
        <a:lstStyle/>
        <a:p>
          <a:endParaRPr lang="en-US"/>
        </a:p>
      </dgm:t>
    </dgm:pt>
    <dgm:pt modelId="{F3AA9341-454F-704C-947A-9301AD6790A0}">
      <dgm:prSet phldrT="[Text]"/>
      <dgm:spPr/>
      <dgm:t>
        <a:bodyPr/>
        <a:lstStyle/>
        <a:p>
          <a:r>
            <a:rPr lang="en-US" dirty="0" err="1" smtClean="0"/>
            <a:t>Estrutura</a:t>
          </a:r>
          <a:r>
            <a:rPr lang="en-US" dirty="0" smtClean="0"/>
            <a:t> de CTI</a:t>
          </a:r>
          <a:endParaRPr lang="en-US" dirty="0"/>
        </a:p>
      </dgm:t>
    </dgm:pt>
    <dgm:pt modelId="{33659A7E-FC62-7A41-A856-2768D14F19A7}" type="parTrans" cxnId="{C92A401F-C32A-B349-9CF8-771A74DD3793}">
      <dgm:prSet/>
      <dgm:spPr/>
      <dgm:t>
        <a:bodyPr/>
        <a:lstStyle/>
        <a:p>
          <a:endParaRPr lang="en-US"/>
        </a:p>
      </dgm:t>
    </dgm:pt>
    <dgm:pt modelId="{A1078E11-9218-5D46-9928-90476C54D529}" type="sibTrans" cxnId="{C92A401F-C32A-B349-9CF8-771A74DD3793}">
      <dgm:prSet/>
      <dgm:spPr/>
      <dgm:t>
        <a:bodyPr/>
        <a:lstStyle/>
        <a:p>
          <a:endParaRPr lang="en-US"/>
        </a:p>
      </dgm:t>
    </dgm:pt>
    <dgm:pt modelId="{5573F2DA-39A2-3244-8F82-44AC36C18848}">
      <dgm:prSet phldrT="[Text]"/>
      <dgm:spPr/>
      <dgm:t>
        <a:bodyPr/>
        <a:lstStyle/>
        <a:p>
          <a:r>
            <a:rPr lang="en-US" dirty="0" err="1" smtClean="0"/>
            <a:t>Socioambiental</a:t>
          </a:r>
          <a:endParaRPr lang="en-US" dirty="0"/>
        </a:p>
      </dgm:t>
    </dgm:pt>
    <dgm:pt modelId="{59603949-580F-024C-84F4-496F8A714C09}" type="parTrans" cxnId="{69246E29-F2C4-3242-B414-2F288F6C5C2F}">
      <dgm:prSet/>
      <dgm:spPr/>
      <dgm:t>
        <a:bodyPr/>
        <a:lstStyle/>
        <a:p>
          <a:endParaRPr lang="en-US"/>
        </a:p>
      </dgm:t>
    </dgm:pt>
    <dgm:pt modelId="{4A2F3BE3-7AB0-934F-8410-F0E262A97CA3}" type="sibTrans" cxnId="{69246E29-F2C4-3242-B414-2F288F6C5C2F}">
      <dgm:prSet/>
      <dgm:spPr/>
      <dgm:t>
        <a:bodyPr/>
        <a:lstStyle/>
        <a:p>
          <a:endParaRPr lang="en-US"/>
        </a:p>
      </dgm:t>
    </dgm:pt>
    <dgm:pt modelId="{5A992D19-45AE-4044-956A-68EA607A67FA}">
      <dgm:prSet phldrT="[Text]"/>
      <dgm:spPr/>
      <dgm:t>
        <a:bodyPr/>
        <a:lstStyle/>
        <a:p>
          <a:r>
            <a:rPr lang="en-US" dirty="0" err="1" smtClean="0"/>
            <a:t>Produção</a:t>
          </a:r>
          <a:r>
            <a:rPr lang="en-US" dirty="0" smtClean="0"/>
            <a:t> de CTI</a:t>
          </a:r>
          <a:endParaRPr lang="en-US" dirty="0"/>
        </a:p>
      </dgm:t>
    </dgm:pt>
    <dgm:pt modelId="{0C404B5D-49D7-0245-A7B1-9CC5F3657F59}" type="parTrans" cxnId="{95700DF2-C815-EB46-B0FB-493B1DED0010}">
      <dgm:prSet/>
      <dgm:spPr/>
      <dgm:t>
        <a:bodyPr/>
        <a:lstStyle/>
        <a:p>
          <a:endParaRPr lang="en-US"/>
        </a:p>
      </dgm:t>
    </dgm:pt>
    <dgm:pt modelId="{7C895F83-7812-2A40-8D90-BCE3AB36A4AE}" type="sibTrans" cxnId="{95700DF2-C815-EB46-B0FB-493B1DED0010}">
      <dgm:prSet/>
      <dgm:spPr/>
      <dgm:t>
        <a:bodyPr/>
        <a:lstStyle/>
        <a:p>
          <a:endParaRPr lang="en-US"/>
        </a:p>
      </dgm:t>
    </dgm:pt>
    <dgm:pt modelId="{E0A39089-463E-D44A-ABD1-1EB367C7EAD5}">
      <dgm:prSet phldrT="[Text]"/>
      <dgm:spPr/>
      <dgm:t>
        <a:bodyPr/>
        <a:lstStyle/>
        <a:p>
          <a:r>
            <a:rPr lang="en-US" dirty="0" err="1" smtClean="0"/>
            <a:t>Indústria</a:t>
          </a:r>
          <a:r>
            <a:rPr lang="en-US" dirty="0" smtClean="0"/>
            <a:t> e Mercado</a:t>
          </a:r>
          <a:endParaRPr lang="en-US" dirty="0"/>
        </a:p>
      </dgm:t>
    </dgm:pt>
    <dgm:pt modelId="{502DEABE-58FA-1A43-9B87-358F09AF3B41}" type="parTrans" cxnId="{DA368753-0E9E-AA4E-A616-23601B186407}">
      <dgm:prSet/>
      <dgm:spPr/>
      <dgm:t>
        <a:bodyPr/>
        <a:lstStyle/>
        <a:p>
          <a:endParaRPr lang="en-US"/>
        </a:p>
      </dgm:t>
    </dgm:pt>
    <dgm:pt modelId="{C2D999AD-AFAB-454E-9619-6B4EC32C4F9C}" type="sibTrans" cxnId="{DA368753-0E9E-AA4E-A616-23601B186407}">
      <dgm:prSet/>
      <dgm:spPr/>
      <dgm:t>
        <a:bodyPr/>
        <a:lstStyle/>
        <a:p>
          <a:endParaRPr lang="en-US"/>
        </a:p>
      </dgm:t>
    </dgm:pt>
    <dgm:pt modelId="{80D58723-3167-1649-84B7-22E6C7B42197}">
      <dgm:prSet phldrT="[Text]"/>
      <dgm:spPr/>
      <dgm:t>
        <a:bodyPr/>
        <a:lstStyle/>
        <a:p>
          <a:r>
            <a:rPr lang="en-US" dirty="0" err="1" smtClean="0"/>
            <a:t>Estratégico</a:t>
          </a:r>
          <a:endParaRPr lang="en-US" dirty="0"/>
        </a:p>
      </dgm:t>
    </dgm:pt>
    <dgm:pt modelId="{48A78BF8-0500-4646-8F86-571D08E632C1}" type="parTrans" cxnId="{9393D171-8BE6-DE4A-9109-EFA619B66240}">
      <dgm:prSet/>
      <dgm:spPr/>
      <dgm:t>
        <a:bodyPr/>
        <a:lstStyle/>
        <a:p>
          <a:endParaRPr lang="en-US"/>
        </a:p>
      </dgm:t>
    </dgm:pt>
    <dgm:pt modelId="{2B235E00-C184-964F-A147-81A08F17C9EE}" type="sibTrans" cxnId="{9393D171-8BE6-DE4A-9109-EFA619B66240}">
      <dgm:prSet/>
      <dgm:spPr/>
      <dgm:t>
        <a:bodyPr/>
        <a:lstStyle/>
        <a:p>
          <a:endParaRPr lang="en-US"/>
        </a:p>
      </dgm:t>
    </dgm:pt>
    <dgm:pt modelId="{6E6D6294-A07A-0744-8A66-85B5BC6288B5}" type="pres">
      <dgm:prSet presAssocID="{BDF28CDC-CDE4-3B4D-A205-158F4CF7906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075FB0-1B2B-8F49-B05C-1430D5CD5EC1}" type="pres">
      <dgm:prSet presAssocID="{716E42E4-548C-BD4A-9041-BDE95779674E}" presName="centerShape" presStyleLbl="node0" presStyleIdx="0" presStyleCnt="1"/>
      <dgm:spPr/>
      <dgm:t>
        <a:bodyPr/>
        <a:lstStyle/>
        <a:p>
          <a:endParaRPr lang="en-US"/>
        </a:p>
      </dgm:t>
    </dgm:pt>
    <dgm:pt modelId="{951E8E8C-D7BD-4949-BE64-A4B99DBC2281}" type="pres">
      <dgm:prSet presAssocID="{33659A7E-FC62-7A41-A856-2768D14F19A7}" presName="parTrans" presStyleLbl="bgSibTrans2D1" presStyleIdx="0" presStyleCnt="5"/>
      <dgm:spPr/>
      <dgm:t>
        <a:bodyPr/>
        <a:lstStyle/>
        <a:p>
          <a:endParaRPr lang="en-US"/>
        </a:p>
      </dgm:t>
    </dgm:pt>
    <dgm:pt modelId="{55E83200-D09D-7E40-9724-AF24DEAC8717}" type="pres">
      <dgm:prSet presAssocID="{F3AA9341-454F-704C-947A-9301AD6790A0}" presName="node" presStyleLbl="node1" presStyleIdx="0" presStyleCnt="5" custRadScaleRad="92180" custRadScaleInc="-35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D827E0-7A7D-0747-ACB7-F6B678BE878A}" type="pres">
      <dgm:prSet presAssocID="{59603949-580F-024C-84F4-496F8A714C09}" presName="parTrans" presStyleLbl="bgSibTrans2D1" presStyleIdx="1" presStyleCnt="5"/>
      <dgm:spPr/>
      <dgm:t>
        <a:bodyPr/>
        <a:lstStyle/>
        <a:p>
          <a:endParaRPr lang="en-US"/>
        </a:p>
      </dgm:t>
    </dgm:pt>
    <dgm:pt modelId="{696C84E8-9A18-7743-BEEE-1F548A1C3ACA}" type="pres">
      <dgm:prSet presAssocID="{5573F2DA-39A2-3244-8F82-44AC36C1884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25CA1-AE91-E04C-8879-04F0104F6FD1}" type="pres">
      <dgm:prSet presAssocID="{0C404B5D-49D7-0245-A7B1-9CC5F3657F59}" presName="parTrans" presStyleLbl="bgSibTrans2D1" presStyleIdx="2" presStyleCnt="5"/>
      <dgm:spPr/>
      <dgm:t>
        <a:bodyPr/>
        <a:lstStyle/>
        <a:p>
          <a:endParaRPr lang="en-US"/>
        </a:p>
      </dgm:t>
    </dgm:pt>
    <dgm:pt modelId="{9D4DF505-5988-1742-A442-96CCC9180AAD}" type="pres">
      <dgm:prSet presAssocID="{5A992D19-45AE-4044-956A-68EA607A67F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A7065-69DF-574C-8C87-7CB780604522}" type="pres">
      <dgm:prSet presAssocID="{502DEABE-58FA-1A43-9B87-358F09AF3B41}" presName="parTrans" presStyleLbl="bgSibTrans2D1" presStyleIdx="3" presStyleCnt="5"/>
      <dgm:spPr/>
      <dgm:t>
        <a:bodyPr/>
        <a:lstStyle/>
        <a:p>
          <a:endParaRPr lang="en-US"/>
        </a:p>
      </dgm:t>
    </dgm:pt>
    <dgm:pt modelId="{CA198A4B-BCC1-BB41-B1CE-BB479461180D}" type="pres">
      <dgm:prSet presAssocID="{E0A39089-463E-D44A-ABD1-1EB367C7EAD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99ABCC-E117-D043-8894-116B3B3E7467}" type="pres">
      <dgm:prSet presAssocID="{48A78BF8-0500-4646-8F86-571D08E632C1}" presName="parTrans" presStyleLbl="bgSibTrans2D1" presStyleIdx="4" presStyleCnt="5"/>
      <dgm:spPr/>
      <dgm:t>
        <a:bodyPr/>
        <a:lstStyle/>
        <a:p>
          <a:endParaRPr lang="en-US"/>
        </a:p>
      </dgm:t>
    </dgm:pt>
    <dgm:pt modelId="{5522A223-26A9-9549-A477-DAE0D1340A62}" type="pres">
      <dgm:prSet presAssocID="{80D58723-3167-1649-84B7-22E6C7B42197}" presName="node" presStyleLbl="node1" presStyleIdx="4" presStyleCnt="5" custRadScaleRad="95265" custRadScaleInc="5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368753-0E9E-AA4E-A616-23601B186407}" srcId="{716E42E4-548C-BD4A-9041-BDE95779674E}" destId="{E0A39089-463E-D44A-ABD1-1EB367C7EAD5}" srcOrd="3" destOrd="0" parTransId="{502DEABE-58FA-1A43-9B87-358F09AF3B41}" sibTransId="{C2D999AD-AFAB-454E-9619-6B4EC32C4F9C}"/>
    <dgm:cxn modelId="{710F4E13-6745-5147-A46C-ACF95EFC42FE}" srcId="{BDF28CDC-CDE4-3B4D-A205-158F4CF7906B}" destId="{716E42E4-548C-BD4A-9041-BDE95779674E}" srcOrd="0" destOrd="0" parTransId="{D1E75291-6245-0645-B238-4A463AF5BEB0}" sibTransId="{2C0EA138-C71A-5C45-95AB-0A7FED826B9F}"/>
    <dgm:cxn modelId="{AB3C8648-5465-8747-83B8-28D9259E7119}" type="presOf" srcId="{80D58723-3167-1649-84B7-22E6C7B42197}" destId="{5522A223-26A9-9549-A477-DAE0D1340A62}" srcOrd="0" destOrd="0" presId="urn:microsoft.com/office/officeart/2005/8/layout/radial4"/>
    <dgm:cxn modelId="{9393D171-8BE6-DE4A-9109-EFA619B66240}" srcId="{716E42E4-548C-BD4A-9041-BDE95779674E}" destId="{80D58723-3167-1649-84B7-22E6C7B42197}" srcOrd="4" destOrd="0" parTransId="{48A78BF8-0500-4646-8F86-571D08E632C1}" sibTransId="{2B235E00-C184-964F-A147-81A08F17C9EE}"/>
    <dgm:cxn modelId="{C92A401F-C32A-B349-9CF8-771A74DD3793}" srcId="{716E42E4-548C-BD4A-9041-BDE95779674E}" destId="{F3AA9341-454F-704C-947A-9301AD6790A0}" srcOrd="0" destOrd="0" parTransId="{33659A7E-FC62-7A41-A856-2768D14F19A7}" sibTransId="{A1078E11-9218-5D46-9928-90476C54D529}"/>
    <dgm:cxn modelId="{7C8E9DC1-2148-AA43-8A3F-D0EB61F75E4C}" type="presOf" srcId="{5A992D19-45AE-4044-956A-68EA607A67FA}" destId="{9D4DF505-5988-1742-A442-96CCC9180AAD}" srcOrd="0" destOrd="0" presId="urn:microsoft.com/office/officeart/2005/8/layout/radial4"/>
    <dgm:cxn modelId="{E78E13AC-0D44-6E47-8009-756BE3C6091A}" type="presOf" srcId="{33659A7E-FC62-7A41-A856-2768D14F19A7}" destId="{951E8E8C-D7BD-4949-BE64-A4B99DBC2281}" srcOrd="0" destOrd="0" presId="urn:microsoft.com/office/officeart/2005/8/layout/radial4"/>
    <dgm:cxn modelId="{B08BFF2D-1659-C541-A0DF-9EFBFE54761A}" type="presOf" srcId="{BDF28CDC-CDE4-3B4D-A205-158F4CF7906B}" destId="{6E6D6294-A07A-0744-8A66-85B5BC6288B5}" srcOrd="0" destOrd="0" presId="urn:microsoft.com/office/officeart/2005/8/layout/radial4"/>
    <dgm:cxn modelId="{F06D730C-51D5-2F48-8CCA-A15807FE1A30}" type="presOf" srcId="{502DEABE-58FA-1A43-9B87-358F09AF3B41}" destId="{96FA7065-69DF-574C-8C87-7CB780604522}" srcOrd="0" destOrd="0" presId="urn:microsoft.com/office/officeart/2005/8/layout/radial4"/>
    <dgm:cxn modelId="{24A69BAA-0D03-F04F-AE35-F68888C67999}" type="presOf" srcId="{E0A39089-463E-D44A-ABD1-1EB367C7EAD5}" destId="{CA198A4B-BCC1-BB41-B1CE-BB479461180D}" srcOrd="0" destOrd="0" presId="urn:microsoft.com/office/officeart/2005/8/layout/radial4"/>
    <dgm:cxn modelId="{A417DCB1-E061-0042-A55C-428FD966C5E2}" type="presOf" srcId="{F3AA9341-454F-704C-947A-9301AD6790A0}" destId="{55E83200-D09D-7E40-9724-AF24DEAC8717}" srcOrd="0" destOrd="0" presId="urn:microsoft.com/office/officeart/2005/8/layout/radial4"/>
    <dgm:cxn modelId="{69246E29-F2C4-3242-B414-2F288F6C5C2F}" srcId="{716E42E4-548C-BD4A-9041-BDE95779674E}" destId="{5573F2DA-39A2-3244-8F82-44AC36C18848}" srcOrd="1" destOrd="0" parTransId="{59603949-580F-024C-84F4-496F8A714C09}" sibTransId="{4A2F3BE3-7AB0-934F-8410-F0E262A97CA3}"/>
    <dgm:cxn modelId="{95700DF2-C815-EB46-B0FB-493B1DED0010}" srcId="{716E42E4-548C-BD4A-9041-BDE95779674E}" destId="{5A992D19-45AE-4044-956A-68EA607A67FA}" srcOrd="2" destOrd="0" parTransId="{0C404B5D-49D7-0245-A7B1-9CC5F3657F59}" sibTransId="{7C895F83-7812-2A40-8D90-BCE3AB36A4AE}"/>
    <dgm:cxn modelId="{A8090A70-ECF0-B14A-9634-BC31CE53EC40}" type="presOf" srcId="{48A78BF8-0500-4646-8F86-571D08E632C1}" destId="{C999ABCC-E117-D043-8894-116B3B3E7467}" srcOrd="0" destOrd="0" presId="urn:microsoft.com/office/officeart/2005/8/layout/radial4"/>
    <dgm:cxn modelId="{6959BFD2-AE40-D849-82B7-147445DBC8D6}" type="presOf" srcId="{5573F2DA-39A2-3244-8F82-44AC36C18848}" destId="{696C84E8-9A18-7743-BEEE-1F548A1C3ACA}" srcOrd="0" destOrd="0" presId="urn:microsoft.com/office/officeart/2005/8/layout/radial4"/>
    <dgm:cxn modelId="{0D011EC6-5BD2-394D-B3C8-7B9299DB7B16}" type="presOf" srcId="{716E42E4-548C-BD4A-9041-BDE95779674E}" destId="{E5075FB0-1B2B-8F49-B05C-1430D5CD5EC1}" srcOrd="0" destOrd="0" presId="urn:microsoft.com/office/officeart/2005/8/layout/radial4"/>
    <dgm:cxn modelId="{679C5C4F-2636-3749-B554-CED7925E15C9}" type="presOf" srcId="{0C404B5D-49D7-0245-A7B1-9CC5F3657F59}" destId="{48D25CA1-AE91-E04C-8879-04F0104F6FD1}" srcOrd="0" destOrd="0" presId="urn:microsoft.com/office/officeart/2005/8/layout/radial4"/>
    <dgm:cxn modelId="{D38E96A9-20CF-6E4C-B79C-AAA9B16EB701}" type="presOf" srcId="{59603949-580F-024C-84F4-496F8A714C09}" destId="{C0D827E0-7A7D-0747-ACB7-F6B678BE878A}" srcOrd="0" destOrd="0" presId="urn:microsoft.com/office/officeart/2005/8/layout/radial4"/>
    <dgm:cxn modelId="{B8796CFD-8B93-5248-9661-342B344645E7}" type="presParOf" srcId="{6E6D6294-A07A-0744-8A66-85B5BC6288B5}" destId="{E5075FB0-1B2B-8F49-B05C-1430D5CD5EC1}" srcOrd="0" destOrd="0" presId="urn:microsoft.com/office/officeart/2005/8/layout/radial4"/>
    <dgm:cxn modelId="{CD17D16A-85FE-9C44-A813-7B3E65CC9943}" type="presParOf" srcId="{6E6D6294-A07A-0744-8A66-85B5BC6288B5}" destId="{951E8E8C-D7BD-4949-BE64-A4B99DBC2281}" srcOrd="1" destOrd="0" presId="urn:microsoft.com/office/officeart/2005/8/layout/radial4"/>
    <dgm:cxn modelId="{48E2AD19-5CF3-F24A-9AD1-954E531C8033}" type="presParOf" srcId="{6E6D6294-A07A-0744-8A66-85B5BC6288B5}" destId="{55E83200-D09D-7E40-9724-AF24DEAC8717}" srcOrd="2" destOrd="0" presId="urn:microsoft.com/office/officeart/2005/8/layout/radial4"/>
    <dgm:cxn modelId="{D856D8D7-FE42-8F42-9A0B-A72DA334B41B}" type="presParOf" srcId="{6E6D6294-A07A-0744-8A66-85B5BC6288B5}" destId="{C0D827E0-7A7D-0747-ACB7-F6B678BE878A}" srcOrd="3" destOrd="0" presId="urn:microsoft.com/office/officeart/2005/8/layout/radial4"/>
    <dgm:cxn modelId="{C8E554B4-81DB-C649-817C-7616D2EB5E9C}" type="presParOf" srcId="{6E6D6294-A07A-0744-8A66-85B5BC6288B5}" destId="{696C84E8-9A18-7743-BEEE-1F548A1C3ACA}" srcOrd="4" destOrd="0" presId="urn:microsoft.com/office/officeart/2005/8/layout/radial4"/>
    <dgm:cxn modelId="{01681611-A33C-CA4E-9AED-21DD4045FF11}" type="presParOf" srcId="{6E6D6294-A07A-0744-8A66-85B5BC6288B5}" destId="{48D25CA1-AE91-E04C-8879-04F0104F6FD1}" srcOrd="5" destOrd="0" presId="urn:microsoft.com/office/officeart/2005/8/layout/radial4"/>
    <dgm:cxn modelId="{C67EA6AC-AF13-AA4C-A8EF-54BBE67CDE3B}" type="presParOf" srcId="{6E6D6294-A07A-0744-8A66-85B5BC6288B5}" destId="{9D4DF505-5988-1742-A442-96CCC9180AAD}" srcOrd="6" destOrd="0" presId="urn:microsoft.com/office/officeart/2005/8/layout/radial4"/>
    <dgm:cxn modelId="{83F02ECD-178B-2845-B934-8D0BF06DCFCE}" type="presParOf" srcId="{6E6D6294-A07A-0744-8A66-85B5BC6288B5}" destId="{96FA7065-69DF-574C-8C87-7CB780604522}" srcOrd="7" destOrd="0" presId="urn:microsoft.com/office/officeart/2005/8/layout/radial4"/>
    <dgm:cxn modelId="{08A273AF-FD47-614F-8370-052D026B40CF}" type="presParOf" srcId="{6E6D6294-A07A-0744-8A66-85B5BC6288B5}" destId="{CA198A4B-BCC1-BB41-B1CE-BB479461180D}" srcOrd="8" destOrd="0" presId="urn:microsoft.com/office/officeart/2005/8/layout/radial4"/>
    <dgm:cxn modelId="{54BD6FCD-C9AA-1B4D-BD55-876EDD68239C}" type="presParOf" srcId="{6E6D6294-A07A-0744-8A66-85B5BC6288B5}" destId="{C999ABCC-E117-D043-8894-116B3B3E7467}" srcOrd="9" destOrd="0" presId="urn:microsoft.com/office/officeart/2005/8/layout/radial4"/>
    <dgm:cxn modelId="{0BE6D685-736C-EF4C-844F-78B231E99F55}" type="presParOf" srcId="{6E6D6294-A07A-0744-8A66-85B5BC6288B5}" destId="{5522A223-26A9-9549-A477-DAE0D1340A6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BF9037-99BD-4C2F-9591-14C85A24BB92}" type="doc">
      <dgm:prSet loTypeId="urn:microsoft.com/office/officeart/2005/8/layout/matrix2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6E7590-AD87-4667-928E-AC959D755708}">
      <dgm:prSet phldrT="[Texto]" custT="1"/>
      <dgm:spPr>
        <a:noFill/>
        <a:ln>
          <a:noFill/>
        </a:ln>
        <a:effectLst/>
      </dgm:spPr>
      <dgm:t>
        <a:bodyPr anchor="t"/>
        <a:lstStyle/>
        <a:p>
          <a:pPr algn="l"/>
          <a:r>
            <a:rPr lang="pt-BR" sz="1600" dirty="0" smtClean="0">
              <a:solidFill>
                <a:schemeClr val="tx1"/>
              </a:solidFill>
            </a:rPr>
            <a:t>Baixa parceria  e patentes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Concentração da estrutura CTI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Poucos P&amp;D e laboratórios para fase final 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Baixo número de patentes de grande famílias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Perfil conservador</a:t>
          </a:r>
        </a:p>
        <a:p>
          <a:pPr algn="l"/>
          <a:endParaRPr lang="pt-BR" sz="1600" dirty="0" smtClean="0">
            <a:solidFill>
              <a:schemeClr val="tx1"/>
            </a:solidFill>
          </a:endParaRPr>
        </a:p>
      </dgm:t>
    </dgm:pt>
    <dgm:pt modelId="{E1AAC195-ABD7-4EAA-8BCD-5800911101E0}" type="parTrans" cxnId="{01E4E2A4-A683-4B12-84F0-55BF1AADC1E8}">
      <dgm:prSet/>
      <dgm:spPr/>
      <dgm:t>
        <a:bodyPr/>
        <a:lstStyle/>
        <a:p>
          <a:endParaRPr lang="pt-BR"/>
        </a:p>
      </dgm:t>
    </dgm:pt>
    <dgm:pt modelId="{3C24FD7C-6B17-40D3-B8A5-8EBF9D33E38E}" type="sibTrans" cxnId="{01E4E2A4-A683-4B12-84F0-55BF1AADC1E8}">
      <dgm:prSet/>
      <dgm:spPr/>
      <dgm:t>
        <a:bodyPr/>
        <a:lstStyle/>
        <a:p>
          <a:endParaRPr lang="pt-BR"/>
        </a:p>
      </dgm:t>
    </dgm:pt>
    <dgm:pt modelId="{823B6E08-1EF0-497B-92C1-E02F63F78FBA}">
      <dgm:prSet phldrT="[Texto]" custT="1"/>
      <dgm:spPr>
        <a:noFill/>
        <a:ln>
          <a:noFill/>
        </a:ln>
        <a:effectLst/>
      </dgm:spPr>
      <dgm:t>
        <a:bodyPr/>
        <a:lstStyle/>
        <a:p>
          <a:pPr algn="l"/>
          <a:r>
            <a:rPr lang="pt-BR" sz="1600" dirty="0" smtClean="0">
              <a:solidFill>
                <a:schemeClr val="tx1"/>
              </a:solidFill>
            </a:rPr>
            <a:t>Socioambiental, mercado e estratégico 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Lab., RH, produção nas áreas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Crescimento de publicações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Laboratórios e em todas as fases</a:t>
          </a:r>
        </a:p>
      </dgm:t>
    </dgm:pt>
    <dgm:pt modelId="{95036DE6-9A00-45BF-B044-DDB580B1F608}" type="parTrans" cxnId="{DCEC8D96-D0A2-44AD-8BC1-66842F22CA7C}">
      <dgm:prSet/>
      <dgm:spPr/>
      <dgm:t>
        <a:bodyPr/>
        <a:lstStyle/>
        <a:p>
          <a:endParaRPr lang="pt-BR"/>
        </a:p>
      </dgm:t>
    </dgm:pt>
    <dgm:pt modelId="{C385060C-8308-474E-9CE6-967F4C7E9790}" type="sibTrans" cxnId="{DCEC8D96-D0A2-44AD-8BC1-66842F22CA7C}">
      <dgm:prSet/>
      <dgm:spPr/>
      <dgm:t>
        <a:bodyPr/>
        <a:lstStyle/>
        <a:p>
          <a:endParaRPr lang="pt-BR"/>
        </a:p>
      </dgm:t>
    </dgm:pt>
    <dgm:pt modelId="{E09CADFB-5EEA-4D2A-81A5-00AA6B1267C6}">
      <dgm:prSet phldrT="[Texto]" custT="1"/>
      <dgm:spPr>
        <a:noFill/>
        <a:ln>
          <a:noFill/>
        </a:ln>
        <a:effectLst/>
      </dgm:spPr>
      <dgm:t>
        <a:bodyPr anchor="t"/>
        <a:lstStyle/>
        <a:p>
          <a:pPr algn="l"/>
          <a:r>
            <a:rPr lang="pt-BR" sz="1600" dirty="0" smtClean="0">
              <a:solidFill>
                <a:schemeClr val="tx1"/>
              </a:solidFill>
            </a:rPr>
            <a:t>Cadeia produtiva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Modernização 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Regulação e previsão</a:t>
          </a:r>
          <a:endParaRPr lang="pt-BR" sz="1600" dirty="0">
            <a:solidFill>
              <a:schemeClr val="tx1"/>
            </a:solidFill>
          </a:endParaRPr>
        </a:p>
        <a:p>
          <a:pPr algn="l"/>
          <a:r>
            <a:rPr lang="pt-BR" sz="1600" dirty="0" smtClean="0">
              <a:solidFill>
                <a:schemeClr val="tx1"/>
              </a:solidFill>
            </a:rPr>
            <a:t>Estrutura </a:t>
          </a:r>
          <a:r>
            <a:rPr lang="pt-BR" sz="1600" dirty="0">
              <a:solidFill>
                <a:schemeClr val="tx1"/>
              </a:solidFill>
            </a:rPr>
            <a:t>física de CT&amp;</a:t>
          </a:r>
          <a:r>
            <a:rPr lang="pt-BR" sz="1600" dirty="0" smtClean="0">
              <a:solidFill>
                <a:schemeClr val="tx1"/>
              </a:solidFill>
            </a:rPr>
            <a:t>I (plataformas de testes)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Aperfeiçoamento regulação ambiental e social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Coordenação</a:t>
          </a:r>
        </a:p>
      </dgm:t>
    </dgm:pt>
    <dgm:pt modelId="{6FA918C9-50AE-4DEC-9E96-79B441A3454A}" type="parTrans" cxnId="{7AE5E718-B4D3-44BB-AA7F-0D410F5ADD3D}">
      <dgm:prSet/>
      <dgm:spPr/>
      <dgm:t>
        <a:bodyPr/>
        <a:lstStyle/>
        <a:p>
          <a:endParaRPr lang="pt-BR"/>
        </a:p>
      </dgm:t>
    </dgm:pt>
    <dgm:pt modelId="{3A8F17AC-51CB-46F0-894B-2D66748526FC}" type="sibTrans" cxnId="{7AE5E718-B4D3-44BB-AA7F-0D410F5ADD3D}">
      <dgm:prSet/>
      <dgm:spPr/>
      <dgm:t>
        <a:bodyPr/>
        <a:lstStyle/>
        <a:p>
          <a:endParaRPr lang="pt-BR"/>
        </a:p>
      </dgm:t>
    </dgm:pt>
    <dgm:pt modelId="{35D3143D-458F-4787-B9B1-1DC722FC28DB}">
      <dgm:prSet phldrT="[Texto]" custT="1"/>
      <dgm:spPr>
        <a:noFill/>
        <a:ln>
          <a:noFill/>
        </a:ln>
        <a:effectLst/>
      </dgm:spPr>
      <dgm:t>
        <a:bodyPr/>
        <a:lstStyle/>
        <a:p>
          <a:pPr algn="l"/>
          <a:r>
            <a:rPr lang="pt-BR" sz="1600" dirty="0" smtClean="0">
              <a:solidFill>
                <a:schemeClr val="tx1"/>
              </a:solidFill>
            </a:rPr>
            <a:t>Mercado 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Novos conceitos 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Potencial =&gt; Diversificação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Penetração</a:t>
          </a:r>
        </a:p>
        <a:p>
          <a:pPr algn="l"/>
          <a:r>
            <a:rPr lang="pt-BR" sz="1600" dirty="0" smtClean="0">
              <a:solidFill>
                <a:schemeClr val="tx1"/>
              </a:solidFill>
            </a:rPr>
            <a:t>Des. tecnológico de forma ampla </a:t>
          </a:r>
        </a:p>
      </dgm:t>
    </dgm:pt>
    <dgm:pt modelId="{497F71B7-A5B5-4D65-BC6A-FDCC21105C76}" type="parTrans" cxnId="{6B3E784C-D37B-4CB8-A0ED-7A7AE28E81A5}">
      <dgm:prSet/>
      <dgm:spPr/>
      <dgm:t>
        <a:bodyPr/>
        <a:lstStyle/>
        <a:p>
          <a:endParaRPr lang="pt-BR"/>
        </a:p>
      </dgm:t>
    </dgm:pt>
    <dgm:pt modelId="{F96D6B6B-A3BF-4CA5-82B7-43B2603E4C5B}" type="sibTrans" cxnId="{6B3E784C-D37B-4CB8-A0ED-7A7AE28E81A5}">
      <dgm:prSet/>
      <dgm:spPr/>
      <dgm:t>
        <a:bodyPr/>
        <a:lstStyle/>
        <a:p>
          <a:endParaRPr lang="pt-BR"/>
        </a:p>
      </dgm:t>
    </dgm:pt>
    <dgm:pt modelId="{F282E6B6-BB9D-4303-B189-DE9396C7180E}" type="pres">
      <dgm:prSet presAssocID="{6ABF9037-99BD-4C2F-9591-14C85A24BB92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8ECED3-9371-4BE1-BF30-95A9CC4F7ABF}" type="pres">
      <dgm:prSet presAssocID="{6ABF9037-99BD-4C2F-9591-14C85A24BB92}" presName="axisShape" presStyleLbl="bgShp" presStyleIdx="0" presStyleCnt="1" custScaleX="117107" custLinFactNeighborX="-6549"/>
      <dgm:spPr>
        <a:solidFill>
          <a:srgbClr val="2E3822"/>
        </a:solidFill>
      </dgm:spPr>
      <dgm:t>
        <a:bodyPr/>
        <a:lstStyle/>
        <a:p>
          <a:endParaRPr lang="pt-BR"/>
        </a:p>
      </dgm:t>
    </dgm:pt>
    <dgm:pt modelId="{C036F225-7E7B-4497-98E0-79A15D2AC832}" type="pres">
      <dgm:prSet presAssocID="{6ABF9037-99BD-4C2F-9591-14C85A24BB92}" presName="rect1" presStyleLbl="node1" presStyleIdx="0" presStyleCnt="4" custScaleX="152521" custLinFactNeighborX="-15480" custLinFactNeighborY="12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EB06C1-3A94-4A5A-BAD3-A5399508EC00}" type="pres">
      <dgm:prSet presAssocID="{6ABF9037-99BD-4C2F-9591-14C85A24BB92}" presName="rect2" presStyleLbl="node1" presStyleIdx="1" presStyleCnt="4" custScaleX="163991" custScaleY="118071" custLinFactNeighborX="5056" custLinFactNeighborY="43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320FC3-4962-4C00-A2EF-BE46D0B76165}" type="pres">
      <dgm:prSet presAssocID="{6ABF9037-99BD-4C2F-9591-14C85A24BB92}" presName="rect3" presStyleLbl="node1" presStyleIdx="2" presStyleCnt="4" custScaleX="152521" custScaleY="103591" custLinFactNeighborX="-3215" custLinFactNeighborY="-43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FAAE72-6ABA-4FB1-8367-33113C34B771}" type="pres">
      <dgm:prSet presAssocID="{6ABF9037-99BD-4C2F-9591-14C85A24BB92}" presName="rect4" presStyleLbl="node1" presStyleIdx="3" presStyleCnt="4" custScaleX="218382" custLinFactNeighborX="31764" custLinFactNeighborY="-54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EC8D96-D0A2-44AD-8BC1-66842F22CA7C}" srcId="{6ABF9037-99BD-4C2F-9591-14C85A24BB92}" destId="{823B6E08-1EF0-497B-92C1-E02F63F78FBA}" srcOrd="1" destOrd="0" parTransId="{95036DE6-9A00-45BF-B044-DDB580B1F608}" sibTransId="{C385060C-8308-474E-9CE6-967F4C7E9790}"/>
    <dgm:cxn modelId="{6B3E784C-D37B-4CB8-A0ED-7A7AE28E81A5}" srcId="{6ABF9037-99BD-4C2F-9591-14C85A24BB92}" destId="{35D3143D-458F-4787-B9B1-1DC722FC28DB}" srcOrd="3" destOrd="0" parTransId="{497F71B7-A5B5-4D65-BC6A-FDCC21105C76}" sibTransId="{F96D6B6B-A3BF-4CA5-82B7-43B2603E4C5B}"/>
    <dgm:cxn modelId="{94085DF4-F86C-DF4B-81BD-CC16B0B9E17D}" type="presOf" srcId="{E09CADFB-5EEA-4D2A-81A5-00AA6B1267C6}" destId="{D6320FC3-4962-4C00-A2EF-BE46D0B76165}" srcOrd="0" destOrd="0" presId="urn:microsoft.com/office/officeart/2005/8/layout/matrix2"/>
    <dgm:cxn modelId="{0821EC5C-AFFA-664C-9AB6-A7111BD9C6BE}" type="presOf" srcId="{35D3143D-458F-4787-B9B1-1DC722FC28DB}" destId="{C1FAAE72-6ABA-4FB1-8367-33113C34B771}" srcOrd="0" destOrd="0" presId="urn:microsoft.com/office/officeart/2005/8/layout/matrix2"/>
    <dgm:cxn modelId="{5CF0731C-4272-3D48-8F89-46E45067D1B7}" type="presOf" srcId="{5F6E7590-AD87-4667-928E-AC959D755708}" destId="{C036F225-7E7B-4497-98E0-79A15D2AC832}" srcOrd="0" destOrd="0" presId="urn:microsoft.com/office/officeart/2005/8/layout/matrix2"/>
    <dgm:cxn modelId="{7AE5E718-B4D3-44BB-AA7F-0D410F5ADD3D}" srcId="{6ABF9037-99BD-4C2F-9591-14C85A24BB92}" destId="{E09CADFB-5EEA-4D2A-81A5-00AA6B1267C6}" srcOrd="2" destOrd="0" parTransId="{6FA918C9-50AE-4DEC-9E96-79B441A3454A}" sibTransId="{3A8F17AC-51CB-46F0-894B-2D66748526FC}"/>
    <dgm:cxn modelId="{0A4B6734-B6C3-B140-9F97-086434D236CB}" type="presOf" srcId="{823B6E08-1EF0-497B-92C1-E02F63F78FBA}" destId="{A2EB06C1-3A94-4A5A-BAD3-A5399508EC00}" srcOrd="0" destOrd="0" presId="urn:microsoft.com/office/officeart/2005/8/layout/matrix2"/>
    <dgm:cxn modelId="{931CC682-3331-1345-84DA-2B7C191C61B0}" type="presOf" srcId="{6ABF9037-99BD-4C2F-9591-14C85A24BB92}" destId="{F282E6B6-BB9D-4303-B189-DE9396C7180E}" srcOrd="0" destOrd="0" presId="urn:microsoft.com/office/officeart/2005/8/layout/matrix2"/>
    <dgm:cxn modelId="{01E4E2A4-A683-4B12-84F0-55BF1AADC1E8}" srcId="{6ABF9037-99BD-4C2F-9591-14C85A24BB92}" destId="{5F6E7590-AD87-4667-928E-AC959D755708}" srcOrd="0" destOrd="0" parTransId="{E1AAC195-ABD7-4EAA-8BCD-5800911101E0}" sibTransId="{3C24FD7C-6B17-40D3-B8A5-8EBF9D33E38E}"/>
    <dgm:cxn modelId="{AD8AA665-F2A6-F448-88F5-CABFD18B2402}" type="presParOf" srcId="{F282E6B6-BB9D-4303-B189-DE9396C7180E}" destId="{1B8ECED3-9371-4BE1-BF30-95A9CC4F7ABF}" srcOrd="0" destOrd="0" presId="urn:microsoft.com/office/officeart/2005/8/layout/matrix2"/>
    <dgm:cxn modelId="{E5BD995C-4443-634A-9F19-B2FB7B6FEF78}" type="presParOf" srcId="{F282E6B6-BB9D-4303-B189-DE9396C7180E}" destId="{C036F225-7E7B-4497-98E0-79A15D2AC832}" srcOrd="1" destOrd="0" presId="urn:microsoft.com/office/officeart/2005/8/layout/matrix2"/>
    <dgm:cxn modelId="{920A8B4E-8267-4C40-A3F0-53DE9CB44AAB}" type="presParOf" srcId="{F282E6B6-BB9D-4303-B189-DE9396C7180E}" destId="{A2EB06C1-3A94-4A5A-BAD3-A5399508EC00}" srcOrd="2" destOrd="0" presId="urn:microsoft.com/office/officeart/2005/8/layout/matrix2"/>
    <dgm:cxn modelId="{D101136D-1626-F34A-88DA-27766CA9094D}" type="presParOf" srcId="{F282E6B6-BB9D-4303-B189-DE9396C7180E}" destId="{D6320FC3-4962-4C00-A2EF-BE46D0B76165}" srcOrd="3" destOrd="0" presId="urn:microsoft.com/office/officeart/2005/8/layout/matrix2"/>
    <dgm:cxn modelId="{68AF4B46-F909-2F40-BD2C-2962512FDA82}" type="presParOf" srcId="{F282E6B6-BB9D-4303-B189-DE9396C7180E}" destId="{C1FAAE72-6ABA-4FB1-8367-33113C34B771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F9BFD18-1F6A-2C49-B802-A82B0C4FA8F7}" type="doc">
      <dgm:prSet loTypeId="urn:microsoft.com/office/officeart/2005/8/layout/cycle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CA7B6D-8208-A644-80C2-928E11C3808F}">
      <dgm:prSet phldrT="[Text]"/>
      <dgm:spPr>
        <a:solidFill>
          <a:srgbClr val="576D32"/>
        </a:solidFill>
        <a:ln>
          <a:noFill/>
        </a:ln>
      </dgm:spPr>
      <dgm:t>
        <a:bodyPr/>
        <a:lstStyle/>
        <a:p>
          <a:r>
            <a:rPr lang="en-US" dirty="0" err="1" smtClean="0"/>
            <a:t>Visão</a:t>
          </a:r>
          <a:r>
            <a:rPr lang="en-US" dirty="0" smtClean="0"/>
            <a:t> de </a:t>
          </a:r>
          <a:r>
            <a:rPr lang="en-US" dirty="0" err="1" smtClean="0"/>
            <a:t>futuro</a:t>
          </a:r>
          <a:endParaRPr lang="en-US" dirty="0"/>
        </a:p>
      </dgm:t>
    </dgm:pt>
    <dgm:pt modelId="{DB04E595-A8C3-4A41-9CA2-EAE5D49DA7C3}" type="parTrans" cxnId="{E34F880B-79CC-9F40-A74C-CD534FD28283}">
      <dgm:prSet/>
      <dgm:spPr/>
      <dgm:t>
        <a:bodyPr/>
        <a:lstStyle/>
        <a:p>
          <a:endParaRPr lang="en-US"/>
        </a:p>
      </dgm:t>
    </dgm:pt>
    <dgm:pt modelId="{4523AC13-1C87-FC4C-B402-6E9DBFDDDB9B}" type="sibTrans" cxnId="{E34F880B-79CC-9F40-A74C-CD534FD28283}">
      <dgm:prSet/>
      <dgm:spPr>
        <a:solidFill>
          <a:srgbClr val="2E3822"/>
        </a:solidFill>
        <a:ln>
          <a:solidFill>
            <a:srgbClr val="2E3822"/>
          </a:solidFill>
        </a:ln>
      </dgm:spPr>
      <dgm:t>
        <a:bodyPr/>
        <a:lstStyle/>
        <a:p>
          <a:endParaRPr lang="en-US"/>
        </a:p>
      </dgm:t>
    </dgm:pt>
    <dgm:pt modelId="{F3A43011-DBD0-2143-A224-7773EC599B81}">
      <dgm:prSet phldrT="[Text]"/>
      <dgm:spPr>
        <a:solidFill>
          <a:srgbClr val="576D32"/>
        </a:solidFill>
        <a:ln>
          <a:noFill/>
        </a:ln>
      </dgm:spPr>
      <dgm:t>
        <a:bodyPr/>
        <a:lstStyle/>
        <a:p>
          <a:r>
            <a:rPr lang="en-US" dirty="0" err="1" smtClean="0"/>
            <a:t>Mapa</a:t>
          </a:r>
          <a:r>
            <a:rPr lang="en-US" dirty="0" smtClean="0"/>
            <a:t> do </a:t>
          </a:r>
          <a:r>
            <a:rPr lang="en-US" dirty="0" err="1" smtClean="0"/>
            <a:t>conhecimento</a:t>
          </a:r>
          <a:endParaRPr lang="en-US" dirty="0"/>
        </a:p>
      </dgm:t>
    </dgm:pt>
    <dgm:pt modelId="{9507F887-F990-FE4B-9703-C043425D97B7}" type="parTrans" cxnId="{0108CA1A-80FF-A844-80D5-B7F97597D2B2}">
      <dgm:prSet/>
      <dgm:spPr/>
      <dgm:t>
        <a:bodyPr/>
        <a:lstStyle/>
        <a:p>
          <a:endParaRPr lang="en-US"/>
        </a:p>
      </dgm:t>
    </dgm:pt>
    <dgm:pt modelId="{C2D9A203-B497-A640-B354-34B3598F14E0}" type="sibTrans" cxnId="{0108CA1A-80FF-A844-80D5-B7F97597D2B2}">
      <dgm:prSet/>
      <dgm:spPr>
        <a:ln>
          <a:solidFill>
            <a:srgbClr val="2E3822"/>
          </a:solidFill>
        </a:ln>
      </dgm:spPr>
      <dgm:t>
        <a:bodyPr/>
        <a:lstStyle/>
        <a:p>
          <a:endParaRPr lang="en-US"/>
        </a:p>
      </dgm:t>
    </dgm:pt>
    <dgm:pt modelId="{C5FD8AEB-DCBF-B746-A56B-C2C22CA9C346}">
      <dgm:prSet phldrT="[Text]"/>
      <dgm:spPr>
        <a:solidFill>
          <a:srgbClr val="576D32"/>
        </a:solidFill>
        <a:ln>
          <a:noFill/>
        </a:ln>
      </dgm:spPr>
      <dgm:t>
        <a:bodyPr/>
        <a:lstStyle/>
        <a:p>
          <a:r>
            <a:rPr lang="en-US" dirty="0" err="1" smtClean="0"/>
            <a:t>Evolução</a:t>
          </a:r>
          <a:r>
            <a:rPr lang="en-US" dirty="0" smtClean="0"/>
            <a:t> da </a:t>
          </a:r>
          <a:r>
            <a:rPr lang="en-US" dirty="0" err="1" smtClean="0"/>
            <a:t>maturidade</a:t>
          </a:r>
          <a:r>
            <a:rPr lang="en-US" dirty="0" smtClean="0"/>
            <a:t> </a:t>
          </a:r>
          <a:r>
            <a:rPr lang="en-US" dirty="0" err="1" smtClean="0"/>
            <a:t>tecnológica</a:t>
          </a:r>
          <a:r>
            <a:rPr lang="en-US" dirty="0" smtClean="0"/>
            <a:t> das </a:t>
          </a:r>
          <a:r>
            <a:rPr lang="en-US" dirty="0" err="1" smtClean="0"/>
            <a:t>rotas</a:t>
          </a:r>
          <a:endParaRPr lang="en-US" dirty="0"/>
        </a:p>
      </dgm:t>
    </dgm:pt>
    <dgm:pt modelId="{D20AC786-08E8-4345-8F5B-D9AAC4B20D70}" type="parTrans" cxnId="{A797079E-43AA-784B-A96F-246D1FE1977A}">
      <dgm:prSet/>
      <dgm:spPr/>
      <dgm:t>
        <a:bodyPr/>
        <a:lstStyle/>
        <a:p>
          <a:endParaRPr lang="en-US"/>
        </a:p>
      </dgm:t>
    </dgm:pt>
    <dgm:pt modelId="{2A1B3524-717F-B74D-838E-FCC6C9EC7FA0}" type="sibTrans" cxnId="{A797079E-43AA-784B-A96F-246D1FE1977A}">
      <dgm:prSet/>
      <dgm:spPr>
        <a:ln>
          <a:solidFill>
            <a:srgbClr val="2E3822"/>
          </a:solidFill>
        </a:ln>
      </dgm:spPr>
      <dgm:t>
        <a:bodyPr/>
        <a:lstStyle/>
        <a:p>
          <a:endParaRPr lang="en-US"/>
        </a:p>
      </dgm:t>
    </dgm:pt>
    <dgm:pt modelId="{7BA94C3A-C0B8-C342-AA9B-CAA767ED5748}">
      <dgm:prSet phldrT="[Text]"/>
      <dgm:spPr>
        <a:solidFill>
          <a:srgbClr val="576D32"/>
        </a:solidFill>
        <a:ln>
          <a:noFill/>
        </a:ln>
      </dgm:spPr>
      <dgm:t>
        <a:bodyPr/>
        <a:lstStyle/>
        <a:p>
          <a:r>
            <a:rPr lang="en-US" dirty="0" err="1" smtClean="0"/>
            <a:t>Priorização</a:t>
          </a:r>
          <a:endParaRPr lang="en-US" dirty="0"/>
        </a:p>
      </dgm:t>
    </dgm:pt>
    <dgm:pt modelId="{3F308928-EAE5-8A4F-9528-AF75C303EC5E}" type="parTrans" cxnId="{AFCA80AB-DCE9-2847-9AEC-5C7C7EC2BEBB}">
      <dgm:prSet/>
      <dgm:spPr/>
      <dgm:t>
        <a:bodyPr/>
        <a:lstStyle/>
        <a:p>
          <a:endParaRPr lang="en-US"/>
        </a:p>
      </dgm:t>
    </dgm:pt>
    <dgm:pt modelId="{8C27062D-9B7A-604B-B8E5-644E9398AE38}" type="sibTrans" cxnId="{AFCA80AB-DCE9-2847-9AEC-5C7C7EC2BEBB}">
      <dgm:prSet/>
      <dgm:spPr>
        <a:ln>
          <a:solidFill>
            <a:srgbClr val="2E3822"/>
          </a:solidFill>
        </a:ln>
      </dgm:spPr>
      <dgm:t>
        <a:bodyPr/>
        <a:lstStyle/>
        <a:p>
          <a:endParaRPr lang="en-US"/>
        </a:p>
      </dgm:t>
    </dgm:pt>
    <dgm:pt modelId="{9D643F1C-3CE8-B841-A71B-C1ADC2BFA35B}" type="pres">
      <dgm:prSet presAssocID="{BF9BFD18-1F6A-2C49-B802-A82B0C4FA8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FDF13D-2224-E848-A206-3E6B82BCF2A8}" type="pres">
      <dgm:prSet presAssocID="{34CA7B6D-8208-A644-80C2-928E11C3808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E719B6-6200-5C4E-ABF6-69FBD1A634E7}" type="pres">
      <dgm:prSet presAssocID="{34CA7B6D-8208-A644-80C2-928E11C3808F}" presName="spNode" presStyleCnt="0"/>
      <dgm:spPr/>
      <dgm:t>
        <a:bodyPr/>
        <a:lstStyle/>
        <a:p>
          <a:endParaRPr lang="pt-BR"/>
        </a:p>
      </dgm:t>
    </dgm:pt>
    <dgm:pt modelId="{D385F7E7-1FED-6C4A-BEE8-0D1E721343B6}" type="pres">
      <dgm:prSet presAssocID="{4523AC13-1C87-FC4C-B402-6E9DBFDDDB9B}" presName="sibTrans" presStyleLbl="sibTrans1D1" presStyleIdx="0" presStyleCnt="4"/>
      <dgm:spPr/>
      <dgm:t>
        <a:bodyPr/>
        <a:lstStyle/>
        <a:p>
          <a:endParaRPr lang="en-US"/>
        </a:p>
      </dgm:t>
    </dgm:pt>
    <dgm:pt modelId="{05CD3990-E26B-8F41-8B30-B202907BD775}" type="pres">
      <dgm:prSet presAssocID="{F3A43011-DBD0-2143-A224-7773EC599B8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4FB3C-8997-4247-95D8-B8DD90F24D33}" type="pres">
      <dgm:prSet presAssocID="{F3A43011-DBD0-2143-A224-7773EC599B81}" presName="spNode" presStyleCnt="0"/>
      <dgm:spPr/>
      <dgm:t>
        <a:bodyPr/>
        <a:lstStyle/>
        <a:p>
          <a:endParaRPr lang="pt-BR"/>
        </a:p>
      </dgm:t>
    </dgm:pt>
    <dgm:pt modelId="{DA1C2582-3985-5248-9EB6-BE658383F293}" type="pres">
      <dgm:prSet presAssocID="{C2D9A203-B497-A640-B354-34B3598F14E0}" presName="sibTrans" presStyleLbl="sibTrans1D1" presStyleIdx="1" presStyleCnt="4"/>
      <dgm:spPr/>
      <dgm:t>
        <a:bodyPr/>
        <a:lstStyle/>
        <a:p>
          <a:endParaRPr lang="en-US"/>
        </a:p>
      </dgm:t>
    </dgm:pt>
    <dgm:pt modelId="{21544291-B9B7-BE4F-8527-584D96A48BFE}" type="pres">
      <dgm:prSet presAssocID="{C5FD8AEB-DCBF-B746-A56B-C2C22CA9C34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5CE1F0-38E3-334F-AC15-A8DD3D2F7F7F}" type="pres">
      <dgm:prSet presAssocID="{C5FD8AEB-DCBF-B746-A56B-C2C22CA9C346}" presName="spNode" presStyleCnt="0"/>
      <dgm:spPr/>
      <dgm:t>
        <a:bodyPr/>
        <a:lstStyle/>
        <a:p>
          <a:endParaRPr lang="pt-BR"/>
        </a:p>
      </dgm:t>
    </dgm:pt>
    <dgm:pt modelId="{C8A3BE3D-6BA9-3347-8A66-E3FF8FF3BE24}" type="pres">
      <dgm:prSet presAssocID="{2A1B3524-717F-B74D-838E-FCC6C9EC7FA0}" presName="sibTrans" presStyleLbl="sibTrans1D1" presStyleIdx="2" presStyleCnt="4"/>
      <dgm:spPr/>
      <dgm:t>
        <a:bodyPr/>
        <a:lstStyle/>
        <a:p>
          <a:endParaRPr lang="en-US"/>
        </a:p>
      </dgm:t>
    </dgm:pt>
    <dgm:pt modelId="{655EBB1A-9696-254B-89C0-D2A78CFC466F}" type="pres">
      <dgm:prSet presAssocID="{7BA94C3A-C0B8-C342-AA9B-CAA767ED574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C4344A-700A-2843-95EC-3636AFAD7570}" type="pres">
      <dgm:prSet presAssocID="{7BA94C3A-C0B8-C342-AA9B-CAA767ED5748}" presName="spNode" presStyleCnt="0"/>
      <dgm:spPr/>
      <dgm:t>
        <a:bodyPr/>
        <a:lstStyle/>
        <a:p>
          <a:endParaRPr lang="pt-BR"/>
        </a:p>
      </dgm:t>
    </dgm:pt>
    <dgm:pt modelId="{A5066F33-6D1E-824E-A710-97D8358CC965}" type="pres">
      <dgm:prSet presAssocID="{8C27062D-9B7A-604B-B8E5-644E9398AE38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0EBAA831-7A17-DD45-8CA5-AEB92D28BD1D}" type="presOf" srcId="{C2D9A203-B497-A640-B354-34B3598F14E0}" destId="{DA1C2582-3985-5248-9EB6-BE658383F293}" srcOrd="0" destOrd="0" presId="urn:microsoft.com/office/officeart/2005/8/layout/cycle5"/>
    <dgm:cxn modelId="{E34F880B-79CC-9F40-A74C-CD534FD28283}" srcId="{BF9BFD18-1F6A-2C49-B802-A82B0C4FA8F7}" destId="{34CA7B6D-8208-A644-80C2-928E11C3808F}" srcOrd="0" destOrd="0" parTransId="{DB04E595-A8C3-4A41-9CA2-EAE5D49DA7C3}" sibTransId="{4523AC13-1C87-FC4C-B402-6E9DBFDDDB9B}"/>
    <dgm:cxn modelId="{DC93FF8C-61B4-8048-9FE5-DAB6399AE565}" type="presOf" srcId="{F3A43011-DBD0-2143-A224-7773EC599B81}" destId="{05CD3990-E26B-8F41-8B30-B202907BD775}" srcOrd="0" destOrd="0" presId="urn:microsoft.com/office/officeart/2005/8/layout/cycle5"/>
    <dgm:cxn modelId="{C84D2E94-AE2C-AE40-9590-10857B693145}" type="presOf" srcId="{C5FD8AEB-DCBF-B746-A56B-C2C22CA9C346}" destId="{21544291-B9B7-BE4F-8527-584D96A48BFE}" srcOrd="0" destOrd="0" presId="urn:microsoft.com/office/officeart/2005/8/layout/cycle5"/>
    <dgm:cxn modelId="{AFCA80AB-DCE9-2847-9AEC-5C7C7EC2BEBB}" srcId="{BF9BFD18-1F6A-2C49-B802-A82B0C4FA8F7}" destId="{7BA94C3A-C0B8-C342-AA9B-CAA767ED5748}" srcOrd="3" destOrd="0" parTransId="{3F308928-EAE5-8A4F-9528-AF75C303EC5E}" sibTransId="{8C27062D-9B7A-604B-B8E5-644E9398AE38}"/>
    <dgm:cxn modelId="{98A53DAD-2AB2-144B-AC52-92391641D4D6}" type="presOf" srcId="{8C27062D-9B7A-604B-B8E5-644E9398AE38}" destId="{A5066F33-6D1E-824E-A710-97D8358CC965}" srcOrd="0" destOrd="0" presId="urn:microsoft.com/office/officeart/2005/8/layout/cycle5"/>
    <dgm:cxn modelId="{A797079E-43AA-784B-A96F-246D1FE1977A}" srcId="{BF9BFD18-1F6A-2C49-B802-A82B0C4FA8F7}" destId="{C5FD8AEB-DCBF-B746-A56B-C2C22CA9C346}" srcOrd="2" destOrd="0" parTransId="{D20AC786-08E8-4345-8F5B-D9AAC4B20D70}" sibTransId="{2A1B3524-717F-B74D-838E-FCC6C9EC7FA0}"/>
    <dgm:cxn modelId="{461A0912-78D5-4746-A64F-1F557EDB56C4}" type="presOf" srcId="{34CA7B6D-8208-A644-80C2-928E11C3808F}" destId="{34FDF13D-2224-E848-A206-3E6B82BCF2A8}" srcOrd="0" destOrd="0" presId="urn:microsoft.com/office/officeart/2005/8/layout/cycle5"/>
    <dgm:cxn modelId="{2ACBF54F-7261-2E43-90AD-C220DA02E006}" type="presOf" srcId="{7BA94C3A-C0B8-C342-AA9B-CAA767ED5748}" destId="{655EBB1A-9696-254B-89C0-D2A78CFC466F}" srcOrd="0" destOrd="0" presId="urn:microsoft.com/office/officeart/2005/8/layout/cycle5"/>
    <dgm:cxn modelId="{461083E1-9DD6-0446-A96D-CA2F230DBB1B}" type="presOf" srcId="{BF9BFD18-1F6A-2C49-B802-A82B0C4FA8F7}" destId="{9D643F1C-3CE8-B841-A71B-C1ADC2BFA35B}" srcOrd="0" destOrd="0" presId="urn:microsoft.com/office/officeart/2005/8/layout/cycle5"/>
    <dgm:cxn modelId="{0108CA1A-80FF-A844-80D5-B7F97597D2B2}" srcId="{BF9BFD18-1F6A-2C49-B802-A82B0C4FA8F7}" destId="{F3A43011-DBD0-2143-A224-7773EC599B81}" srcOrd="1" destOrd="0" parTransId="{9507F887-F990-FE4B-9703-C043425D97B7}" sibTransId="{C2D9A203-B497-A640-B354-34B3598F14E0}"/>
    <dgm:cxn modelId="{A9340C54-7A5B-C648-805E-C967203D7E96}" type="presOf" srcId="{2A1B3524-717F-B74D-838E-FCC6C9EC7FA0}" destId="{C8A3BE3D-6BA9-3347-8A66-E3FF8FF3BE24}" srcOrd="0" destOrd="0" presId="urn:microsoft.com/office/officeart/2005/8/layout/cycle5"/>
    <dgm:cxn modelId="{10C06674-826F-834D-BD77-D18E5044640B}" type="presOf" srcId="{4523AC13-1C87-FC4C-B402-6E9DBFDDDB9B}" destId="{D385F7E7-1FED-6C4A-BEE8-0D1E721343B6}" srcOrd="0" destOrd="0" presId="urn:microsoft.com/office/officeart/2005/8/layout/cycle5"/>
    <dgm:cxn modelId="{02B94F7A-3D08-D648-8FA2-669470EE9657}" type="presParOf" srcId="{9D643F1C-3CE8-B841-A71B-C1ADC2BFA35B}" destId="{34FDF13D-2224-E848-A206-3E6B82BCF2A8}" srcOrd="0" destOrd="0" presId="urn:microsoft.com/office/officeart/2005/8/layout/cycle5"/>
    <dgm:cxn modelId="{1317C01D-15C7-1B44-B4E5-8194E375F0CC}" type="presParOf" srcId="{9D643F1C-3CE8-B841-A71B-C1ADC2BFA35B}" destId="{0BE719B6-6200-5C4E-ABF6-69FBD1A634E7}" srcOrd="1" destOrd="0" presId="urn:microsoft.com/office/officeart/2005/8/layout/cycle5"/>
    <dgm:cxn modelId="{F1F1DA5D-897C-EE47-93CF-36CE309DB216}" type="presParOf" srcId="{9D643F1C-3CE8-B841-A71B-C1ADC2BFA35B}" destId="{D385F7E7-1FED-6C4A-BEE8-0D1E721343B6}" srcOrd="2" destOrd="0" presId="urn:microsoft.com/office/officeart/2005/8/layout/cycle5"/>
    <dgm:cxn modelId="{CEABB9A5-F157-A040-87FE-A95982761456}" type="presParOf" srcId="{9D643F1C-3CE8-B841-A71B-C1ADC2BFA35B}" destId="{05CD3990-E26B-8F41-8B30-B202907BD775}" srcOrd="3" destOrd="0" presId="urn:microsoft.com/office/officeart/2005/8/layout/cycle5"/>
    <dgm:cxn modelId="{CEA4244F-E6B6-2E40-AFEB-512606CAF578}" type="presParOf" srcId="{9D643F1C-3CE8-B841-A71B-C1ADC2BFA35B}" destId="{85C4FB3C-8997-4247-95D8-B8DD90F24D33}" srcOrd="4" destOrd="0" presId="urn:microsoft.com/office/officeart/2005/8/layout/cycle5"/>
    <dgm:cxn modelId="{542AB77D-E546-124C-87F7-09BC1630B2AE}" type="presParOf" srcId="{9D643F1C-3CE8-B841-A71B-C1ADC2BFA35B}" destId="{DA1C2582-3985-5248-9EB6-BE658383F293}" srcOrd="5" destOrd="0" presId="urn:microsoft.com/office/officeart/2005/8/layout/cycle5"/>
    <dgm:cxn modelId="{3B1CBB00-EE7F-D142-A090-882890780EE4}" type="presParOf" srcId="{9D643F1C-3CE8-B841-A71B-C1ADC2BFA35B}" destId="{21544291-B9B7-BE4F-8527-584D96A48BFE}" srcOrd="6" destOrd="0" presId="urn:microsoft.com/office/officeart/2005/8/layout/cycle5"/>
    <dgm:cxn modelId="{E4FF7A46-EF8F-474B-9099-70248797F31F}" type="presParOf" srcId="{9D643F1C-3CE8-B841-A71B-C1ADC2BFA35B}" destId="{CB5CE1F0-38E3-334F-AC15-A8DD3D2F7F7F}" srcOrd="7" destOrd="0" presId="urn:microsoft.com/office/officeart/2005/8/layout/cycle5"/>
    <dgm:cxn modelId="{D91BF7FF-DBCD-1C49-A4AE-BFE23A9B930A}" type="presParOf" srcId="{9D643F1C-3CE8-B841-A71B-C1ADC2BFA35B}" destId="{C8A3BE3D-6BA9-3347-8A66-E3FF8FF3BE24}" srcOrd="8" destOrd="0" presId="urn:microsoft.com/office/officeart/2005/8/layout/cycle5"/>
    <dgm:cxn modelId="{CC143D07-B5B3-474F-9025-93A99E48902C}" type="presParOf" srcId="{9D643F1C-3CE8-B841-A71B-C1ADC2BFA35B}" destId="{655EBB1A-9696-254B-89C0-D2A78CFC466F}" srcOrd="9" destOrd="0" presId="urn:microsoft.com/office/officeart/2005/8/layout/cycle5"/>
    <dgm:cxn modelId="{7A12B3E9-E6B6-CD42-AAEA-4047559F586B}" type="presParOf" srcId="{9D643F1C-3CE8-B841-A71B-C1ADC2BFA35B}" destId="{DDC4344A-700A-2843-95EC-3636AFAD7570}" srcOrd="10" destOrd="0" presId="urn:microsoft.com/office/officeart/2005/8/layout/cycle5"/>
    <dgm:cxn modelId="{96BEFA19-9A06-7842-A844-896EFC2E4D71}" type="presParOf" srcId="{9D643F1C-3CE8-B841-A71B-C1ADC2BFA35B}" destId="{A5066F33-6D1E-824E-A710-97D8358CC965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8D2ED2-A029-D340-AEEB-E39DCC00772D}" type="doc">
      <dgm:prSet loTypeId="urn:microsoft.com/office/officeart/2005/8/layout/l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6C2A39-94CA-4241-A98F-7541766D29E1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400" dirty="0" smtClean="0"/>
            <a:t>1</a:t>
          </a:r>
          <a:r>
            <a:rPr lang="en-US" sz="2400" baseline="30000" dirty="0" smtClean="0"/>
            <a:t>o</a:t>
          </a:r>
          <a:r>
            <a:rPr lang="en-US" sz="2400" dirty="0" smtClean="0"/>
            <a:t> </a:t>
          </a:r>
          <a:r>
            <a:rPr lang="en-US" sz="2400" dirty="0" err="1" smtClean="0"/>
            <a:t>Nível</a:t>
          </a:r>
          <a:endParaRPr lang="en-US" sz="2400" dirty="0"/>
        </a:p>
      </dgm:t>
    </dgm:pt>
    <dgm:pt modelId="{CC10993F-EF91-A445-80E8-1A4EB7894AE6}" type="parTrans" cxnId="{962A6904-3DAA-6348-BEDF-E53ABD27A23F}">
      <dgm:prSet/>
      <dgm:spPr/>
      <dgm:t>
        <a:bodyPr/>
        <a:lstStyle/>
        <a:p>
          <a:endParaRPr lang="en-US"/>
        </a:p>
      </dgm:t>
    </dgm:pt>
    <dgm:pt modelId="{C71E1BAC-9909-7347-A377-C7D5E67A9A90}" type="sibTrans" cxnId="{962A6904-3DAA-6348-BEDF-E53ABD27A23F}">
      <dgm:prSet/>
      <dgm:spPr/>
      <dgm:t>
        <a:bodyPr/>
        <a:lstStyle/>
        <a:p>
          <a:endParaRPr lang="en-US"/>
        </a:p>
      </dgm:t>
    </dgm:pt>
    <dgm:pt modelId="{F9EE34FF-997D-8847-BAAD-79D0E593BBE3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BioTermo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Eólica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Armazenamento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smtClean="0"/>
            <a:t>FV</a:t>
          </a:r>
          <a:endParaRPr lang="en-US" sz="1800" dirty="0"/>
        </a:p>
      </dgm:t>
    </dgm:pt>
    <dgm:pt modelId="{725474A7-1B68-2E4C-9394-2406C4368592}" type="parTrans" cxnId="{31C4A629-CF6A-D443-AC09-C2676BC5FB0C}">
      <dgm:prSet/>
      <dgm:spPr/>
      <dgm:t>
        <a:bodyPr/>
        <a:lstStyle/>
        <a:p>
          <a:endParaRPr lang="en-US"/>
        </a:p>
      </dgm:t>
    </dgm:pt>
    <dgm:pt modelId="{1DFC4685-B888-E746-9E3F-D996C0FFFC9F}" type="sibTrans" cxnId="{31C4A629-CF6A-D443-AC09-C2676BC5FB0C}">
      <dgm:prSet/>
      <dgm:spPr/>
      <dgm:t>
        <a:bodyPr/>
        <a:lstStyle/>
        <a:p>
          <a:endParaRPr lang="en-US"/>
        </a:p>
      </dgm:t>
    </dgm:pt>
    <dgm:pt modelId="{51D20C07-A5C4-074E-9AAE-D960555871ED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smtClean="0"/>
            <a:t>O&amp;M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PAC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FACT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REN</a:t>
          </a:r>
          <a:endParaRPr lang="en-US" sz="1800" dirty="0"/>
        </a:p>
      </dgm:t>
    </dgm:pt>
    <dgm:pt modelId="{4CE0B6ED-3DB0-F14D-890C-25C14047CAE7}" type="parTrans" cxnId="{B8001670-0D3C-604C-A0FF-BD23AE8685EB}">
      <dgm:prSet/>
      <dgm:spPr/>
      <dgm:t>
        <a:bodyPr/>
        <a:lstStyle/>
        <a:p>
          <a:endParaRPr lang="en-US"/>
        </a:p>
      </dgm:t>
    </dgm:pt>
    <dgm:pt modelId="{A1744520-8CCD-E447-9042-1CA99A84F2CD}" type="sibTrans" cxnId="{B8001670-0D3C-604C-A0FF-BD23AE8685EB}">
      <dgm:prSet/>
      <dgm:spPr/>
      <dgm:t>
        <a:bodyPr/>
        <a:lstStyle/>
        <a:p>
          <a:endParaRPr lang="en-US"/>
        </a:p>
      </dgm:t>
    </dgm:pt>
    <dgm:pt modelId="{93BD04DF-C338-634D-9D7D-E7C05846216E}">
      <dgm:prSet phldrT="[Text]" custT="1"/>
      <dgm:spPr>
        <a:solidFill>
          <a:srgbClr val="385723"/>
        </a:solidFill>
      </dgm:spPr>
      <dgm:t>
        <a:bodyPr/>
        <a:lstStyle/>
        <a:p>
          <a:r>
            <a:rPr lang="en-US" sz="2400" dirty="0" smtClean="0"/>
            <a:t>2</a:t>
          </a:r>
          <a:r>
            <a:rPr lang="en-US" sz="2400" baseline="30000" dirty="0" smtClean="0"/>
            <a:t>o</a:t>
          </a:r>
          <a:r>
            <a:rPr lang="en-US" sz="2400" dirty="0" smtClean="0"/>
            <a:t> </a:t>
          </a:r>
          <a:r>
            <a:rPr lang="en-US" sz="2400" dirty="0" err="1" smtClean="0"/>
            <a:t>Nível</a:t>
          </a:r>
          <a:endParaRPr lang="en-US" sz="2400" dirty="0"/>
        </a:p>
      </dgm:t>
    </dgm:pt>
    <dgm:pt modelId="{868653C7-CDBB-6E45-90B7-9A62C364590C}" type="parTrans" cxnId="{0BF3117B-D615-FD40-BDF7-AAF5B6B4BE70}">
      <dgm:prSet/>
      <dgm:spPr/>
      <dgm:t>
        <a:bodyPr/>
        <a:lstStyle/>
        <a:p>
          <a:endParaRPr lang="en-US"/>
        </a:p>
      </dgm:t>
    </dgm:pt>
    <dgm:pt modelId="{1F5AE098-E29D-A14D-9965-EAB8860DF468}" type="sibTrans" cxnId="{0BF3117B-D615-FD40-BDF7-AAF5B6B4BE70}">
      <dgm:prSet/>
      <dgm:spPr/>
      <dgm:t>
        <a:bodyPr/>
        <a:lstStyle/>
        <a:p>
          <a:endParaRPr lang="en-US"/>
        </a:p>
      </dgm:t>
    </dgm:pt>
    <dgm:pt modelId="{28FB0676-8429-444D-A70C-75FFDE75CDF2}">
      <dgm:prSet phldrT="[Text]" custT="1"/>
      <dgm:spPr>
        <a:solidFill>
          <a:srgbClr val="385723"/>
        </a:solidFill>
      </dgm:spPr>
      <dgm:t>
        <a:bodyPr/>
        <a:lstStyle/>
        <a:p>
          <a:r>
            <a:rPr lang="en-US" sz="2400" dirty="0" smtClean="0"/>
            <a:t>3</a:t>
          </a:r>
          <a:r>
            <a:rPr lang="en-US" sz="2400" baseline="30000" dirty="0" smtClean="0"/>
            <a:t>o</a:t>
          </a:r>
          <a:r>
            <a:rPr lang="en-US" sz="2400" dirty="0" smtClean="0"/>
            <a:t> </a:t>
          </a:r>
          <a:r>
            <a:rPr lang="en-US" sz="2400" dirty="0" err="1" smtClean="0"/>
            <a:t>Nível</a:t>
          </a:r>
          <a:endParaRPr lang="en-US" sz="2400" dirty="0"/>
        </a:p>
      </dgm:t>
    </dgm:pt>
    <dgm:pt modelId="{9180AE9C-280C-594C-9C7F-B4ADAA8D69F3}" type="parTrans" cxnId="{49126903-A436-4740-8E10-505B77F77757}">
      <dgm:prSet/>
      <dgm:spPr/>
      <dgm:t>
        <a:bodyPr/>
        <a:lstStyle/>
        <a:p>
          <a:endParaRPr lang="en-US"/>
        </a:p>
      </dgm:t>
    </dgm:pt>
    <dgm:pt modelId="{C6D6654C-7945-BC48-843B-0EA554012552}" type="sibTrans" cxnId="{49126903-A436-4740-8E10-505B77F77757}">
      <dgm:prSet/>
      <dgm:spPr/>
      <dgm:t>
        <a:bodyPr/>
        <a:lstStyle/>
        <a:p>
          <a:endParaRPr lang="en-US"/>
        </a:p>
      </dgm:t>
    </dgm:pt>
    <dgm:pt modelId="{7E5541C1-AE9D-5E43-834B-476374B994B7}">
      <dgm:prSet phldrT="[Text]" custT="1"/>
      <dgm:spPr>
        <a:solidFill>
          <a:srgbClr val="E2F0D9">
            <a:alpha val="90000"/>
          </a:srgb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Helioterm</a:t>
          </a:r>
          <a:r>
            <a:rPr lang="en-US" sz="1800" dirty="0" smtClean="0"/>
            <a:t>.</a:t>
          </a:r>
        </a:p>
        <a:p>
          <a:pPr algn="l">
            <a:lnSpc>
              <a:spcPct val="60000"/>
            </a:lnSpc>
          </a:pPr>
          <a:r>
            <a:rPr lang="en-US" sz="1800" dirty="0" err="1" smtClean="0"/>
            <a:t>Oceano</a:t>
          </a:r>
          <a:endParaRPr lang="en-US" sz="1800" dirty="0"/>
        </a:p>
      </dgm:t>
    </dgm:pt>
    <dgm:pt modelId="{4015B3CE-7D34-4A4D-98DF-7ECEF4113A76}" type="parTrans" cxnId="{2C624420-B170-9D49-BE38-A4CA50BBAE2C}">
      <dgm:prSet/>
      <dgm:spPr/>
      <dgm:t>
        <a:bodyPr/>
        <a:lstStyle/>
        <a:p>
          <a:endParaRPr lang="en-US"/>
        </a:p>
      </dgm:t>
    </dgm:pt>
    <dgm:pt modelId="{CC36B8BD-635B-904B-87B7-5AA7CDCD0F7A}" type="sibTrans" cxnId="{2C624420-B170-9D49-BE38-A4CA50BBAE2C}">
      <dgm:prSet/>
      <dgm:spPr/>
      <dgm:t>
        <a:bodyPr/>
        <a:lstStyle/>
        <a:p>
          <a:endParaRPr lang="en-US"/>
        </a:p>
      </dgm:t>
    </dgm:pt>
    <dgm:pt modelId="{E931EC33-C3F0-6647-BD8E-FA8AA04FDA18}">
      <dgm:prSet phldrT="[Text]" custT="1"/>
      <dgm:spPr>
        <a:solidFill>
          <a:srgbClr val="A9D18E">
            <a:alpha val="90000"/>
          </a:srgb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Supercondutor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smtClean="0"/>
            <a:t>C. </a:t>
          </a:r>
          <a:r>
            <a:rPr lang="en-US" sz="1800" dirty="0" err="1" smtClean="0"/>
            <a:t>Isolado</a:t>
          </a:r>
          <a:endParaRPr lang="en-US" sz="1800" dirty="0"/>
        </a:p>
      </dgm:t>
    </dgm:pt>
    <dgm:pt modelId="{225DBF6E-5170-7E4A-B69D-A797982A64E6}" type="parTrans" cxnId="{68C03572-3E4A-BD4F-9D22-F5AF08F6F419}">
      <dgm:prSet/>
      <dgm:spPr/>
      <dgm:t>
        <a:bodyPr/>
        <a:lstStyle/>
        <a:p>
          <a:endParaRPr lang="en-US"/>
        </a:p>
      </dgm:t>
    </dgm:pt>
    <dgm:pt modelId="{DCFE1406-E3CC-254C-AFF9-1D5AA521FF14}" type="sibTrans" cxnId="{68C03572-3E4A-BD4F-9D22-F5AF08F6F419}">
      <dgm:prSet/>
      <dgm:spPr/>
      <dgm:t>
        <a:bodyPr/>
        <a:lstStyle/>
        <a:p>
          <a:endParaRPr lang="en-US"/>
        </a:p>
      </dgm:t>
    </dgm:pt>
    <dgm:pt modelId="{5C6D9956-A722-4043-BB5C-8D2EE1FC842B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Automação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Qualidade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smtClean="0"/>
            <a:t>GD e micro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 O&amp;M</a:t>
          </a:r>
          <a:endParaRPr lang="en-US" sz="1800" dirty="0"/>
        </a:p>
      </dgm:t>
    </dgm:pt>
    <dgm:pt modelId="{AA7B1293-D846-6B4D-BBC3-86B6763A4285}" type="parTrans" cxnId="{624DB52D-D9F7-9240-BFA5-9625E8DDEDB3}">
      <dgm:prSet/>
      <dgm:spPr/>
      <dgm:t>
        <a:bodyPr/>
        <a:lstStyle/>
        <a:p>
          <a:endParaRPr lang="en-US"/>
        </a:p>
      </dgm:t>
    </dgm:pt>
    <dgm:pt modelId="{D6BB3EE3-770D-3A45-9022-D7F09C8B5729}" type="sibTrans" cxnId="{624DB52D-D9F7-9240-BFA5-9625E8DDEDB3}">
      <dgm:prSet/>
      <dgm:spPr/>
      <dgm:t>
        <a:bodyPr/>
        <a:lstStyle/>
        <a:p>
          <a:endParaRPr lang="en-US"/>
        </a:p>
      </dgm:t>
    </dgm:pt>
    <dgm:pt modelId="{B5393BF8-AC1E-434A-9A54-76BEAC68312B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Indústria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Edificações</a:t>
          </a:r>
          <a:r>
            <a:rPr lang="en-US" sz="1800" dirty="0" smtClean="0"/>
            <a:t> </a:t>
          </a:r>
        </a:p>
      </dgm:t>
    </dgm:pt>
    <dgm:pt modelId="{4F8EBE90-9007-0E44-9BCC-337FCDEB5918}" type="parTrans" cxnId="{3ED50E5E-CB50-E84D-B870-60058CD9B14D}">
      <dgm:prSet/>
      <dgm:spPr/>
      <dgm:t>
        <a:bodyPr/>
        <a:lstStyle/>
        <a:p>
          <a:endParaRPr lang="en-US"/>
        </a:p>
      </dgm:t>
    </dgm:pt>
    <dgm:pt modelId="{B9BB2058-4829-EF45-9C43-36217D08041B}" type="sibTrans" cxnId="{3ED50E5E-CB50-E84D-B870-60058CD9B14D}">
      <dgm:prSet/>
      <dgm:spPr/>
      <dgm:t>
        <a:bodyPr/>
        <a:lstStyle/>
        <a:p>
          <a:endParaRPr lang="en-US"/>
        </a:p>
      </dgm:t>
    </dgm:pt>
    <dgm:pt modelId="{13E0C023-0D40-E14F-A1A4-845D7B79108D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smtClean="0"/>
            <a:t>SIE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MPO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RH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MPE</a:t>
          </a:r>
        </a:p>
      </dgm:t>
    </dgm:pt>
    <dgm:pt modelId="{C630E744-704A-B046-AB88-4D39AE17E825}" type="parTrans" cxnId="{E73A0272-2675-3F44-94DC-F1ABFCA438C6}">
      <dgm:prSet/>
      <dgm:spPr/>
      <dgm:t>
        <a:bodyPr/>
        <a:lstStyle/>
        <a:p>
          <a:endParaRPr lang="en-US"/>
        </a:p>
      </dgm:t>
    </dgm:pt>
    <dgm:pt modelId="{36C6874F-A0EA-3546-B5E0-38EFA793811C}" type="sibTrans" cxnId="{E73A0272-2675-3F44-94DC-F1ABFCA438C6}">
      <dgm:prSet/>
      <dgm:spPr/>
      <dgm:t>
        <a:bodyPr/>
        <a:lstStyle/>
        <a:p>
          <a:endParaRPr lang="en-US"/>
        </a:p>
      </dgm:t>
    </dgm:pt>
    <dgm:pt modelId="{B8653DA5-3B2E-6441-97B7-9CADD721D731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smtClean="0"/>
            <a:t>CC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Eq. AT e subst.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CA</a:t>
          </a:r>
        </a:p>
        <a:p>
          <a:pPr algn="l">
            <a:lnSpc>
              <a:spcPct val="60000"/>
            </a:lnSpc>
          </a:pPr>
          <a:r>
            <a:rPr lang="en-US" sz="1800" dirty="0" err="1" smtClean="0"/>
            <a:t>Condut</a:t>
          </a:r>
          <a:r>
            <a:rPr lang="en-US" sz="1800" dirty="0" smtClean="0"/>
            <a:t>. e </a:t>
          </a:r>
          <a:r>
            <a:rPr lang="en-US" sz="1800" dirty="0" err="1" smtClean="0"/>
            <a:t>Isod</a:t>
          </a:r>
          <a:endParaRPr lang="en-US" sz="1800" dirty="0" smtClean="0"/>
        </a:p>
      </dgm:t>
    </dgm:pt>
    <dgm:pt modelId="{03D909A7-6944-9F48-A4AC-F659F636EE0F}" type="sibTrans" cxnId="{112E97AD-07A2-9A48-8F66-251F800A929F}">
      <dgm:prSet/>
      <dgm:spPr/>
      <dgm:t>
        <a:bodyPr/>
        <a:lstStyle/>
        <a:p>
          <a:endParaRPr lang="en-US"/>
        </a:p>
      </dgm:t>
    </dgm:pt>
    <dgm:pt modelId="{E27BD284-2E07-DD4A-B801-D640F2256661}" type="parTrans" cxnId="{112E97AD-07A2-9A48-8F66-251F800A929F}">
      <dgm:prSet/>
      <dgm:spPr/>
      <dgm:t>
        <a:bodyPr/>
        <a:lstStyle/>
        <a:p>
          <a:endParaRPr lang="en-US"/>
        </a:p>
      </dgm:t>
    </dgm:pt>
    <dgm:pt modelId="{F0C2FFD4-E46F-E243-8FEB-C9DF9C278844}">
      <dgm:prSet phldrT="[Text]" custT="1"/>
      <dgm:spPr>
        <a:solidFill>
          <a:srgbClr val="E2F0D9">
            <a:alpha val="90000"/>
          </a:srgb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Hidro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smtClean="0"/>
            <a:t>SARR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H. &amp; CC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Nuclear</a:t>
          </a:r>
          <a:endParaRPr lang="en-US" sz="1800" dirty="0"/>
        </a:p>
      </dgm:t>
    </dgm:pt>
    <dgm:pt modelId="{222C9FF4-4518-9B4A-94A3-27CA5A252BE6}" type="sibTrans" cxnId="{20471E75-32BA-334B-8D4A-E55CF738CAC2}">
      <dgm:prSet/>
      <dgm:spPr/>
      <dgm:t>
        <a:bodyPr/>
        <a:lstStyle/>
        <a:p>
          <a:endParaRPr lang="en-US"/>
        </a:p>
      </dgm:t>
    </dgm:pt>
    <dgm:pt modelId="{EE9AAED2-FE13-2A45-A063-BE1E55F12C23}" type="parTrans" cxnId="{20471E75-32BA-334B-8D4A-E55CF738CAC2}">
      <dgm:prSet/>
      <dgm:spPr/>
      <dgm:t>
        <a:bodyPr/>
        <a:lstStyle/>
        <a:p>
          <a:endParaRPr lang="en-US"/>
        </a:p>
      </dgm:t>
    </dgm:pt>
    <dgm:pt modelId="{E43D5827-A08E-764C-8394-F919A6F04E6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smtClean="0"/>
            <a:t>TIC</a:t>
          </a:r>
        </a:p>
        <a:p>
          <a:pPr algn="l">
            <a:lnSpc>
              <a:spcPct val="60000"/>
            </a:lnSpc>
          </a:pPr>
          <a:r>
            <a:rPr lang="en-US" sz="1800" dirty="0" err="1" smtClean="0"/>
            <a:t>Compart</a:t>
          </a:r>
          <a:r>
            <a:rPr lang="en-US" sz="1800" dirty="0" smtClean="0"/>
            <a:t>.</a:t>
          </a:r>
        </a:p>
        <a:p>
          <a:pPr algn="l">
            <a:lnSpc>
              <a:spcPct val="60000"/>
            </a:lnSpc>
          </a:pPr>
          <a:r>
            <a:rPr lang="en-US" sz="1800" dirty="0" smtClean="0"/>
            <a:t>R. </a:t>
          </a:r>
          <a:r>
            <a:rPr lang="en-US" sz="1800" dirty="0" err="1" smtClean="0"/>
            <a:t>aérea</a:t>
          </a:r>
          <a:r>
            <a:rPr lang="en-US" sz="1800" dirty="0" smtClean="0"/>
            <a:t> e </a:t>
          </a:r>
          <a:r>
            <a:rPr lang="en-US" sz="1800" dirty="0" err="1" smtClean="0"/>
            <a:t>Subt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smtClean="0"/>
            <a:t>PAC</a:t>
          </a:r>
        </a:p>
      </dgm:t>
    </dgm:pt>
    <dgm:pt modelId="{004A715C-3CF9-C743-9108-DF76A66EE702}" type="parTrans" cxnId="{2709017A-16C8-374C-A22A-0A101BE3BF27}">
      <dgm:prSet/>
      <dgm:spPr/>
      <dgm:t>
        <a:bodyPr/>
        <a:lstStyle/>
        <a:p>
          <a:endParaRPr lang="en-US"/>
        </a:p>
      </dgm:t>
    </dgm:pt>
    <dgm:pt modelId="{65E8233F-11E0-4647-A82F-AF3E3FFDFE19}" type="sibTrans" cxnId="{2709017A-16C8-374C-A22A-0A101BE3BF27}">
      <dgm:prSet/>
      <dgm:spPr/>
      <dgm:t>
        <a:bodyPr/>
        <a:lstStyle/>
        <a:p>
          <a:endParaRPr lang="en-US"/>
        </a:p>
      </dgm:t>
    </dgm:pt>
    <dgm:pt modelId="{E7EDC254-EB68-1E49-9360-1A2B1224F8F0}">
      <dgm:prSet phldrT="[Text]" custT="1"/>
      <dgm:spPr>
        <a:solidFill>
          <a:srgbClr val="E2F0D9">
            <a:alpha val="90000"/>
          </a:srgb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smtClean="0"/>
            <a:t>Subst. &amp; Eq.</a:t>
          </a:r>
        </a:p>
        <a:p>
          <a:pPr algn="l">
            <a:lnSpc>
              <a:spcPct val="60000"/>
            </a:lnSpc>
          </a:pPr>
          <a:r>
            <a:rPr lang="en-US" sz="1800" dirty="0" err="1" smtClean="0"/>
            <a:t>Medição</a:t>
          </a:r>
          <a:r>
            <a:rPr lang="en-US" sz="1800" dirty="0" smtClean="0"/>
            <a:t> </a:t>
          </a:r>
          <a:r>
            <a:rPr lang="en-US" sz="1800" dirty="0" err="1" smtClean="0"/>
            <a:t>Avaç</a:t>
          </a:r>
          <a:r>
            <a:rPr lang="en-US" sz="1800" dirty="0" smtClean="0"/>
            <a:t>.</a:t>
          </a:r>
        </a:p>
        <a:p>
          <a:pPr algn="l">
            <a:lnSpc>
              <a:spcPct val="60000"/>
            </a:lnSpc>
          </a:pPr>
          <a:r>
            <a:rPr lang="en-US" sz="1800" dirty="0" err="1" smtClean="0"/>
            <a:t>Mobilidade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Seg</a:t>
          </a:r>
          <a:r>
            <a:rPr lang="en-US" sz="1800" dirty="0" smtClean="0"/>
            <a:t>. </a:t>
          </a:r>
          <a:r>
            <a:rPr lang="en-US" sz="1800" dirty="0" err="1" smtClean="0"/>
            <a:t>Cibernética</a:t>
          </a:r>
          <a:endParaRPr lang="en-US" sz="1800" dirty="0"/>
        </a:p>
      </dgm:t>
    </dgm:pt>
    <dgm:pt modelId="{20FB73E0-8288-B245-8F5E-495D5AFD0271}" type="sibTrans" cxnId="{B0A6829B-3C54-9747-A4D4-04AB8390AF0A}">
      <dgm:prSet/>
      <dgm:spPr/>
      <dgm:t>
        <a:bodyPr/>
        <a:lstStyle/>
        <a:p>
          <a:endParaRPr lang="en-US"/>
        </a:p>
      </dgm:t>
    </dgm:pt>
    <dgm:pt modelId="{8D993BF1-5242-464C-B8EB-721959FE445F}" type="parTrans" cxnId="{B0A6829B-3C54-9747-A4D4-04AB8390AF0A}">
      <dgm:prSet/>
      <dgm:spPr/>
      <dgm:t>
        <a:bodyPr/>
        <a:lstStyle/>
        <a:p>
          <a:endParaRPr lang="en-US"/>
        </a:p>
      </dgm:t>
    </dgm:pt>
    <dgm:pt modelId="{B719B3EF-D605-AE41-A3A2-BE7975EE28D9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Iluminação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Sanemaneto</a:t>
          </a:r>
          <a:endParaRPr lang="en-US" sz="1800" dirty="0" smtClean="0"/>
        </a:p>
      </dgm:t>
    </dgm:pt>
    <dgm:pt modelId="{D59FCE69-7648-7240-BDD8-DE38C38E82E0}" type="parTrans" cxnId="{138354C3-5514-184D-B39E-F416D53099F3}">
      <dgm:prSet/>
      <dgm:spPr/>
      <dgm:t>
        <a:bodyPr/>
        <a:lstStyle/>
        <a:p>
          <a:endParaRPr lang="en-US"/>
        </a:p>
      </dgm:t>
    </dgm:pt>
    <dgm:pt modelId="{AE89FFCC-9FD9-9442-8950-9E22C2813F26}" type="sibTrans" cxnId="{138354C3-5514-184D-B39E-F416D53099F3}">
      <dgm:prSet/>
      <dgm:spPr/>
      <dgm:t>
        <a:bodyPr/>
        <a:lstStyle/>
        <a:p>
          <a:endParaRPr lang="en-US"/>
        </a:p>
      </dgm:t>
    </dgm:pt>
    <dgm:pt modelId="{42069076-D95D-0C44-A106-E89F7AD578A2}">
      <dgm:prSet phldrT="[Text]" custT="1"/>
      <dgm:spPr>
        <a:solidFill>
          <a:srgbClr val="E2F0D9">
            <a:alpha val="90000"/>
          </a:srgb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smtClean="0"/>
            <a:t>ME&amp;M</a:t>
          </a:r>
        </a:p>
        <a:p>
          <a:pPr algn="l">
            <a:lnSpc>
              <a:spcPct val="60000"/>
            </a:lnSpc>
          </a:pPr>
          <a:r>
            <a:rPr lang="en-US" sz="1800" dirty="0" err="1" smtClean="0"/>
            <a:t>Institucionais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NRaC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Políticas</a:t>
          </a:r>
          <a:endParaRPr lang="en-US" sz="1800" dirty="0"/>
        </a:p>
      </dgm:t>
    </dgm:pt>
    <dgm:pt modelId="{DE86BF05-DABC-CB48-BF28-E413C80C51FD}" type="parTrans" cxnId="{0BBDC862-7A78-284D-8C60-CE580C0DB4F9}">
      <dgm:prSet/>
      <dgm:spPr/>
      <dgm:t>
        <a:bodyPr/>
        <a:lstStyle/>
        <a:p>
          <a:endParaRPr lang="en-US"/>
        </a:p>
      </dgm:t>
    </dgm:pt>
    <dgm:pt modelId="{9E024B5D-1C8F-8045-8767-1FE1D8CBC79D}" type="sibTrans" cxnId="{0BBDC862-7A78-284D-8C60-CE580C0DB4F9}">
      <dgm:prSet/>
      <dgm:spPr/>
      <dgm:t>
        <a:bodyPr/>
        <a:lstStyle/>
        <a:p>
          <a:endParaRPr lang="en-US"/>
        </a:p>
      </dgm:t>
    </dgm:pt>
    <dgm:pt modelId="{210CB331-C221-D447-8888-7147BE65F18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err="1" smtClean="0"/>
            <a:t>Regulação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err="1" smtClean="0"/>
            <a:t>Demanda</a:t>
          </a:r>
          <a:endParaRPr lang="en-US" sz="1800" dirty="0" smtClean="0"/>
        </a:p>
        <a:p>
          <a:pPr algn="l">
            <a:lnSpc>
              <a:spcPct val="60000"/>
            </a:lnSpc>
          </a:pPr>
          <a:r>
            <a:rPr lang="en-US" sz="1800" dirty="0" smtClean="0"/>
            <a:t>MP CT&amp;I</a:t>
          </a:r>
        </a:p>
        <a:p>
          <a:pPr algn="l">
            <a:lnSpc>
              <a:spcPct val="60000"/>
            </a:lnSpc>
          </a:pPr>
          <a:r>
            <a:rPr lang="en-US" sz="1800" dirty="0" err="1" smtClean="0"/>
            <a:t>Impacto</a:t>
          </a:r>
          <a:endParaRPr lang="en-US" sz="1800" dirty="0" smtClean="0"/>
        </a:p>
      </dgm:t>
    </dgm:pt>
    <dgm:pt modelId="{097AF385-828B-BF4F-A033-020A21F9994D}" type="parTrans" cxnId="{06C192CA-A3D5-654C-B3E6-D01E7E66AD3E}">
      <dgm:prSet/>
      <dgm:spPr/>
      <dgm:t>
        <a:bodyPr/>
        <a:lstStyle/>
        <a:p>
          <a:endParaRPr lang="en-US"/>
        </a:p>
      </dgm:t>
    </dgm:pt>
    <dgm:pt modelId="{F71245F6-6FB2-7549-9C64-C07B7936C199}" type="sibTrans" cxnId="{06C192CA-A3D5-654C-B3E6-D01E7E66AD3E}">
      <dgm:prSet/>
      <dgm:spPr/>
      <dgm:t>
        <a:bodyPr/>
        <a:lstStyle/>
        <a:p>
          <a:endParaRPr lang="en-US"/>
        </a:p>
      </dgm:t>
    </dgm:pt>
    <dgm:pt modelId="{7E35FA16-9C7F-E649-9BDC-2C68E861E8A5}">
      <dgm:prSet phldrT="[Text]" custT="1"/>
      <dgm:spPr>
        <a:solidFill>
          <a:srgbClr val="A9D18E">
            <a:alpha val="90000"/>
          </a:srgbClr>
        </a:solidFill>
      </dgm:spPr>
      <dgm:t>
        <a:bodyPr/>
        <a:lstStyle/>
        <a:p>
          <a:pPr algn="l">
            <a:lnSpc>
              <a:spcPct val="60000"/>
            </a:lnSpc>
          </a:pPr>
          <a:r>
            <a:rPr lang="en-US" sz="1800" dirty="0" smtClean="0"/>
            <a:t>….</a:t>
          </a:r>
          <a:endParaRPr lang="en-US" sz="1800" dirty="0"/>
        </a:p>
      </dgm:t>
    </dgm:pt>
    <dgm:pt modelId="{CAA1D0B8-57FB-7648-8309-4DB8251BE40D}" type="parTrans" cxnId="{E4329DB0-23B3-F84E-9061-5E76E199506C}">
      <dgm:prSet/>
      <dgm:spPr/>
      <dgm:t>
        <a:bodyPr/>
        <a:lstStyle/>
        <a:p>
          <a:endParaRPr lang="en-US"/>
        </a:p>
      </dgm:t>
    </dgm:pt>
    <dgm:pt modelId="{3AE20E8B-F929-FD4B-B2DD-8E4636CDBDE2}" type="sibTrans" cxnId="{E4329DB0-23B3-F84E-9061-5E76E199506C}">
      <dgm:prSet/>
      <dgm:spPr/>
      <dgm:t>
        <a:bodyPr/>
        <a:lstStyle/>
        <a:p>
          <a:endParaRPr lang="en-US"/>
        </a:p>
      </dgm:t>
    </dgm:pt>
    <dgm:pt modelId="{9BBA872F-9236-4E4C-A313-59E5CE4B9BC5}" type="pres">
      <dgm:prSet presAssocID="{9A8D2ED2-A029-D340-AEEB-E39DCC00772D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ABFB35E-ABFF-5944-8A00-18218C0B8B2B}" type="pres">
      <dgm:prSet presAssocID="{5F6C2A39-94CA-4241-A98F-7541766D29E1}" presName="horFlow" presStyleCnt="0"/>
      <dgm:spPr/>
    </dgm:pt>
    <dgm:pt modelId="{99630B54-3F15-7649-ADD9-F328FDA16DC1}" type="pres">
      <dgm:prSet presAssocID="{5F6C2A39-94CA-4241-A98F-7541766D29E1}" presName="bigChev" presStyleLbl="node1" presStyleIdx="0" presStyleCnt="3" custScaleX="66172"/>
      <dgm:spPr/>
      <dgm:t>
        <a:bodyPr/>
        <a:lstStyle/>
        <a:p>
          <a:endParaRPr lang="en-US"/>
        </a:p>
      </dgm:t>
    </dgm:pt>
    <dgm:pt modelId="{063CDDE2-2195-AF41-904C-A15B7EAA8203}" type="pres">
      <dgm:prSet presAssocID="{725474A7-1B68-2E4C-9394-2406C4368592}" presName="parTrans" presStyleCnt="0"/>
      <dgm:spPr/>
    </dgm:pt>
    <dgm:pt modelId="{D3D8D651-6987-7946-80F6-985410DE6876}" type="pres">
      <dgm:prSet presAssocID="{F9EE34FF-997D-8847-BAAD-79D0E593BBE3}" presName="node" presStyleLbl="alignAccFollowNode1" presStyleIdx="0" presStyleCnt="15" custScaleX="132821" custScaleY="1174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98CD4-3B9E-E440-88A0-7A9A20C8DC95}" type="pres">
      <dgm:prSet presAssocID="{1DFC4685-B888-E746-9E3F-D996C0FFFC9F}" presName="sibTrans" presStyleCnt="0"/>
      <dgm:spPr/>
    </dgm:pt>
    <dgm:pt modelId="{8E9ED74F-1D49-DC4C-899A-7F47E31CF7BC}" type="pres">
      <dgm:prSet presAssocID="{51D20C07-A5C4-074E-9AAE-D960555871ED}" presName="node" presStyleLbl="alignAccFollowNode1" presStyleIdx="1" presStyleCnt="15" custScaleX="82442" custScaleY="1174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61EA8E-9760-AE46-9A74-E1282977187E}" type="pres">
      <dgm:prSet presAssocID="{A1744520-8CCD-E447-9042-1CA99A84F2CD}" presName="sibTrans" presStyleCnt="0"/>
      <dgm:spPr/>
    </dgm:pt>
    <dgm:pt modelId="{47761177-C401-0D49-A9B7-A8ED0E66F0D7}" type="pres">
      <dgm:prSet presAssocID="{5C6D9956-A722-4043-BB5C-8D2EE1FC842B}" presName="node" presStyleLbl="alignAccFollowNode1" presStyleIdx="2" presStyleCnt="15" custScaleX="113592" custScaleY="1174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EEFBF-1B7C-404C-AC5A-71ADBF70CF11}" type="pres">
      <dgm:prSet presAssocID="{D6BB3EE3-770D-3A45-9022-D7F09C8B5729}" presName="sibTrans" presStyleCnt="0"/>
      <dgm:spPr/>
    </dgm:pt>
    <dgm:pt modelId="{C1E6C7BB-F3E7-364A-9E04-244BACB9E046}" type="pres">
      <dgm:prSet presAssocID="{B5393BF8-AC1E-434A-9A54-76BEAC68312B}" presName="node" presStyleLbl="alignAccFollowNode1" presStyleIdx="3" presStyleCnt="15" custScaleX="111503" custScaleY="1174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7DE6D-C908-6B4C-B8BD-A4A719A33D30}" type="pres">
      <dgm:prSet presAssocID="{B9BB2058-4829-EF45-9C43-36217D08041B}" presName="sibTrans" presStyleCnt="0"/>
      <dgm:spPr/>
    </dgm:pt>
    <dgm:pt modelId="{471506F8-3D03-7B42-ACFA-D5537E772B03}" type="pres">
      <dgm:prSet presAssocID="{13E0C023-0D40-E14F-A1A4-845D7B79108D}" presName="node" presStyleLbl="alignAccFollowNode1" presStyleIdx="4" presStyleCnt="15" custScaleX="83237" custScaleY="1174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FFF679-DB9C-2B48-9438-228CC8A8FA81}" type="pres">
      <dgm:prSet presAssocID="{5F6C2A39-94CA-4241-A98F-7541766D29E1}" presName="vSp" presStyleCnt="0"/>
      <dgm:spPr/>
    </dgm:pt>
    <dgm:pt modelId="{F09740BA-D786-D142-9FAB-126236230CB2}" type="pres">
      <dgm:prSet presAssocID="{93BD04DF-C338-634D-9D7D-E7C05846216E}" presName="horFlow" presStyleCnt="0"/>
      <dgm:spPr/>
    </dgm:pt>
    <dgm:pt modelId="{EE275D32-B4EB-6D49-BE6A-68074DC9250C}" type="pres">
      <dgm:prSet presAssocID="{93BD04DF-C338-634D-9D7D-E7C05846216E}" presName="bigChev" presStyleLbl="node1" presStyleIdx="1" presStyleCnt="3" custScaleX="66172"/>
      <dgm:spPr/>
      <dgm:t>
        <a:bodyPr/>
        <a:lstStyle/>
        <a:p>
          <a:endParaRPr lang="en-US"/>
        </a:p>
      </dgm:t>
    </dgm:pt>
    <dgm:pt modelId="{A3E8984E-596E-4C4D-8187-F9680FBBFDF8}" type="pres">
      <dgm:prSet presAssocID="{EE9AAED2-FE13-2A45-A063-BE1E55F12C23}" presName="parTrans" presStyleCnt="0"/>
      <dgm:spPr/>
    </dgm:pt>
    <dgm:pt modelId="{DC2013F4-464A-774D-9CC8-1CA941EF9E3D}" type="pres">
      <dgm:prSet presAssocID="{F0C2FFD4-E46F-E243-8FEB-C9DF9C278844}" presName="node" presStyleLbl="alignAccFollowNode1" presStyleIdx="5" presStyleCnt="15" custScaleX="87483" custScaleY="1198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E2FF4C-B494-4443-A1D2-B6681CC03944}" type="pres">
      <dgm:prSet presAssocID="{222C9FF4-4518-9B4A-94A3-27CA5A252BE6}" presName="sibTrans" presStyleCnt="0"/>
      <dgm:spPr/>
    </dgm:pt>
    <dgm:pt modelId="{AFE8FDDE-3831-CC44-BBE1-8E3ADE0D1CD0}" type="pres">
      <dgm:prSet presAssocID="{B8653DA5-3B2E-6441-97B7-9CADD721D731}" presName="node" presStyleLbl="alignAccFollowNode1" presStyleIdx="6" presStyleCnt="15" custScaleX="110600" custScaleY="1170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0A5D9E-C8EE-D646-BEFF-E282CFDD6864}" type="pres">
      <dgm:prSet presAssocID="{03D909A7-6944-9F48-A4AC-F659F636EE0F}" presName="sibTrans" presStyleCnt="0"/>
      <dgm:spPr/>
    </dgm:pt>
    <dgm:pt modelId="{E1BF0D30-B10E-A848-AF04-7A6A042AB9AE}" type="pres">
      <dgm:prSet presAssocID="{E43D5827-A08E-764C-8394-F919A6F04E64}" presName="node" presStyleLbl="alignAccFollowNode1" presStyleIdx="7" presStyleCnt="15" custScaleX="115078" custScaleY="1198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F3762-EE5C-7542-8696-A7CF04568813}" type="pres">
      <dgm:prSet presAssocID="{65E8233F-11E0-4647-A82F-AF3E3FFDFE19}" presName="sibTrans" presStyleCnt="0"/>
      <dgm:spPr/>
    </dgm:pt>
    <dgm:pt modelId="{C3E7A4B4-AC17-3F4C-8D22-444167C9F0F9}" type="pres">
      <dgm:prSet presAssocID="{B719B3EF-D605-AE41-A3A2-BE7975EE28D9}" presName="node" presStyleLbl="alignAccFollowNode1" presStyleIdx="8" presStyleCnt="15" custScaleX="102504" custScaleY="114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DE4575-B289-4342-A2E2-47450F630EDB}" type="pres">
      <dgm:prSet presAssocID="{AE89FFCC-9FD9-9442-8950-9E22C2813F26}" presName="sibTrans" presStyleCnt="0"/>
      <dgm:spPr/>
    </dgm:pt>
    <dgm:pt modelId="{C7552B70-7508-9C47-BE7F-42E6F5CB8D13}" type="pres">
      <dgm:prSet presAssocID="{210CB331-C221-D447-8888-7147BE65F18E}" presName="node" presStyleLbl="alignAccFollowNode1" presStyleIdx="9" presStyleCnt="15" custScaleY="1170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4B707-4CC3-9746-9872-A35C9F278283}" type="pres">
      <dgm:prSet presAssocID="{93BD04DF-C338-634D-9D7D-E7C05846216E}" presName="vSp" presStyleCnt="0"/>
      <dgm:spPr/>
    </dgm:pt>
    <dgm:pt modelId="{EE14FE03-F3FD-6A40-A8C2-78966807E825}" type="pres">
      <dgm:prSet presAssocID="{28FB0676-8429-444D-A70C-75FFDE75CDF2}" presName="horFlow" presStyleCnt="0"/>
      <dgm:spPr/>
    </dgm:pt>
    <dgm:pt modelId="{7B8DAC02-6CE4-FF4D-B34D-5D7935589C5F}" type="pres">
      <dgm:prSet presAssocID="{28FB0676-8429-444D-A70C-75FFDE75CDF2}" presName="bigChev" presStyleLbl="node1" presStyleIdx="2" presStyleCnt="3" custScaleX="66172"/>
      <dgm:spPr/>
      <dgm:t>
        <a:bodyPr/>
        <a:lstStyle/>
        <a:p>
          <a:endParaRPr lang="en-US"/>
        </a:p>
      </dgm:t>
    </dgm:pt>
    <dgm:pt modelId="{BE0AA5E3-1E59-6C4C-9793-71E7AD50FF29}" type="pres">
      <dgm:prSet presAssocID="{4015B3CE-7D34-4A4D-98DF-7ECEF4113A76}" presName="parTrans" presStyleCnt="0"/>
      <dgm:spPr/>
    </dgm:pt>
    <dgm:pt modelId="{8CDDCBC0-4AB6-ED47-AC2E-1E49FF147481}" type="pres">
      <dgm:prSet presAssocID="{7E5541C1-AE9D-5E43-834B-476374B994B7}" presName="node" presStyleLbl="alignAccFollowNode1" presStyleIdx="10" presStyleCnt="15" custScaleX="1000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4891A2-C30E-2541-85ED-7B599BD0D6AF}" type="pres">
      <dgm:prSet presAssocID="{CC36B8BD-635B-904B-87B7-5AA7CDCD0F7A}" presName="sibTrans" presStyleCnt="0"/>
      <dgm:spPr/>
    </dgm:pt>
    <dgm:pt modelId="{733E7FDC-19FA-6449-86A3-43656B19282A}" type="pres">
      <dgm:prSet presAssocID="{E931EC33-C3F0-6647-BD8E-FA8AA04FDA18}" presName="node" presStyleLbl="alignAccFollowNode1" presStyleIdx="11" presStyleCnt="15" custScaleX="114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678568-9294-F04C-98EC-8C9C7E64134D}" type="pres">
      <dgm:prSet presAssocID="{DCFE1406-E3CC-254C-AFF9-1D5AA521FF14}" presName="sibTrans" presStyleCnt="0"/>
      <dgm:spPr/>
    </dgm:pt>
    <dgm:pt modelId="{AE7FFD42-CC44-F74F-9F64-7F77DA964BF7}" type="pres">
      <dgm:prSet presAssocID="{E7EDC254-EB68-1E49-9360-1A2B1224F8F0}" presName="node" presStyleLbl="alignAccFollowNode1" presStyleIdx="12" presStyleCnt="15" custScaleX="132857" custScaleY="121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BCD800-8432-3347-B2C3-83205BA23351}" type="pres">
      <dgm:prSet presAssocID="{20FB73E0-8288-B245-8F5E-495D5AFD0271}" presName="sibTrans" presStyleCnt="0"/>
      <dgm:spPr/>
    </dgm:pt>
    <dgm:pt modelId="{6362C582-0A14-534F-92D1-3DAADE41A7DC}" type="pres">
      <dgm:prSet presAssocID="{7E35FA16-9C7F-E649-9BDC-2C68E861E8A5}" presName="node" presStyleLbl="alignAccFollowNode1" presStyleIdx="13" presStyleCnt="15" custScaleX="67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FA97B6-9955-5D4F-88EB-3CA52C0B3D47}" type="pres">
      <dgm:prSet presAssocID="{3AE20E8B-F929-FD4B-B2DD-8E4636CDBDE2}" presName="sibTrans" presStyleCnt="0"/>
      <dgm:spPr/>
    </dgm:pt>
    <dgm:pt modelId="{93A06015-104E-2341-9E85-7C1B8368DFE6}" type="pres">
      <dgm:prSet presAssocID="{42069076-D95D-0C44-A106-E89F7AD578A2}" presName="node" presStyleLbl="alignAccFollowNode1" presStyleIdx="14" presStyleCnt="15" custScaleX="112527" custScaleY="1157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CC8C33-D2E4-CA48-A357-E128D1202AD2}" type="presOf" srcId="{7E35FA16-9C7F-E649-9BDC-2C68E861E8A5}" destId="{6362C582-0A14-534F-92D1-3DAADE41A7DC}" srcOrd="0" destOrd="0" presId="urn:microsoft.com/office/officeart/2005/8/layout/lProcess3"/>
    <dgm:cxn modelId="{49126903-A436-4740-8E10-505B77F77757}" srcId="{9A8D2ED2-A029-D340-AEEB-E39DCC00772D}" destId="{28FB0676-8429-444D-A70C-75FFDE75CDF2}" srcOrd="2" destOrd="0" parTransId="{9180AE9C-280C-594C-9C7F-B4ADAA8D69F3}" sibTransId="{C6D6654C-7945-BC48-843B-0EA554012552}"/>
    <dgm:cxn modelId="{04C1634D-F38D-DE4A-97FC-E439A5E86C0C}" type="presOf" srcId="{28FB0676-8429-444D-A70C-75FFDE75CDF2}" destId="{7B8DAC02-6CE4-FF4D-B34D-5D7935589C5F}" srcOrd="0" destOrd="0" presId="urn:microsoft.com/office/officeart/2005/8/layout/lProcess3"/>
    <dgm:cxn modelId="{832DA9D1-2F98-2B4A-8CB5-91D383E81D37}" type="presOf" srcId="{93BD04DF-C338-634D-9D7D-E7C05846216E}" destId="{EE275D32-B4EB-6D49-BE6A-68074DC9250C}" srcOrd="0" destOrd="0" presId="urn:microsoft.com/office/officeart/2005/8/layout/lProcess3"/>
    <dgm:cxn modelId="{E73A0272-2675-3F44-94DC-F1ABFCA438C6}" srcId="{5F6C2A39-94CA-4241-A98F-7541766D29E1}" destId="{13E0C023-0D40-E14F-A1A4-845D7B79108D}" srcOrd="4" destOrd="0" parTransId="{C630E744-704A-B046-AB88-4D39AE17E825}" sibTransId="{36C6874F-A0EA-3546-B5E0-38EFA793811C}"/>
    <dgm:cxn modelId="{6559E456-C9B5-B343-9981-08BFE2B456D5}" type="presOf" srcId="{B8653DA5-3B2E-6441-97B7-9CADD721D731}" destId="{AFE8FDDE-3831-CC44-BBE1-8E3ADE0D1CD0}" srcOrd="0" destOrd="0" presId="urn:microsoft.com/office/officeart/2005/8/layout/lProcess3"/>
    <dgm:cxn modelId="{624DB52D-D9F7-9240-BFA5-9625E8DDEDB3}" srcId="{5F6C2A39-94CA-4241-A98F-7541766D29E1}" destId="{5C6D9956-A722-4043-BB5C-8D2EE1FC842B}" srcOrd="2" destOrd="0" parTransId="{AA7B1293-D846-6B4D-BBC3-86B6763A4285}" sibTransId="{D6BB3EE3-770D-3A45-9022-D7F09C8B5729}"/>
    <dgm:cxn modelId="{112E97AD-07A2-9A48-8F66-251F800A929F}" srcId="{93BD04DF-C338-634D-9D7D-E7C05846216E}" destId="{B8653DA5-3B2E-6441-97B7-9CADD721D731}" srcOrd="1" destOrd="0" parTransId="{E27BD284-2E07-DD4A-B801-D640F2256661}" sibTransId="{03D909A7-6944-9F48-A4AC-F659F636EE0F}"/>
    <dgm:cxn modelId="{7CB46DD5-EC7E-B444-A6D4-456E75CC677E}" type="presOf" srcId="{B5393BF8-AC1E-434A-9A54-76BEAC68312B}" destId="{C1E6C7BB-F3E7-364A-9E04-244BACB9E046}" srcOrd="0" destOrd="0" presId="urn:microsoft.com/office/officeart/2005/8/layout/lProcess3"/>
    <dgm:cxn modelId="{D655C4D8-D4E0-E145-9319-F4DA03AA96D3}" type="presOf" srcId="{51D20C07-A5C4-074E-9AAE-D960555871ED}" destId="{8E9ED74F-1D49-DC4C-899A-7F47E31CF7BC}" srcOrd="0" destOrd="0" presId="urn:microsoft.com/office/officeart/2005/8/layout/lProcess3"/>
    <dgm:cxn modelId="{138354C3-5514-184D-B39E-F416D53099F3}" srcId="{93BD04DF-C338-634D-9D7D-E7C05846216E}" destId="{B719B3EF-D605-AE41-A3A2-BE7975EE28D9}" srcOrd="3" destOrd="0" parTransId="{D59FCE69-7648-7240-BDD8-DE38C38E82E0}" sibTransId="{AE89FFCC-9FD9-9442-8950-9E22C2813F26}"/>
    <dgm:cxn modelId="{B22DA386-315B-E74D-9836-B7537B0C6EC6}" type="presOf" srcId="{E43D5827-A08E-764C-8394-F919A6F04E64}" destId="{E1BF0D30-B10E-A848-AF04-7A6A042AB9AE}" srcOrd="0" destOrd="0" presId="urn:microsoft.com/office/officeart/2005/8/layout/lProcess3"/>
    <dgm:cxn modelId="{8FAF408E-EC2B-6645-95B1-92067DE40D49}" type="presOf" srcId="{42069076-D95D-0C44-A106-E89F7AD578A2}" destId="{93A06015-104E-2341-9E85-7C1B8368DFE6}" srcOrd="0" destOrd="0" presId="urn:microsoft.com/office/officeart/2005/8/layout/lProcess3"/>
    <dgm:cxn modelId="{E4329DB0-23B3-F84E-9061-5E76E199506C}" srcId="{28FB0676-8429-444D-A70C-75FFDE75CDF2}" destId="{7E35FA16-9C7F-E649-9BDC-2C68E861E8A5}" srcOrd="3" destOrd="0" parTransId="{CAA1D0B8-57FB-7648-8309-4DB8251BE40D}" sibTransId="{3AE20E8B-F929-FD4B-B2DD-8E4636CDBDE2}"/>
    <dgm:cxn modelId="{4381B0D7-4B2A-9E40-8D7B-BAFBB12F8696}" type="presOf" srcId="{7E5541C1-AE9D-5E43-834B-476374B994B7}" destId="{8CDDCBC0-4AB6-ED47-AC2E-1E49FF147481}" srcOrd="0" destOrd="0" presId="urn:microsoft.com/office/officeart/2005/8/layout/lProcess3"/>
    <dgm:cxn modelId="{B8001670-0D3C-604C-A0FF-BD23AE8685EB}" srcId="{5F6C2A39-94CA-4241-A98F-7541766D29E1}" destId="{51D20C07-A5C4-074E-9AAE-D960555871ED}" srcOrd="1" destOrd="0" parTransId="{4CE0B6ED-3DB0-F14D-890C-25C14047CAE7}" sibTransId="{A1744520-8CCD-E447-9042-1CA99A84F2CD}"/>
    <dgm:cxn modelId="{962A6904-3DAA-6348-BEDF-E53ABD27A23F}" srcId="{9A8D2ED2-A029-D340-AEEB-E39DCC00772D}" destId="{5F6C2A39-94CA-4241-A98F-7541766D29E1}" srcOrd="0" destOrd="0" parTransId="{CC10993F-EF91-A445-80E8-1A4EB7894AE6}" sibTransId="{C71E1BAC-9909-7347-A377-C7D5E67A9A90}"/>
    <dgm:cxn modelId="{5CF5D55D-BA5D-0145-9D62-527E500843EA}" type="presOf" srcId="{F0C2FFD4-E46F-E243-8FEB-C9DF9C278844}" destId="{DC2013F4-464A-774D-9CC8-1CA941EF9E3D}" srcOrd="0" destOrd="0" presId="urn:microsoft.com/office/officeart/2005/8/layout/lProcess3"/>
    <dgm:cxn modelId="{3ED50E5E-CB50-E84D-B870-60058CD9B14D}" srcId="{5F6C2A39-94CA-4241-A98F-7541766D29E1}" destId="{B5393BF8-AC1E-434A-9A54-76BEAC68312B}" srcOrd="3" destOrd="0" parTransId="{4F8EBE90-9007-0E44-9BCC-337FCDEB5918}" sibTransId="{B9BB2058-4829-EF45-9C43-36217D08041B}"/>
    <dgm:cxn modelId="{CD748537-BB60-0E4E-BD59-3FC13B86414D}" type="presOf" srcId="{F9EE34FF-997D-8847-BAAD-79D0E593BBE3}" destId="{D3D8D651-6987-7946-80F6-985410DE6876}" srcOrd="0" destOrd="0" presId="urn:microsoft.com/office/officeart/2005/8/layout/lProcess3"/>
    <dgm:cxn modelId="{412DF0AE-76BE-9D4F-9AC2-129419E67068}" type="presOf" srcId="{B719B3EF-D605-AE41-A3A2-BE7975EE28D9}" destId="{C3E7A4B4-AC17-3F4C-8D22-444167C9F0F9}" srcOrd="0" destOrd="0" presId="urn:microsoft.com/office/officeart/2005/8/layout/lProcess3"/>
    <dgm:cxn modelId="{0BF3117B-D615-FD40-BDF7-AAF5B6B4BE70}" srcId="{9A8D2ED2-A029-D340-AEEB-E39DCC00772D}" destId="{93BD04DF-C338-634D-9D7D-E7C05846216E}" srcOrd="1" destOrd="0" parTransId="{868653C7-CDBB-6E45-90B7-9A62C364590C}" sibTransId="{1F5AE098-E29D-A14D-9965-EAB8860DF468}"/>
    <dgm:cxn modelId="{06C192CA-A3D5-654C-B3E6-D01E7E66AD3E}" srcId="{93BD04DF-C338-634D-9D7D-E7C05846216E}" destId="{210CB331-C221-D447-8888-7147BE65F18E}" srcOrd="4" destOrd="0" parTransId="{097AF385-828B-BF4F-A033-020A21F9994D}" sibTransId="{F71245F6-6FB2-7549-9C64-C07B7936C199}"/>
    <dgm:cxn modelId="{B0A6829B-3C54-9747-A4D4-04AB8390AF0A}" srcId="{28FB0676-8429-444D-A70C-75FFDE75CDF2}" destId="{E7EDC254-EB68-1E49-9360-1A2B1224F8F0}" srcOrd="2" destOrd="0" parTransId="{8D993BF1-5242-464C-B8EB-721959FE445F}" sibTransId="{20FB73E0-8288-B245-8F5E-495D5AFD0271}"/>
    <dgm:cxn modelId="{20471E75-32BA-334B-8D4A-E55CF738CAC2}" srcId="{93BD04DF-C338-634D-9D7D-E7C05846216E}" destId="{F0C2FFD4-E46F-E243-8FEB-C9DF9C278844}" srcOrd="0" destOrd="0" parTransId="{EE9AAED2-FE13-2A45-A063-BE1E55F12C23}" sibTransId="{222C9FF4-4518-9B4A-94A3-27CA5A252BE6}"/>
    <dgm:cxn modelId="{D0F1B0C3-3527-144F-8A3A-7BDA5D7F3418}" type="presOf" srcId="{210CB331-C221-D447-8888-7147BE65F18E}" destId="{C7552B70-7508-9C47-BE7F-42E6F5CB8D13}" srcOrd="0" destOrd="0" presId="urn:microsoft.com/office/officeart/2005/8/layout/lProcess3"/>
    <dgm:cxn modelId="{E68D626D-0FA4-404A-ACF9-349EA93AAF39}" type="presOf" srcId="{13E0C023-0D40-E14F-A1A4-845D7B79108D}" destId="{471506F8-3D03-7B42-ACFA-D5537E772B03}" srcOrd="0" destOrd="0" presId="urn:microsoft.com/office/officeart/2005/8/layout/lProcess3"/>
    <dgm:cxn modelId="{C961748B-5CF8-D34A-B993-28674FB6DEA3}" type="presOf" srcId="{E931EC33-C3F0-6647-BD8E-FA8AA04FDA18}" destId="{733E7FDC-19FA-6449-86A3-43656B19282A}" srcOrd="0" destOrd="0" presId="urn:microsoft.com/office/officeart/2005/8/layout/lProcess3"/>
    <dgm:cxn modelId="{FDF8A87F-7F65-984D-8E9F-C8E0EA49C090}" type="presOf" srcId="{5F6C2A39-94CA-4241-A98F-7541766D29E1}" destId="{99630B54-3F15-7649-ADD9-F328FDA16DC1}" srcOrd="0" destOrd="0" presId="urn:microsoft.com/office/officeart/2005/8/layout/lProcess3"/>
    <dgm:cxn modelId="{2C624420-B170-9D49-BE38-A4CA50BBAE2C}" srcId="{28FB0676-8429-444D-A70C-75FFDE75CDF2}" destId="{7E5541C1-AE9D-5E43-834B-476374B994B7}" srcOrd="0" destOrd="0" parTransId="{4015B3CE-7D34-4A4D-98DF-7ECEF4113A76}" sibTransId="{CC36B8BD-635B-904B-87B7-5AA7CDCD0F7A}"/>
    <dgm:cxn modelId="{10218567-7977-D548-ADD5-49D012C23DF0}" type="presOf" srcId="{9A8D2ED2-A029-D340-AEEB-E39DCC00772D}" destId="{9BBA872F-9236-4E4C-A313-59E5CE4B9BC5}" srcOrd="0" destOrd="0" presId="urn:microsoft.com/office/officeart/2005/8/layout/lProcess3"/>
    <dgm:cxn modelId="{0BBDC862-7A78-284D-8C60-CE580C0DB4F9}" srcId="{28FB0676-8429-444D-A70C-75FFDE75CDF2}" destId="{42069076-D95D-0C44-A106-E89F7AD578A2}" srcOrd="4" destOrd="0" parTransId="{DE86BF05-DABC-CB48-BF28-E413C80C51FD}" sibTransId="{9E024B5D-1C8F-8045-8767-1FE1D8CBC79D}"/>
    <dgm:cxn modelId="{311C722D-385C-4648-B2D6-4670AC653E25}" type="presOf" srcId="{E7EDC254-EB68-1E49-9360-1A2B1224F8F0}" destId="{AE7FFD42-CC44-F74F-9F64-7F77DA964BF7}" srcOrd="0" destOrd="0" presId="urn:microsoft.com/office/officeart/2005/8/layout/lProcess3"/>
    <dgm:cxn modelId="{68C03572-3E4A-BD4F-9D22-F5AF08F6F419}" srcId="{28FB0676-8429-444D-A70C-75FFDE75CDF2}" destId="{E931EC33-C3F0-6647-BD8E-FA8AA04FDA18}" srcOrd="1" destOrd="0" parTransId="{225DBF6E-5170-7E4A-B69D-A797982A64E6}" sibTransId="{DCFE1406-E3CC-254C-AFF9-1D5AA521FF14}"/>
    <dgm:cxn modelId="{2709017A-16C8-374C-A22A-0A101BE3BF27}" srcId="{93BD04DF-C338-634D-9D7D-E7C05846216E}" destId="{E43D5827-A08E-764C-8394-F919A6F04E64}" srcOrd="2" destOrd="0" parTransId="{004A715C-3CF9-C743-9108-DF76A66EE702}" sibTransId="{65E8233F-11E0-4647-A82F-AF3E3FFDFE19}"/>
    <dgm:cxn modelId="{31C4A629-CF6A-D443-AC09-C2676BC5FB0C}" srcId="{5F6C2A39-94CA-4241-A98F-7541766D29E1}" destId="{F9EE34FF-997D-8847-BAAD-79D0E593BBE3}" srcOrd="0" destOrd="0" parTransId="{725474A7-1B68-2E4C-9394-2406C4368592}" sibTransId="{1DFC4685-B888-E746-9E3F-D996C0FFFC9F}"/>
    <dgm:cxn modelId="{F6332F3D-CBD2-3D48-94D6-0C4D699C6E99}" type="presOf" srcId="{5C6D9956-A722-4043-BB5C-8D2EE1FC842B}" destId="{47761177-C401-0D49-A9B7-A8ED0E66F0D7}" srcOrd="0" destOrd="0" presId="urn:microsoft.com/office/officeart/2005/8/layout/lProcess3"/>
    <dgm:cxn modelId="{8560529A-7CF8-5645-B69A-A155554D1025}" type="presParOf" srcId="{9BBA872F-9236-4E4C-A313-59E5CE4B9BC5}" destId="{0ABFB35E-ABFF-5944-8A00-18218C0B8B2B}" srcOrd="0" destOrd="0" presId="urn:microsoft.com/office/officeart/2005/8/layout/lProcess3"/>
    <dgm:cxn modelId="{CF8B79FC-2D61-0A40-A7ED-8BAA229F996A}" type="presParOf" srcId="{0ABFB35E-ABFF-5944-8A00-18218C0B8B2B}" destId="{99630B54-3F15-7649-ADD9-F328FDA16DC1}" srcOrd="0" destOrd="0" presId="urn:microsoft.com/office/officeart/2005/8/layout/lProcess3"/>
    <dgm:cxn modelId="{FBE101BE-C0F5-5D41-BC13-984D9BC1A861}" type="presParOf" srcId="{0ABFB35E-ABFF-5944-8A00-18218C0B8B2B}" destId="{063CDDE2-2195-AF41-904C-A15B7EAA8203}" srcOrd="1" destOrd="0" presId="urn:microsoft.com/office/officeart/2005/8/layout/lProcess3"/>
    <dgm:cxn modelId="{10E122B5-A881-C549-ACB3-B37F12B35422}" type="presParOf" srcId="{0ABFB35E-ABFF-5944-8A00-18218C0B8B2B}" destId="{D3D8D651-6987-7946-80F6-985410DE6876}" srcOrd="2" destOrd="0" presId="urn:microsoft.com/office/officeart/2005/8/layout/lProcess3"/>
    <dgm:cxn modelId="{E8FA0C91-12CA-0746-863D-EE64E0F7F51D}" type="presParOf" srcId="{0ABFB35E-ABFF-5944-8A00-18218C0B8B2B}" destId="{F8698CD4-3B9E-E440-88A0-7A9A20C8DC95}" srcOrd="3" destOrd="0" presId="urn:microsoft.com/office/officeart/2005/8/layout/lProcess3"/>
    <dgm:cxn modelId="{FCA29D93-D521-824B-9973-1EA0F6A7734A}" type="presParOf" srcId="{0ABFB35E-ABFF-5944-8A00-18218C0B8B2B}" destId="{8E9ED74F-1D49-DC4C-899A-7F47E31CF7BC}" srcOrd="4" destOrd="0" presId="urn:microsoft.com/office/officeart/2005/8/layout/lProcess3"/>
    <dgm:cxn modelId="{8507CD27-AFB8-A94D-A616-212E87BC6F20}" type="presParOf" srcId="{0ABFB35E-ABFF-5944-8A00-18218C0B8B2B}" destId="{0F61EA8E-9760-AE46-9A74-E1282977187E}" srcOrd="5" destOrd="0" presId="urn:microsoft.com/office/officeart/2005/8/layout/lProcess3"/>
    <dgm:cxn modelId="{72924CBF-1972-8A4F-B8A5-B6EBEA6ECEC0}" type="presParOf" srcId="{0ABFB35E-ABFF-5944-8A00-18218C0B8B2B}" destId="{47761177-C401-0D49-A9B7-A8ED0E66F0D7}" srcOrd="6" destOrd="0" presId="urn:microsoft.com/office/officeart/2005/8/layout/lProcess3"/>
    <dgm:cxn modelId="{2B0DCF44-A2E2-774C-9096-C2E43854AF58}" type="presParOf" srcId="{0ABFB35E-ABFF-5944-8A00-18218C0B8B2B}" destId="{198EEFBF-1B7C-404C-AC5A-71ADBF70CF11}" srcOrd="7" destOrd="0" presId="urn:microsoft.com/office/officeart/2005/8/layout/lProcess3"/>
    <dgm:cxn modelId="{AD2FFF5E-D586-B24E-96CD-A075F117DC97}" type="presParOf" srcId="{0ABFB35E-ABFF-5944-8A00-18218C0B8B2B}" destId="{C1E6C7BB-F3E7-364A-9E04-244BACB9E046}" srcOrd="8" destOrd="0" presId="urn:microsoft.com/office/officeart/2005/8/layout/lProcess3"/>
    <dgm:cxn modelId="{8F0C0675-572F-3441-8BAE-0B7185DD4877}" type="presParOf" srcId="{0ABFB35E-ABFF-5944-8A00-18218C0B8B2B}" destId="{E407DE6D-C908-6B4C-B8BD-A4A719A33D30}" srcOrd="9" destOrd="0" presId="urn:microsoft.com/office/officeart/2005/8/layout/lProcess3"/>
    <dgm:cxn modelId="{C331DBD8-DEA5-4E41-AA9C-911AA0C3E7F9}" type="presParOf" srcId="{0ABFB35E-ABFF-5944-8A00-18218C0B8B2B}" destId="{471506F8-3D03-7B42-ACFA-D5537E772B03}" srcOrd="10" destOrd="0" presId="urn:microsoft.com/office/officeart/2005/8/layout/lProcess3"/>
    <dgm:cxn modelId="{0AD68E03-918D-EC4A-A32C-1AB04C20B283}" type="presParOf" srcId="{9BBA872F-9236-4E4C-A313-59E5CE4B9BC5}" destId="{B5FFF679-DB9C-2B48-9438-228CC8A8FA81}" srcOrd="1" destOrd="0" presId="urn:microsoft.com/office/officeart/2005/8/layout/lProcess3"/>
    <dgm:cxn modelId="{A0641EFE-DDB4-B548-A86D-088EE2A78AC6}" type="presParOf" srcId="{9BBA872F-9236-4E4C-A313-59E5CE4B9BC5}" destId="{F09740BA-D786-D142-9FAB-126236230CB2}" srcOrd="2" destOrd="0" presId="urn:microsoft.com/office/officeart/2005/8/layout/lProcess3"/>
    <dgm:cxn modelId="{0E530278-88E2-FD46-A387-4EECA4BA7199}" type="presParOf" srcId="{F09740BA-D786-D142-9FAB-126236230CB2}" destId="{EE275D32-B4EB-6D49-BE6A-68074DC9250C}" srcOrd="0" destOrd="0" presId="urn:microsoft.com/office/officeart/2005/8/layout/lProcess3"/>
    <dgm:cxn modelId="{62217E54-0D8D-EA4F-A2F2-17C2E46485B3}" type="presParOf" srcId="{F09740BA-D786-D142-9FAB-126236230CB2}" destId="{A3E8984E-596E-4C4D-8187-F9680FBBFDF8}" srcOrd="1" destOrd="0" presId="urn:microsoft.com/office/officeart/2005/8/layout/lProcess3"/>
    <dgm:cxn modelId="{7B4818D8-8D0A-FF4A-862D-D98F535DF2B9}" type="presParOf" srcId="{F09740BA-D786-D142-9FAB-126236230CB2}" destId="{DC2013F4-464A-774D-9CC8-1CA941EF9E3D}" srcOrd="2" destOrd="0" presId="urn:microsoft.com/office/officeart/2005/8/layout/lProcess3"/>
    <dgm:cxn modelId="{CADA59E8-EF04-5742-B940-6CE531D6678A}" type="presParOf" srcId="{F09740BA-D786-D142-9FAB-126236230CB2}" destId="{06E2FF4C-B494-4443-A1D2-B6681CC03944}" srcOrd="3" destOrd="0" presId="urn:microsoft.com/office/officeart/2005/8/layout/lProcess3"/>
    <dgm:cxn modelId="{14F8A890-E2E7-D94C-A7E7-F3A83E25E7B3}" type="presParOf" srcId="{F09740BA-D786-D142-9FAB-126236230CB2}" destId="{AFE8FDDE-3831-CC44-BBE1-8E3ADE0D1CD0}" srcOrd="4" destOrd="0" presId="urn:microsoft.com/office/officeart/2005/8/layout/lProcess3"/>
    <dgm:cxn modelId="{F38B02AB-FCC6-C347-B3F9-51BC721ED4F3}" type="presParOf" srcId="{F09740BA-D786-D142-9FAB-126236230CB2}" destId="{140A5D9E-C8EE-D646-BEFF-E282CFDD6864}" srcOrd="5" destOrd="0" presId="urn:microsoft.com/office/officeart/2005/8/layout/lProcess3"/>
    <dgm:cxn modelId="{52F3DBE8-463A-214F-ACAF-00039A71262C}" type="presParOf" srcId="{F09740BA-D786-D142-9FAB-126236230CB2}" destId="{E1BF0D30-B10E-A848-AF04-7A6A042AB9AE}" srcOrd="6" destOrd="0" presId="urn:microsoft.com/office/officeart/2005/8/layout/lProcess3"/>
    <dgm:cxn modelId="{DAECF999-DD59-3B4F-ABBE-F5C395CDBA11}" type="presParOf" srcId="{F09740BA-D786-D142-9FAB-126236230CB2}" destId="{BA4F3762-EE5C-7542-8696-A7CF04568813}" srcOrd="7" destOrd="0" presId="urn:microsoft.com/office/officeart/2005/8/layout/lProcess3"/>
    <dgm:cxn modelId="{BD9B71C5-4118-2440-B0DC-0FFC3766AF8D}" type="presParOf" srcId="{F09740BA-D786-D142-9FAB-126236230CB2}" destId="{C3E7A4B4-AC17-3F4C-8D22-444167C9F0F9}" srcOrd="8" destOrd="0" presId="urn:microsoft.com/office/officeart/2005/8/layout/lProcess3"/>
    <dgm:cxn modelId="{E1EEFF12-71CF-C149-9B78-343F9DB3D0C2}" type="presParOf" srcId="{F09740BA-D786-D142-9FAB-126236230CB2}" destId="{9ADE4575-B289-4342-A2E2-47450F630EDB}" srcOrd="9" destOrd="0" presId="urn:microsoft.com/office/officeart/2005/8/layout/lProcess3"/>
    <dgm:cxn modelId="{CDED72AA-5E91-EC4E-B3C2-969B553EB4F1}" type="presParOf" srcId="{F09740BA-D786-D142-9FAB-126236230CB2}" destId="{C7552B70-7508-9C47-BE7F-42E6F5CB8D13}" srcOrd="10" destOrd="0" presId="urn:microsoft.com/office/officeart/2005/8/layout/lProcess3"/>
    <dgm:cxn modelId="{6AF3BC49-4937-7D49-82B5-F4303ECD0509}" type="presParOf" srcId="{9BBA872F-9236-4E4C-A313-59E5CE4B9BC5}" destId="{CFF4B707-4CC3-9746-9872-A35C9F278283}" srcOrd="3" destOrd="0" presId="urn:microsoft.com/office/officeart/2005/8/layout/lProcess3"/>
    <dgm:cxn modelId="{AFFDB68A-B799-C047-8280-F76199DC4B27}" type="presParOf" srcId="{9BBA872F-9236-4E4C-A313-59E5CE4B9BC5}" destId="{EE14FE03-F3FD-6A40-A8C2-78966807E825}" srcOrd="4" destOrd="0" presId="urn:microsoft.com/office/officeart/2005/8/layout/lProcess3"/>
    <dgm:cxn modelId="{A21F5F56-733E-4D43-81AF-7D493E98EE99}" type="presParOf" srcId="{EE14FE03-F3FD-6A40-A8C2-78966807E825}" destId="{7B8DAC02-6CE4-FF4D-B34D-5D7935589C5F}" srcOrd="0" destOrd="0" presId="urn:microsoft.com/office/officeart/2005/8/layout/lProcess3"/>
    <dgm:cxn modelId="{1B966DE3-5768-B446-AB0F-311599719A9F}" type="presParOf" srcId="{EE14FE03-F3FD-6A40-A8C2-78966807E825}" destId="{BE0AA5E3-1E59-6C4C-9793-71E7AD50FF29}" srcOrd="1" destOrd="0" presId="urn:microsoft.com/office/officeart/2005/8/layout/lProcess3"/>
    <dgm:cxn modelId="{53C8B1BC-E8D2-984C-8608-4DD6FBCF8906}" type="presParOf" srcId="{EE14FE03-F3FD-6A40-A8C2-78966807E825}" destId="{8CDDCBC0-4AB6-ED47-AC2E-1E49FF147481}" srcOrd="2" destOrd="0" presId="urn:microsoft.com/office/officeart/2005/8/layout/lProcess3"/>
    <dgm:cxn modelId="{7E07B65B-C27C-6345-8FFF-FC9850B35898}" type="presParOf" srcId="{EE14FE03-F3FD-6A40-A8C2-78966807E825}" destId="{E74891A2-C30E-2541-85ED-7B599BD0D6AF}" srcOrd="3" destOrd="0" presId="urn:microsoft.com/office/officeart/2005/8/layout/lProcess3"/>
    <dgm:cxn modelId="{B84C36D3-160C-314E-8765-32F03F269C30}" type="presParOf" srcId="{EE14FE03-F3FD-6A40-A8C2-78966807E825}" destId="{733E7FDC-19FA-6449-86A3-43656B19282A}" srcOrd="4" destOrd="0" presId="urn:microsoft.com/office/officeart/2005/8/layout/lProcess3"/>
    <dgm:cxn modelId="{57ACD434-5881-8E4F-88F8-68E19C7D0662}" type="presParOf" srcId="{EE14FE03-F3FD-6A40-A8C2-78966807E825}" destId="{39678568-9294-F04C-98EC-8C9C7E64134D}" srcOrd="5" destOrd="0" presId="urn:microsoft.com/office/officeart/2005/8/layout/lProcess3"/>
    <dgm:cxn modelId="{336AA95E-A9E1-3049-9233-ED1AAD19FD8B}" type="presParOf" srcId="{EE14FE03-F3FD-6A40-A8C2-78966807E825}" destId="{AE7FFD42-CC44-F74F-9F64-7F77DA964BF7}" srcOrd="6" destOrd="0" presId="urn:microsoft.com/office/officeart/2005/8/layout/lProcess3"/>
    <dgm:cxn modelId="{90584559-0803-9D4F-97A3-C93CBF722DE3}" type="presParOf" srcId="{EE14FE03-F3FD-6A40-A8C2-78966807E825}" destId="{67BCD800-8432-3347-B2C3-83205BA23351}" srcOrd="7" destOrd="0" presId="urn:microsoft.com/office/officeart/2005/8/layout/lProcess3"/>
    <dgm:cxn modelId="{C5FE6C07-60E2-DB44-8946-8F508C60E240}" type="presParOf" srcId="{EE14FE03-F3FD-6A40-A8C2-78966807E825}" destId="{6362C582-0A14-534F-92D1-3DAADE41A7DC}" srcOrd="8" destOrd="0" presId="urn:microsoft.com/office/officeart/2005/8/layout/lProcess3"/>
    <dgm:cxn modelId="{E43F1F70-0DD6-BA41-8B1F-E98C1603C7C1}" type="presParOf" srcId="{EE14FE03-F3FD-6A40-A8C2-78966807E825}" destId="{EDFA97B6-9955-5D4F-88EB-3CA52C0B3D47}" srcOrd="9" destOrd="0" presId="urn:microsoft.com/office/officeart/2005/8/layout/lProcess3"/>
    <dgm:cxn modelId="{6A99B3E6-0ACA-4142-8896-E00BA133F6BA}" type="presParOf" srcId="{EE14FE03-F3FD-6A40-A8C2-78966807E825}" destId="{93A06015-104E-2341-9E85-7C1B8368DFE6}" srcOrd="1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479C655-978C-3B4B-99DB-06F866E19B6B}" type="doc">
      <dgm:prSet loTypeId="urn:microsoft.com/office/officeart/2005/8/layout/l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717636-862B-BF49-B1BB-CB63844E57AA}">
      <dgm:prSet phldrT="[Text]" custT="1"/>
      <dgm:spPr>
        <a:solidFill>
          <a:srgbClr val="2E3822"/>
        </a:solidFill>
      </dgm:spPr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Estado </a:t>
          </a:r>
          <a:r>
            <a:rPr lang="en-US" sz="1800" b="1" dirty="0" err="1" smtClean="0">
              <a:solidFill>
                <a:schemeClr val="bg1"/>
              </a:solidFill>
            </a:rPr>
            <a:t>Atual</a:t>
          </a:r>
          <a:r>
            <a:rPr lang="en-US" sz="1800" b="1" dirty="0" smtClean="0">
              <a:solidFill>
                <a:schemeClr val="bg1"/>
              </a:solidFill>
            </a:rPr>
            <a:t>  </a:t>
          </a:r>
          <a:endParaRPr lang="en-US" sz="1800" b="1" dirty="0">
            <a:solidFill>
              <a:schemeClr val="bg1"/>
            </a:solidFill>
          </a:endParaRPr>
        </a:p>
      </dgm:t>
    </dgm:pt>
    <dgm:pt modelId="{BB169BB2-54B4-C94F-BC4F-F30D4D5373BF}" type="parTrans" cxnId="{DCCA0639-719F-B547-8974-47E252C9E9AB}">
      <dgm:prSet/>
      <dgm:spPr/>
      <dgm:t>
        <a:bodyPr/>
        <a:lstStyle/>
        <a:p>
          <a:endParaRPr lang="en-US"/>
        </a:p>
      </dgm:t>
    </dgm:pt>
    <dgm:pt modelId="{072B8990-0F96-4B43-AE40-4E885FF29938}" type="sibTrans" cxnId="{DCCA0639-719F-B547-8974-47E252C9E9AB}">
      <dgm:prSet/>
      <dgm:spPr/>
      <dgm:t>
        <a:bodyPr/>
        <a:lstStyle/>
        <a:p>
          <a:endParaRPr lang="en-US"/>
        </a:p>
      </dgm:t>
    </dgm:pt>
    <dgm:pt modelId="{FF4CD333-0C23-2041-97FA-5075086247B3}">
      <dgm:prSet phldrT="[Text]" custT="1"/>
      <dgm:spPr>
        <a:solidFill>
          <a:srgbClr val="2E3822"/>
        </a:solidFill>
      </dgm:spPr>
      <dgm:t>
        <a:bodyPr/>
        <a:lstStyle/>
        <a:p>
          <a:r>
            <a:rPr lang="en-US" sz="1800" b="1" dirty="0" err="1" smtClean="0">
              <a:solidFill>
                <a:schemeClr val="bg1"/>
              </a:solidFill>
            </a:rPr>
            <a:t>Caminhos</a:t>
          </a:r>
          <a:r>
            <a:rPr lang="en-US" sz="1800" b="1" dirty="0" smtClean="0">
              <a:solidFill>
                <a:schemeClr val="bg1"/>
              </a:solidFill>
            </a:rPr>
            <a:t> </a:t>
          </a:r>
          <a:r>
            <a:rPr lang="en-US" sz="1800" b="1" dirty="0" err="1" smtClean="0">
              <a:solidFill>
                <a:schemeClr val="bg1"/>
              </a:solidFill>
            </a:rPr>
            <a:t>possíveis</a:t>
          </a:r>
          <a:endParaRPr lang="en-US" sz="1800" b="1" dirty="0">
            <a:solidFill>
              <a:schemeClr val="bg1"/>
            </a:solidFill>
          </a:endParaRPr>
        </a:p>
      </dgm:t>
    </dgm:pt>
    <dgm:pt modelId="{EB44FD6C-5F13-B741-8A3A-FFD8774F5B08}" type="parTrans" cxnId="{0298D7FD-9445-E04C-8796-42962AB24835}">
      <dgm:prSet/>
      <dgm:spPr/>
      <dgm:t>
        <a:bodyPr/>
        <a:lstStyle/>
        <a:p>
          <a:endParaRPr lang="en-US"/>
        </a:p>
      </dgm:t>
    </dgm:pt>
    <dgm:pt modelId="{C20FFDA6-8514-0847-83A0-DC47AA647646}" type="sibTrans" cxnId="{0298D7FD-9445-E04C-8796-42962AB24835}">
      <dgm:prSet/>
      <dgm:spPr/>
      <dgm:t>
        <a:bodyPr/>
        <a:lstStyle/>
        <a:p>
          <a:endParaRPr lang="en-US"/>
        </a:p>
      </dgm:t>
    </dgm:pt>
    <dgm:pt modelId="{B074F101-9A1E-4846-8D9A-CE433D3AEBD0}">
      <dgm:prSet phldrT="[Text]" custT="1"/>
      <dgm:spPr>
        <a:solidFill>
          <a:srgbClr val="2E3822"/>
        </a:solidFill>
      </dgm:spPr>
      <dgm:t>
        <a:bodyPr/>
        <a:lstStyle/>
        <a:p>
          <a:r>
            <a:rPr lang="en-US" sz="1800" b="1" dirty="0" err="1" smtClean="0">
              <a:solidFill>
                <a:schemeClr val="bg1"/>
              </a:solidFill>
            </a:rPr>
            <a:t>Futuro</a:t>
          </a:r>
          <a:r>
            <a:rPr lang="en-US" sz="1800" b="1" dirty="0" smtClean="0">
              <a:solidFill>
                <a:schemeClr val="bg1"/>
              </a:solidFill>
            </a:rPr>
            <a:t> </a:t>
          </a:r>
          <a:r>
            <a:rPr lang="en-US" sz="1800" b="1" dirty="0" err="1" smtClean="0">
              <a:solidFill>
                <a:schemeClr val="bg1"/>
              </a:solidFill>
            </a:rPr>
            <a:t>desejado</a:t>
          </a:r>
          <a:endParaRPr lang="en-US" sz="1800" b="1" dirty="0">
            <a:solidFill>
              <a:schemeClr val="bg1"/>
            </a:solidFill>
          </a:endParaRPr>
        </a:p>
      </dgm:t>
    </dgm:pt>
    <dgm:pt modelId="{87036171-B3D2-4D4D-8670-29DDA278135E}" type="parTrans" cxnId="{4FF76960-8191-9841-AC13-935927AD912C}">
      <dgm:prSet/>
      <dgm:spPr/>
      <dgm:t>
        <a:bodyPr/>
        <a:lstStyle/>
        <a:p>
          <a:endParaRPr lang="en-US"/>
        </a:p>
      </dgm:t>
    </dgm:pt>
    <dgm:pt modelId="{A5551B34-CF91-3443-96D4-1128D582F4C5}" type="sibTrans" cxnId="{4FF76960-8191-9841-AC13-935927AD912C}">
      <dgm:prSet/>
      <dgm:spPr/>
      <dgm:t>
        <a:bodyPr/>
        <a:lstStyle/>
        <a:p>
          <a:endParaRPr lang="en-US"/>
        </a:p>
      </dgm:t>
    </dgm:pt>
    <dgm:pt modelId="{D69235A1-E3BB-5548-A12C-C7FE803278A3}">
      <dgm:prSet phldrT="[Text]" custT="1"/>
      <dgm:spPr>
        <a:solidFill>
          <a:srgbClr val="83A54B">
            <a:alpha val="90000"/>
          </a:srgbClr>
        </a:solidFill>
      </dgm:spPr>
      <dgm:t>
        <a:bodyPr/>
        <a:lstStyle/>
        <a:p>
          <a:r>
            <a:rPr lang="en-US" sz="1600" dirty="0" err="1" smtClean="0"/>
            <a:t>Indicadores</a:t>
          </a:r>
          <a:r>
            <a:rPr lang="en-US" sz="1600" dirty="0" smtClean="0"/>
            <a:t> (</a:t>
          </a:r>
          <a:r>
            <a:rPr lang="en-US" sz="1600" dirty="0" err="1" smtClean="0"/>
            <a:t>patentes</a:t>
          </a:r>
          <a:r>
            <a:rPr lang="en-US" sz="1600" dirty="0" smtClean="0"/>
            <a:t>, </a:t>
          </a:r>
          <a:r>
            <a:rPr lang="en-US" sz="1600" dirty="0" err="1" smtClean="0"/>
            <a:t>publicações</a:t>
          </a:r>
          <a:r>
            <a:rPr lang="en-US" sz="1600" dirty="0" smtClean="0"/>
            <a:t>, </a:t>
          </a:r>
          <a:r>
            <a:rPr lang="en-US" sz="1600" dirty="0" err="1" smtClean="0"/>
            <a:t>laboratórios</a:t>
          </a:r>
          <a:r>
            <a:rPr lang="en-US" sz="1600" dirty="0" smtClean="0"/>
            <a:t>, </a:t>
          </a:r>
          <a:r>
            <a:rPr lang="en-US" sz="1600" dirty="0" err="1" smtClean="0"/>
            <a:t>investimentos</a:t>
          </a:r>
          <a:r>
            <a:rPr lang="en-US" sz="1600" dirty="0" smtClean="0"/>
            <a:t>, </a:t>
          </a:r>
          <a:r>
            <a:rPr lang="en-US" sz="1600" dirty="0" err="1" smtClean="0"/>
            <a:t>interesse</a:t>
          </a:r>
          <a:r>
            <a:rPr lang="en-US" sz="1600" dirty="0" smtClean="0"/>
            <a:t> das </a:t>
          </a:r>
          <a:r>
            <a:rPr lang="en-US" sz="1600" dirty="0" err="1" smtClean="0"/>
            <a:t>empresas</a:t>
          </a:r>
          <a:r>
            <a:rPr lang="en-US" sz="1600" dirty="0" smtClean="0"/>
            <a:t>, …)</a:t>
          </a:r>
          <a:endParaRPr lang="en-US" sz="1600" dirty="0"/>
        </a:p>
      </dgm:t>
    </dgm:pt>
    <dgm:pt modelId="{57AE52E4-ACB4-4E45-8AF1-D1606426C496}" type="parTrans" cxnId="{9D6F09C5-BFEC-6047-8E55-20C6440073E9}">
      <dgm:prSet/>
      <dgm:spPr/>
      <dgm:t>
        <a:bodyPr/>
        <a:lstStyle/>
        <a:p>
          <a:endParaRPr lang="en-US"/>
        </a:p>
      </dgm:t>
    </dgm:pt>
    <dgm:pt modelId="{FC17230C-E214-4F44-93A7-2649C5E441AC}" type="sibTrans" cxnId="{9D6F09C5-BFEC-6047-8E55-20C6440073E9}">
      <dgm:prSet/>
      <dgm:spPr/>
      <dgm:t>
        <a:bodyPr/>
        <a:lstStyle/>
        <a:p>
          <a:endParaRPr lang="en-US"/>
        </a:p>
      </dgm:t>
    </dgm:pt>
    <dgm:pt modelId="{A92EF67C-E78F-E24D-A80A-581D4A1CDBB2}">
      <dgm:prSet phldrT="[Text]" custT="1"/>
      <dgm:spPr>
        <a:solidFill>
          <a:srgbClr val="83A54B">
            <a:alpha val="90000"/>
          </a:srgbClr>
        </a:solidFill>
      </dgm:spPr>
      <dgm:t>
        <a:bodyPr/>
        <a:lstStyle/>
        <a:p>
          <a:r>
            <a:rPr lang="en-US" sz="1600" dirty="0" err="1" smtClean="0"/>
            <a:t>Mapa</a:t>
          </a:r>
          <a:r>
            <a:rPr lang="en-US" sz="1600" dirty="0" smtClean="0"/>
            <a:t> do </a:t>
          </a:r>
          <a:r>
            <a:rPr lang="en-US" sz="1600" dirty="0" err="1" smtClean="0"/>
            <a:t>conhecimento</a:t>
          </a:r>
          <a:r>
            <a:rPr lang="en-US" sz="1600" dirty="0" smtClean="0"/>
            <a:t> (</a:t>
          </a:r>
          <a:r>
            <a:rPr lang="en-US" sz="1600" dirty="0" err="1" smtClean="0"/>
            <a:t>linhas</a:t>
          </a:r>
          <a:r>
            <a:rPr lang="en-US" sz="1600" dirty="0" smtClean="0"/>
            <a:t> de PD&amp;I)</a:t>
          </a:r>
          <a:endParaRPr lang="en-US" sz="1600" dirty="0"/>
        </a:p>
      </dgm:t>
    </dgm:pt>
    <dgm:pt modelId="{CFA6FAE9-BCCB-BE47-B7C1-C65A6F93480E}" type="parTrans" cxnId="{78F8C7FB-1550-BD4E-BA1F-155C7E80D55F}">
      <dgm:prSet/>
      <dgm:spPr/>
      <dgm:t>
        <a:bodyPr/>
        <a:lstStyle/>
        <a:p>
          <a:endParaRPr lang="en-US"/>
        </a:p>
      </dgm:t>
    </dgm:pt>
    <dgm:pt modelId="{4B8A5AE2-5045-A54D-9578-0FB61E90BD2F}" type="sibTrans" cxnId="{78F8C7FB-1550-BD4E-BA1F-155C7E80D55F}">
      <dgm:prSet/>
      <dgm:spPr/>
      <dgm:t>
        <a:bodyPr/>
        <a:lstStyle/>
        <a:p>
          <a:endParaRPr lang="en-US"/>
        </a:p>
      </dgm:t>
    </dgm:pt>
    <dgm:pt modelId="{B8A1E3C0-3673-AD4D-931B-183FA70E518B}">
      <dgm:prSet phldrT="[Text]" custT="1"/>
      <dgm:spPr>
        <a:solidFill>
          <a:srgbClr val="83A54B">
            <a:alpha val="90000"/>
          </a:srgbClr>
        </a:solidFill>
      </dgm:spPr>
      <dgm:t>
        <a:bodyPr/>
        <a:lstStyle/>
        <a:p>
          <a:r>
            <a:rPr lang="en-US" sz="1600" dirty="0" err="1" smtClean="0"/>
            <a:t>Cenário</a:t>
          </a:r>
          <a:r>
            <a:rPr lang="en-US" sz="1600" dirty="0" smtClean="0"/>
            <a:t> </a:t>
          </a:r>
          <a:r>
            <a:rPr lang="en-US" sz="1600" dirty="0" err="1" smtClean="0"/>
            <a:t>Setorial</a:t>
          </a:r>
          <a:r>
            <a:rPr lang="en-US" sz="1600" dirty="0" smtClean="0"/>
            <a:t> </a:t>
          </a:r>
          <a:r>
            <a:rPr lang="en-US" sz="1600" dirty="0" err="1" smtClean="0"/>
            <a:t>Geral</a:t>
          </a:r>
          <a:r>
            <a:rPr lang="en-US" sz="1600" dirty="0" smtClean="0"/>
            <a:t> do </a:t>
          </a:r>
          <a:r>
            <a:rPr lang="en-US" sz="1600" dirty="0" err="1" smtClean="0"/>
            <a:t>planejamento</a:t>
          </a:r>
          <a:endParaRPr lang="en-US" sz="1600" dirty="0"/>
        </a:p>
      </dgm:t>
    </dgm:pt>
    <dgm:pt modelId="{77B8E2B7-01AC-AA42-9B6E-974C1A4BCE1B}" type="parTrans" cxnId="{34268E5D-44F4-C146-A63A-6A6474F1CDB4}">
      <dgm:prSet/>
      <dgm:spPr/>
      <dgm:t>
        <a:bodyPr/>
        <a:lstStyle/>
        <a:p>
          <a:endParaRPr lang="en-US"/>
        </a:p>
      </dgm:t>
    </dgm:pt>
    <dgm:pt modelId="{5BD21814-44AD-0448-9246-CDC18434DCE6}" type="sibTrans" cxnId="{34268E5D-44F4-C146-A63A-6A6474F1CDB4}">
      <dgm:prSet/>
      <dgm:spPr/>
      <dgm:t>
        <a:bodyPr/>
        <a:lstStyle/>
        <a:p>
          <a:endParaRPr lang="en-US"/>
        </a:p>
      </dgm:t>
    </dgm:pt>
    <dgm:pt modelId="{DA389979-E105-DB46-AA52-C59EFD9ABEBB}">
      <dgm:prSet phldrT="[Text]" custT="1"/>
      <dgm:spPr>
        <a:solidFill>
          <a:srgbClr val="83A54B">
            <a:alpha val="90000"/>
          </a:srgbClr>
        </a:solidFill>
      </dgm:spPr>
      <dgm:t>
        <a:bodyPr/>
        <a:lstStyle/>
        <a:p>
          <a:r>
            <a:rPr lang="en-US" sz="1600" dirty="0" err="1" smtClean="0"/>
            <a:t>Objetivo</a:t>
          </a:r>
          <a:r>
            <a:rPr lang="en-US" sz="1600" dirty="0" smtClean="0"/>
            <a:t> do PD&amp;I </a:t>
          </a:r>
          <a:r>
            <a:rPr lang="en-US" sz="1600" dirty="0" err="1" smtClean="0"/>
            <a:t>na</a:t>
          </a:r>
          <a:r>
            <a:rPr lang="en-US" sz="1600" dirty="0" smtClean="0"/>
            <a:t> </a:t>
          </a:r>
          <a:r>
            <a:rPr lang="en-US" sz="1600" dirty="0" err="1" smtClean="0"/>
            <a:t>macrotemática</a:t>
          </a:r>
          <a:endParaRPr lang="en-US" sz="1600" dirty="0"/>
        </a:p>
      </dgm:t>
    </dgm:pt>
    <dgm:pt modelId="{0D81C743-CDB3-0046-A637-278F1E7F42E3}" type="parTrans" cxnId="{8A2CAAEE-0964-674C-BEB2-A098999604BF}">
      <dgm:prSet/>
      <dgm:spPr/>
      <dgm:t>
        <a:bodyPr/>
        <a:lstStyle/>
        <a:p>
          <a:endParaRPr lang="en-US"/>
        </a:p>
      </dgm:t>
    </dgm:pt>
    <dgm:pt modelId="{892CB235-9CD7-F048-AAE3-0E82D968864D}" type="sibTrans" cxnId="{8A2CAAEE-0964-674C-BEB2-A098999604BF}">
      <dgm:prSet/>
      <dgm:spPr/>
      <dgm:t>
        <a:bodyPr/>
        <a:lstStyle/>
        <a:p>
          <a:endParaRPr lang="en-US"/>
        </a:p>
      </dgm:t>
    </dgm:pt>
    <dgm:pt modelId="{07286836-0B05-D940-8778-9924922DDC8A}">
      <dgm:prSet phldrT="[Text]" custT="1"/>
      <dgm:spPr>
        <a:solidFill>
          <a:srgbClr val="83A54B">
            <a:alpha val="90000"/>
          </a:srgbClr>
        </a:solidFill>
      </dgm:spPr>
      <dgm:t>
        <a:bodyPr/>
        <a:lstStyle/>
        <a:p>
          <a:r>
            <a:rPr lang="en-US" sz="1600" dirty="0" err="1" smtClean="0"/>
            <a:t>Objetivos</a:t>
          </a:r>
          <a:r>
            <a:rPr lang="en-US" sz="1600" dirty="0" smtClean="0"/>
            <a:t> </a:t>
          </a:r>
          <a:r>
            <a:rPr lang="en-US" sz="1600" dirty="0" err="1" smtClean="0"/>
            <a:t>específicos</a:t>
          </a:r>
          <a:endParaRPr lang="en-US" sz="1600" dirty="0"/>
        </a:p>
      </dgm:t>
    </dgm:pt>
    <dgm:pt modelId="{AE49FD56-173B-084B-90B0-510A6E16E88D}" type="parTrans" cxnId="{40E0DDEB-C390-D547-B4DD-A538FD2513ED}">
      <dgm:prSet/>
      <dgm:spPr/>
      <dgm:t>
        <a:bodyPr/>
        <a:lstStyle/>
        <a:p>
          <a:endParaRPr lang="en-US"/>
        </a:p>
      </dgm:t>
    </dgm:pt>
    <dgm:pt modelId="{DDFF06F3-D1A2-CA4D-AD24-BF534FDB448C}" type="sibTrans" cxnId="{40E0DDEB-C390-D547-B4DD-A538FD2513ED}">
      <dgm:prSet/>
      <dgm:spPr/>
      <dgm:t>
        <a:bodyPr/>
        <a:lstStyle/>
        <a:p>
          <a:endParaRPr lang="en-US"/>
        </a:p>
      </dgm:t>
    </dgm:pt>
    <dgm:pt modelId="{FE427CCE-7C06-E74F-B692-4DBA33B859D0}">
      <dgm:prSet phldrT="[Text]" custT="1"/>
      <dgm:spPr>
        <a:solidFill>
          <a:srgbClr val="2E3822"/>
        </a:solidFill>
      </dgm:spPr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Plano/Agenda</a:t>
          </a:r>
          <a:endParaRPr lang="en-US" sz="1800" b="1" dirty="0">
            <a:solidFill>
              <a:schemeClr val="bg1"/>
            </a:solidFill>
          </a:endParaRPr>
        </a:p>
      </dgm:t>
    </dgm:pt>
    <dgm:pt modelId="{91BB2F5C-4074-AC4F-8EE8-056EF590C841}" type="parTrans" cxnId="{398F9D89-3493-BE47-BBB9-696760F4DED2}">
      <dgm:prSet/>
      <dgm:spPr/>
      <dgm:t>
        <a:bodyPr/>
        <a:lstStyle/>
        <a:p>
          <a:endParaRPr lang="en-US"/>
        </a:p>
      </dgm:t>
    </dgm:pt>
    <dgm:pt modelId="{C94F3576-6BCC-8E48-82C8-F2021F3CC228}" type="sibTrans" cxnId="{398F9D89-3493-BE47-BBB9-696760F4DED2}">
      <dgm:prSet/>
      <dgm:spPr/>
      <dgm:t>
        <a:bodyPr/>
        <a:lstStyle/>
        <a:p>
          <a:endParaRPr lang="en-US"/>
        </a:p>
      </dgm:t>
    </dgm:pt>
    <dgm:pt modelId="{384EDD7A-A584-D749-B215-3771D986D42F}">
      <dgm:prSet phldrT="[Text]" custT="1"/>
      <dgm:spPr>
        <a:solidFill>
          <a:srgbClr val="83A54B">
            <a:alpha val="90000"/>
          </a:srgbClr>
        </a:solidFill>
      </dgm:spPr>
      <dgm:t>
        <a:bodyPr/>
        <a:lstStyle/>
        <a:p>
          <a:r>
            <a:rPr lang="en-US" sz="1600" dirty="0" err="1" smtClean="0"/>
            <a:t>Velocidade</a:t>
          </a:r>
          <a:r>
            <a:rPr lang="en-US" sz="1600" dirty="0" smtClean="0"/>
            <a:t> de </a:t>
          </a:r>
          <a:r>
            <a:rPr lang="en-US" sz="1600" dirty="0" err="1" smtClean="0"/>
            <a:t>evolução</a:t>
          </a:r>
          <a:r>
            <a:rPr lang="en-US" sz="1600" dirty="0" smtClean="0"/>
            <a:t> do PD&amp;I</a:t>
          </a:r>
          <a:endParaRPr lang="en-US" sz="1600" dirty="0"/>
        </a:p>
      </dgm:t>
    </dgm:pt>
    <dgm:pt modelId="{9C41CC73-32D0-2A44-9CB7-A47F14B8D25C}" type="parTrans" cxnId="{F293E1A9-B29B-2C4B-815F-7FD8CC60BCD4}">
      <dgm:prSet/>
      <dgm:spPr/>
      <dgm:t>
        <a:bodyPr/>
        <a:lstStyle/>
        <a:p>
          <a:endParaRPr lang="en-US"/>
        </a:p>
      </dgm:t>
    </dgm:pt>
    <dgm:pt modelId="{94C7968D-C785-AF4D-AF7F-254126DCBB25}" type="sibTrans" cxnId="{F293E1A9-B29B-2C4B-815F-7FD8CC60BCD4}">
      <dgm:prSet/>
      <dgm:spPr/>
      <dgm:t>
        <a:bodyPr/>
        <a:lstStyle/>
        <a:p>
          <a:endParaRPr lang="en-US"/>
        </a:p>
      </dgm:t>
    </dgm:pt>
    <dgm:pt modelId="{A2069847-55C5-CC41-B40D-A9F7BFA69E80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1800" dirty="0" err="1" smtClean="0">
              <a:solidFill>
                <a:schemeClr val="tx1"/>
              </a:solidFill>
            </a:rPr>
            <a:t>Priorização</a:t>
          </a:r>
          <a:endParaRPr lang="en-US" sz="1800" dirty="0">
            <a:solidFill>
              <a:schemeClr val="tx1"/>
            </a:solidFill>
          </a:endParaRPr>
        </a:p>
      </dgm:t>
    </dgm:pt>
    <dgm:pt modelId="{BA00A2AC-F805-784D-8254-D69BD428BA37}" type="parTrans" cxnId="{E9ADC7D0-2B16-AC4F-A128-65E7726DFDE5}">
      <dgm:prSet/>
      <dgm:spPr/>
      <dgm:t>
        <a:bodyPr/>
        <a:lstStyle/>
        <a:p>
          <a:endParaRPr lang="en-US"/>
        </a:p>
      </dgm:t>
    </dgm:pt>
    <dgm:pt modelId="{D0DA3160-ABB2-5346-9FEB-469AF17C1DED}" type="sibTrans" cxnId="{E9ADC7D0-2B16-AC4F-A128-65E7726DFDE5}">
      <dgm:prSet/>
      <dgm:spPr/>
      <dgm:t>
        <a:bodyPr/>
        <a:lstStyle/>
        <a:p>
          <a:endParaRPr lang="en-US"/>
        </a:p>
      </dgm:t>
    </dgm:pt>
    <dgm:pt modelId="{055A48CA-A9A4-D841-99DB-A8C46F2D4D66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1800" dirty="0" err="1" smtClean="0">
              <a:solidFill>
                <a:schemeClr val="tx1"/>
              </a:solidFill>
            </a:rPr>
            <a:t>Instrumentos</a:t>
          </a:r>
          <a:endParaRPr lang="en-US" sz="1800" dirty="0">
            <a:solidFill>
              <a:srgbClr val="000000"/>
            </a:solidFill>
          </a:endParaRPr>
        </a:p>
      </dgm:t>
    </dgm:pt>
    <dgm:pt modelId="{1B3B5E1C-EBEE-ED43-87FC-83A21A733ED4}" type="parTrans" cxnId="{34B01C0C-8BC8-0B4C-B08F-822EE0F30373}">
      <dgm:prSet/>
      <dgm:spPr/>
      <dgm:t>
        <a:bodyPr/>
        <a:lstStyle/>
        <a:p>
          <a:endParaRPr lang="en-US"/>
        </a:p>
      </dgm:t>
    </dgm:pt>
    <dgm:pt modelId="{8E9BD469-FBCD-2343-B4B8-6011B0DCF8B6}" type="sibTrans" cxnId="{34B01C0C-8BC8-0B4C-B08F-822EE0F30373}">
      <dgm:prSet/>
      <dgm:spPr/>
      <dgm:t>
        <a:bodyPr/>
        <a:lstStyle/>
        <a:p>
          <a:endParaRPr lang="en-US"/>
        </a:p>
      </dgm:t>
    </dgm:pt>
    <dgm:pt modelId="{8F0B1A81-4E2F-FC41-AD97-C36DCEA3E5ED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1800" dirty="0" err="1" smtClean="0">
              <a:solidFill>
                <a:srgbClr val="000000"/>
              </a:solidFill>
            </a:rPr>
            <a:t>Ordem</a:t>
          </a:r>
          <a:endParaRPr lang="en-US" sz="1800" dirty="0">
            <a:solidFill>
              <a:srgbClr val="000000"/>
            </a:solidFill>
          </a:endParaRPr>
        </a:p>
      </dgm:t>
    </dgm:pt>
    <dgm:pt modelId="{49E85D54-C62B-A74B-B3F9-618E94D3C960}" type="parTrans" cxnId="{F6217198-B620-304E-97D0-AD592E3D7E72}">
      <dgm:prSet/>
      <dgm:spPr/>
      <dgm:t>
        <a:bodyPr/>
        <a:lstStyle/>
        <a:p>
          <a:endParaRPr lang="en-US"/>
        </a:p>
      </dgm:t>
    </dgm:pt>
    <dgm:pt modelId="{F692B72F-29CC-3645-AABD-80F4AC9E3923}" type="sibTrans" cxnId="{F6217198-B620-304E-97D0-AD592E3D7E72}">
      <dgm:prSet/>
      <dgm:spPr/>
      <dgm:t>
        <a:bodyPr/>
        <a:lstStyle/>
        <a:p>
          <a:endParaRPr lang="en-US"/>
        </a:p>
      </dgm:t>
    </dgm:pt>
    <dgm:pt modelId="{F1700DE9-22A9-2642-A812-6EF162C8F2E8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1800" dirty="0" err="1" smtClean="0">
              <a:solidFill>
                <a:srgbClr val="000000"/>
              </a:solidFill>
            </a:rPr>
            <a:t>Governança</a:t>
          </a:r>
          <a:endParaRPr lang="en-US" sz="1800" dirty="0">
            <a:solidFill>
              <a:srgbClr val="000000"/>
            </a:solidFill>
          </a:endParaRPr>
        </a:p>
      </dgm:t>
    </dgm:pt>
    <dgm:pt modelId="{4A0131C3-D4F6-5744-9379-17156B21A27D}" type="parTrans" cxnId="{A1FC8F7E-2AEE-CA49-B96B-F2901BCD039C}">
      <dgm:prSet/>
      <dgm:spPr/>
      <dgm:t>
        <a:bodyPr/>
        <a:lstStyle/>
        <a:p>
          <a:endParaRPr lang="en-US"/>
        </a:p>
      </dgm:t>
    </dgm:pt>
    <dgm:pt modelId="{D12BDA28-C007-4546-9C2C-7B9FCF0FCD9F}" type="sibTrans" cxnId="{A1FC8F7E-2AEE-CA49-B96B-F2901BCD039C}">
      <dgm:prSet/>
      <dgm:spPr/>
      <dgm:t>
        <a:bodyPr/>
        <a:lstStyle/>
        <a:p>
          <a:endParaRPr lang="en-US"/>
        </a:p>
      </dgm:t>
    </dgm:pt>
    <dgm:pt modelId="{658F5476-9A24-D947-8DFF-FDC6C51B3C2D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1800" dirty="0" err="1" smtClean="0">
              <a:solidFill>
                <a:schemeClr val="tx1"/>
              </a:solidFill>
            </a:rPr>
            <a:t>Ações</a:t>
          </a:r>
          <a:endParaRPr lang="en-US" sz="1800" dirty="0">
            <a:solidFill>
              <a:schemeClr val="tx1"/>
            </a:solidFill>
          </a:endParaRPr>
        </a:p>
      </dgm:t>
    </dgm:pt>
    <dgm:pt modelId="{1ADCA240-ECF4-9A4F-BB61-1B814C7C30A9}" type="parTrans" cxnId="{69D891FA-F67C-0240-8A21-833813C098C6}">
      <dgm:prSet/>
      <dgm:spPr/>
      <dgm:t>
        <a:bodyPr/>
        <a:lstStyle/>
        <a:p>
          <a:endParaRPr lang="en-US"/>
        </a:p>
      </dgm:t>
    </dgm:pt>
    <dgm:pt modelId="{B0A04AE0-6A36-4C48-8F58-483A8DF28990}" type="sibTrans" cxnId="{69D891FA-F67C-0240-8A21-833813C098C6}">
      <dgm:prSet/>
      <dgm:spPr/>
      <dgm:t>
        <a:bodyPr/>
        <a:lstStyle/>
        <a:p>
          <a:endParaRPr lang="en-US"/>
        </a:p>
      </dgm:t>
    </dgm:pt>
    <dgm:pt modelId="{3F849701-0CFC-4D48-81B2-CF5D291246D2}" type="pres">
      <dgm:prSet presAssocID="{7479C655-978C-3B4B-99DB-06F866E19B6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1A47685-2868-D741-B2C1-E6DE4EE8AE59}" type="pres">
      <dgm:prSet presAssocID="{DC717636-862B-BF49-B1BB-CB63844E57AA}" presName="horFlow" presStyleCnt="0"/>
      <dgm:spPr/>
    </dgm:pt>
    <dgm:pt modelId="{4E16C38C-3B0F-6A47-9E61-ACF9D331C9CF}" type="pres">
      <dgm:prSet presAssocID="{DC717636-862B-BF49-B1BB-CB63844E57AA}" presName="bigChev" presStyleLbl="node1" presStyleIdx="0" presStyleCnt="4"/>
      <dgm:spPr/>
      <dgm:t>
        <a:bodyPr/>
        <a:lstStyle/>
        <a:p>
          <a:endParaRPr lang="en-US"/>
        </a:p>
      </dgm:t>
    </dgm:pt>
    <dgm:pt modelId="{5E4462FE-D7AA-DB4E-B5A5-CFC72CFB0AC5}" type="pres">
      <dgm:prSet presAssocID="{57AE52E4-ACB4-4E45-8AF1-D1606426C496}" presName="parTrans" presStyleCnt="0"/>
      <dgm:spPr/>
    </dgm:pt>
    <dgm:pt modelId="{E693982F-699C-AF49-B6FB-A1DA76356D81}" type="pres">
      <dgm:prSet presAssocID="{D69235A1-E3BB-5548-A12C-C7FE803278A3}" presName="node" presStyleLbl="alignAccFollowNode1" presStyleIdx="0" presStyleCnt="11" custScaleX="346335" custScaleY="118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34BEF7-AFEA-B84C-BFE5-8C0BA06CD63D}" type="pres">
      <dgm:prSet presAssocID="{DC717636-862B-BF49-B1BB-CB63844E57AA}" presName="vSp" presStyleCnt="0"/>
      <dgm:spPr/>
    </dgm:pt>
    <dgm:pt modelId="{BCB6A7BA-E125-104B-9126-9DEB9BCDE839}" type="pres">
      <dgm:prSet presAssocID="{FF4CD333-0C23-2041-97FA-5075086247B3}" presName="horFlow" presStyleCnt="0"/>
      <dgm:spPr/>
    </dgm:pt>
    <dgm:pt modelId="{E0B37A6B-CA70-1A46-BCEA-8B1287ABA4A9}" type="pres">
      <dgm:prSet presAssocID="{FF4CD333-0C23-2041-97FA-5075086247B3}" presName="bigChev" presStyleLbl="node1" presStyleIdx="1" presStyleCnt="4"/>
      <dgm:spPr/>
      <dgm:t>
        <a:bodyPr/>
        <a:lstStyle/>
        <a:p>
          <a:endParaRPr lang="en-US"/>
        </a:p>
      </dgm:t>
    </dgm:pt>
    <dgm:pt modelId="{1F198B1A-8547-074D-9B5E-050F5C2FF613}" type="pres">
      <dgm:prSet presAssocID="{CFA6FAE9-BCCB-BE47-B7C1-C65A6F93480E}" presName="parTrans" presStyleCnt="0"/>
      <dgm:spPr/>
    </dgm:pt>
    <dgm:pt modelId="{436D8FA8-876E-A148-BCE1-DA8351458479}" type="pres">
      <dgm:prSet presAssocID="{A92EF67C-E78F-E24D-A80A-581D4A1CDBB2}" presName="node" presStyleLbl="alignAccFollowNode1" presStyleIdx="1" presStyleCnt="11" custScaleX="183021" custScaleY="119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035A15-5CA4-984D-8A0B-6B51DF856597}" type="pres">
      <dgm:prSet presAssocID="{4B8A5AE2-5045-A54D-9578-0FB61E90BD2F}" presName="sibTrans" presStyleCnt="0"/>
      <dgm:spPr/>
    </dgm:pt>
    <dgm:pt modelId="{5BB17A4A-C563-6A44-9B45-C2261D2F8BE2}" type="pres">
      <dgm:prSet presAssocID="{384EDD7A-A584-D749-B215-3771D986D42F}" presName="node" presStyleLbl="alignAccFollowNode1" presStyleIdx="2" presStyleCnt="11" custScaleX="200658" custScaleY="119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00D8A5-BD6A-6047-925E-0F2D58D3C4BE}" type="pres">
      <dgm:prSet presAssocID="{FF4CD333-0C23-2041-97FA-5075086247B3}" presName="vSp" presStyleCnt="0"/>
      <dgm:spPr/>
    </dgm:pt>
    <dgm:pt modelId="{948FCBD9-C8E0-8841-9395-3E60A141FFA4}" type="pres">
      <dgm:prSet presAssocID="{B074F101-9A1E-4846-8D9A-CE433D3AEBD0}" presName="horFlow" presStyleCnt="0"/>
      <dgm:spPr/>
    </dgm:pt>
    <dgm:pt modelId="{23FB5C41-32F4-534D-9356-8B2D5F0B132F}" type="pres">
      <dgm:prSet presAssocID="{B074F101-9A1E-4846-8D9A-CE433D3AEBD0}" presName="bigChev" presStyleLbl="node1" presStyleIdx="2" presStyleCnt="4"/>
      <dgm:spPr/>
      <dgm:t>
        <a:bodyPr/>
        <a:lstStyle/>
        <a:p>
          <a:endParaRPr lang="en-US"/>
        </a:p>
      </dgm:t>
    </dgm:pt>
    <dgm:pt modelId="{669E3B7B-A8E5-374D-9BAC-BFA0DAEBBC59}" type="pres">
      <dgm:prSet presAssocID="{77B8E2B7-01AC-AA42-9B6E-974C1A4BCE1B}" presName="parTrans" presStyleCnt="0"/>
      <dgm:spPr/>
    </dgm:pt>
    <dgm:pt modelId="{75F54964-5963-B64D-A058-39CD2003752C}" type="pres">
      <dgm:prSet presAssocID="{B8A1E3C0-3673-AD4D-931B-183FA70E518B}" presName="node" presStyleLbl="alignAccFollowNode1" presStyleIdx="3" presStyleCnt="11" custScaleX="167272" custScaleY="1164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555F0-535C-F548-960F-8DE784C6CD0F}" type="pres">
      <dgm:prSet presAssocID="{5BD21814-44AD-0448-9246-CDC18434DCE6}" presName="sibTrans" presStyleCnt="0"/>
      <dgm:spPr/>
    </dgm:pt>
    <dgm:pt modelId="{DDB7B50F-4701-F743-B1BF-D3454D9CE779}" type="pres">
      <dgm:prSet presAssocID="{DA389979-E105-DB46-AA52-C59EFD9ABEBB}" presName="node" presStyleLbl="alignAccFollowNode1" presStyleIdx="4" presStyleCnt="11" custScaleX="152407" custScaleY="1164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26D42-2C65-2C40-9637-BC8A3AF21EB7}" type="pres">
      <dgm:prSet presAssocID="{892CB235-9CD7-F048-AAE3-0E82D968864D}" presName="sibTrans" presStyleCnt="0"/>
      <dgm:spPr/>
    </dgm:pt>
    <dgm:pt modelId="{1469CA43-48EA-A24B-BC19-CEC2016FFFF7}" type="pres">
      <dgm:prSet presAssocID="{07286836-0B05-D940-8778-9924922DDC8A}" presName="node" presStyleLbl="alignAccFollowNode1" presStyleIdx="5" presStyleCnt="11" custScaleX="115500" custScaleY="1164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C2110D-D16F-9343-8F76-8178E71C8520}" type="pres">
      <dgm:prSet presAssocID="{B074F101-9A1E-4846-8D9A-CE433D3AEBD0}" presName="vSp" presStyleCnt="0"/>
      <dgm:spPr/>
    </dgm:pt>
    <dgm:pt modelId="{D5AA4A33-04CD-F74F-AFCD-FC1D779E09B7}" type="pres">
      <dgm:prSet presAssocID="{FE427CCE-7C06-E74F-B692-4DBA33B859D0}" presName="horFlow" presStyleCnt="0"/>
      <dgm:spPr/>
    </dgm:pt>
    <dgm:pt modelId="{4610514E-1B3B-F344-934F-2DF0427835B1}" type="pres">
      <dgm:prSet presAssocID="{FE427CCE-7C06-E74F-B692-4DBA33B859D0}" presName="bigChev" presStyleLbl="node1" presStyleIdx="3" presStyleCnt="4" custScaleX="106593"/>
      <dgm:spPr/>
      <dgm:t>
        <a:bodyPr/>
        <a:lstStyle/>
        <a:p>
          <a:endParaRPr lang="en-US"/>
        </a:p>
      </dgm:t>
    </dgm:pt>
    <dgm:pt modelId="{013B68F5-E953-964D-896A-C2D44ECF1CE3}" type="pres">
      <dgm:prSet presAssocID="{BA00A2AC-F805-784D-8254-D69BD428BA37}" presName="parTrans" presStyleCnt="0"/>
      <dgm:spPr/>
    </dgm:pt>
    <dgm:pt modelId="{55B8D964-D20F-984E-9A58-0B7CDAFABA67}" type="pres">
      <dgm:prSet presAssocID="{A2069847-55C5-CC41-B40D-A9F7BFA69E80}" presName="node" presStyleLbl="alignAccFollowNode1" presStyleIdx="6" presStyleCnt="11" custScaleX="126659" custScaleY="120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A573A-78AB-964C-9343-B09433621457}" type="pres">
      <dgm:prSet presAssocID="{D0DA3160-ABB2-5346-9FEB-469AF17C1DED}" presName="sibTrans" presStyleCnt="0"/>
      <dgm:spPr/>
    </dgm:pt>
    <dgm:pt modelId="{529D53CE-BDB3-C94E-AD88-1C31E39EDD34}" type="pres">
      <dgm:prSet presAssocID="{658F5476-9A24-D947-8DFF-FDC6C51B3C2D}" presName="node" presStyleLbl="alignAccFollowNode1" presStyleIdx="7" presStyleCnt="11" custScaleX="799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173482-D3E0-A242-A566-82003D6E4A1D}" type="pres">
      <dgm:prSet presAssocID="{B0A04AE0-6A36-4C48-8F58-483A8DF28990}" presName="sibTrans" presStyleCnt="0"/>
      <dgm:spPr/>
    </dgm:pt>
    <dgm:pt modelId="{4B544902-6ABC-1345-9513-209F30927DD1}" type="pres">
      <dgm:prSet presAssocID="{055A48CA-A9A4-D841-99DB-A8C46F2D4D66}" presName="node" presStyleLbl="alignAccFollowNode1" presStyleIdx="8" presStyleCnt="11" custScaleX="135343" custScaleY="120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ADA959-DFAB-2B4C-8E1C-556E3A0EC134}" type="pres">
      <dgm:prSet presAssocID="{8E9BD469-FBCD-2343-B4B8-6011B0DCF8B6}" presName="sibTrans" presStyleCnt="0"/>
      <dgm:spPr/>
    </dgm:pt>
    <dgm:pt modelId="{DC2E4058-364C-AF4B-B32F-4FDA28A9F138}" type="pres">
      <dgm:prSet presAssocID="{8F0B1A81-4E2F-FC41-AD97-C36DCEA3E5ED}" presName="node" presStyleLbl="alignAccFollowNode1" presStyleIdx="9" presStyleCnt="11" custScaleY="120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A84732-C42E-EA4A-BB33-DF181E3300B5}" type="pres">
      <dgm:prSet presAssocID="{F692B72F-29CC-3645-AABD-80F4AC9E3923}" presName="sibTrans" presStyleCnt="0"/>
      <dgm:spPr/>
    </dgm:pt>
    <dgm:pt modelId="{6A6216E1-A34C-034C-B9C0-50F970F2643E}" type="pres">
      <dgm:prSet presAssocID="{F1700DE9-22A9-2642-A812-6EF162C8F2E8}" presName="node" presStyleLbl="alignAccFollowNode1" presStyleIdx="10" presStyleCnt="11" custScaleX="129995" custScaleY="120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0D3CB9-6A7F-D840-AE00-B85A4D202FF3}" type="presOf" srcId="{D69235A1-E3BB-5548-A12C-C7FE803278A3}" destId="{E693982F-699C-AF49-B6FB-A1DA76356D81}" srcOrd="0" destOrd="0" presId="urn:microsoft.com/office/officeart/2005/8/layout/lProcess3"/>
    <dgm:cxn modelId="{34B01C0C-8BC8-0B4C-B08F-822EE0F30373}" srcId="{FE427CCE-7C06-E74F-B692-4DBA33B859D0}" destId="{055A48CA-A9A4-D841-99DB-A8C46F2D4D66}" srcOrd="2" destOrd="0" parTransId="{1B3B5E1C-EBEE-ED43-87FC-83A21A733ED4}" sibTransId="{8E9BD469-FBCD-2343-B4B8-6011B0DCF8B6}"/>
    <dgm:cxn modelId="{E9ADC7D0-2B16-AC4F-A128-65E7726DFDE5}" srcId="{FE427CCE-7C06-E74F-B692-4DBA33B859D0}" destId="{A2069847-55C5-CC41-B40D-A9F7BFA69E80}" srcOrd="0" destOrd="0" parTransId="{BA00A2AC-F805-784D-8254-D69BD428BA37}" sibTransId="{D0DA3160-ABB2-5346-9FEB-469AF17C1DED}"/>
    <dgm:cxn modelId="{013BE507-ED11-124B-96D3-C728B0D630B5}" type="presOf" srcId="{07286836-0B05-D940-8778-9924922DDC8A}" destId="{1469CA43-48EA-A24B-BC19-CEC2016FFFF7}" srcOrd="0" destOrd="0" presId="urn:microsoft.com/office/officeart/2005/8/layout/lProcess3"/>
    <dgm:cxn modelId="{8CD4C5F7-F377-AA4C-A5EB-0FF70378AEAA}" type="presOf" srcId="{658F5476-9A24-D947-8DFF-FDC6C51B3C2D}" destId="{529D53CE-BDB3-C94E-AD88-1C31E39EDD34}" srcOrd="0" destOrd="0" presId="urn:microsoft.com/office/officeart/2005/8/layout/lProcess3"/>
    <dgm:cxn modelId="{9D6F09C5-BFEC-6047-8E55-20C6440073E9}" srcId="{DC717636-862B-BF49-B1BB-CB63844E57AA}" destId="{D69235A1-E3BB-5548-A12C-C7FE803278A3}" srcOrd="0" destOrd="0" parTransId="{57AE52E4-ACB4-4E45-8AF1-D1606426C496}" sibTransId="{FC17230C-E214-4F44-93A7-2649C5E441AC}"/>
    <dgm:cxn modelId="{E49D1573-A916-B44E-B62A-F6593976932B}" type="presOf" srcId="{A92EF67C-E78F-E24D-A80A-581D4A1CDBB2}" destId="{436D8FA8-876E-A148-BCE1-DA8351458479}" srcOrd="0" destOrd="0" presId="urn:microsoft.com/office/officeart/2005/8/layout/lProcess3"/>
    <dgm:cxn modelId="{69D891FA-F67C-0240-8A21-833813C098C6}" srcId="{FE427CCE-7C06-E74F-B692-4DBA33B859D0}" destId="{658F5476-9A24-D947-8DFF-FDC6C51B3C2D}" srcOrd="1" destOrd="0" parTransId="{1ADCA240-ECF4-9A4F-BB61-1B814C7C30A9}" sibTransId="{B0A04AE0-6A36-4C48-8F58-483A8DF28990}"/>
    <dgm:cxn modelId="{17FC2331-E6FB-144C-AFED-DE85FD2265A5}" type="presOf" srcId="{384EDD7A-A584-D749-B215-3771D986D42F}" destId="{5BB17A4A-C563-6A44-9B45-C2261D2F8BE2}" srcOrd="0" destOrd="0" presId="urn:microsoft.com/office/officeart/2005/8/layout/lProcess3"/>
    <dgm:cxn modelId="{76536FE5-C5EC-764B-A65F-AE1429A6408B}" type="presOf" srcId="{7479C655-978C-3B4B-99DB-06F866E19B6B}" destId="{3F849701-0CFC-4D48-81B2-CF5D291246D2}" srcOrd="0" destOrd="0" presId="urn:microsoft.com/office/officeart/2005/8/layout/lProcess3"/>
    <dgm:cxn modelId="{34268E5D-44F4-C146-A63A-6A6474F1CDB4}" srcId="{B074F101-9A1E-4846-8D9A-CE433D3AEBD0}" destId="{B8A1E3C0-3673-AD4D-931B-183FA70E518B}" srcOrd="0" destOrd="0" parTransId="{77B8E2B7-01AC-AA42-9B6E-974C1A4BCE1B}" sibTransId="{5BD21814-44AD-0448-9246-CDC18434DCE6}"/>
    <dgm:cxn modelId="{120F2269-119F-EF4D-B1A9-599B67C901A1}" type="presOf" srcId="{B074F101-9A1E-4846-8D9A-CE433D3AEBD0}" destId="{23FB5C41-32F4-534D-9356-8B2D5F0B132F}" srcOrd="0" destOrd="0" presId="urn:microsoft.com/office/officeart/2005/8/layout/lProcess3"/>
    <dgm:cxn modelId="{BF942EF0-93F1-F24F-ADB7-CA964849B67B}" type="presOf" srcId="{FE427CCE-7C06-E74F-B692-4DBA33B859D0}" destId="{4610514E-1B3B-F344-934F-2DF0427835B1}" srcOrd="0" destOrd="0" presId="urn:microsoft.com/office/officeart/2005/8/layout/lProcess3"/>
    <dgm:cxn modelId="{F293E1A9-B29B-2C4B-815F-7FD8CC60BCD4}" srcId="{FF4CD333-0C23-2041-97FA-5075086247B3}" destId="{384EDD7A-A584-D749-B215-3771D986D42F}" srcOrd="1" destOrd="0" parTransId="{9C41CC73-32D0-2A44-9CB7-A47F14B8D25C}" sibTransId="{94C7968D-C785-AF4D-AF7F-254126DCBB25}"/>
    <dgm:cxn modelId="{A1FC8F7E-2AEE-CA49-B96B-F2901BCD039C}" srcId="{FE427CCE-7C06-E74F-B692-4DBA33B859D0}" destId="{F1700DE9-22A9-2642-A812-6EF162C8F2E8}" srcOrd="4" destOrd="0" parTransId="{4A0131C3-D4F6-5744-9379-17156B21A27D}" sibTransId="{D12BDA28-C007-4546-9C2C-7B9FCF0FCD9F}"/>
    <dgm:cxn modelId="{78F8C7FB-1550-BD4E-BA1F-155C7E80D55F}" srcId="{FF4CD333-0C23-2041-97FA-5075086247B3}" destId="{A92EF67C-E78F-E24D-A80A-581D4A1CDBB2}" srcOrd="0" destOrd="0" parTransId="{CFA6FAE9-BCCB-BE47-B7C1-C65A6F93480E}" sibTransId="{4B8A5AE2-5045-A54D-9578-0FB61E90BD2F}"/>
    <dgm:cxn modelId="{D632AEE8-FB73-784F-82CE-CDDC4F307293}" type="presOf" srcId="{B8A1E3C0-3673-AD4D-931B-183FA70E518B}" destId="{75F54964-5963-B64D-A058-39CD2003752C}" srcOrd="0" destOrd="0" presId="urn:microsoft.com/office/officeart/2005/8/layout/lProcess3"/>
    <dgm:cxn modelId="{E4A56CD1-3C96-C346-9C79-457385236DBA}" type="presOf" srcId="{F1700DE9-22A9-2642-A812-6EF162C8F2E8}" destId="{6A6216E1-A34C-034C-B9C0-50F970F2643E}" srcOrd="0" destOrd="0" presId="urn:microsoft.com/office/officeart/2005/8/layout/lProcess3"/>
    <dgm:cxn modelId="{398F9D89-3493-BE47-BBB9-696760F4DED2}" srcId="{7479C655-978C-3B4B-99DB-06F866E19B6B}" destId="{FE427CCE-7C06-E74F-B692-4DBA33B859D0}" srcOrd="3" destOrd="0" parTransId="{91BB2F5C-4074-AC4F-8EE8-056EF590C841}" sibTransId="{C94F3576-6BCC-8E48-82C8-F2021F3CC228}"/>
    <dgm:cxn modelId="{78636D68-A3BD-C84D-B16D-120A782CF89A}" type="presOf" srcId="{DA389979-E105-DB46-AA52-C59EFD9ABEBB}" destId="{DDB7B50F-4701-F743-B1BF-D3454D9CE779}" srcOrd="0" destOrd="0" presId="urn:microsoft.com/office/officeart/2005/8/layout/lProcess3"/>
    <dgm:cxn modelId="{DCCA0639-719F-B547-8974-47E252C9E9AB}" srcId="{7479C655-978C-3B4B-99DB-06F866E19B6B}" destId="{DC717636-862B-BF49-B1BB-CB63844E57AA}" srcOrd="0" destOrd="0" parTransId="{BB169BB2-54B4-C94F-BC4F-F30D4D5373BF}" sibTransId="{072B8990-0F96-4B43-AE40-4E885FF29938}"/>
    <dgm:cxn modelId="{808E0050-61A3-1544-B62D-63E198E0C7D5}" type="presOf" srcId="{FF4CD333-0C23-2041-97FA-5075086247B3}" destId="{E0B37A6B-CA70-1A46-BCEA-8B1287ABA4A9}" srcOrd="0" destOrd="0" presId="urn:microsoft.com/office/officeart/2005/8/layout/lProcess3"/>
    <dgm:cxn modelId="{2C62A5BF-3A42-204C-AE86-0A8B552C2DD4}" type="presOf" srcId="{A2069847-55C5-CC41-B40D-A9F7BFA69E80}" destId="{55B8D964-D20F-984E-9A58-0B7CDAFABA67}" srcOrd="0" destOrd="0" presId="urn:microsoft.com/office/officeart/2005/8/layout/lProcess3"/>
    <dgm:cxn modelId="{E3FDF3F3-3895-E643-B0F3-4ADB07D78A6C}" type="presOf" srcId="{DC717636-862B-BF49-B1BB-CB63844E57AA}" destId="{4E16C38C-3B0F-6A47-9E61-ACF9D331C9CF}" srcOrd="0" destOrd="0" presId="urn:microsoft.com/office/officeart/2005/8/layout/lProcess3"/>
    <dgm:cxn modelId="{04A87CEA-E80D-264B-BAA7-B8069D489DED}" type="presOf" srcId="{8F0B1A81-4E2F-FC41-AD97-C36DCEA3E5ED}" destId="{DC2E4058-364C-AF4B-B32F-4FDA28A9F138}" srcOrd="0" destOrd="0" presId="urn:microsoft.com/office/officeart/2005/8/layout/lProcess3"/>
    <dgm:cxn modelId="{C14E1D5C-79F0-2B40-9B3B-AB0076103705}" type="presOf" srcId="{055A48CA-A9A4-D841-99DB-A8C46F2D4D66}" destId="{4B544902-6ABC-1345-9513-209F30927DD1}" srcOrd="0" destOrd="0" presId="urn:microsoft.com/office/officeart/2005/8/layout/lProcess3"/>
    <dgm:cxn modelId="{0298D7FD-9445-E04C-8796-42962AB24835}" srcId="{7479C655-978C-3B4B-99DB-06F866E19B6B}" destId="{FF4CD333-0C23-2041-97FA-5075086247B3}" srcOrd="1" destOrd="0" parTransId="{EB44FD6C-5F13-B741-8A3A-FFD8774F5B08}" sibTransId="{C20FFDA6-8514-0847-83A0-DC47AA647646}"/>
    <dgm:cxn modelId="{8A2CAAEE-0964-674C-BEB2-A098999604BF}" srcId="{B074F101-9A1E-4846-8D9A-CE433D3AEBD0}" destId="{DA389979-E105-DB46-AA52-C59EFD9ABEBB}" srcOrd="1" destOrd="0" parTransId="{0D81C743-CDB3-0046-A637-278F1E7F42E3}" sibTransId="{892CB235-9CD7-F048-AAE3-0E82D968864D}"/>
    <dgm:cxn modelId="{40E0DDEB-C390-D547-B4DD-A538FD2513ED}" srcId="{B074F101-9A1E-4846-8D9A-CE433D3AEBD0}" destId="{07286836-0B05-D940-8778-9924922DDC8A}" srcOrd="2" destOrd="0" parTransId="{AE49FD56-173B-084B-90B0-510A6E16E88D}" sibTransId="{DDFF06F3-D1A2-CA4D-AD24-BF534FDB448C}"/>
    <dgm:cxn modelId="{4FF76960-8191-9841-AC13-935927AD912C}" srcId="{7479C655-978C-3B4B-99DB-06F866E19B6B}" destId="{B074F101-9A1E-4846-8D9A-CE433D3AEBD0}" srcOrd="2" destOrd="0" parTransId="{87036171-B3D2-4D4D-8670-29DDA278135E}" sibTransId="{A5551B34-CF91-3443-96D4-1128D582F4C5}"/>
    <dgm:cxn modelId="{F6217198-B620-304E-97D0-AD592E3D7E72}" srcId="{FE427CCE-7C06-E74F-B692-4DBA33B859D0}" destId="{8F0B1A81-4E2F-FC41-AD97-C36DCEA3E5ED}" srcOrd="3" destOrd="0" parTransId="{49E85D54-C62B-A74B-B3F9-618E94D3C960}" sibTransId="{F692B72F-29CC-3645-AABD-80F4AC9E3923}"/>
    <dgm:cxn modelId="{2CA94194-E5E7-2647-AB70-AA1039DDBFB5}" type="presParOf" srcId="{3F849701-0CFC-4D48-81B2-CF5D291246D2}" destId="{81A47685-2868-D741-B2C1-E6DE4EE8AE59}" srcOrd="0" destOrd="0" presId="urn:microsoft.com/office/officeart/2005/8/layout/lProcess3"/>
    <dgm:cxn modelId="{B230ECF6-DDE6-9E4B-90F3-29E94B42BE85}" type="presParOf" srcId="{81A47685-2868-D741-B2C1-E6DE4EE8AE59}" destId="{4E16C38C-3B0F-6A47-9E61-ACF9D331C9CF}" srcOrd="0" destOrd="0" presId="urn:microsoft.com/office/officeart/2005/8/layout/lProcess3"/>
    <dgm:cxn modelId="{53B3459D-09F2-1B4E-9D68-88939ABFA8EF}" type="presParOf" srcId="{81A47685-2868-D741-B2C1-E6DE4EE8AE59}" destId="{5E4462FE-D7AA-DB4E-B5A5-CFC72CFB0AC5}" srcOrd="1" destOrd="0" presId="urn:microsoft.com/office/officeart/2005/8/layout/lProcess3"/>
    <dgm:cxn modelId="{903BBE31-373C-E84B-B322-ED890BAACE31}" type="presParOf" srcId="{81A47685-2868-D741-B2C1-E6DE4EE8AE59}" destId="{E693982F-699C-AF49-B6FB-A1DA76356D81}" srcOrd="2" destOrd="0" presId="urn:microsoft.com/office/officeart/2005/8/layout/lProcess3"/>
    <dgm:cxn modelId="{82F8F1F9-AD7D-4A47-BB9E-63A9DFF2B7FD}" type="presParOf" srcId="{3F849701-0CFC-4D48-81B2-CF5D291246D2}" destId="{4134BEF7-AFEA-B84C-BFE5-8C0BA06CD63D}" srcOrd="1" destOrd="0" presId="urn:microsoft.com/office/officeart/2005/8/layout/lProcess3"/>
    <dgm:cxn modelId="{717B95D0-1849-264D-B07C-41649F4B0712}" type="presParOf" srcId="{3F849701-0CFC-4D48-81B2-CF5D291246D2}" destId="{BCB6A7BA-E125-104B-9126-9DEB9BCDE839}" srcOrd="2" destOrd="0" presId="urn:microsoft.com/office/officeart/2005/8/layout/lProcess3"/>
    <dgm:cxn modelId="{ADF8E8E5-26CF-E04A-9B26-0DFA3F654262}" type="presParOf" srcId="{BCB6A7BA-E125-104B-9126-9DEB9BCDE839}" destId="{E0B37A6B-CA70-1A46-BCEA-8B1287ABA4A9}" srcOrd="0" destOrd="0" presId="urn:microsoft.com/office/officeart/2005/8/layout/lProcess3"/>
    <dgm:cxn modelId="{B48681C1-F332-ED44-BB3A-C52BFE65A24F}" type="presParOf" srcId="{BCB6A7BA-E125-104B-9126-9DEB9BCDE839}" destId="{1F198B1A-8547-074D-9B5E-050F5C2FF613}" srcOrd="1" destOrd="0" presId="urn:microsoft.com/office/officeart/2005/8/layout/lProcess3"/>
    <dgm:cxn modelId="{91F1FEF7-BE82-874E-A52E-DE668CFADA1E}" type="presParOf" srcId="{BCB6A7BA-E125-104B-9126-9DEB9BCDE839}" destId="{436D8FA8-876E-A148-BCE1-DA8351458479}" srcOrd="2" destOrd="0" presId="urn:microsoft.com/office/officeart/2005/8/layout/lProcess3"/>
    <dgm:cxn modelId="{481432E7-9C6F-9142-84A2-2B7644D2A6FD}" type="presParOf" srcId="{BCB6A7BA-E125-104B-9126-9DEB9BCDE839}" destId="{1C035A15-5CA4-984D-8A0B-6B51DF856597}" srcOrd="3" destOrd="0" presId="urn:microsoft.com/office/officeart/2005/8/layout/lProcess3"/>
    <dgm:cxn modelId="{A90C2B3A-7FB3-AF45-A597-B222603329E9}" type="presParOf" srcId="{BCB6A7BA-E125-104B-9126-9DEB9BCDE839}" destId="{5BB17A4A-C563-6A44-9B45-C2261D2F8BE2}" srcOrd="4" destOrd="0" presId="urn:microsoft.com/office/officeart/2005/8/layout/lProcess3"/>
    <dgm:cxn modelId="{7ACD01D4-0654-2D4D-853B-983618B53F8B}" type="presParOf" srcId="{3F849701-0CFC-4D48-81B2-CF5D291246D2}" destId="{8C00D8A5-BD6A-6047-925E-0F2D58D3C4BE}" srcOrd="3" destOrd="0" presId="urn:microsoft.com/office/officeart/2005/8/layout/lProcess3"/>
    <dgm:cxn modelId="{6900699B-AE87-2B4B-9EF7-A01619CDE15C}" type="presParOf" srcId="{3F849701-0CFC-4D48-81B2-CF5D291246D2}" destId="{948FCBD9-C8E0-8841-9395-3E60A141FFA4}" srcOrd="4" destOrd="0" presId="urn:microsoft.com/office/officeart/2005/8/layout/lProcess3"/>
    <dgm:cxn modelId="{9877CF33-35C0-084F-89B8-7A5716CECB89}" type="presParOf" srcId="{948FCBD9-C8E0-8841-9395-3E60A141FFA4}" destId="{23FB5C41-32F4-534D-9356-8B2D5F0B132F}" srcOrd="0" destOrd="0" presId="urn:microsoft.com/office/officeart/2005/8/layout/lProcess3"/>
    <dgm:cxn modelId="{007AB111-3A39-AE4C-A2A3-39064CF8557D}" type="presParOf" srcId="{948FCBD9-C8E0-8841-9395-3E60A141FFA4}" destId="{669E3B7B-A8E5-374D-9BAC-BFA0DAEBBC59}" srcOrd="1" destOrd="0" presId="urn:microsoft.com/office/officeart/2005/8/layout/lProcess3"/>
    <dgm:cxn modelId="{0D4313FB-FDD4-1549-8DEA-708A141445B4}" type="presParOf" srcId="{948FCBD9-C8E0-8841-9395-3E60A141FFA4}" destId="{75F54964-5963-B64D-A058-39CD2003752C}" srcOrd="2" destOrd="0" presId="urn:microsoft.com/office/officeart/2005/8/layout/lProcess3"/>
    <dgm:cxn modelId="{2FCC35EB-B7E1-2A45-9F06-0B2D34BA32C3}" type="presParOf" srcId="{948FCBD9-C8E0-8841-9395-3E60A141FFA4}" destId="{19D555F0-535C-F548-960F-8DE784C6CD0F}" srcOrd="3" destOrd="0" presId="urn:microsoft.com/office/officeart/2005/8/layout/lProcess3"/>
    <dgm:cxn modelId="{6D018FB6-2F97-A04E-8451-56D5422B8C20}" type="presParOf" srcId="{948FCBD9-C8E0-8841-9395-3E60A141FFA4}" destId="{DDB7B50F-4701-F743-B1BF-D3454D9CE779}" srcOrd="4" destOrd="0" presId="urn:microsoft.com/office/officeart/2005/8/layout/lProcess3"/>
    <dgm:cxn modelId="{64459874-B51D-824E-8319-A65C9552B68A}" type="presParOf" srcId="{948FCBD9-C8E0-8841-9395-3E60A141FFA4}" destId="{08126D42-2C65-2C40-9637-BC8A3AF21EB7}" srcOrd="5" destOrd="0" presId="urn:microsoft.com/office/officeart/2005/8/layout/lProcess3"/>
    <dgm:cxn modelId="{BAF469A2-2364-164C-BB99-74596E284A24}" type="presParOf" srcId="{948FCBD9-C8E0-8841-9395-3E60A141FFA4}" destId="{1469CA43-48EA-A24B-BC19-CEC2016FFFF7}" srcOrd="6" destOrd="0" presId="urn:microsoft.com/office/officeart/2005/8/layout/lProcess3"/>
    <dgm:cxn modelId="{1C3F25A8-CA3F-1F4E-9D20-1F41D6152DB5}" type="presParOf" srcId="{3F849701-0CFC-4D48-81B2-CF5D291246D2}" destId="{E3C2110D-D16F-9343-8F76-8178E71C8520}" srcOrd="5" destOrd="0" presId="urn:microsoft.com/office/officeart/2005/8/layout/lProcess3"/>
    <dgm:cxn modelId="{29B93034-6975-EF43-B5D4-5C3F8DDD63FA}" type="presParOf" srcId="{3F849701-0CFC-4D48-81B2-CF5D291246D2}" destId="{D5AA4A33-04CD-F74F-AFCD-FC1D779E09B7}" srcOrd="6" destOrd="0" presId="urn:microsoft.com/office/officeart/2005/8/layout/lProcess3"/>
    <dgm:cxn modelId="{5A178D05-CDF4-AF48-A4BD-F908DF8CB53A}" type="presParOf" srcId="{D5AA4A33-04CD-F74F-AFCD-FC1D779E09B7}" destId="{4610514E-1B3B-F344-934F-2DF0427835B1}" srcOrd="0" destOrd="0" presId="urn:microsoft.com/office/officeart/2005/8/layout/lProcess3"/>
    <dgm:cxn modelId="{317A24C8-2101-8B41-B12C-7C25AC86B499}" type="presParOf" srcId="{D5AA4A33-04CD-F74F-AFCD-FC1D779E09B7}" destId="{013B68F5-E953-964D-896A-C2D44ECF1CE3}" srcOrd="1" destOrd="0" presId="urn:microsoft.com/office/officeart/2005/8/layout/lProcess3"/>
    <dgm:cxn modelId="{1697AC1A-6128-7144-92CE-9544678732D5}" type="presParOf" srcId="{D5AA4A33-04CD-F74F-AFCD-FC1D779E09B7}" destId="{55B8D964-D20F-984E-9A58-0B7CDAFABA67}" srcOrd="2" destOrd="0" presId="urn:microsoft.com/office/officeart/2005/8/layout/lProcess3"/>
    <dgm:cxn modelId="{CD44C779-ED7A-F644-ADC6-B2FC6F938193}" type="presParOf" srcId="{D5AA4A33-04CD-F74F-AFCD-FC1D779E09B7}" destId="{319A573A-78AB-964C-9343-B09433621457}" srcOrd="3" destOrd="0" presId="urn:microsoft.com/office/officeart/2005/8/layout/lProcess3"/>
    <dgm:cxn modelId="{9A0C6EF9-5EF6-4D4A-8DAC-6934B399D0F3}" type="presParOf" srcId="{D5AA4A33-04CD-F74F-AFCD-FC1D779E09B7}" destId="{529D53CE-BDB3-C94E-AD88-1C31E39EDD34}" srcOrd="4" destOrd="0" presId="urn:microsoft.com/office/officeart/2005/8/layout/lProcess3"/>
    <dgm:cxn modelId="{ECD19CF4-D265-CA4F-AB4D-26A24A3B03B7}" type="presParOf" srcId="{D5AA4A33-04CD-F74F-AFCD-FC1D779E09B7}" destId="{51173482-D3E0-A242-A566-82003D6E4A1D}" srcOrd="5" destOrd="0" presId="urn:microsoft.com/office/officeart/2005/8/layout/lProcess3"/>
    <dgm:cxn modelId="{F9547FCF-50B9-354A-8D73-D42B1AC40354}" type="presParOf" srcId="{D5AA4A33-04CD-F74F-AFCD-FC1D779E09B7}" destId="{4B544902-6ABC-1345-9513-209F30927DD1}" srcOrd="6" destOrd="0" presId="urn:microsoft.com/office/officeart/2005/8/layout/lProcess3"/>
    <dgm:cxn modelId="{C100789F-8319-304A-800D-0C26DEF0FA8B}" type="presParOf" srcId="{D5AA4A33-04CD-F74F-AFCD-FC1D779E09B7}" destId="{BAADA959-DFAB-2B4C-8E1C-556E3A0EC134}" srcOrd="7" destOrd="0" presId="urn:microsoft.com/office/officeart/2005/8/layout/lProcess3"/>
    <dgm:cxn modelId="{03634C36-B511-5443-BD72-15231CED0ADC}" type="presParOf" srcId="{D5AA4A33-04CD-F74F-AFCD-FC1D779E09B7}" destId="{DC2E4058-364C-AF4B-B32F-4FDA28A9F138}" srcOrd="8" destOrd="0" presId="urn:microsoft.com/office/officeart/2005/8/layout/lProcess3"/>
    <dgm:cxn modelId="{5C5152ED-C99D-A34C-915E-7A4898858B99}" type="presParOf" srcId="{D5AA4A33-04CD-F74F-AFCD-FC1D779E09B7}" destId="{13A84732-C42E-EA4A-BB33-DF181E3300B5}" srcOrd="9" destOrd="0" presId="urn:microsoft.com/office/officeart/2005/8/layout/lProcess3"/>
    <dgm:cxn modelId="{85C5E0A0-FD94-1B47-BD0F-443EFE113BE5}" type="presParOf" srcId="{D5AA4A33-04CD-F74F-AFCD-FC1D779E09B7}" destId="{6A6216E1-A34C-034C-B9C0-50F970F2643E}" srcOrd="1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DACE5-8D83-064C-8C6A-50A4A109CCAA}">
      <dsp:nvSpPr>
        <dsp:cNvPr id="0" name=""/>
        <dsp:cNvSpPr/>
      </dsp:nvSpPr>
      <dsp:spPr>
        <a:xfrm>
          <a:off x="936969" y="968"/>
          <a:ext cx="520214" cy="338139"/>
        </a:xfrm>
        <a:prstGeom prst="roundRect">
          <a:avLst/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Academia</a:t>
          </a:r>
          <a:endParaRPr lang="en-US" sz="700" kern="1200" dirty="0"/>
        </a:p>
      </dsp:txBody>
      <dsp:txXfrm>
        <a:off x="953476" y="17475"/>
        <a:ext cx="487200" cy="305125"/>
      </dsp:txXfrm>
    </dsp:sp>
    <dsp:sp modelId="{1DE74811-249D-5342-83E2-3866C5B7FC4C}">
      <dsp:nvSpPr>
        <dsp:cNvPr id="0" name=""/>
        <dsp:cNvSpPr/>
      </dsp:nvSpPr>
      <dsp:spPr>
        <a:xfrm>
          <a:off x="520866" y="170038"/>
          <a:ext cx="1352420" cy="1352420"/>
        </a:xfrm>
        <a:custGeom>
          <a:avLst/>
          <a:gdLst/>
          <a:ahLst/>
          <a:cxnLst/>
          <a:rect l="0" t="0" r="0" b="0"/>
          <a:pathLst>
            <a:path>
              <a:moveTo>
                <a:pt x="1006166" y="85964"/>
              </a:moveTo>
              <a:arcTo wR="676210" hR="676210" stAng="17952349" swAng="1213263"/>
            </a:path>
          </a:pathLst>
        </a:custGeom>
        <a:noFill/>
        <a:ln w="6350" cap="flat" cmpd="sng" algn="ctr">
          <a:solidFill>
            <a:srgbClr val="54823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209EF-46FD-E640-BBBD-EB01A12F76D7}">
      <dsp:nvSpPr>
        <dsp:cNvPr id="0" name=""/>
        <dsp:cNvSpPr/>
      </dsp:nvSpPr>
      <dsp:spPr>
        <a:xfrm>
          <a:off x="1580084" y="468218"/>
          <a:ext cx="520214" cy="338139"/>
        </a:xfrm>
        <a:prstGeom prst="roundRect">
          <a:avLst/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/>
            <a:t>Setor</a:t>
          </a:r>
          <a:endParaRPr lang="en-US" sz="700" kern="1200" dirty="0"/>
        </a:p>
      </dsp:txBody>
      <dsp:txXfrm>
        <a:off x="1596591" y="484725"/>
        <a:ext cx="487200" cy="305125"/>
      </dsp:txXfrm>
    </dsp:sp>
    <dsp:sp modelId="{76D725C8-2E01-BC48-8D1A-D6B257E4B680}">
      <dsp:nvSpPr>
        <dsp:cNvPr id="0" name=""/>
        <dsp:cNvSpPr/>
      </dsp:nvSpPr>
      <dsp:spPr>
        <a:xfrm>
          <a:off x="520866" y="170038"/>
          <a:ext cx="1352420" cy="1352420"/>
        </a:xfrm>
        <a:custGeom>
          <a:avLst/>
          <a:gdLst/>
          <a:ahLst/>
          <a:cxnLst/>
          <a:rect l="0" t="0" r="0" b="0"/>
          <a:pathLst>
            <a:path>
              <a:moveTo>
                <a:pt x="1350806" y="722908"/>
              </a:moveTo>
              <a:arcTo wR="676210" hR="676210" stAng="21837594" swAng="1361061"/>
            </a:path>
          </a:pathLst>
        </a:custGeom>
        <a:noFill/>
        <a:ln w="6350" cap="flat" cmpd="sng" algn="ctr">
          <a:solidFill>
            <a:srgbClr val="54823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C6962-DE47-A443-87E9-0F6C2D7C200D}">
      <dsp:nvSpPr>
        <dsp:cNvPr id="0" name=""/>
        <dsp:cNvSpPr/>
      </dsp:nvSpPr>
      <dsp:spPr>
        <a:xfrm>
          <a:off x="1334436" y="1224244"/>
          <a:ext cx="520214" cy="338139"/>
        </a:xfrm>
        <a:prstGeom prst="roundRect">
          <a:avLst/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/>
            <a:t>Cadeia</a:t>
          </a:r>
          <a:r>
            <a:rPr lang="en-US" sz="700" kern="1200" dirty="0" smtClean="0"/>
            <a:t> </a:t>
          </a:r>
          <a:r>
            <a:rPr lang="en-US" sz="700" kern="1200" dirty="0" err="1" smtClean="0"/>
            <a:t>produtiva</a:t>
          </a:r>
          <a:endParaRPr lang="en-US" sz="700" kern="1200" dirty="0"/>
        </a:p>
      </dsp:txBody>
      <dsp:txXfrm>
        <a:off x="1350943" y="1240751"/>
        <a:ext cx="487200" cy="305125"/>
      </dsp:txXfrm>
    </dsp:sp>
    <dsp:sp modelId="{F976AFC6-DC91-FA45-AF50-6AA1C45166C8}">
      <dsp:nvSpPr>
        <dsp:cNvPr id="0" name=""/>
        <dsp:cNvSpPr/>
      </dsp:nvSpPr>
      <dsp:spPr>
        <a:xfrm>
          <a:off x="520866" y="170038"/>
          <a:ext cx="1352420" cy="1352420"/>
        </a:xfrm>
        <a:custGeom>
          <a:avLst/>
          <a:gdLst/>
          <a:ahLst/>
          <a:cxnLst/>
          <a:rect l="0" t="0" r="0" b="0"/>
          <a:pathLst>
            <a:path>
              <a:moveTo>
                <a:pt x="759377" y="1347286"/>
              </a:moveTo>
              <a:arcTo wR="676210" hR="676210" stAng="4976118" swAng="847764"/>
            </a:path>
          </a:pathLst>
        </a:custGeom>
        <a:noFill/>
        <a:ln w="6350" cap="flat" cmpd="sng" algn="ctr">
          <a:solidFill>
            <a:srgbClr val="54823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A2612B-E7B8-7D49-8130-2A0DD3E90F89}">
      <dsp:nvSpPr>
        <dsp:cNvPr id="0" name=""/>
        <dsp:cNvSpPr/>
      </dsp:nvSpPr>
      <dsp:spPr>
        <a:xfrm>
          <a:off x="539503" y="1224244"/>
          <a:ext cx="520214" cy="338139"/>
        </a:xfrm>
        <a:prstGeom prst="roundRect">
          <a:avLst/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/>
            <a:t>Sociedade</a:t>
          </a:r>
          <a:endParaRPr lang="en-US" sz="700" kern="1200" dirty="0"/>
        </a:p>
      </dsp:txBody>
      <dsp:txXfrm>
        <a:off x="556010" y="1240751"/>
        <a:ext cx="487200" cy="305125"/>
      </dsp:txXfrm>
    </dsp:sp>
    <dsp:sp modelId="{3557854E-45B3-2149-9326-924BE06E6CD6}">
      <dsp:nvSpPr>
        <dsp:cNvPr id="0" name=""/>
        <dsp:cNvSpPr/>
      </dsp:nvSpPr>
      <dsp:spPr>
        <a:xfrm>
          <a:off x="520866" y="170038"/>
          <a:ext cx="1352420" cy="1352420"/>
        </a:xfrm>
        <a:custGeom>
          <a:avLst/>
          <a:gdLst/>
          <a:ahLst/>
          <a:cxnLst/>
          <a:rect l="0" t="0" r="0" b="0"/>
          <a:pathLst>
            <a:path>
              <a:moveTo>
                <a:pt x="71808" y="979456"/>
              </a:moveTo>
              <a:arcTo wR="676210" hR="676210" stAng="9201345" swAng="1361061"/>
            </a:path>
          </a:pathLst>
        </a:custGeom>
        <a:noFill/>
        <a:ln w="6350" cap="flat" cmpd="sng" algn="ctr">
          <a:solidFill>
            <a:srgbClr val="54823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8A013D-5799-694D-9F2F-6F332DF5FA33}">
      <dsp:nvSpPr>
        <dsp:cNvPr id="0" name=""/>
        <dsp:cNvSpPr/>
      </dsp:nvSpPr>
      <dsp:spPr>
        <a:xfrm>
          <a:off x="293855" y="468218"/>
          <a:ext cx="520214" cy="338139"/>
        </a:xfrm>
        <a:prstGeom prst="roundRect">
          <a:avLst/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/>
            <a:t>Governança</a:t>
          </a:r>
          <a:endParaRPr lang="en-US" sz="700" kern="1200" dirty="0"/>
        </a:p>
      </dsp:txBody>
      <dsp:txXfrm>
        <a:off x="310362" y="484725"/>
        <a:ext cx="487200" cy="305125"/>
      </dsp:txXfrm>
    </dsp:sp>
    <dsp:sp modelId="{BA3B3801-45E0-5240-AE9D-9BFA949EED66}">
      <dsp:nvSpPr>
        <dsp:cNvPr id="0" name=""/>
        <dsp:cNvSpPr/>
      </dsp:nvSpPr>
      <dsp:spPr>
        <a:xfrm>
          <a:off x="520866" y="170038"/>
          <a:ext cx="1352420" cy="1352420"/>
        </a:xfrm>
        <a:custGeom>
          <a:avLst/>
          <a:gdLst/>
          <a:ahLst/>
          <a:cxnLst/>
          <a:rect l="0" t="0" r="0" b="0"/>
          <a:pathLst>
            <a:path>
              <a:moveTo>
                <a:pt x="162576" y="236390"/>
              </a:moveTo>
              <a:arcTo wR="676210" hR="676210" stAng="13234388" swAng="1213263"/>
            </a:path>
          </a:pathLst>
        </a:custGeom>
        <a:noFill/>
        <a:ln w="6350" cap="flat" cmpd="sng" algn="ctr">
          <a:solidFill>
            <a:srgbClr val="54823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CDEFB-9C04-C24A-BFBE-4B037D60156D}">
      <dsp:nvSpPr>
        <dsp:cNvPr id="0" name=""/>
        <dsp:cNvSpPr/>
      </dsp:nvSpPr>
      <dsp:spPr>
        <a:xfrm>
          <a:off x="1838461" y="365932"/>
          <a:ext cx="999442" cy="329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inputs</a:t>
          </a:r>
          <a:endParaRPr lang="pt-BR" sz="1600" kern="1200" noProof="0" dirty="0"/>
        </a:p>
      </dsp:txBody>
      <dsp:txXfrm>
        <a:off x="1838461" y="365932"/>
        <a:ext cx="999442" cy="329361"/>
      </dsp:txXfrm>
    </dsp:sp>
    <dsp:sp modelId="{00F0C79D-6D48-FA4E-9C9E-A51280A5D02B}">
      <dsp:nvSpPr>
        <dsp:cNvPr id="0" name=""/>
        <dsp:cNvSpPr/>
      </dsp:nvSpPr>
      <dsp:spPr>
        <a:xfrm>
          <a:off x="1837325" y="265761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D2E286-6AC1-254D-9198-220CF6109A89}">
      <dsp:nvSpPr>
        <dsp:cNvPr id="0" name=""/>
        <dsp:cNvSpPr/>
      </dsp:nvSpPr>
      <dsp:spPr>
        <a:xfrm>
          <a:off x="1892976" y="154459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2F9191-F8D0-3846-94A5-083CC67429F2}">
      <dsp:nvSpPr>
        <dsp:cNvPr id="0" name=""/>
        <dsp:cNvSpPr/>
      </dsp:nvSpPr>
      <dsp:spPr>
        <a:xfrm>
          <a:off x="2026538" y="176719"/>
          <a:ext cx="124930" cy="124930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6FE5A4-C7DB-F545-83C7-1A6AEAC2DEB3}">
      <dsp:nvSpPr>
        <dsp:cNvPr id="0" name=""/>
        <dsp:cNvSpPr/>
      </dsp:nvSpPr>
      <dsp:spPr>
        <a:xfrm>
          <a:off x="2137840" y="54288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AC6F84-D72F-6748-B162-A0384F13271B}">
      <dsp:nvSpPr>
        <dsp:cNvPr id="0" name=""/>
        <dsp:cNvSpPr/>
      </dsp:nvSpPr>
      <dsp:spPr>
        <a:xfrm>
          <a:off x="2282532" y="9767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98A03F-FBB1-A241-B605-DE8EF4A220A3}">
      <dsp:nvSpPr>
        <dsp:cNvPr id="0" name=""/>
        <dsp:cNvSpPr/>
      </dsp:nvSpPr>
      <dsp:spPr>
        <a:xfrm>
          <a:off x="2460614" y="87678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B905F6-B35A-C04A-BFB1-38D5B1BF8919}">
      <dsp:nvSpPr>
        <dsp:cNvPr id="0" name=""/>
        <dsp:cNvSpPr/>
      </dsp:nvSpPr>
      <dsp:spPr>
        <a:xfrm>
          <a:off x="2571916" y="143329"/>
          <a:ext cx="124930" cy="124930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8C2264-0C3D-0D45-9299-F3EBC8541A13}">
      <dsp:nvSpPr>
        <dsp:cNvPr id="0" name=""/>
        <dsp:cNvSpPr/>
      </dsp:nvSpPr>
      <dsp:spPr>
        <a:xfrm>
          <a:off x="2727738" y="265761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AB702A-F15E-2E47-916A-1DEA2C00A682}">
      <dsp:nvSpPr>
        <dsp:cNvPr id="0" name=""/>
        <dsp:cNvSpPr/>
      </dsp:nvSpPr>
      <dsp:spPr>
        <a:xfrm>
          <a:off x="2794519" y="388192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D18622-4C89-904C-855F-DAA507289F7A}">
      <dsp:nvSpPr>
        <dsp:cNvPr id="0" name=""/>
        <dsp:cNvSpPr/>
      </dsp:nvSpPr>
      <dsp:spPr>
        <a:xfrm>
          <a:off x="2215751" y="154459"/>
          <a:ext cx="204431" cy="20443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58B291-05C2-334B-8B65-05EFF4443BAA}">
      <dsp:nvSpPr>
        <dsp:cNvPr id="0" name=""/>
        <dsp:cNvSpPr/>
      </dsp:nvSpPr>
      <dsp:spPr>
        <a:xfrm>
          <a:off x="1781675" y="577405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A0A75C-D1C0-A244-9DEB-24D5F9FFB313}">
      <dsp:nvSpPr>
        <dsp:cNvPr id="0" name=""/>
        <dsp:cNvSpPr/>
      </dsp:nvSpPr>
      <dsp:spPr>
        <a:xfrm>
          <a:off x="1848456" y="677576"/>
          <a:ext cx="124930" cy="124930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A20B8D-E4FF-9E43-998F-AEB85A47AE0F}">
      <dsp:nvSpPr>
        <dsp:cNvPr id="0" name=""/>
        <dsp:cNvSpPr/>
      </dsp:nvSpPr>
      <dsp:spPr>
        <a:xfrm>
          <a:off x="2015408" y="766618"/>
          <a:ext cx="181716" cy="181716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1AC412-5FF6-9640-A0A1-0F66EF43EF43}">
      <dsp:nvSpPr>
        <dsp:cNvPr id="0" name=""/>
        <dsp:cNvSpPr/>
      </dsp:nvSpPr>
      <dsp:spPr>
        <a:xfrm>
          <a:off x="2249141" y="911310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43C737-9728-154D-A00E-D8E05B27E07C}">
      <dsp:nvSpPr>
        <dsp:cNvPr id="0" name=""/>
        <dsp:cNvSpPr/>
      </dsp:nvSpPr>
      <dsp:spPr>
        <a:xfrm>
          <a:off x="2293662" y="766618"/>
          <a:ext cx="124930" cy="124930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FEFFF2-5DD1-E04D-BA44-14FD055FCCBC}">
      <dsp:nvSpPr>
        <dsp:cNvPr id="0" name=""/>
        <dsp:cNvSpPr/>
      </dsp:nvSpPr>
      <dsp:spPr>
        <a:xfrm>
          <a:off x="2404963" y="922440"/>
          <a:ext cx="79501" cy="7950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1975CE-8FDF-7745-A1B4-56A9B2063B5B}">
      <dsp:nvSpPr>
        <dsp:cNvPr id="0" name=""/>
        <dsp:cNvSpPr/>
      </dsp:nvSpPr>
      <dsp:spPr>
        <a:xfrm>
          <a:off x="2505135" y="744357"/>
          <a:ext cx="181716" cy="181716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CE9576-5C4C-1147-BFB8-66BD19B751F0}">
      <dsp:nvSpPr>
        <dsp:cNvPr id="0" name=""/>
        <dsp:cNvSpPr/>
      </dsp:nvSpPr>
      <dsp:spPr>
        <a:xfrm>
          <a:off x="2749998" y="699837"/>
          <a:ext cx="124930" cy="124930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244F1D-03EB-E648-8F59-AF4638D361D9}">
      <dsp:nvSpPr>
        <dsp:cNvPr id="0" name=""/>
        <dsp:cNvSpPr/>
      </dsp:nvSpPr>
      <dsp:spPr>
        <a:xfrm>
          <a:off x="2874929" y="176534"/>
          <a:ext cx="366902" cy="700457"/>
        </a:xfrm>
        <a:prstGeom prst="chevron">
          <a:avLst>
            <a:gd name="adj" fmla="val 6231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05BFE0-E761-324A-A620-93CBA2CEA7DC}">
      <dsp:nvSpPr>
        <dsp:cNvPr id="0" name=""/>
        <dsp:cNvSpPr/>
      </dsp:nvSpPr>
      <dsp:spPr>
        <a:xfrm>
          <a:off x="3241831" y="176874"/>
          <a:ext cx="1000643" cy="700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Análise</a:t>
          </a:r>
          <a:endParaRPr lang="pt-BR" sz="1600" kern="1200" noProof="0" dirty="0"/>
        </a:p>
      </dsp:txBody>
      <dsp:txXfrm>
        <a:off x="3241831" y="176874"/>
        <a:ext cx="1000643" cy="700450"/>
      </dsp:txXfrm>
    </dsp:sp>
    <dsp:sp modelId="{D03E6F3A-1C96-F94D-A987-D48C5329F81D}">
      <dsp:nvSpPr>
        <dsp:cNvPr id="0" name=""/>
        <dsp:cNvSpPr/>
      </dsp:nvSpPr>
      <dsp:spPr>
        <a:xfrm>
          <a:off x="4242475" y="176534"/>
          <a:ext cx="366902" cy="700457"/>
        </a:xfrm>
        <a:prstGeom prst="chevron">
          <a:avLst>
            <a:gd name="adj" fmla="val 6231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5E6AD8-00BA-1643-847A-7DB1ADFBDEBE}">
      <dsp:nvSpPr>
        <dsp:cNvPr id="0" name=""/>
        <dsp:cNvSpPr/>
      </dsp:nvSpPr>
      <dsp:spPr>
        <a:xfrm>
          <a:off x="4609377" y="176874"/>
          <a:ext cx="1000643" cy="700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Prospecta</a:t>
          </a:r>
          <a:endParaRPr lang="pt-BR" sz="1600" kern="1200" noProof="0" dirty="0"/>
        </a:p>
      </dsp:txBody>
      <dsp:txXfrm>
        <a:off x="4609377" y="176874"/>
        <a:ext cx="1000643" cy="700450"/>
      </dsp:txXfrm>
    </dsp:sp>
    <dsp:sp modelId="{3DF726C0-04E3-EC4B-8DD2-F44147A466B8}">
      <dsp:nvSpPr>
        <dsp:cNvPr id="0" name=""/>
        <dsp:cNvSpPr/>
      </dsp:nvSpPr>
      <dsp:spPr>
        <a:xfrm>
          <a:off x="5610021" y="176534"/>
          <a:ext cx="366902" cy="700457"/>
        </a:xfrm>
        <a:prstGeom prst="chevron">
          <a:avLst>
            <a:gd name="adj" fmla="val 6231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439F26-3CF8-B543-ABF1-C9A2403F85DD}">
      <dsp:nvSpPr>
        <dsp:cNvPr id="0" name=""/>
        <dsp:cNvSpPr/>
      </dsp:nvSpPr>
      <dsp:spPr>
        <a:xfrm>
          <a:off x="5976923" y="118647"/>
          <a:ext cx="1257303" cy="850546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Estratégia</a:t>
          </a:r>
          <a:endParaRPr lang="pt-BR" sz="1600" kern="1200" noProof="0" dirty="0"/>
        </a:p>
      </dsp:txBody>
      <dsp:txXfrm>
        <a:off x="6161051" y="243207"/>
        <a:ext cx="889047" cy="6014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B0571-CEE0-4C0F-8373-C59173DFCA32}">
      <dsp:nvSpPr>
        <dsp:cNvPr id="0" name=""/>
        <dsp:cNvSpPr/>
      </dsp:nvSpPr>
      <dsp:spPr>
        <a:xfrm rot="16200000">
          <a:off x="-1984485" y="2665088"/>
          <a:ext cx="4360125" cy="274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2211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Geração e Armazenamento</a:t>
          </a:r>
          <a:endParaRPr lang="pt-BR" sz="2000" b="1" kern="1200" dirty="0"/>
        </a:p>
      </dsp:txBody>
      <dsp:txXfrm>
        <a:off x="-1984485" y="2665088"/>
        <a:ext cx="4360125" cy="274632"/>
      </dsp:txXfrm>
    </dsp:sp>
    <dsp:sp modelId="{C6AC5FB3-1EEE-427E-9E8C-FFF7BD1B2384}">
      <dsp:nvSpPr>
        <dsp:cNvPr id="0" name=""/>
        <dsp:cNvSpPr/>
      </dsp:nvSpPr>
      <dsp:spPr>
        <a:xfrm>
          <a:off x="332893" y="389358"/>
          <a:ext cx="1367963" cy="5031192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242211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 dirty="0"/>
            <a:t>Energia Eólica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 dirty="0">
              <a:solidFill>
                <a:srgbClr val="FF0000"/>
              </a:solidFill>
            </a:rPr>
            <a:t>Energia Solar Fotovoltaica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 dirty="0">
              <a:solidFill>
                <a:schemeClr val="tx1"/>
              </a:solidFill>
            </a:rPr>
            <a:t>Energia Solar </a:t>
          </a:r>
          <a:r>
            <a:rPr lang="pt-BR" sz="1000" b="0" kern="1200" dirty="0" err="1">
              <a:solidFill>
                <a:schemeClr val="tx1"/>
              </a:solidFill>
            </a:rPr>
            <a:t>Heliotérmica</a:t>
          </a:r>
          <a:endParaRPr lang="pt-BR" sz="1000" b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Energia dos Oceanos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 Termoeletricidade Renovável e Não Renovável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Hidrogênio e Célula a Combustível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 dirty="0"/>
            <a:t> Geração Hidroelétrica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Energia Nuclear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Armazenamento de Energia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 Soluções Apropriadas de Geração de Eletricidade em Regiões Remotas</a:t>
          </a:r>
        </a:p>
      </dsp:txBody>
      <dsp:txXfrm>
        <a:off x="332893" y="389358"/>
        <a:ext cx="1367963" cy="5031192"/>
      </dsp:txXfrm>
    </dsp:sp>
    <dsp:sp modelId="{F2A45B98-CDFC-46FD-A566-31852F78968F}">
      <dsp:nvSpPr>
        <dsp:cNvPr id="0" name=""/>
        <dsp:cNvSpPr/>
      </dsp:nvSpPr>
      <dsp:spPr>
        <a:xfrm>
          <a:off x="75507" y="0"/>
          <a:ext cx="549265" cy="5492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4878D44-55F4-4123-81BC-23BBBD46ACC3}">
      <dsp:nvSpPr>
        <dsp:cNvPr id="0" name=""/>
        <dsp:cNvSpPr/>
      </dsp:nvSpPr>
      <dsp:spPr>
        <a:xfrm rot="16200000">
          <a:off x="10483" y="2665088"/>
          <a:ext cx="4360125" cy="274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2211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Transmissão</a:t>
          </a:r>
          <a:endParaRPr lang="pt-BR" sz="2000" b="1" kern="1200" dirty="0"/>
        </a:p>
      </dsp:txBody>
      <dsp:txXfrm>
        <a:off x="10483" y="2665088"/>
        <a:ext cx="4360125" cy="274632"/>
      </dsp:txXfrm>
    </dsp:sp>
    <dsp:sp modelId="{1617CE13-BA02-480B-AB0B-75D6283CC909}">
      <dsp:nvSpPr>
        <dsp:cNvPr id="0" name=""/>
        <dsp:cNvSpPr/>
      </dsp:nvSpPr>
      <dsp:spPr>
        <a:xfrm>
          <a:off x="2327862" y="388137"/>
          <a:ext cx="1367963" cy="503363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242211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 dirty="0"/>
            <a:t>Sistemas de Transmissão em Corrente Alternada (CA)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Sistemas de Transmissão em Corrente Contínua (CC)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Sistemas de Transmissão por Cabos Isolados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Sistemas Flexíveis de Transmissão em Corrente Alternada (FACTS)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Supercondutores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Estruturas, Condutores e Isoladores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Equipamentos de Alta Tensão e Subestações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Operação e Manutenção dos Sistemas de Transmissão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Proteção, Automação e Controle do Sistema de Transmissão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b="0" kern="1200"/>
            <a:t>Redes Elétricas Inteligentes no Sistema Interligado Nacional</a:t>
          </a:r>
        </a:p>
      </dsp:txBody>
      <dsp:txXfrm>
        <a:off x="2327862" y="388137"/>
        <a:ext cx="1367963" cy="5033634"/>
      </dsp:txXfrm>
    </dsp:sp>
    <dsp:sp modelId="{2D421F1A-79FF-49BD-9744-C8986E6E0B5E}">
      <dsp:nvSpPr>
        <dsp:cNvPr id="0" name=""/>
        <dsp:cNvSpPr/>
      </dsp:nvSpPr>
      <dsp:spPr>
        <a:xfrm>
          <a:off x="2070476" y="0"/>
          <a:ext cx="549265" cy="54926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F23EF-D613-4B05-84E9-E13387E095C4}">
      <dsp:nvSpPr>
        <dsp:cNvPr id="0" name=""/>
        <dsp:cNvSpPr/>
      </dsp:nvSpPr>
      <dsp:spPr>
        <a:xfrm rot="16200000">
          <a:off x="2005452" y="2665088"/>
          <a:ext cx="4360125" cy="274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2211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smtClean="0"/>
            <a:t>Distribuição</a:t>
          </a:r>
          <a:endParaRPr lang="pt-BR" sz="2000" b="1" kern="1200"/>
        </a:p>
      </dsp:txBody>
      <dsp:txXfrm>
        <a:off x="2005452" y="2665088"/>
        <a:ext cx="4360125" cy="274632"/>
      </dsp:txXfrm>
    </dsp:sp>
    <dsp:sp modelId="{08115E54-F2F2-4AFA-9BD1-E2E3BA7B41FD}">
      <dsp:nvSpPr>
        <dsp:cNvPr id="0" name=""/>
        <dsp:cNvSpPr/>
      </dsp:nvSpPr>
      <dsp:spPr>
        <a:xfrm>
          <a:off x="4322832" y="377280"/>
          <a:ext cx="1367963" cy="5055347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242211" rIns="85344" bIns="85344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Medição Avançada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Automação da Rede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Compartilhamento de Serviços no Contexto das Cidades Inteligentes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Segurança Cibernética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Tecnologia da Informação e Comunicação (TIC)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Operação e Manutenção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Subestações e Equipamentos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Infraestrutura de Proteção, Automação e Controle da Distribuição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Mobilidade Elétrica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Geração Distribuída e Microrredes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 Redes de Distribuição Aéreas e Subterrâneas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Qualidade da Energia Elétrica</a:t>
          </a:r>
        </a:p>
      </dsp:txBody>
      <dsp:txXfrm>
        <a:off x="4322832" y="377280"/>
        <a:ext cx="1367963" cy="5055347"/>
      </dsp:txXfrm>
    </dsp:sp>
    <dsp:sp modelId="{D0EBBBEB-8A6E-44B0-819E-57430BA88188}">
      <dsp:nvSpPr>
        <dsp:cNvPr id="0" name=""/>
        <dsp:cNvSpPr/>
      </dsp:nvSpPr>
      <dsp:spPr>
        <a:xfrm>
          <a:off x="4065446" y="0"/>
          <a:ext cx="549265" cy="5492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A22A27E-798E-4EE5-8640-2812AF201507}">
      <dsp:nvSpPr>
        <dsp:cNvPr id="0" name=""/>
        <dsp:cNvSpPr/>
      </dsp:nvSpPr>
      <dsp:spPr>
        <a:xfrm rot="16200000">
          <a:off x="4000422" y="2665088"/>
          <a:ext cx="4360125" cy="274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2211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Eficiência Energética</a:t>
          </a:r>
          <a:endParaRPr lang="pt-BR" sz="2000" b="1" kern="1200" dirty="0"/>
        </a:p>
      </dsp:txBody>
      <dsp:txXfrm>
        <a:off x="4000422" y="2665088"/>
        <a:ext cx="4360125" cy="274632"/>
      </dsp:txXfrm>
    </dsp:sp>
    <dsp:sp modelId="{96CFA6EC-ADE5-4FBC-8D18-2C57ACDB0E2F}">
      <dsp:nvSpPr>
        <dsp:cNvPr id="0" name=""/>
        <dsp:cNvSpPr/>
      </dsp:nvSpPr>
      <dsp:spPr>
        <a:xfrm>
          <a:off x="6317801" y="380616"/>
          <a:ext cx="1367963" cy="504867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242211" rIns="85344" bIns="85344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Sistemas de Iluminação Eficientes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Edificações Eficientes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Indústria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Saneamento</a:t>
          </a:r>
        </a:p>
      </dsp:txBody>
      <dsp:txXfrm>
        <a:off x="6317801" y="380616"/>
        <a:ext cx="1367963" cy="5048676"/>
      </dsp:txXfrm>
    </dsp:sp>
    <dsp:sp modelId="{F93989D7-0852-43CF-B6C9-B3096AB138A3}">
      <dsp:nvSpPr>
        <dsp:cNvPr id="0" name=""/>
        <dsp:cNvSpPr/>
      </dsp:nvSpPr>
      <dsp:spPr>
        <a:xfrm>
          <a:off x="6060415" y="0"/>
          <a:ext cx="549265" cy="54926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5C0520B-D3A7-441D-9BB7-75665DF9F1B1}">
      <dsp:nvSpPr>
        <dsp:cNvPr id="0" name=""/>
        <dsp:cNvSpPr/>
      </dsp:nvSpPr>
      <dsp:spPr>
        <a:xfrm rot="16200000">
          <a:off x="5995391" y="2665088"/>
          <a:ext cx="4360125" cy="274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2211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Assuntos Sistêmicos</a:t>
          </a:r>
          <a:endParaRPr lang="pt-BR" sz="1900" b="1" kern="1200" dirty="0"/>
        </a:p>
      </dsp:txBody>
      <dsp:txXfrm>
        <a:off x="5995391" y="2665088"/>
        <a:ext cx="4360125" cy="274632"/>
      </dsp:txXfrm>
    </dsp:sp>
    <dsp:sp modelId="{CAEE9766-D96F-44B6-9C03-1400A10D95A3}">
      <dsp:nvSpPr>
        <dsp:cNvPr id="0" name=""/>
        <dsp:cNvSpPr/>
      </dsp:nvSpPr>
      <dsp:spPr>
        <a:xfrm>
          <a:off x="8312770" y="380616"/>
          <a:ext cx="1367963" cy="504867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242211" rIns="85344" bIns="85344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Planejamento de CT&amp;I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Modelos Econômicos e de Mercado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Demanda por  Energia Elétrica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Modelos de Planejamento da Operação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Modelos de Planejamento da Expansão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Modelos Institucionais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Regulação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Sistemas de Informação e Estatística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Análise dos Impactos das Tecnologias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Modelos de Avaliação de Políticas Públicas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Normalização, Regulamentação e Avaliação de Conformidade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900" b="0" kern="1200"/>
            <a:t>Tecnologia para Capacitação de Recursos Humanos</a:t>
          </a:r>
        </a:p>
      </dsp:txBody>
      <dsp:txXfrm>
        <a:off x="8312770" y="380616"/>
        <a:ext cx="1367963" cy="5048676"/>
      </dsp:txXfrm>
    </dsp:sp>
    <dsp:sp modelId="{02FC5051-6A19-4320-8019-BE41E27A28BC}">
      <dsp:nvSpPr>
        <dsp:cNvPr id="0" name=""/>
        <dsp:cNvSpPr/>
      </dsp:nvSpPr>
      <dsp:spPr>
        <a:xfrm>
          <a:off x="8055384" y="0"/>
          <a:ext cx="549265" cy="5492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7B25D-5B98-9941-891D-DA13410B6E09}">
      <dsp:nvSpPr>
        <dsp:cNvPr id="0" name=""/>
        <dsp:cNvSpPr/>
      </dsp:nvSpPr>
      <dsp:spPr>
        <a:xfrm>
          <a:off x="4696" y="1721066"/>
          <a:ext cx="1403865" cy="842319"/>
        </a:xfrm>
        <a:prstGeom prst="roundRect">
          <a:avLst>
            <a:gd name="adj" fmla="val 10000"/>
          </a:avLst>
        </a:prstGeom>
        <a:solidFill>
          <a:srgbClr val="B1B73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213314"/>
              </a:solidFill>
            </a:rPr>
            <a:t>5    </a:t>
          </a:r>
          <a:r>
            <a:rPr lang="en-US" sz="1900" b="1" kern="1200" dirty="0" err="1" smtClean="0">
              <a:solidFill>
                <a:srgbClr val="213314"/>
              </a:solidFill>
            </a:rPr>
            <a:t>objetivos</a:t>
          </a:r>
          <a:endParaRPr lang="en-US" sz="1900" b="1" kern="1200" dirty="0">
            <a:solidFill>
              <a:srgbClr val="213314"/>
            </a:solidFill>
          </a:endParaRPr>
        </a:p>
      </dsp:txBody>
      <dsp:txXfrm>
        <a:off x="29367" y="1745737"/>
        <a:ext cx="1354523" cy="792977"/>
      </dsp:txXfrm>
    </dsp:sp>
    <dsp:sp modelId="{F9F7ED02-ABC9-094E-BB5E-E1E47D4CB65D}">
      <dsp:nvSpPr>
        <dsp:cNvPr id="0" name=""/>
        <dsp:cNvSpPr/>
      </dsp:nvSpPr>
      <dsp:spPr>
        <a:xfrm>
          <a:off x="1548948" y="1968147"/>
          <a:ext cx="297619" cy="348158"/>
        </a:xfrm>
        <a:prstGeom prst="rightArrow">
          <a:avLst>
            <a:gd name="adj1" fmla="val 60000"/>
            <a:gd name="adj2" fmla="val 50000"/>
          </a:avLst>
        </a:prstGeom>
        <a:solidFill>
          <a:srgbClr val="B1B73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548948" y="2037779"/>
        <a:ext cx="208333" cy="208894"/>
      </dsp:txXfrm>
    </dsp:sp>
    <dsp:sp modelId="{57E4326A-FC8C-2D41-AAC6-9B00F8DEB893}">
      <dsp:nvSpPr>
        <dsp:cNvPr id="0" name=""/>
        <dsp:cNvSpPr/>
      </dsp:nvSpPr>
      <dsp:spPr>
        <a:xfrm>
          <a:off x="1970107" y="1721066"/>
          <a:ext cx="1403865" cy="842319"/>
        </a:xfrm>
        <a:prstGeom prst="roundRect">
          <a:avLst>
            <a:gd name="adj" fmla="val 10000"/>
          </a:avLst>
        </a:prstGeom>
        <a:solidFill>
          <a:srgbClr val="B1B73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213314"/>
              </a:solidFill>
            </a:rPr>
            <a:t>14 </a:t>
          </a:r>
          <a:r>
            <a:rPr lang="en-US" sz="1900" b="1" kern="1200" dirty="0" err="1" smtClean="0">
              <a:solidFill>
                <a:srgbClr val="213314"/>
              </a:solidFill>
            </a:rPr>
            <a:t>dimensões</a:t>
          </a:r>
          <a:endParaRPr lang="en-US" sz="1900" b="1" kern="1200" dirty="0">
            <a:solidFill>
              <a:srgbClr val="213314"/>
            </a:solidFill>
          </a:endParaRPr>
        </a:p>
      </dsp:txBody>
      <dsp:txXfrm>
        <a:off x="1994778" y="1745737"/>
        <a:ext cx="1354523" cy="792977"/>
      </dsp:txXfrm>
    </dsp:sp>
    <dsp:sp modelId="{FF291EB3-0701-3A40-8A4F-6E56999F5471}">
      <dsp:nvSpPr>
        <dsp:cNvPr id="0" name=""/>
        <dsp:cNvSpPr/>
      </dsp:nvSpPr>
      <dsp:spPr>
        <a:xfrm>
          <a:off x="3514359" y="1968147"/>
          <a:ext cx="297619" cy="348158"/>
        </a:xfrm>
        <a:prstGeom prst="rightArrow">
          <a:avLst>
            <a:gd name="adj1" fmla="val 60000"/>
            <a:gd name="adj2" fmla="val 50000"/>
          </a:avLst>
        </a:prstGeom>
        <a:solidFill>
          <a:srgbClr val="B1B73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514359" y="2037779"/>
        <a:ext cx="208333" cy="208894"/>
      </dsp:txXfrm>
    </dsp:sp>
    <dsp:sp modelId="{15004496-5912-214F-8BC8-2AA68B0AEA40}">
      <dsp:nvSpPr>
        <dsp:cNvPr id="0" name=""/>
        <dsp:cNvSpPr/>
      </dsp:nvSpPr>
      <dsp:spPr>
        <a:xfrm>
          <a:off x="3935519" y="1721066"/>
          <a:ext cx="1403865" cy="842319"/>
        </a:xfrm>
        <a:prstGeom prst="roundRect">
          <a:avLst>
            <a:gd name="adj" fmla="val 10000"/>
          </a:avLst>
        </a:prstGeom>
        <a:solidFill>
          <a:srgbClr val="B1B73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213314"/>
              </a:solidFill>
            </a:rPr>
            <a:t>67 </a:t>
          </a:r>
          <a:r>
            <a:rPr lang="en-US" sz="1900" b="1" kern="1200" dirty="0" err="1" smtClean="0">
              <a:solidFill>
                <a:srgbClr val="213314"/>
              </a:solidFill>
            </a:rPr>
            <a:t>indicadores</a:t>
          </a:r>
          <a:endParaRPr lang="en-US" sz="1900" b="1" kern="1200" dirty="0">
            <a:solidFill>
              <a:srgbClr val="213314"/>
            </a:solidFill>
          </a:endParaRPr>
        </a:p>
      </dsp:txBody>
      <dsp:txXfrm>
        <a:off x="3960190" y="1745737"/>
        <a:ext cx="1354523" cy="7929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75FB0-1B2B-8F49-B05C-1430D5CD5EC1}">
      <dsp:nvSpPr>
        <dsp:cNvPr id="0" name=""/>
        <dsp:cNvSpPr/>
      </dsp:nvSpPr>
      <dsp:spPr>
        <a:xfrm>
          <a:off x="3018155" y="3072899"/>
          <a:ext cx="2091690" cy="209169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Diagnóstico</a:t>
          </a:r>
          <a:endParaRPr lang="en-US" sz="2400" kern="1200" dirty="0"/>
        </a:p>
      </dsp:txBody>
      <dsp:txXfrm>
        <a:off x="3324476" y="3379220"/>
        <a:ext cx="1479048" cy="1479048"/>
      </dsp:txXfrm>
    </dsp:sp>
    <dsp:sp modelId="{951E8E8C-D7BD-4949-BE64-A4B99DBC2281}">
      <dsp:nvSpPr>
        <dsp:cNvPr id="0" name=""/>
        <dsp:cNvSpPr/>
      </dsp:nvSpPr>
      <dsp:spPr>
        <a:xfrm rot="10723536">
          <a:off x="1234726" y="3864867"/>
          <a:ext cx="1685804" cy="596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E83200-D09D-7E40-9724-AF24DEAC8717}">
      <dsp:nvSpPr>
        <dsp:cNvPr id="0" name=""/>
        <dsp:cNvSpPr/>
      </dsp:nvSpPr>
      <dsp:spPr>
        <a:xfrm>
          <a:off x="241382" y="3386838"/>
          <a:ext cx="1987105" cy="15896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Estrutura</a:t>
          </a:r>
          <a:r>
            <a:rPr lang="en-US" sz="2200" kern="1200" dirty="0" smtClean="0"/>
            <a:t> de CTI</a:t>
          </a:r>
          <a:endParaRPr lang="en-US" sz="2200" kern="1200" dirty="0"/>
        </a:p>
      </dsp:txBody>
      <dsp:txXfrm>
        <a:off x="287942" y="3433398"/>
        <a:ext cx="1893985" cy="1496564"/>
      </dsp:txXfrm>
    </dsp:sp>
    <dsp:sp modelId="{C0D827E0-7A7D-0747-ACB7-F6B678BE878A}">
      <dsp:nvSpPr>
        <dsp:cNvPr id="0" name=""/>
        <dsp:cNvSpPr/>
      </dsp:nvSpPr>
      <dsp:spPr>
        <a:xfrm rot="13500000">
          <a:off x="1613203" y="2326212"/>
          <a:ext cx="1912661" cy="596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6C84E8-9A18-7743-BEEE-1F548A1C3ACA}">
      <dsp:nvSpPr>
        <dsp:cNvPr id="0" name=""/>
        <dsp:cNvSpPr/>
      </dsp:nvSpPr>
      <dsp:spPr>
        <a:xfrm>
          <a:off x="899753" y="1153208"/>
          <a:ext cx="1987105" cy="15896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Socioambiental</a:t>
          </a:r>
          <a:endParaRPr lang="en-US" sz="2200" kern="1200" dirty="0"/>
        </a:p>
      </dsp:txBody>
      <dsp:txXfrm>
        <a:off x="946313" y="1199768"/>
        <a:ext cx="1893985" cy="1496564"/>
      </dsp:txXfrm>
    </dsp:sp>
    <dsp:sp modelId="{48D25CA1-AE91-E04C-8879-04F0104F6FD1}">
      <dsp:nvSpPr>
        <dsp:cNvPr id="0" name=""/>
        <dsp:cNvSpPr/>
      </dsp:nvSpPr>
      <dsp:spPr>
        <a:xfrm rot="16200000">
          <a:off x="3107669" y="1707184"/>
          <a:ext cx="1912661" cy="596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4DF505-5988-1742-A442-96CCC9180AAD}">
      <dsp:nvSpPr>
        <dsp:cNvPr id="0" name=""/>
        <dsp:cNvSpPr/>
      </dsp:nvSpPr>
      <dsp:spPr>
        <a:xfrm>
          <a:off x="3070447" y="254077"/>
          <a:ext cx="1987105" cy="15896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Produção</a:t>
          </a:r>
          <a:r>
            <a:rPr lang="en-US" sz="2200" kern="1200" dirty="0" smtClean="0"/>
            <a:t> de CTI</a:t>
          </a:r>
          <a:endParaRPr lang="en-US" sz="2200" kern="1200" dirty="0"/>
        </a:p>
      </dsp:txBody>
      <dsp:txXfrm>
        <a:off x="3117007" y="300637"/>
        <a:ext cx="1893985" cy="1496564"/>
      </dsp:txXfrm>
    </dsp:sp>
    <dsp:sp modelId="{96FA7065-69DF-574C-8C87-7CB780604522}">
      <dsp:nvSpPr>
        <dsp:cNvPr id="0" name=""/>
        <dsp:cNvSpPr/>
      </dsp:nvSpPr>
      <dsp:spPr>
        <a:xfrm rot="18900000">
          <a:off x="4602135" y="2326212"/>
          <a:ext cx="1912661" cy="596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198A4B-BCC1-BB41-B1CE-BB479461180D}">
      <dsp:nvSpPr>
        <dsp:cNvPr id="0" name=""/>
        <dsp:cNvSpPr/>
      </dsp:nvSpPr>
      <dsp:spPr>
        <a:xfrm>
          <a:off x="5241141" y="1153208"/>
          <a:ext cx="1987105" cy="15896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Indústria</a:t>
          </a:r>
          <a:r>
            <a:rPr lang="en-US" sz="2200" kern="1200" dirty="0" smtClean="0"/>
            <a:t> e Mercado</a:t>
          </a:r>
          <a:endParaRPr lang="en-US" sz="2200" kern="1200" dirty="0"/>
        </a:p>
      </dsp:txBody>
      <dsp:txXfrm>
        <a:off x="5287701" y="1199768"/>
        <a:ext cx="1893985" cy="1496564"/>
      </dsp:txXfrm>
    </dsp:sp>
    <dsp:sp modelId="{C999ABCC-E117-D043-8894-116B3B3E7467}">
      <dsp:nvSpPr>
        <dsp:cNvPr id="0" name=""/>
        <dsp:cNvSpPr/>
      </dsp:nvSpPr>
      <dsp:spPr>
        <a:xfrm rot="118800">
          <a:off x="5211953" y="3891052"/>
          <a:ext cx="1775299" cy="59613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22A223-26A9-9549-A477-DAE0D1340A62}">
      <dsp:nvSpPr>
        <dsp:cNvPr id="0" name=""/>
        <dsp:cNvSpPr/>
      </dsp:nvSpPr>
      <dsp:spPr>
        <a:xfrm>
          <a:off x="5993169" y="3424944"/>
          <a:ext cx="1987105" cy="15896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Estratégico</a:t>
          </a:r>
          <a:endParaRPr lang="en-US" sz="2200" kern="1200" dirty="0"/>
        </a:p>
      </dsp:txBody>
      <dsp:txXfrm>
        <a:off x="6039729" y="3471504"/>
        <a:ext cx="1893985" cy="14965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ECED3-9371-4BE1-BF30-95A9CC4F7ABF}">
      <dsp:nvSpPr>
        <dsp:cNvPr id="0" name=""/>
        <dsp:cNvSpPr/>
      </dsp:nvSpPr>
      <dsp:spPr>
        <a:xfrm>
          <a:off x="510221" y="0"/>
          <a:ext cx="6365466" cy="5435599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2E382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36F225-7E7B-4497-98E0-79A15D2AC832}">
      <dsp:nvSpPr>
        <dsp:cNvPr id="0" name=""/>
        <dsp:cNvSpPr/>
      </dsp:nvSpPr>
      <dsp:spPr>
        <a:xfrm>
          <a:off x="776908" y="379752"/>
          <a:ext cx="3316171" cy="2174239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Baixa parceria  e patentes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Concentração da estrutura CTI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Poucos P&amp;D e laboratórios para fase final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Baixo número de patentes de grande famílias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Perfil conservador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>
            <a:solidFill>
              <a:schemeClr val="tx1"/>
            </a:solidFill>
          </a:endParaRPr>
        </a:p>
      </dsp:txBody>
      <dsp:txXfrm>
        <a:off x="883046" y="485890"/>
        <a:ext cx="3103895" cy="1961963"/>
      </dsp:txXfrm>
    </dsp:sp>
    <dsp:sp modelId="{A2EB06C1-3A94-4A5A-BAD3-A5399508EC00}">
      <dsp:nvSpPr>
        <dsp:cNvPr id="0" name=""/>
        <dsp:cNvSpPr/>
      </dsp:nvSpPr>
      <dsp:spPr>
        <a:xfrm>
          <a:off x="3653449" y="251265"/>
          <a:ext cx="3565557" cy="2567146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Socioambiental, mercado e estratégico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Lab., RH, produção nas áreas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Crescimento de publicações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Laboratórios e em todas as fases</a:t>
          </a:r>
        </a:p>
      </dsp:txBody>
      <dsp:txXfrm>
        <a:off x="3778767" y="376583"/>
        <a:ext cx="3314921" cy="2316510"/>
      </dsp:txXfrm>
    </dsp:sp>
    <dsp:sp modelId="{D6320FC3-4962-4C00-A2EF-BE46D0B76165}">
      <dsp:nvSpPr>
        <dsp:cNvPr id="0" name=""/>
        <dsp:cNvSpPr/>
      </dsp:nvSpPr>
      <dsp:spPr>
        <a:xfrm>
          <a:off x="1043578" y="2774014"/>
          <a:ext cx="3316171" cy="2252316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Cadeia produtiva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Modernização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Regulação e previsão</a:t>
          </a:r>
          <a:endParaRPr lang="pt-BR" sz="1600" kern="1200" dirty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Estrutura </a:t>
          </a:r>
          <a:r>
            <a:rPr lang="pt-BR" sz="1600" kern="1200" dirty="0">
              <a:solidFill>
                <a:schemeClr val="tx1"/>
              </a:solidFill>
            </a:rPr>
            <a:t>física de CT&amp;</a:t>
          </a:r>
          <a:r>
            <a:rPr lang="pt-BR" sz="1600" kern="1200" dirty="0" smtClean="0">
              <a:solidFill>
                <a:schemeClr val="tx1"/>
              </a:solidFill>
            </a:rPr>
            <a:t>I (plataformas de testes)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Aperfeiçoamento regulação ambiental e social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Coordenação</a:t>
          </a:r>
        </a:p>
      </dsp:txBody>
      <dsp:txXfrm>
        <a:off x="1153527" y="2883963"/>
        <a:ext cx="3096273" cy="2032418"/>
      </dsp:txXfrm>
    </dsp:sp>
    <dsp:sp modelId="{C1FAAE72-6ABA-4FB1-8367-33113C34B771}">
      <dsp:nvSpPr>
        <dsp:cNvPr id="0" name=""/>
        <dsp:cNvSpPr/>
      </dsp:nvSpPr>
      <dsp:spPr>
        <a:xfrm>
          <a:off x="3642849" y="2790005"/>
          <a:ext cx="4748147" cy="2174239"/>
        </a:xfrm>
        <a:prstGeom prst="round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Mercado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Novos conceitos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Potencial =&gt; Diversificação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Penetração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Des. tecnológico de forma ampla </a:t>
          </a:r>
        </a:p>
      </dsp:txBody>
      <dsp:txXfrm>
        <a:off x="3748987" y="2896143"/>
        <a:ext cx="4535871" cy="19619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DF13D-2224-E848-A206-3E6B82BCF2A8}">
      <dsp:nvSpPr>
        <dsp:cNvPr id="0" name=""/>
        <dsp:cNvSpPr/>
      </dsp:nvSpPr>
      <dsp:spPr>
        <a:xfrm>
          <a:off x="2985591" y="1400"/>
          <a:ext cx="1918483" cy="1247014"/>
        </a:xfrm>
        <a:prstGeom prst="roundRect">
          <a:avLst/>
        </a:prstGeom>
        <a:solidFill>
          <a:srgbClr val="576D3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Visão</a:t>
          </a:r>
          <a:r>
            <a:rPr lang="en-US" sz="1700" kern="1200" dirty="0" smtClean="0"/>
            <a:t> de </a:t>
          </a:r>
          <a:r>
            <a:rPr lang="en-US" sz="1700" kern="1200" dirty="0" err="1" smtClean="0"/>
            <a:t>futuro</a:t>
          </a:r>
          <a:endParaRPr lang="en-US" sz="1700" kern="1200" dirty="0"/>
        </a:p>
      </dsp:txBody>
      <dsp:txXfrm>
        <a:off x="3046465" y="62274"/>
        <a:ext cx="1796735" cy="1125266"/>
      </dsp:txXfrm>
    </dsp:sp>
    <dsp:sp modelId="{D385F7E7-1FED-6C4A-BEE8-0D1E721343B6}">
      <dsp:nvSpPr>
        <dsp:cNvPr id="0" name=""/>
        <dsp:cNvSpPr/>
      </dsp:nvSpPr>
      <dsp:spPr>
        <a:xfrm>
          <a:off x="1885749" y="624907"/>
          <a:ext cx="4118168" cy="4118168"/>
        </a:xfrm>
        <a:custGeom>
          <a:avLst/>
          <a:gdLst/>
          <a:ahLst/>
          <a:cxnLst/>
          <a:rect l="0" t="0" r="0" b="0"/>
          <a:pathLst>
            <a:path>
              <a:moveTo>
                <a:pt x="3282826" y="403100"/>
              </a:moveTo>
              <a:arcTo wR="2059084" hR="2059084" stAng="18387825" swAng="1632718"/>
            </a:path>
          </a:pathLst>
        </a:custGeom>
        <a:noFill/>
        <a:ln w="6350" cap="flat" cmpd="sng" algn="ctr">
          <a:solidFill>
            <a:srgbClr val="2E3822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CD3990-E26B-8F41-8B30-B202907BD775}">
      <dsp:nvSpPr>
        <dsp:cNvPr id="0" name=""/>
        <dsp:cNvSpPr/>
      </dsp:nvSpPr>
      <dsp:spPr>
        <a:xfrm>
          <a:off x="5044675" y="2060484"/>
          <a:ext cx="1918483" cy="1247014"/>
        </a:xfrm>
        <a:prstGeom prst="roundRect">
          <a:avLst/>
        </a:prstGeom>
        <a:solidFill>
          <a:srgbClr val="576D3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Mapa</a:t>
          </a:r>
          <a:r>
            <a:rPr lang="en-US" sz="1700" kern="1200" dirty="0" smtClean="0"/>
            <a:t> do </a:t>
          </a:r>
          <a:r>
            <a:rPr lang="en-US" sz="1700" kern="1200" dirty="0" err="1" smtClean="0"/>
            <a:t>conhecimento</a:t>
          </a:r>
          <a:endParaRPr lang="en-US" sz="1700" kern="1200" dirty="0"/>
        </a:p>
      </dsp:txBody>
      <dsp:txXfrm>
        <a:off x="5105549" y="2121358"/>
        <a:ext cx="1796735" cy="1125266"/>
      </dsp:txXfrm>
    </dsp:sp>
    <dsp:sp modelId="{DA1C2582-3985-5248-9EB6-BE658383F293}">
      <dsp:nvSpPr>
        <dsp:cNvPr id="0" name=""/>
        <dsp:cNvSpPr/>
      </dsp:nvSpPr>
      <dsp:spPr>
        <a:xfrm>
          <a:off x="1885749" y="624907"/>
          <a:ext cx="4118168" cy="4118168"/>
        </a:xfrm>
        <a:custGeom>
          <a:avLst/>
          <a:gdLst/>
          <a:ahLst/>
          <a:cxnLst/>
          <a:rect l="0" t="0" r="0" b="0"/>
          <a:pathLst>
            <a:path>
              <a:moveTo>
                <a:pt x="3904638" y="2972187"/>
              </a:moveTo>
              <a:arcTo wR="2059084" hR="2059084" stAng="1579457" swAng="1632718"/>
            </a:path>
          </a:pathLst>
        </a:custGeom>
        <a:noFill/>
        <a:ln w="6350" cap="flat" cmpd="sng" algn="ctr">
          <a:solidFill>
            <a:srgbClr val="2E3822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44291-B9B7-BE4F-8527-584D96A48BFE}">
      <dsp:nvSpPr>
        <dsp:cNvPr id="0" name=""/>
        <dsp:cNvSpPr/>
      </dsp:nvSpPr>
      <dsp:spPr>
        <a:xfrm>
          <a:off x="2985591" y="4119569"/>
          <a:ext cx="1918483" cy="1247014"/>
        </a:xfrm>
        <a:prstGeom prst="roundRect">
          <a:avLst/>
        </a:prstGeom>
        <a:solidFill>
          <a:srgbClr val="576D3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Evolução</a:t>
          </a:r>
          <a:r>
            <a:rPr lang="en-US" sz="1700" kern="1200" dirty="0" smtClean="0"/>
            <a:t> da </a:t>
          </a:r>
          <a:r>
            <a:rPr lang="en-US" sz="1700" kern="1200" dirty="0" err="1" smtClean="0"/>
            <a:t>maturidade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tecnológica</a:t>
          </a:r>
          <a:r>
            <a:rPr lang="en-US" sz="1700" kern="1200" dirty="0" smtClean="0"/>
            <a:t> das </a:t>
          </a:r>
          <a:r>
            <a:rPr lang="en-US" sz="1700" kern="1200" dirty="0" err="1" smtClean="0"/>
            <a:t>rotas</a:t>
          </a:r>
          <a:endParaRPr lang="en-US" sz="1700" kern="1200" dirty="0"/>
        </a:p>
      </dsp:txBody>
      <dsp:txXfrm>
        <a:off x="3046465" y="4180443"/>
        <a:ext cx="1796735" cy="1125266"/>
      </dsp:txXfrm>
    </dsp:sp>
    <dsp:sp modelId="{C8A3BE3D-6BA9-3347-8A66-E3FF8FF3BE24}">
      <dsp:nvSpPr>
        <dsp:cNvPr id="0" name=""/>
        <dsp:cNvSpPr/>
      </dsp:nvSpPr>
      <dsp:spPr>
        <a:xfrm>
          <a:off x="1885749" y="624907"/>
          <a:ext cx="4118168" cy="4118168"/>
        </a:xfrm>
        <a:custGeom>
          <a:avLst/>
          <a:gdLst/>
          <a:ahLst/>
          <a:cxnLst/>
          <a:rect l="0" t="0" r="0" b="0"/>
          <a:pathLst>
            <a:path>
              <a:moveTo>
                <a:pt x="835341" y="3715067"/>
              </a:moveTo>
              <a:arcTo wR="2059084" hR="2059084" stAng="7587825" swAng="1632718"/>
            </a:path>
          </a:pathLst>
        </a:custGeom>
        <a:noFill/>
        <a:ln w="6350" cap="flat" cmpd="sng" algn="ctr">
          <a:solidFill>
            <a:srgbClr val="2E3822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EBB1A-9696-254B-89C0-D2A78CFC466F}">
      <dsp:nvSpPr>
        <dsp:cNvPr id="0" name=""/>
        <dsp:cNvSpPr/>
      </dsp:nvSpPr>
      <dsp:spPr>
        <a:xfrm>
          <a:off x="926507" y="2060484"/>
          <a:ext cx="1918483" cy="1247014"/>
        </a:xfrm>
        <a:prstGeom prst="roundRect">
          <a:avLst/>
        </a:prstGeom>
        <a:solidFill>
          <a:srgbClr val="576D3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Priorização</a:t>
          </a:r>
          <a:endParaRPr lang="en-US" sz="1700" kern="1200" dirty="0"/>
        </a:p>
      </dsp:txBody>
      <dsp:txXfrm>
        <a:off x="987381" y="2121358"/>
        <a:ext cx="1796735" cy="1125266"/>
      </dsp:txXfrm>
    </dsp:sp>
    <dsp:sp modelId="{A5066F33-6D1E-824E-A710-97D8358CC965}">
      <dsp:nvSpPr>
        <dsp:cNvPr id="0" name=""/>
        <dsp:cNvSpPr/>
      </dsp:nvSpPr>
      <dsp:spPr>
        <a:xfrm>
          <a:off x="1885749" y="624907"/>
          <a:ext cx="4118168" cy="4118168"/>
        </a:xfrm>
        <a:custGeom>
          <a:avLst/>
          <a:gdLst/>
          <a:ahLst/>
          <a:cxnLst/>
          <a:rect l="0" t="0" r="0" b="0"/>
          <a:pathLst>
            <a:path>
              <a:moveTo>
                <a:pt x="213530" y="1145980"/>
              </a:moveTo>
              <a:arcTo wR="2059084" hR="2059084" stAng="12379457" swAng="1632718"/>
            </a:path>
          </a:pathLst>
        </a:custGeom>
        <a:noFill/>
        <a:ln w="6350" cap="flat" cmpd="sng" algn="ctr">
          <a:solidFill>
            <a:srgbClr val="2E3822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30B54-3F15-7649-ADD9-F328FDA16DC1}">
      <dsp:nvSpPr>
        <dsp:cNvPr id="0" name=""/>
        <dsp:cNvSpPr/>
      </dsp:nvSpPr>
      <dsp:spPr>
        <a:xfrm>
          <a:off x="71" y="1139456"/>
          <a:ext cx="1816018" cy="1097756"/>
        </a:xfrm>
        <a:prstGeom prst="chevron">
          <a:avLst/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</a:t>
          </a:r>
          <a:r>
            <a:rPr lang="en-US" sz="2400" kern="1200" baseline="30000" dirty="0" smtClean="0"/>
            <a:t>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Nível</a:t>
          </a:r>
          <a:endParaRPr lang="en-US" sz="2400" kern="1200" dirty="0"/>
        </a:p>
      </dsp:txBody>
      <dsp:txXfrm>
        <a:off x="548949" y="1139456"/>
        <a:ext cx="718262" cy="1097756"/>
      </dsp:txXfrm>
    </dsp:sp>
    <dsp:sp modelId="{D3D8D651-6987-7946-80F6-985410DE6876}">
      <dsp:nvSpPr>
        <dsp:cNvPr id="0" name=""/>
        <dsp:cNvSpPr/>
      </dsp:nvSpPr>
      <dsp:spPr>
        <a:xfrm>
          <a:off x="1459318" y="1153469"/>
          <a:ext cx="3025455" cy="1069730"/>
        </a:xfrm>
        <a:prstGeom prst="chevron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BioTermo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Eólica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Armazenamento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FV</a:t>
          </a:r>
          <a:endParaRPr lang="en-US" sz="1800" kern="1200" dirty="0"/>
        </a:p>
      </dsp:txBody>
      <dsp:txXfrm>
        <a:off x="1994183" y="1153469"/>
        <a:ext cx="1955725" cy="1069730"/>
      </dsp:txXfrm>
    </dsp:sp>
    <dsp:sp modelId="{8E9ED74F-1D49-DC4C-899A-7F47E31CF7BC}">
      <dsp:nvSpPr>
        <dsp:cNvPr id="0" name=""/>
        <dsp:cNvSpPr/>
      </dsp:nvSpPr>
      <dsp:spPr>
        <a:xfrm>
          <a:off x="4165876" y="1153469"/>
          <a:ext cx="1877900" cy="1069730"/>
        </a:xfrm>
        <a:prstGeom prst="chevron">
          <a:avLst/>
        </a:prstGeom>
        <a:solidFill>
          <a:schemeClr val="accent6">
            <a:lumMod val="60000"/>
            <a:lumOff val="4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O&amp;M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PAC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FACT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REN</a:t>
          </a:r>
          <a:endParaRPr lang="en-US" sz="1800" kern="1200" dirty="0"/>
        </a:p>
      </dsp:txBody>
      <dsp:txXfrm>
        <a:off x="4700741" y="1153469"/>
        <a:ext cx="808170" cy="1069730"/>
      </dsp:txXfrm>
    </dsp:sp>
    <dsp:sp modelId="{47761177-C401-0D49-A9B7-A8ED0E66F0D7}">
      <dsp:nvSpPr>
        <dsp:cNvPr id="0" name=""/>
        <dsp:cNvSpPr/>
      </dsp:nvSpPr>
      <dsp:spPr>
        <a:xfrm>
          <a:off x="5724878" y="1153469"/>
          <a:ext cx="2587448" cy="1069730"/>
        </a:xfrm>
        <a:prstGeom prst="chevron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Automação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Qualidade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GD e micro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 O&amp;M</a:t>
          </a:r>
          <a:endParaRPr lang="en-US" sz="1800" kern="1200" dirty="0"/>
        </a:p>
      </dsp:txBody>
      <dsp:txXfrm>
        <a:off x="6259743" y="1153469"/>
        <a:ext cx="1517718" cy="1069730"/>
      </dsp:txXfrm>
    </dsp:sp>
    <dsp:sp modelId="{C1E6C7BB-F3E7-364A-9E04-244BACB9E046}">
      <dsp:nvSpPr>
        <dsp:cNvPr id="0" name=""/>
        <dsp:cNvSpPr/>
      </dsp:nvSpPr>
      <dsp:spPr>
        <a:xfrm>
          <a:off x="7993428" y="1153469"/>
          <a:ext cx="2539864" cy="1069730"/>
        </a:xfrm>
        <a:prstGeom prst="chevron">
          <a:avLst/>
        </a:prstGeom>
        <a:solidFill>
          <a:schemeClr val="accent6">
            <a:lumMod val="60000"/>
            <a:lumOff val="4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Indústria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Edificações</a:t>
          </a:r>
          <a:r>
            <a:rPr lang="en-US" sz="1800" kern="1200" dirty="0" smtClean="0"/>
            <a:t> </a:t>
          </a:r>
        </a:p>
      </dsp:txBody>
      <dsp:txXfrm>
        <a:off x="8528293" y="1153469"/>
        <a:ext cx="1470134" cy="1069730"/>
      </dsp:txXfrm>
    </dsp:sp>
    <dsp:sp modelId="{471506F8-3D03-7B42-ACFA-D5537E772B03}">
      <dsp:nvSpPr>
        <dsp:cNvPr id="0" name=""/>
        <dsp:cNvSpPr/>
      </dsp:nvSpPr>
      <dsp:spPr>
        <a:xfrm>
          <a:off x="10214395" y="1153469"/>
          <a:ext cx="1896009" cy="1069730"/>
        </a:xfrm>
        <a:prstGeom prst="chevron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SIE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MPO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RH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MPE</a:t>
          </a:r>
        </a:p>
      </dsp:txBody>
      <dsp:txXfrm>
        <a:off x="10749260" y="1153469"/>
        <a:ext cx="826279" cy="1069730"/>
      </dsp:txXfrm>
    </dsp:sp>
    <dsp:sp modelId="{EE275D32-B4EB-6D49-BE6A-68074DC9250C}">
      <dsp:nvSpPr>
        <dsp:cNvPr id="0" name=""/>
        <dsp:cNvSpPr/>
      </dsp:nvSpPr>
      <dsp:spPr>
        <a:xfrm>
          <a:off x="71" y="2390898"/>
          <a:ext cx="1816018" cy="1097756"/>
        </a:xfrm>
        <a:prstGeom prst="chevron">
          <a:avLst/>
        </a:prstGeom>
        <a:solidFill>
          <a:srgbClr val="385723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</a:t>
          </a:r>
          <a:r>
            <a:rPr lang="en-US" sz="2400" kern="1200" baseline="30000" dirty="0" smtClean="0"/>
            <a:t>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Nível</a:t>
          </a:r>
          <a:endParaRPr lang="en-US" sz="2400" kern="1200" dirty="0"/>
        </a:p>
      </dsp:txBody>
      <dsp:txXfrm>
        <a:off x="548949" y="2390898"/>
        <a:ext cx="718262" cy="1097756"/>
      </dsp:txXfrm>
    </dsp:sp>
    <dsp:sp modelId="{DC2013F4-464A-774D-9CC8-1CA941EF9E3D}">
      <dsp:nvSpPr>
        <dsp:cNvPr id="0" name=""/>
        <dsp:cNvSpPr/>
      </dsp:nvSpPr>
      <dsp:spPr>
        <a:xfrm>
          <a:off x="1459318" y="2393791"/>
          <a:ext cx="1992726" cy="1091971"/>
        </a:xfrm>
        <a:prstGeom prst="chevron">
          <a:avLst/>
        </a:prstGeom>
        <a:solidFill>
          <a:srgbClr val="E2F0D9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Hidro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SARR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H. &amp; CC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Nuclear</a:t>
          </a:r>
          <a:endParaRPr lang="en-US" sz="1800" kern="1200" dirty="0"/>
        </a:p>
      </dsp:txBody>
      <dsp:txXfrm>
        <a:off x="2005304" y="2393791"/>
        <a:ext cx="900755" cy="1091971"/>
      </dsp:txXfrm>
    </dsp:sp>
    <dsp:sp modelId="{AFE8FDDE-3831-CC44-BBE1-8E3ADE0D1CD0}">
      <dsp:nvSpPr>
        <dsp:cNvPr id="0" name=""/>
        <dsp:cNvSpPr/>
      </dsp:nvSpPr>
      <dsp:spPr>
        <a:xfrm>
          <a:off x="3133147" y="2406492"/>
          <a:ext cx="2519295" cy="1066568"/>
        </a:xfrm>
        <a:prstGeom prst="chevron">
          <a:avLst/>
        </a:prstGeom>
        <a:solidFill>
          <a:schemeClr val="accent6">
            <a:lumMod val="60000"/>
            <a:lumOff val="4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CC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Eq. AT e subst.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CA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Condut</a:t>
          </a:r>
          <a:r>
            <a:rPr lang="en-US" sz="1800" kern="1200" dirty="0" smtClean="0"/>
            <a:t>. e </a:t>
          </a:r>
          <a:r>
            <a:rPr lang="en-US" sz="1800" kern="1200" dirty="0" err="1" smtClean="0"/>
            <a:t>Isod</a:t>
          </a:r>
          <a:endParaRPr lang="en-US" sz="1800" kern="1200" dirty="0" smtClean="0"/>
        </a:p>
      </dsp:txBody>
      <dsp:txXfrm>
        <a:off x="3666431" y="2406492"/>
        <a:ext cx="1452727" cy="1066568"/>
      </dsp:txXfrm>
    </dsp:sp>
    <dsp:sp modelId="{E1BF0D30-B10E-A848-AF04-7A6A042AB9AE}">
      <dsp:nvSpPr>
        <dsp:cNvPr id="0" name=""/>
        <dsp:cNvSpPr/>
      </dsp:nvSpPr>
      <dsp:spPr>
        <a:xfrm>
          <a:off x="5333544" y="2393791"/>
          <a:ext cx="2621297" cy="1091971"/>
        </a:xfrm>
        <a:prstGeom prst="chevron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TIC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Compart</a:t>
          </a:r>
          <a:r>
            <a:rPr lang="en-US" sz="1800" kern="1200" dirty="0" smtClean="0"/>
            <a:t>.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R. </a:t>
          </a:r>
          <a:r>
            <a:rPr lang="en-US" sz="1800" kern="1200" dirty="0" err="1" smtClean="0"/>
            <a:t>aérea</a:t>
          </a:r>
          <a:r>
            <a:rPr lang="en-US" sz="1800" kern="1200" dirty="0" smtClean="0"/>
            <a:t> e </a:t>
          </a:r>
          <a:r>
            <a:rPr lang="en-US" sz="1800" kern="1200" dirty="0" err="1" smtClean="0"/>
            <a:t>Subt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PAC</a:t>
          </a:r>
        </a:p>
      </dsp:txBody>
      <dsp:txXfrm>
        <a:off x="5879530" y="2393791"/>
        <a:ext cx="1529326" cy="1091971"/>
      </dsp:txXfrm>
    </dsp:sp>
    <dsp:sp modelId="{C3E7A4B4-AC17-3F4C-8D22-444167C9F0F9}">
      <dsp:nvSpPr>
        <dsp:cNvPr id="0" name=""/>
        <dsp:cNvSpPr/>
      </dsp:nvSpPr>
      <dsp:spPr>
        <a:xfrm>
          <a:off x="7635943" y="2419189"/>
          <a:ext cx="2334881" cy="1041175"/>
        </a:xfrm>
        <a:prstGeom prst="chevron">
          <a:avLst/>
        </a:prstGeom>
        <a:solidFill>
          <a:schemeClr val="accent6">
            <a:lumMod val="60000"/>
            <a:lumOff val="4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Iluminação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Sanemaneto</a:t>
          </a:r>
          <a:endParaRPr lang="en-US" sz="1800" kern="1200" dirty="0" smtClean="0"/>
        </a:p>
      </dsp:txBody>
      <dsp:txXfrm>
        <a:off x="8156531" y="2419189"/>
        <a:ext cx="1293706" cy="1041175"/>
      </dsp:txXfrm>
    </dsp:sp>
    <dsp:sp modelId="{C7552B70-7508-9C47-BE7F-42E6F5CB8D13}">
      <dsp:nvSpPr>
        <dsp:cNvPr id="0" name=""/>
        <dsp:cNvSpPr/>
      </dsp:nvSpPr>
      <dsp:spPr>
        <a:xfrm>
          <a:off x="9651927" y="2406492"/>
          <a:ext cx="2277844" cy="1066568"/>
        </a:xfrm>
        <a:prstGeom prst="chevron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Regulação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Demanda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MP CT&amp;I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Impacto</a:t>
          </a:r>
          <a:endParaRPr lang="en-US" sz="1800" kern="1200" dirty="0" smtClean="0"/>
        </a:p>
      </dsp:txBody>
      <dsp:txXfrm>
        <a:off x="10185211" y="2406492"/>
        <a:ext cx="1211276" cy="1066568"/>
      </dsp:txXfrm>
    </dsp:sp>
    <dsp:sp modelId="{7B8DAC02-6CE4-FF4D-B34D-5D7935589C5F}">
      <dsp:nvSpPr>
        <dsp:cNvPr id="0" name=""/>
        <dsp:cNvSpPr/>
      </dsp:nvSpPr>
      <dsp:spPr>
        <a:xfrm>
          <a:off x="71" y="3646291"/>
          <a:ext cx="1816018" cy="1097756"/>
        </a:xfrm>
        <a:prstGeom prst="chevron">
          <a:avLst/>
        </a:prstGeom>
        <a:solidFill>
          <a:srgbClr val="385723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</a:t>
          </a:r>
          <a:r>
            <a:rPr lang="en-US" sz="2400" kern="1200" baseline="30000" dirty="0" smtClean="0"/>
            <a:t>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Nível</a:t>
          </a:r>
          <a:endParaRPr lang="en-US" sz="2400" kern="1200" dirty="0"/>
        </a:p>
      </dsp:txBody>
      <dsp:txXfrm>
        <a:off x="548949" y="3646291"/>
        <a:ext cx="718262" cy="1097756"/>
      </dsp:txXfrm>
    </dsp:sp>
    <dsp:sp modelId="{8CDDCBC0-4AB6-ED47-AC2E-1E49FF147481}">
      <dsp:nvSpPr>
        <dsp:cNvPr id="0" name=""/>
        <dsp:cNvSpPr/>
      </dsp:nvSpPr>
      <dsp:spPr>
        <a:xfrm>
          <a:off x="1459318" y="3739600"/>
          <a:ext cx="2279165" cy="911137"/>
        </a:xfrm>
        <a:prstGeom prst="chevron">
          <a:avLst/>
        </a:prstGeom>
        <a:solidFill>
          <a:srgbClr val="E2F0D9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Helioterm</a:t>
          </a:r>
          <a:r>
            <a:rPr lang="en-US" sz="1800" kern="1200" dirty="0" smtClean="0"/>
            <a:t>.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Oceano</a:t>
          </a:r>
          <a:endParaRPr lang="en-US" sz="1800" kern="1200" dirty="0"/>
        </a:p>
      </dsp:txBody>
      <dsp:txXfrm>
        <a:off x="1914887" y="3739600"/>
        <a:ext cx="1368028" cy="911137"/>
      </dsp:txXfrm>
    </dsp:sp>
    <dsp:sp modelId="{733E7FDC-19FA-6449-86A3-43656B19282A}">
      <dsp:nvSpPr>
        <dsp:cNvPr id="0" name=""/>
        <dsp:cNvSpPr/>
      </dsp:nvSpPr>
      <dsp:spPr>
        <a:xfrm>
          <a:off x="3419586" y="3739600"/>
          <a:ext cx="2608131" cy="911137"/>
        </a:xfrm>
        <a:prstGeom prst="chevron">
          <a:avLst/>
        </a:prstGeom>
        <a:solidFill>
          <a:srgbClr val="A9D18E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Supercondutor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C. </a:t>
          </a:r>
          <a:r>
            <a:rPr lang="en-US" sz="1800" kern="1200" dirty="0" err="1" smtClean="0"/>
            <a:t>Isolado</a:t>
          </a:r>
          <a:endParaRPr lang="en-US" sz="1800" kern="1200" dirty="0"/>
        </a:p>
      </dsp:txBody>
      <dsp:txXfrm>
        <a:off x="3875155" y="3739600"/>
        <a:ext cx="1696994" cy="911137"/>
      </dsp:txXfrm>
    </dsp:sp>
    <dsp:sp modelId="{AE7FFD42-CC44-F74F-9F64-7F77DA964BF7}">
      <dsp:nvSpPr>
        <dsp:cNvPr id="0" name=""/>
        <dsp:cNvSpPr/>
      </dsp:nvSpPr>
      <dsp:spPr>
        <a:xfrm>
          <a:off x="5708819" y="3642340"/>
          <a:ext cx="3026275" cy="1105656"/>
        </a:xfrm>
        <a:prstGeom prst="chevron">
          <a:avLst/>
        </a:prstGeom>
        <a:solidFill>
          <a:srgbClr val="E2F0D9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Subst. &amp; Eq.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Medição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Avaç</a:t>
          </a:r>
          <a:r>
            <a:rPr lang="en-US" sz="1800" kern="1200" dirty="0" smtClean="0"/>
            <a:t>.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Mobilidade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Seg</a:t>
          </a:r>
          <a:r>
            <a:rPr lang="en-US" sz="1800" kern="1200" dirty="0" smtClean="0"/>
            <a:t>. </a:t>
          </a:r>
          <a:r>
            <a:rPr lang="en-US" sz="1800" kern="1200" dirty="0" err="1" smtClean="0"/>
            <a:t>Cibernética</a:t>
          </a:r>
          <a:endParaRPr lang="en-US" sz="1800" kern="1200" dirty="0"/>
        </a:p>
      </dsp:txBody>
      <dsp:txXfrm>
        <a:off x="6261647" y="3642340"/>
        <a:ext cx="1920619" cy="1105656"/>
      </dsp:txXfrm>
    </dsp:sp>
    <dsp:sp modelId="{6362C582-0A14-534F-92D1-3DAADE41A7DC}">
      <dsp:nvSpPr>
        <dsp:cNvPr id="0" name=""/>
        <dsp:cNvSpPr/>
      </dsp:nvSpPr>
      <dsp:spPr>
        <a:xfrm>
          <a:off x="8416196" y="3739600"/>
          <a:ext cx="1531440" cy="911137"/>
        </a:xfrm>
        <a:prstGeom prst="chevron">
          <a:avLst/>
        </a:prstGeom>
        <a:solidFill>
          <a:srgbClr val="A9D18E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….</a:t>
          </a:r>
          <a:endParaRPr lang="en-US" sz="1800" kern="1200" dirty="0"/>
        </a:p>
      </dsp:txBody>
      <dsp:txXfrm>
        <a:off x="8871765" y="3739600"/>
        <a:ext cx="620303" cy="911137"/>
      </dsp:txXfrm>
    </dsp:sp>
    <dsp:sp modelId="{93A06015-104E-2341-9E85-7C1B8368DFE6}">
      <dsp:nvSpPr>
        <dsp:cNvPr id="0" name=""/>
        <dsp:cNvSpPr/>
      </dsp:nvSpPr>
      <dsp:spPr>
        <a:xfrm>
          <a:off x="9628738" y="3667738"/>
          <a:ext cx="2563189" cy="1054860"/>
        </a:xfrm>
        <a:prstGeom prst="chevron">
          <a:avLst/>
        </a:prstGeom>
        <a:solidFill>
          <a:srgbClr val="E2F0D9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ME&amp;M</a:t>
          </a:r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Institucionais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NRaC</a:t>
          </a:r>
          <a:endParaRPr lang="en-US" sz="1800" kern="1200" dirty="0" smtClean="0"/>
        </a:p>
        <a:p>
          <a:pPr lvl="0" algn="l" defTabSz="800100">
            <a:lnSpc>
              <a:spcPct val="6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Políticas</a:t>
          </a:r>
          <a:endParaRPr lang="en-US" sz="1800" kern="1200" dirty="0"/>
        </a:p>
      </dsp:txBody>
      <dsp:txXfrm>
        <a:off x="10156168" y="3667738"/>
        <a:ext cx="1508329" cy="10548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C38C-3B0F-6A47-9E61-ACF9D331C9CF}">
      <dsp:nvSpPr>
        <dsp:cNvPr id="0" name=""/>
        <dsp:cNvSpPr/>
      </dsp:nvSpPr>
      <dsp:spPr>
        <a:xfrm>
          <a:off x="5389" y="1037193"/>
          <a:ext cx="1788772" cy="715509"/>
        </a:xfrm>
        <a:prstGeom prst="chevron">
          <a:avLst/>
        </a:prstGeom>
        <a:solidFill>
          <a:srgbClr val="2E382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Estado </a:t>
          </a:r>
          <a:r>
            <a:rPr lang="en-US" sz="1800" b="1" kern="1200" dirty="0" err="1" smtClean="0">
              <a:solidFill>
                <a:schemeClr val="bg1"/>
              </a:solidFill>
            </a:rPr>
            <a:t>Atual</a:t>
          </a:r>
          <a:r>
            <a:rPr lang="en-US" sz="1800" b="1" kern="1200" dirty="0" smtClean="0">
              <a:solidFill>
                <a:schemeClr val="bg1"/>
              </a:solidFill>
            </a:rPr>
            <a:t>  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363144" y="1037193"/>
        <a:ext cx="1073263" cy="715509"/>
      </dsp:txXfrm>
    </dsp:sp>
    <dsp:sp modelId="{E693982F-699C-AF49-B6FB-A1DA76356D81}">
      <dsp:nvSpPr>
        <dsp:cNvPr id="0" name=""/>
        <dsp:cNvSpPr/>
      </dsp:nvSpPr>
      <dsp:spPr>
        <a:xfrm>
          <a:off x="1561621" y="1042972"/>
          <a:ext cx="5141971" cy="703952"/>
        </a:xfrm>
        <a:prstGeom prst="chevron">
          <a:avLst/>
        </a:prstGeom>
        <a:solidFill>
          <a:srgbClr val="83A54B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Indicadores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patentes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publicações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laboratórios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investimentos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interesse</a:t>
          </a:r>
          <a:r>
            <a:rPr lang="en-US" sz="1600" kern="1200" dirty="0" smtClean="0"/>
            <a:t> das </a:t>
          </a:r>
          <a:r>
            <a:rPr lang="en-US" sz="1600" kern="1200" dirty="0" err="1" smtClean="0"/>
            <a:t>empresas</a:t>
          </a:r>
          <a:r>
            <a:rPr lang="en-US" sz="1600" kern="1200" dirty="0" smtClean="0"/>
            <a:t>, …)</a:t>
          </a:r>
          <a:endParaRPr lang="en-US" sz="1600" kern="1200" dirty="0"/>
        </a:p>
      </dsp:txBody>
      <dsp:txXfrm>
        <a:off x="1913597" y="1042972"/>
        <a:ext cx="4438019" cy="703952"/>
      </dsp:txXfrm>
    </dsp:sp>
    <dsp:sp modelId="{E0B37A6B-CA70-1A46-BCEA-8B1287ABA4A9}">
      <dsp:nvSpPr>
        <dsp:cNvPr id="0" name=""/>
        <dsp:cNvSpPr/>
      </dsp:nvSpPr>
      <dsp:spPr>
        <a:xfrm>
          <a:off x="5389" y="1852874"/>
          <a:ext cx="1788772" cy="715509"/>
        </a:xfrm>
        <a:prstGeom prst="chevron">
          <a:avLst/>
        </a:prstGeom>
        <a:solidFill>
          <a:srgbClr val="2E382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bg1"/>
              </a:solidFill>
            </a:rPr>
            <a:t>Caminhos</a:t>
          </a:r>
          <a:r>
            <a:rPr lang="en-US" sz="1800" b="1" kern="1200" dirty="0" smtClean="0">
              <a:solidFill>
                <a:schemeClr val="bg1"/>
              </a:solidFill>
            </a:rPr>
            <a:t> </a:t>
          </a:r>
          <a:r>
            <a:rPr lang="en-US" sz="1800" b="1" kern="1200" dirty="0" err="1" smtClean="0">
              <a:solidFill>
                <a:schemeClr val="bg1"/>
              </a:solidFill>
            </a:rPr>
            <a:t>possíveis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363144" y="1852874"/>
        <a:ext cx="1073263" cy="715509"/>
      </dsp:txXfrm>
    </dsp:sp>
    <dsp:sp modelId="{436D8FA8-876E-A148-BCE1-DA8351458479}">
      <dsp:nvSpPr>
        <dsp:cNvPr id="0" name=""/>
        <dsp:cNvSpPr/>
      </dsp:nvSpPr>
      <dsp:spPr>
        <a:xfrm>
          <a:off x="1561621" y="1856719"/>
          <a:ext cx="2717278" cy="707818"/>
        </a:xfrm>
        <a:prstGeom prst="chevron">
          <a:avLst/>
        </a:prstGeom>
        <a:solidFill>
          <a:srgbClr val="83A54B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Mapa</a:t>
          </a:r>
          <a:r>
            <a:rPr lang="en-US" sz="1600" kern="1200" dirty="0" smtClean="0"/>
            <a:t> do </a:t>
          </a:r>
          <a:r>
            <a:rPr lang="en-US" sz="1600" kern="1200" dirty="0" err="1" smtClean="0"/>
            <a:t>conhecimento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linhas</a:t>
          </a:r>
          <a:r>
            <a:rPr lang="en-US" sz="1600" kern="1200" dirty="0" smtClean="0"/>
            <a:t> de PD&amp;I)</a:t>
          </a:r>
          <a:endParaRPr lang="en-US" sz="1600" kern="1200" dirty="0"/>
        </a:p>
      </dsp:txBody>
      <dsp:txXfrm>
        <a:off x="1915530" y="1856719"/>
        <a:ext cx="2009460" cy="707818"/>
      </dsp:txXfrm>
    </dsp:sp>
    <dsp:sp modelId="{5BB17A4A-C563-6A44-9B45-C2261D2F8BE2}">
      <dsp:nvSpPr>
        <dsp:cNvPr id="0" name=""/>
        <dsp:cNvSpPr/>
      </dsp:nvSpPr>
      <dsp:spPr>
        <a:xfrm>
          <a:off x="4071044" y="1856719"/>
          <a:ext cx="2979131" cy="707818"/>
        </a:xfrm>
        <a:prstGeom prst="chevron">
          <a:avLst/>
        </a:prstGeom>
        <a:solidFill>
          <a:srgbClr val="83A54B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Velocidade</a:t>
          </a:r>
          <a:r>
            <a:rPr lang="en-US" sz="1600" kern="1200" dirty="0" smtClean="0"/>
            <a:t> de </a:t>
          </a:r>
          <a:r>
            <a:rPr lang="en-US" sz="1600" kern="1200" dirty="0" err="1" smtClean="0"/>
            <a:t>evolução</a:t>
          </a:r>
          <a:r>
            <a:rPr lang="en-US" sz="1600" kern="1200" dirty="0" smtClean="0"/>
            <a:t> do PD&amp;I</a:t>
          </a:r>
          <a:endParaRPr lang="en-US" sz="1600" kern="1200" dirty="0"/>
        </a:p>
      </dsp:txBody>
      <dsp:txXfrm>
        <a:off x="4424953" y="1856719"/>
        <a:ext cx="2271313" cy="707818"/>
      </dsp:txXfrm>
    </dsp:sp>
    <dsp:sp modelId="{23FB5C41-32F4-534D-9356-8B2D5F0B132F}">
      <dsp:nvSpPr>
        <dsp:cNvPr id="0" name=""/>
        <dsp:cNvSpPr/>
      </dsp:nvSpPr>
      <dsp:spPr>
        <a:xfrm>
          <a:off x="5389" y="2668554"/>
          <a:ext cx="1788772" cy="715509"/>
        </a:xfrm>
        <a:prstGeom prst="chevron">
          <a:avLst/>
        </a:prstGeom>
        <a:solidFill>
          <a:srgbClr val="2E382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bg1"/>
              </a:solidFill>
            </a:rPr>
            <a:t>Futuro</a:t>
          </a:r>
          <a:r>
            <a:rPr lang="en-US" sz="1800" b="1" kern="1200" dirty="0" smtClean="0">
              <a:solidFill>
                <a:schemeClr val="bg1"/>
              </a:solidFill>
            </a:rPr>
            <a:t> </a:t>
          </a:r>
          <a:r>
            <a:rPr lang="en-US" sz="1800" b="1" kern="1200" dirty="0" err="1" smtClean="0">
              <a:solidFill>
                <a:schemeClr val="bg1"/>
              </a:solidFill>
            </a:rPr>
            <a:t>desejado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363144" y="2668554"/>
        <a:ext cx="1073263" cy="715509"/>
      </dsp:txXfrm>
    </dsp:sp>
    <dsp:sp modelId="{75F54964-5963-B64D-A058-39CD2003752C}">
      <dsp:nvSpPr>
        <dsp:cNvPr id="0" name=""/>
        <dsp:cNvSpPr/>
      </dsp:nvSpPr>
      <dsp:spPr>
        <a:xfrm>
          <a:off x="1561621" y="2680437"/>
          <a:ext cx="2483456" cy="691742"/>
        </a:xfrm>
        <a:prstGeom prst="chevron">
          <a:avLst/>
        </a:prstGeom>
        <a:solidFill>
          <a:srgbClr val="83A54B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Cenário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Setorial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Geral</a:t>
          </a:r>
          <a:r>
            <a:rPr lang="en-US" sz="1600" kern="1200" dirty="0" smtClean="0"/>
            <a:t> do </a:t>
          </a:r>
          <a:r>
            <a:rPr lang="en-US" sz="1600" kern="1200" dirty="0" err="1" smtClean="0"/>
            <a:t>planejamento</a:t>
          </a:r>
          <a:endParaRPr lang="en-US" sz="1600" kern="1200" dirty="0"/>
        </a:p>
      </dsp:txBody>
      <dsp:txXfrm>
        <a:off x="1907492" y="2680437"/>
        <a:ext cx="1791714" cy="691742"/>
      </dsp:txXfrm>
    </dsp:sp>
    <dsp:sp modelId="{DDB7B50F-4701-F743-B1BF-D3454D9CE779}">
      <dsp:nvSpPr>
        <dsp:cNvPr id="0" name=""/>
        <dsp:cNvSpPr/>
      </dsp:nvSpPr>
      <dsp:spPr>
        <a:xfrm>
          <a:off x="3837222" y="2680437"/>
          <a:ext cx="2262758" cy="691742"/>
        </a:xfrm>
        <a:prstGeom prst="chevron">
          <a:avLst/>
        </a:prstGeom>
        <a:solidFill>
          <a:srgbClr val="83A54B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Objetivo</a:t>
          </a:r>
          <a:r>
            <a:rPr lang="en-US" sz="1600" kern="1200" dirty="0" smtClean="0"/>
            <a:t> do PD&amp;I </a:t>
          </a:r>
          <a:r>
            <a:rPr lang="en-US" sz="1600" kern="1200" dirty="0" err="1" smtClean="0"/>
            <a:t>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macrotemática</a:t>
          </a:r>
          <a:endParaRPr lang="en-US" sz="1600" kern="1200" dirty="0"/>
        </a:p>
      </dsp:txBody>
      <dsp:txXfrm>
        <a:off x="4183093" y="2680437"/>
        <a:ext cx="1571016" cy="691742"/>
      </dsp:txXfrm>
    </dsp:sp>
    <dsp:sp modelId="{1469CA43-48EA-A24B-BC19-CEC2016FFFF7}">
      <dsp:nvSpPr>
        <dsp:cNvPr id="0" name=""/>
        <dsp:cNvSpPr/>
      </dsp:nvSpPr>
      <dsp:spPr>
        <a:xfrm>
          <a:off x="5892125" y="2680437"/>
          <a:ext cx="1714807" cy="691742"/>
        </a:xfrm>
        <a:prstGeom prst="chevron">
          <a:avLst/>
        </a:prstGeom>
        <a:solidFill>
          <a:srgbClr val="83A54B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Objetivos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específicos</a:t>
          </a:r>
          <a:endParaRPr lang="en-US" sz="1600" kern="1200" dirty="0"/>
        </a:p>
      </dsp:txBody>
      <dsp:txXfrm>
        <a:off x="6237996" y="2680437"/>
        <a:ext cx="1023065" cy="691742"/>
      </dsp:txXfrm>
    </dsp:sp>
    <dsp:sp modelId="{4610514E-1B3B-F344-934F-2DF0427835B1}">
      <dsp:nvSpPr>
        <dsp:cNvPr id="0" name=""/>
        <dsp:cNvSpPr/>
      </dsp:nvSpPr>
      <dsp:spPr>
        <a:xfrm>
          <a:off x="5389" y="3484256"/>
          <a:ext cx="1906706" cy="715509"/>
        </a:xfrm>
        <a:prstGeom prst="chevron">
          <a:avLst/>
        </a:prstGeom>
        <a:solidFill>
          <a:srgbClr val="2E382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Plano/Agenda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363144" y="3484256"/>
        <a:ext cx="1191197" cy="715509"/>
      </dsp:txXfrm>
    </dsp:sp>
    <dsp:sp modelId="{55B8D964-D20F-984E-9A58-0B7CDAFABA67}">
      <dsp:nvSpPr>
        <dsp:cNvPr id="0" name=""/>
        <dsp:cNvSpPr/>
      </dsp:nvSpPr>
      <dsp:spPr>
        <a:xfrm>
          <a:off x="1679555" y="3484235"/>
          <a:ext cx="1880482" cy="715551"/>
        </a:xfrm>
        <a:prstGeom prst="chevron">
          <a:avLst/>
        </a:prstGeom>
        <a:solidFill>
          <a:schemeClr val="accent4">
            <a:lumMod val="75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1"/>
              </a:solidFill>
            </a:rPr>
            <a:t>Priorização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037331" y="3484235"/>
        <a:ext cx="1164931" cy="715551"/>
      </dsp:txXfrm>
    </dsp:sp>
    <dsp:sp modelId="{529D53CE-BDB3-C94E-AD88-1C31E39EDD34}">
      <dsp:nvSpPr>
        <dsp:cNvPr id="0" name=""/>
        <dsp:cNvSpPr/>
      </dsp:nvSpPr>
      <dsp:spPr>
        <a:xfrm>
          <a:off x="3352182" y="3545074"/>
          <a:ext cx="1187314" cy="593872"/>
        </a:xfrm>
        <a:prstGeom prst="chevron">
          <a:avLst/>
        </a:prstGeom>
        <a:solidFill>
          <a:schemeClr val="accent4">
            <a:lumMod val="75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1"/>
              </a:solidFill>
            </a:rPr>
            <a:t>Ações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649118" y="3545074"/>
        <a:ext cx="593442" cy="593872"/>
      </dsp:txXfrm>
    </dsp:sp>
    <dsp:sp modelId="{4B544902-6ABC-1345-9513-209F30927DD1}">
      <dsp:nvSpPr>
        <dsp:cNvPr id="0" name=""/>
        <dsp:cNvSpPr/>
      </dsp:nvSpPr>
      <dsp:spPr>
        <a:xfrm>
          <a:off x="4331641" y="3484235"/>
          <a:ext cx="2009412" cy="715551"/>
        </a:xfrm>
        <a:prstGeom prst="chevron">
          <a:avLst/>
        </a:prstGeom>
        <a:solidFill>
          <a:schemeClr val="accent4">
            <a:lumMod val="75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1"/>
              </a:solidFill>
            </a:rPr>
            <a:t>Instrumentos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4689417" y="3484235"/>
        <a:ext cx="1293861" cy="715551"/>
      </dsp:txXfrm>
    </dsp:sp>
    <dsp:sp modelId="{DC2E4058-364C-AF4B-B32F-4FDA28A9F138}">
      <dsp:nvSpPr>
        <dsp:cNvPr id="0" name=""/>
        <dsp:cNvSpPr/>
      </dsp:nvSpPr>
      <dsp:spPr>
        <a:xfrm>
          <a:off x="6133198" y="3484235"/>
          <a:ext cx="1484681" cy="715551"/>
        </a:xfrm>
        <a:prstGeom prst="chevron">
          <a:avLst/>
        </a:prstGeom>
        <a:solidFill>
          <a:schemeClr val="accent4">
            <a:lumMod val="75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000000"/>
              </a:solidFill>
            </a:rPr>
            <a:t>Ordem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6490974" y="3484235"/>
        <a:ext cx="769130" cy="715551"/>
      </dsp:txXfrm>
    </dsp:sp>
    <dsp:sp modelId="{6A6216E1-A34C-034C-B9C0-50F970F2643E}">
      <dsp:nvSpPr>
        <dsp:cNvPr id="0" name=""/>
        <dsp:cNvSpPr/>
      </dsp:nvSpPr>
      <dsp:spPr>
        <a:xfrm>
          <a:off x="7410024" y="3484235"/>
          <a:ext cx="1930011" cy="715551"/>
        </a:xfrm>
        <a:prstGeom prst="chevron">
          <a:avLst/>
        </a:prstGeom>
        <a:solidFill>
          <a:schemeClr val="accent4">
            <a:lumMod val="75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000000"/>
              </a:solidFill>
            </a:rPr>
            <a:t>Governança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7767800" y="3484235"/>
        <a:ext cx="1214460" cy="715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8D0A7-BDAA-8848-AAB7-74A7A2B41F3E}" type="datetimeFigureOut">
              <a:rPr lang="en-US" smtClean="0"/>
              <a:t>26/02/19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6BE6F-5A3A-CD40-8C97-9A9A345D4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183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037AC-5227-4C13-982C-A46A3E98EF8D}" type="datetimeFigureOut">
              <a:rPr lang="pt-BR" smtClean="0"/>
              <a:t>26/02/19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F757C-DCFB-4A71-BD32-35A8260AA0B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6893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 smtClean="0"/>
              <a:t>Clique para editar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0F8A2-A8A0-F248-A788-A4F8ED25A38F}" type="datetime1">
              <a:rPr lang="pt-BR" smtClean="0"/>
              <a:t>26/02/19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693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7424-6197-0F47-B7EF-821073F631B4}" type="datetime1">
              <a:rPr lang="pt-BR" smtClean="0"/>
              <a:t>26/02/19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3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8018-E8A8-F84F-BD55-A895F2D3F3DD}" type="datetime1">
              <a:rPr lang="pt-BR" smtClean="0"/>
              <a:t>26/02/19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55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2A83-6B29-AE4E-AED3-01B1DA4C8720}" type="datetime1">
              <a:rPr lang="pt-BR" smtClean="0"/>
              <a:t>26/02/19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22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0686-BFBA-A147-99A0-6773317D2344}" type="datetime1">
              <a:rPr lang="pt-BR" smtClean="0"/>
              <a:t>26/02/19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117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8D0E-F5C7-E743-9EEF-3FEF213ADBB7}" type="datetime1">
              <a:rPr lang="pt-BR" smtClean="0"/>
              <a:t>26/02/19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058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5CA0-4EC0-FE48-8BE8-E4625AC1AC35}" type="datetime1">
              <a:rPr lang="pt-BR" smtClean="0"/>
              <a:t>26/02/19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77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1D8D-A08B-BC47-884C-9BCA53D32353}" type="datetime1">
              <a:rPr lang="pt-BR" smtClean="0"/>
              <a:t>26/02/19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122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C67A-FAF8-C545-9921-5553F6928CB4}" type="datetime1">
              <a:rPr lang="pt-BR" smtClean="0"/>
              <a:t>26/02/19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57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31CB1-4365-804C-8447-F9567D32AFAE}" type="datetime1">
              <a:rPr lang="pt-BR" smtClean="0"/>
              <a:t>26/02/19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26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4CB1-E3A0-EF4C-B93A-C5FCEF3FEF84}" type="datetime1">
              <a:rPr lang="pt-BR" smtClean="0"/>
              <a:t>26/02/19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4E2C-0534-BE40-B5EA-EBB96AFF5E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432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" y="6404451"/>
            <a:ext cx="12192000" cy="5036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73366-AF85-AB48-B1EC-092298A7030A}" type="datetime1">
              <a:rPr lang="pt-BR" smtClean="0"/>
              <a:t>26/02/19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pic>
        <p:nvPicPr>
          <p:cNvPr id="8" name="Picture 7" descr="C:\Users\allanp\Downloads\prospeccaoEnergia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322" y="6368132"/>
            <a:ext cx="2634678" cy="53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71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4" Type="http://schemas.openxmlformats.org/officeDocument/2006/relationships/image" Target="../media/image44.emf"/><Relationship Id="rId5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.png"/><Relationship Id="rId5" Type="http://schemas.openxmlformats.org/officeDocument/2006/relationships/diagramData" Target="../diagrams/data6.xml"/><Relationship Id="rId6" Type="http://schemas.openxmlformats.org/officeDocument/2006/relationships/diagramLayout" Target="../diagrams/layout6.xml"/><Relationship Id="rId7" Type="http://schemas.openxmlformats.org/officeDocument/2006/relationships/diagramQuickStyle" Target="../diagrams/quickStyle6.xml"/><Relationship Id="rId8" Type="http://schemas.openxmlformats.org/officeDocument/2006/relationships/diagramColors" Target="../diagrams/colors6.xml"/><Relationship Id="rId9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8" Type="http://schemas.openxmlformats.org/officeDocument/2006/relationships/image" Target="../media/image5.png"/><Relationship Id="rId9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8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emf"/><Relationship Id="rId20" Type="http://schemas.openxmlformats.org/officeDocument/2006/relationships/image" Target="../media/image23.png"/><Relationship Id="rId21" Type="http://schemas.openxmlformats.org/officeDocument/2006/relationships/image" Target="../media/image24.png"/><Relationship Id="rId10" Type="http://schemas.openxmlformats.org/officeDocument/2006/relationships/image" Target="../media/image14.emf"/><Relationship Id="rId11" Type="http://schemas.openxmlformats.org/officeDocument/2006/relationships/image" Target="../media/image15.emf"/><Relationship Id="rId12" Type="http://schemas.openxmlformats.org/officeDocument/2006/relationships/image" Target="../media/image16.emf"/><Relationship Id="rId13" Type="http://schemas.openxmlformats.org/officeDocument/2006/relationships/image" Target="../media/image5.png"/><Relationship Id="rId14" Type="http://schemas.openxmlformats.org/officeDocument/2006/relationships/image" Target="../media/image17.png"/><Relationship Id="rId15" Type="http://schemas.openxmlformats.org/officeDocument/2006/relationships/image" Target="../media/image18.png"/><Relationship Id="rId16" Type="http://schemas.openxmlformats.org/officeDocument/2006/relationships/image" Target="../media/image19.png"/><Relationship Id="rId17" Type="http://schemas.openxmlformats.org/officeDocument/2006/relationships/image" Target="../media/image20.png"/><Relationship Id="rId18" Type="http://schemas.openxmlformats.org/officeDocument/2006/relationships/image" Target="../media/image21.png"/><Relationship Id="rId1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3" Type="http://schemas.openxmlformats.org/officeDocument/2006/relationships/image" Target="../media/image4.png"/><Relationship Id="rId4" Type="http://schemas.openxmlformats.org/officeDocument/2006/relationships/image" Target="../media/image8.emf"/><Relationship Id="rId5" Type="http://schemas.openxmlformats.org/officeDocument/2006/relationships/image" Target="../media/image9.emf"/><Relationship Id="rId6" Type="http://schemas.openxmlformats.org/officeDocument/2006/relationships/image" Target="../media/image10.emf"/><Relationship Id="rId7" Type="http://schemas.openxmlformats.org/officeDocument/2006/relationships/image" Target="../media/image11.emf"/><Relationship Id="rId8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4.JPG"/><Relationship Id="rId12" Type="http://schemas.openxmlformats.org/officeDocument/2006/relationships/image" Target="../media/image75.jpg"/><Relationship Id="rId13" Type="http://schemas.openxmlformats.org/officeDocument/2006/relationships/image" Target="../media/image76.jpg"/><Relationship Id="rId1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emf"/><Relationship Id="rId10" Type="http://schemas.openxmlformats.org/officeDocument/2006/relationships/image" Target="../media/image73.jp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20" Type="http://schemas.openxmlformats.org/officeDocument/2006/relationships/diagramColors" Target="../diagrams/colors2.xml"/><Relationship Id="rId21" Type="http://schemas.microsoft.com/office/2007/relationships/diagramDrawing" Target="../diagrams/drawing2.xml"/><Relationship Id="rId10" Type="http://schemas.openxmlformats.org/officeDocument/2006/relationships/image" Target="../media/image5.png"/><Relationship Id="rId11" Type="http://schemas.openxmlformats.org/officeDocument/2006/relationships/image" Target="../media/image33.emf"/><Relationship Id="rId12" Type="http://schemas.openxmlformats.org/officeDocument/2006/relationships/diagramData" Target="../diagrams/data1.xml"/><Relationship Id="rId13" Type="http://schemas.openxmlformats.org/officeDocument/2006/relationships/diagramLayout" Target="../diagrams/layout1.xml"/><Relationship Id="rId14" Type="http://schemas.openxmlformats.org/officeDocument/2006/relationships/diagramQuickStyle" Target="../diagrams/quickStyle1.xml"/><Relationship Id="rId15" Type="http://schemas.openxmlformats.org/officeDocument/2006/relationships/diagramColors" Target="../diagrams/colors1.xml"/><Relationship Id="rId16" Type="http://schemas.microsoft.com/office/2007/relationships/diagramDrawing" Target="../diagrams/drawing1.xml"/><Relationship Id="rId17" Type="http://schemas.openxmlformats.org/officeDocument/2006/relationships/diagramData" Target="../diagrams/data2.xml"/><Relationship Id="rId18" Type="http://schemas.openxmlformats.org/officeDocument/2006/relationships/diagramLayout" Target="../diagrams/layout2.xml"/><Relationship Id="rId19" Type="http://schemas.openxmlformats.org/officeDocument/2006/relationships/diagramQuickStyle" Target="../diagrams/quickStyle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5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chart" Target="../charts/chart2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5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905825" y="3255546"/>
            <a:ext cx="2826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2E3822"/>
                </a:solidFill>
              </a:rPr>
              <a:t>APRESENTAÇÃO | Agosto 2018</a:t>
            </a:r>
            <a:endParaRPr lang="pt-BR" sz="1600" dirty="0">
              <a:solidFill>
                <a:srgbClr val="2E3822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6287498"/>
            <a:ext cx="4821141" cy="570502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930590" y="4234832"/>
            <a:ext cx="526701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Ceres Zenaide Barbosa Cavalcanti, </a:t>
            </a:r>
            <a:r>
              <a:rPr lang="en-US" sz="2400" dirty="0">
                <a:solidFill>
                  <a:schemeClr val="bg1"/>
                </a:solidFill>
              </a:rPr>
              <a:t>D.Sc.</a:t>
            </a:r>
            <a:endParaRPr lang="pt-BR" sz="2400" b="1" dirty="0" smtClean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pt-BR" i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Assessora Sênior em Energia e Estudos de Futuro</a:t>
            </a:r>
          </a:p>
          <a:p>
            <a:r>
              <a:rPr lang="pt-BR" i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Coordenadora do projeto Prospecção Tecnológica no setor de energia elétrica</a:t>
            </a:r>
          </a:p>
        </p:txBody>
      </p:sp>
      <p:sp>
        <p:nvSpPr>
          <p:cNvPr id="2" name="Pentagon 1"/>
          <p:cNvSpPr/>
          <p:nvPr/>
        </p:nvSpPr>
        <p:spPr>
          <a:xfrm>
            <a:off x="1016000" y="927100"/>
            <a:ext cx="5041133" cy="1320800"/>
          </a:xfrm>
          <a:prstGeom prst="homePlate">
            <a:avLst/>
          </a:prstGeom>
          <a:solidFill>
            <a:srgbClr val="9BA875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</a:rPr>
              <a:t>Prospecção Tecnológica no 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</a:rPr>
              <a:t>etor Elétrico</a:t>
            </a:r>
            <a:endParaRPr lang="pt-BR" sz="28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87" y="323680"/>
            <a:ext cx="3415475" cy="385758"/>
          </a:xfrm>
          <a:prstGeom prst="rect">
            <a:avLst/>
          </a:prstGeom>
        </p:spPr>
      </p:pic>
      <p:pic>
        <p:nvPicPr>
          <p:cNvPr id="11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97" y="1162031"/>
            <a:ext cx="486459" cy="7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85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/>
          <p:cNvSpPr/>
          <p:nvPr/>
        </p:nvSpPr>
        <p:spPr>
          <a:xfrm>
            <a:off x="8647458" y="1511299"/>
            <a:ext cx="338667" cy="287867"/>
          </a:xfrm>
          <a:prstGeom prst="leftArrow">
            <a:avLst/>
          </a:prstGeom>
          <a:solidFill>
            <a:srgbClr val="A9D18E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3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Retângulo 4"/>
          <p:cNvSpPr/>
          <p:nvPr/>
        </p:nvSpPr>
        <p:spPr>
          <a:xfrm>
            <a:off x="2815168" y="191378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INDICADORES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Divisa 5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Divisa 6"/>
          <p:cNvSpPr/>
          <p:nvPr/>
        </p:nvSpPr>
        <p:spPr>
          <a:xfrm>
            <a:off x="4588362" y="191378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Retângulo 7"/>
          <p:cNvSpPr/>
          <p:nvPr/>
        </p:nvSpPr>
        <p:spPr>
          <a:xfrm>
            <a:off x="5055927" y="84665"/>
            <a:ext cx="3800206" cy="524935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PRODUÇÃO DE CT&amp;I: Patentes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Retângulo 8"/>
          <p:cNvSpPr/>
          <p:nvPr/>
        </p:nvSpPr>
        <p:spPr>
          <a:xfrm>
            <a:off x="1352911" y="6456711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Grupo 1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Divisa 10"/>
          <p:cNvSpPr/>
          <p:nvPr/>
        </p:nvSpPr>
        <p:spPr>
          <a:xfrm>
            <a:off x="3126105" y="6456711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graphicFrame>
        <p:nvGraphicFramePr>
          <p:cNvPr id="18" name="Gráfico 10"/>
          <p:cNvGraphicFramePr/>
          <p:nvPr>
            <p:extLst>
              <p:ext uri="{D42A27DB-BD31-4B8C-83A1-F6EECF244321}">
                <p14:modId xmlns:p14="http://schemas.microsoft.com/office/powerpoint/2010/main" val="1837924408"/>
              </p:ext>
            </p:extLst>
          </p:nvPr>
        </p:nvGraphicFramePr>
        <p:xfrm>
          <a:off x="-152400" y="3464964"/>
          <a:ext cx="7990359" cy="2981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Left Arrow 18"/>
          <p:cNvSpPr/>
          <p:nvPr/>
        </p:nvSpPr>
        <p:spPr>
          <a:xfrm>
            <a:off x="4502190" y="5615535"/>
            <a:ext cx="338667" cy="287867"/>
          </a:xfrm>
          <a:prstGeom prst="leftArrow">
            <a:avLst/>
          </a:prstGeom>
          <a:solidFill>
            <a:srgbClr val="A9D18E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493" y="965200"/>
            <a:ext cx="6587707" cy="28553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493" y="1214966"/>
            <a:ext cx="9779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76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3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Retângulo 4"/>
          <p:cNvSpPr/>
          <p:nvPr/>
        </p:nvSpPr>
        <p:spPr>
          <a:xfrm>
            <a:off x="2815168" y="191378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INDICADORES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Divisa 5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Divisa 6"/>
          <p:cNvSpPr/>
          <p:nvPr/>
        </p:nvSpPr>
        <p:spPr>
          <a:xfrm>
            <a:off x="4588362" y="191378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Retângulo 7"/>
          <p:cNvSpPr/>
          <p:nvPr/>
        </p:nvSpPr>
        <p:spPr>
          <a:xfrm>
            <a:off x="5055926" y="84665"/>
            <a:ext cx="2756189" cy="599151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Fomento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Retângulo 8"/>
          <p:cNvSpPr/>
          <p:nvPr/>
        </p:nvSpPr>
        <p:spPr>
          <a:xfrm>
            <a:off x="1352911" y="6456711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Grupo 1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Divisa 10"/>
          <p:cNvSpPr/>
          <p:nvPr/>
        </p:nvSpPr>
        <p:spPr>
          <a:xfrm>
            <a:off x="3126105" y="6456711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05" y="1564351"/>
            <a:ext cx="8522140" cy="424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6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2" y="846890"/>
            <a:ext cx="4860337" cy="6011110"/>
          </a:xfrm>
          <a:prstGeom prst="rect">
            <a:avLst/>
          </a:prstGeom>
        </p:spPr>
      </p:pic>
      <p:sp>
        <p:nvSpPr>
          <p:cNvPr id="5" name="Retângulo 7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Retângulo 8"/>
          <p:cNvSpPr/>
          <p:nvPr/>
        </p:nvSpPr>
        <p:spPr>
          <a:xfrm>
            <a:off x="2815168" y="191378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INDICADORES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Divisa 9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Divisa 10"/>
          <p:cNvSpPr/>
          <p:nvPr/>
        </p:nvSpPr>
        <p:spPr>
          <a:xfrm>
            <a:off x="4588362" y="191378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Retângulo 11"/>
          <p:cNvSpPr/>
          <p:nvPr/>
        </p:nvSpPr>
        <p:spPr>
          <a:xfrm>
            <a:off x="5055926" y="191378"/>
            <a:ext cx="3300674" cy="407773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ESTRUTURA DE CT&amp;I: RH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135" y="770690"/>
            <a:ext cx="4566966" cy="61478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68903" y="1500284"/>
            <a:ext cx="82723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0,0747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85897" y="3380536"/>
            <a:ext cx="71023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0,101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285897" y="5132484"/>
            <a:ext cx="71023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0,077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458208" y="1411384"/>
            <a:ext cx="71023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0,039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458208" y="3259750"/>
            <a:ext cx="71023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0,049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458208" y="5122500"/>
            <a:ext cx="710238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0,193</a:t>
            </a:r>
          </a:p>
        </p:txBody>
      </p:sp>
      <p:pic>
        <p:nvPicPr>
          <p:cNvPr id="1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1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764" y="578679"/>
            <a:ext cx="7964352" cy="648877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815168" y="191378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INDICADORES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Divisa 9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Divisa 10"/>
          <p:cNvSpPr/>
          <p:nvPr/>
        </p:nvSpPr>
        <p:spPr>
          <a:xfrm>
            <a:off x="4588362" y="191378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055926" y="191378"/>
            <a:ext cx="3664741" cy="407774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ESTRUTURA DE CTI: LABORATÓRIOS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426" y="745294"/>
            <a:ext cx="4985569" cy="2662420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7368988" y="984434"/>
            <a:ext cx="4679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2E3822"/>
                </a:solidFill>
              </a:rPr>
              <a:t>Quantidade de laboratórios e pesquisadores (mestres e doutores)</a:t>
            </a:r>
            <a:endParaRPr lang="pt-BR" sz="2000" b="1" dirty="0">
              <a:solidFill>
                <a:srgbClr val="2E3822"/>
              </a:solidFill>
            </a:endParaRPr>
          </a:p>
        </p:txBody>
      </p:sp>
      <p:sp>
        <p:nvSpPr>
          <p:cNvPr id="13" name="Retângulo 8"/>
          <p:cNvSpPr/>
          <p:nvPr/>
        </p:nvSpPr>
        <p:spPr>
          <a:xfrm>
            <a:off x="8829493" y="192064"/>
            <a:ext cx="168610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Energia Elétrica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Divisa 10"/>
          <p:cNvSpPr/>
          <p:nvPr/>
        </p:nvSpPr>
        <p:spPr>
          <a:xfrm>
            <a:off x="10335547" y="189813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1330" y="3793295"/>
            <a:ext cx="4410060" cy="2950770"/>
            <a:chOff x="-92060" y="846895"/>
            <a:chExt cx="4410060" cy="295077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92060" y="846895"/>
              <a:ext cx="4410060" cy="295077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536840" y="1045989"/>
              <a:ext cx="1781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Programa</a:t>
              </a:r>
              <a:r>
                <a:rPr lang="en-US" dirty="0" smtClean="0"/>
                <a:t> de </a:t>
              </a:r>
              <a:r>
                <a:rPr lang="en-US" dirty="0" err="1" smtClean="0"/>
                <a:t>Pós-graduação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97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08 0.00185 L -0.2776 0.001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1452940"/>
            <a:ext cx="5511800" cy="4267200"/>
          </a:xfrm>
          <a:prstGeom prst="rect">
            <a:avLst/>
          </a:prstGeom>
        </p:spPr>
      </p:pic>
      <p:sp>
        <p:nvSpPr>
          <p:cNvPr id="5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93815" y="203377"/>
            <a:ext cx="1924951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Diagnóstico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207000" y="895385"/>
            <a:ext cx="8566571" cy="5600095"/>
            <a:chOff x="2849554" y="822215"/>
            <a:chExt cx="9609145" cy="5600095"/>
          </a:xfrm>
        </p:grpSpPr>
        <p:graphicFrame>
          <p:nvGraphicFramePr>
            <p:cNvPr id="7" name="Diagrama 3"/>
            <p:cNvGraphicFramePr/>
            <p:nvPr>
              <p:extLst>
                <p:ext uri="{D42A27DB-BD31-4B8C-83A1-F6EECF244321}">
                  <p14:modId xmlns:p14="http://schemas.microsoft.com/office/powerpoint/2010/main" val="2725510675"/>
                </p:ext>
              </p:extLst>
            </p:nvPr>
          </p:nvGraphicFramePr>
          <p:xfrm>
            <a:off x="2849554" y="838200"/>
            <a:ext cx="9609145" cy="543559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8" name="Paralelogramo 1"/>
            <p:cNvSpPr/>
            <p:nvPr/>
          </p:nvSpPr>
          <p:spPr>
            <a:xfrm>
              <a:off x="7548691" y="822215"/>
              <a:ext cx="2655518" cy="432314"/>
            </a:xfrm>
            <a:prstGeom prst="parallelogram">
              <a:avLst/>
            </a:prstGeom>
            <a:solidFill>
              <a:srgbClr val="576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/>
                <a:t>PONTOS FORTES</a:t>
              </a:r>
              <a:endParaRPr lang="pt-BR" dirty="0"/>
            </a:p>
          </p:txBody>
        </p:sp>
        <p:sp>
          <p:nvSpPr>
            <p:cNvPr id="9" name="Paralelogramo 9"/>
            <p:cNvSpPr/>
            <p:nvPr/>
          </p:nvSpPr>
          <p:spPr>
            <a:xfrm>
              <a:off x="3985316" y="822215"/>
              <a:ext cx="2655518" cy="432314"/>
            </a:xfrm>
            <a:prstGeom prst="parallelogram">
              <a:avLst/>
            </a:prstGeom>
            <a:solidFill>
              <a:srgbClr val="576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/>
                <a:t>PONTOS FRACOS</a:t>
              </a:r>
              <a:endParaRPr lang="pt-BR" dirty="0"/>
            </a:p>
          </p:txBody>
        </p:sp>
        <p:sp>
          <p:nvSpPr>
            <p:cNvPr id="10" name="Paralelogramo 10"/>
            <p:cNvSpPr/>
            <p:nvPr/>
          </p:nvSpPr>
          <p:spPr>
            <a:xfrm>
              <a:off x="4095735" y="5989996"/>
              <a:ext cx="2655518" cy="432314"/>
            </a:xfrm>
            <a:prstGeom prst="parallelogram">
              <a:avLst/>
            </a:prstGeom>
            <a:solidFill>
              <a:srgbClr val="576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/>
                <a:t>DESAFIOS</a:t>
              </a:r>
              <a:endParaRPr lang="pt-BR" dirty="0"/>
            </a:p>
          </p:txBody>
        </p:sp>
        <p:sp>
          <p:nvSpPr>
            <p:cNvPr id="11" name="Paralelogramo 11"/>
            <p:cNvSpPr/>
            <p:nvPr/>
          </p:nvSpPr>
          <p:spPr>
            <a:xfrm>
              <a:off x="7432765" y="5989996"/>
              <a:ext cx="2655518" cy="432314"/>
            </a:xfrm>
            <a:prstGeom prst="parallelogram">
              <a:avLst/>
            </a:prstGeom>
            <a:solidFill>
              <a:srgbClr val="576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/>
                <a:t>OPORTUNIDADES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27452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3.33333E-6 L -0.26146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69" y="2347209"/>
            <a:ext cx="10344150" cy="2127250"/>
          </a:xfrm>
          <a:prstGeom prst="rect">
            <a:avLst/>
          </a:prstGeom>
        </p:spPr>
      </p:pic>
      <p:sp>
        <p:nvSpPr>
          <p:cNvPr id="3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93815" y="203377"/>
            <a:ext cx="280852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Etapas</a:t>
            </a: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 do </a:t>
            </a:r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projeto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86786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3"/>
          <p:cNvGraphicFramePr/>
          <p:nvPr>
            <p:extLst>
              <p:ext uri="{D42A27DB-BD31-4B8C-83A1-F6EECF244321}">
                <p14:modId xmlns:p14="http://schemas.microsoft.com/office/powerpoint/2010/main" val="3570029301"/>
              </p:ext>
            </p:extLst>
          </p:nvPr>
        </p:nvGraphicFramePr>
        <p:xfrm>
          <a:off x="1051480" y="1087396"/>
          <a:ext cx="7889667" cy="536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val 6"/>
          <p:cNvSpPr/>
          <p:nvPr/>
        </p:nvSpPr>
        <p:spPr>
          <a:xfrm>
            <a:off x="4040344" y="2804669"/>
            <a:ext cx="1903256" cy="1903256"/>
          </a:xfrm>
          <a:prstGeom prst="ellipse">
            <a:avLst/>
          </a:prstGeom>
          <a:solidFill>
            <a:srgbClr val="2E3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FUTURO</a:t>
            </a:r>
          </a:p>
          <a:p>
            <a:pPr algn="ctr"/>
            <a:r>
              <a:rPr lang="pt-BR" dirty="0" smtClean="0"/>
              <a:t>DESEJADO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36606" y="191378"/>
            <a:ext cx="2961502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CONTRUÇÃO DO FUTURO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657600" y="191378"/>
            <a:ext cx="2075935" cy="407773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CICLO DE DEBATES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Divisa 5"/>
          <p:cNvSpPr/>
          <p:nvPr/>
        </p:nvSpPr>
        <p:spPr>
          <a:xfrm>
            <a:off x="3219479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8" name="Image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sp>
        <p:nvSpPr>
          <p:cNvPr id="9" name="Pentágono 3"/>
          <p:cNvSpPr/>
          <p:nvPr/>
        </p:nvSpPr>
        <p:spPr>
          <a:xfrm>
            <a:off x="6336704" y="1312770"/>
            <a:ext cx="1636275" cy="663152"/>
          </a:xfrm>
          <a:prstGeom prst="homePlate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Cenário setorial</a:t>
            </a:r>
            <a:endParaRPr lang="pt-BR" sz="1400" dirty="0"/>
          </a:p>
        </p:txBody>
      </p:sp>
      <p:sp>
        <p:nvSpPr>
          <p:cNvPr id="12" name="Pentágono 26"/>
          <p:cNvSpPr/>
          <p:nvPr/>
        </p:nvSpPr>
        <p:spPr>
          <a:xfrm>
            <a:off x="8023779" y="1312770"/>
            <a:ext cx="1564721" cy="663152"/>
          </a:xfrm>
          <a:prstGeom prst="homePlate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Objetivo geral</a:t>
            </a:r>
            <a:endParaRPr lang="pt-BR" sz="1400" dirty="0"/>
          </a:p>
        </p:txBody>
      </p:sp>
      <p:sp>
        <p:nvSpPr>
          <p:cNvPr id="13" name="Pentágono 27"/>
          <p:cNvSpPr/>
          <p:nvPr/>
        </p:nvSpPr>
        <p:spPr>
          <a:xfrm>
            <a:off x="9638395" y="1312770"/>
            <a:ext cx="1588406" cy="663152"/>
          </a:xfrm>
          <a:prstGeom prst="homePlate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Objetivo específico</a:t>
            </a:r>
            <a:endParaRPr lang="pt-BR" sz="1400" dirty="0"/>
          </a:p>
        </p:txBody>
      </p:sp>
      <p:sp>
        <p:nvSpPr>
          <p:cNvPr id="17" name="Pentágono 3"/>
          <p:cNvSpPr/>
          <p:nvPr/>
        </p:nvSpPr>
        <p:spPr>
          <a:xfrm>
            <a:off x="8099075" y="3393812"/>
            <a:ext cx="1489426" cy="663152"/>
          </a:xfrm>
          <a:prstGeom prst="homePlate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Grupos e </a:t>
            </a:r>
            <a:r>
              <a:rPr lang="pt-BR" sz="1200" dirty="0" err="1" smtClean="0"/>
              <a:t>Macrotemáticas</a:t>
            </a:r>
            <a:endParaRPr lang="pt-BR" sz="1200" dirty="0"/>
          </a:p>
        </p:txBody>
      </p:sp>
      <p:sp>
        <p:nvSpPr>
          <p:cNvPr id="18" name="Pentágono 26"/>
          <p:cNvSpPr/>
          <p:nvPr/>
        </p:nvSpPr>
        <p:spPr>
          <a:xfrm>
            <a:off x="9613901" y="3393812"/>
            <a:ext cx="1244599" cy="663152"/>
          </a:xfrm>
          <a:prstGeom prst="homePlate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Temáticas e Rotas</a:t>
            </a:r>
            <a:endParaRPr lang="pt-BR" sz="1400" dirty="0"/>
          </a:p>
        </p:txBody>
      </p:sp>
      <p:sp>
        <p:nvSpPr>
          <p:cNvPr id="19" name="Pentágono 27"/>
          <p:cNvSpPr/>
          <p:nvPr/>
        </p:nvSpPr>
        <p:spPr>
          <a:xfrm>
            <a:off x="10933794" y="3406130"/>
            <a:ext cx="1118506" cy="663152"/>
          </a:xfrm>
          <a:prstGeom prst="homePlate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Linhas de pesquisa</a:t>
            </a:r>
            <a:endParaRPr lang="pt-BR" sz="1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7116008" y="4723001"/>
            <a:ext cx="3182787" cy="1600200"/>
            <a:chOff x="2211109" y="800100"/>
            <a:chExt cx="4786590" cy="284464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11109" y="800100"/>
              <a:ext cx="4786590" cy="284464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2988104" y="1096546"/>
              <a:ext cx="669497" cy="328277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800" dirty="0"/>
                <a:t>T</a:t>
              </a:r>
              <a:r>
                <a:rPr lang="en-US" sz="800" dirty="0" smtClean="0"/>
                <a:t>estes</a:t>
              </a:r>
              <a:endParaRPr lang="en-US" sz="800" dirty="0"/>
            </a:p>
          </p:txBody>
        </p:sp>
        <p:cxnSp>
          <p:nvCxnSpPr>
            <p:cNvPr id="24" name="Elbow Connector 23"/>
            <p:cNvCxnSpPr/>
            <p:nvPr/>
          </p:nvCxnSpPr>
          <p:spPr>
            <a:xfrm rot="5400000">
              <a:off x="3306036" y="1749428"/>
              <a:ext cx="184145" cy="2"/>
            </a:xfrm>
            <a:prstGeom prst="bentConnector3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2641972" y="2226845"/>
              <a:ext cx="928988" cy="481472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800" dirty="0" smtClean="0"/>
                <a:t>Tec. </a:t>
              </a:r>
              <a:r>
                <a:rPr lang="en-US" sz="800" dirty="0" err="1" smtClean="0"/>
                <a:t>nacional</a:t>
              </a:r>
              <a:endParaRPr lang="en-US" sz="8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064373" y="1949077"/>
              <a:ext cx="928988" cy="634669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800" dirty="0" err="1" smtClean="0"/>
                <a:t>Pilotos</a:t>
              </a:r>
              <a:r>
                <a:rPr lang="en-US" sz="800" dirty="0" smtClean="0"/>
                <a:t> </a:t>
              </a:r>
              <a:r>
                <a:rPr lang="en-US" sz="800" dirty="0" err="1" smtClean="0"/>
                <a:t>em</a:t>
              </a:r>
              <a:r>
                <a:rPr lang="en-US" sz="800" dirty="0" smtClean="0"/>
                <a:t> GD e </a:t>
              </a:r>
              <a:r>
                <a:rPr lang="en-US" sz="800" dirty="0" err="1" smtClean="0"/>
                <a:t>usinas</a:t>
              </a:r>
              <a:endParaRPr lang="en-US" sz="800" dirty="0"/>
            </a:p>
          </p:txBody>
        </p:sp>
        <p:cxnSp>
          <p:nvCxnSpPr>
            <p:cNvPr id="27" name="Elbow Connector 26"/>
            <p:cNvCxnSpPr/>
            <p:nvPr/>
          </p:nvCxnSpPr>
          <p:spPr>
            <a:xfrm rot="10800000">
              <a:off x="4343400" y="1651001"/>
              <a:ext cx="431800" cy="298077"/>
            </a:xfrm>
            <a:prstGeom prst="bentConnector3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upo 4"/>
          <p:cNvGrpSpPr/>
          <p:nvPr/>
        </p:nvGrpSpPr>
        <p:grpSpPr>
          <a:xfrm>
            <a:off x="25400" y="4533397"/>
            <a:ext cx="3071408" cy="256119"/>
            <a:chOff x="4586016" y="1646002"/>
            <a:chExt cx="6069043" cy="832380"/>
          </a:xfrm>
        </p:grpSpPr>
        <p:sp>
          <p:nvSpPr>
            <p:cNvPr id="77" name="CaixaDeTexto 2"/>
            <p:cNvSpPr txBox="1"/>
            <p:nvPr/>
          </p:nvSpPr>
          <p:spPr>
            <a:xfrm>
              <a:off x="4586016" y="1646993"/>
              <a:ext cx="596400" cy="825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dirty="0" smtClean="0"/>
                <a:t>1</a:t>
              </a:r>
              <a:endParaRPr lang="pt-BR" sz="1000" dirty="0"/>
            </a:p>
          </p:txBody>
        </p:sp>
        <p:sp>
          <p:nvSpPr>
            <p:cNvPr id="78" name="CaixaDeTexto 20"/>
            <p:cNvSpPr txBox="1"/>
            <p:nvPr/>
          </p:nvSpPr>
          <p:spPr>
            <a:xfrm>
              <a:off x="5393546" y="1646993"/>
              <a:ext cx="2863907" cy="825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b="0" dirty="0" smtClean="0"/>
                <a:t>Balance</a:t>
              </a:r>
              <a:r>
                <a:rPr lang="pt-BR" sz="1000" b="0" dirty="0"/>
                <a:t>-</a:t>
              </a:r>
              <a:r>
                <a:rPr lang="pt-BR" sz="1000" b="0" dirty="0" err="1"/>
                <a:t>of</a:t>
              </a:r>
              <a:r>
                <a:rPr lang="pt-BR" sz="1000" b="0" dirty="0"/>
                <a:t>-System/</a:t>
              </a:r>
              <a:r>
                <a:rPr lang="pt-BR" sz="1000" b="0" dirty="0" err="1" smtClean="0"/>
                <a:t>BoS</a:t>
              </a:r>
              <a:endParaRPr lang="pt-BR" sz="1000" b="0" dirty="0"/>
            </a:p>
          </p:txBody>
        </p:sp>
        <p:sp>
          <p:nvSpPr>
            <p:cNvPr id="79" name="CaixaDeTexto 21"/>
            <p:cNvSpPr txBox="1"/>
            <p:nvPr/>
          </p:nvSpPr>
          <p:spPr>
            <a:xfrm>
              <a:off x="8453022" y="1653162"/>
              <a:ext cx="2202037" cy="8252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1000" dirty="0"/>
                <a:t>Componentes</a:t>
              </a:r>
            </a:p>
          </p:txBody>
        </p:sp>
        <p:sp>
          <p:nvSpPr>
            <p:cNvPr id="80" name="Retângulo 3"/>
            <p:cNvSpPr/>
            <p:nvPr/>
          </p:nvSpPr>
          <p:spPr>
            <a:xfrm>
              <a:off x="5215943" y="164600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sp>
          <p:nvSpPr>
            <p:cNvPr id="81" name="Retângulo 27"/>
            <p:cNvSpPr/>
            <p:nvPr/>
          </p:nvSpPr>
          <p:spPr>
            <a:xfrm>
              <a:off x="8299271" y="1682740"/>
              <a:ext cx="103031" cy="528035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</p:grpSp>
      <p:grpSp>
        <p:nvGrpSpPr>
          <p:cNvPr id="82" name="Grupo 4"/>
          <p:cNvGrpSpPr/>
          <p:nvPr/>
        </p:nvGrpSpPr>
        <p:grpSpPr>
          <a:xfrm>
            <a:off x="28941" y="4827888"/>
            <a:ext cx="3067863" cy="254221"/>
            <a:chOff x="4586016" y="1646002"/>
            <a:chExt cx="6062038" cy="826215"/>
          </a:xfrm>
        </p:grpSpPr>
        <p:sp>
          <p:nvSpPr>
            <p:cNvPr id="83" name="CaixaDeTexto 2"/>
            <p:cNvSpPr txBox="1"/>
            <p:nvPr/>
          </p:nvSpPr>
          <p:spPr>
            <a:xfrm>
              <a:off x="4586016" y="1646993"/>
              <a:ext cx="596400" cy="8252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dirty="0"/>
                <a:t>2</a:t>
              </a:r>
            </a:p>
          </p:txBody>
        </p:sp>
        <p:sp>
          <p:nvSpPr>
            <p:cNvPr id="84" name="CaixaDeTexto 20"/>
            <p:cNvSpPr txBox="1"/>
            <p:nvPr/>
          </p:nvSpPr>
          <p:spPr>
            <a:xfrm>
              <a:off x="5393546" y="1646993"/>
              <a:ext cx="2856904" cy="82522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b="0" dirty="0" smtClean="0"/>
                <a:t>Recurso Solar</a:t>
              </a:r>
              <a:endParaRPr lang="pt-BR" sz="1000" b="0" dirty="0"/>
            </a:p>
          </p:txBody>
        </p:sp>
        <p:sp>
          <p:nvSpPr>
            <p:cNvPr id="85" name="CaixaDeTexto 21"/>
            <p:cNvSpPr txBox="1"/>
            <p:nvPr/>
          </p:nvSpPr>
          <p:spPr>
            <a:xfrm>
              <a:off x="8446019" y="1646993"/>
              <a:ext cx="2202035" cy="8252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1000" dirty="0">
                  <a:solidFill>
                    <a:srgbClr val="576D32"/>
                  </a:solidFill>
                </a:rPr>
                <a:t>Recurso Solar</a:t>
              </a:r>
            </a:p>
          </p:txBody>
        </p:sp>
        <p:sp>
          <p:nvSpPr>
            <p:cNvPr id="86" name="Retângulo 3"/>
            <p:cNvSpPr/>
            <p:nvPr/>
          </p:nvSpPr>
          <p:spPr>
            <a:xfrm>
              <a:off x="5215943" y="164600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sp>
          <p:nvSpPr>
            <p:cNvPr id="87" name="Retângulo 27"/>
            <p:cNvSpPr/>
            <p:nvPr/>
          </p:nvSpPr>
          <p:spPr>
            <a:xfrm>
              <a:off x="8288169" y="1676569"/>
              <a:ext cx="103031" cy="528035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</p:grpSp>
      <p:grpSp>
        <p:nvGrpSpPr>
          <p:cNvPr id="88" name="Grupo 4"/>
          <p:cNvGrpSpPr/>
          <p:nvPr/>
        </p:nvGrpSpPr>
        <p:grpSpPr>
          <a:xfrm>
            <a:off x="28147" y="5126830"/>
            <a:ext cx="3068657" cy="254221"/>
            <a:chOff x="4586016" y="1646001"/>
            <a:chExt cx="6063604" cy="826213"/>
          </a:xfrm>
        </p:grpSpPr>
        <p:sp>
          <p:nvSpPr>
            <p:cNvPr id="89" name="CaixaDeTexto 2"/>
            <p:cNvSpPr txBox="1"/>
            <p:nvPr/>
          </p:nvSpPr>
          <p:spPr>
            <a:xfrm>
              <a:off x="4586016" y="1646992"/>
              <a:ext cx="596400" cy="82522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dirty="0" smtClean="0"/>
                <a:t>3</a:t>
              </a:r>
              <a:endParaRPr lang="pt-BR" sz="1000" dirty="0"/>
            </a:p>
          </p:txBody>
        </p:sp>
        <p:sp>
          <p:nvSpPr>
            <p:cNvPr id="90" name="CaixaDeTexto 20"/>
            <p:cNvSpPr txBox="1"/>
            <p:nvPr/>
          </p:nvSpPr>
          <p:spPr>
            <a:xfrm>
              <a:off x="5393546" y="1646992"/>
              <a:ext cx="2858468" cy="82522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b="0" dirty="0" smtClean="0"/>
                <a:t>GD</a:t>
              </a:r>
              <a:endParaRPr lang="pt-BR" sz="1000" b="0" dirty="0"/>
            </a:p>
          </p:txBody>
        </p:sp>
        <p:sp>
          <p:nvSpPr>
            <p:cNvPr id="91" name="CaixaDeTexto 21"/>
            <p:cNvSpPr txBox="1"/>
            <p:nvPr/>
          </p:nvSpPr>
          <p:spPr>
            <a:xfrm>
              <a:off x="8447584" y="1646992"/>
              <a:ext cx="2202036" cy="82522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1000" dirty="0">
                  <a:solidFill>
                    <a:schemeClr val="accent6">
                      <a:lumMod val="50000"/>
                    </a:schemeClr>
                  </a:solidFill>
                </a:rPr>
                <a:t>Sistema</a:t>
              </a:r>
            </a:p>
          </p:txBody>
        </p:sp>
        <p:sp>
          <p:nvSpPr>
            <p:cNvPr id="92" name="Retângulo 3"/>
            <p:cNvSpPr/>
            <p:nvPr/>
          </p:nvSpPr>
          <p:spPr>
            <a:xfrm>
              <a:off x="5215943" y="164600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sp>
          <p:nvSpPr>
            <p:cNvPr id="93" name="Retângulo 27"/>
            <p:cNvSpPr/>
            <p:nvPr/>
          </p:nvSpPr>
          <p:spPr>
            <a:xfrm>
              <a:off x="8289733" y="1646001"/>
              <a:ext cx="103031" cy="528035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</p:grpSp>
      <p:grpSp>
        <p:nvGrpSpPr>
          <p:cNvPr id="94" name="Grupo 4"/>
          <p:cNvGrpSpPr/>
          <p:nvPr/>
        </p:nvGrpSpPr>
        <p:grpSpPr>
          <a:xfrm>
            <a:off x="28942" y="5426125"/>
            <a:ext cx="3067864" cy="254221"/>
            <a:chOff x="4586016" y="1646001"/>
            <a:chExt cx="6062039" cy="826213"/>
          </a:xfrm>
        </p:grpSpPr>
        <p:sp>
          <p:nvSpPr>
            <p:cNvPr id="95" name="CaixaDeTexto 2"/>
            <p:cNvSpPr txBox="1"/>
            <p:nvPr/>
          </p:nvSpPr>
          <p:spPr>
            <a:xfrm>
              <a:off x="4586016" y="1646992"/>
              <a:ext cx="596400" cy="82522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dirty="0"/>
                <a:t>4</a:t>
              </a:r>
            </a:p>
          </p:txBody>
        </p:sp>
        <p:sp>
          <p:nvSpPr>
            <p:cNvPr id="96" name="CaixaDeTexto 20"/>
            <p:cNvSpPr txBox="1"/>
            <p:nvPr/>
          </p:nvSpPr>
          <p:spPr>
            <a:xfrm>
              <a:off x="5393546" y="1646992"/>
              <a:ext cx="2856904" cy="82522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b="0" dirty="0" smtClean="0"/>
                <a:t>Centrais fotovoltaica</a:t>
              </a:r>
              <a:endParaRPr lang="pt-BR" sz="1000" b="0" dirty="0"/>
            </a:p>
          </p:txBody>
        </p:sp>
        <p:sp>
          <p:nvSpPr>
            <p:cNvPr id="97" name="CaixaDeTexto 21"/>
            <p:cNvSpPr txBox="1"/>
            <p:nvPr/>
          </p:nvSpPr>
          <p:spPr>
            <a:xfrm>
              <a:off x="8446021" y="1646992"/>
              <a:ext cx="2202034" cy="82522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1000" dirty="0">
                  <a:solidFill>
                    <a:schemeClr val="accent6">
                      <a:lumMod val="50000"/>
                    </a:schemeClr>
                  </a:solidFill>
                </a:rPr>
                <a:t>Sistema</a:t>
              </a:r>
            </a:p>
          </p:txBody>
        </p:sp>
        <p:sp>
          <p:nvSpPr>
            <p:cNvPr id="98" name="Retângulo 3"/>
            <p:cNvSpPr/>
            <p:nvPr/>
          </p:nvSpPr>
          <p:spPr>
            <a:xfrm>
              <a:off x="5215943" y="164600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sp>
          <p:nvSpPr>
            <p:cNvPr id="99" name="Retângulo 27"/>
            <p:cNvSpPr/>
            <p:nvPr/>
          </p:nvSpPr>
          <p:spPr>
            <a:xfrm>
              <a:off x="8288169" y="1646001"/>
              <a:ext cx="103031" cy="528035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</p:grpSp>
      <p:grpSp>
        <p:nvGrpSpPr>
          <p:cNvPr id="100" name="Grupo 4"/>
          <p:cNvGrpSpPr/>
          <p:nvPr/>
        </p:nvGrpSpPr>
        <p:grpSpPr>
          <a:xfrm>
            <a:off x="30374" y="5719916"/>
            <a:ext cx="3066432" cy="254221"/>
            <a:chOff x="4586016" y="1646002"/>
            <a:chExt cx="6059210" cy="826215"/>
          </a:xfrm>
        </p:grpSpPr>
        <p:sp>
          <p:nvSpPr>
            <p:cNvPr id="101" name="CaixaDeTexto 2"/>
            <p:cNvSpPr txBox="1"/>
            <p:nvPr/>
          </p:nvSpPr>
          <p:spPr>
            <a:xfrm>
              <a:off x="4586016" y="1646993"/>
              <a:ext cx="596400" cy="8252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dirty="0" smtClean="0"/>
                <a:t>5</a:t>
              </a:r>
              <a:endParaRPr lang="pt-BR" sz="1000" dirty="0"/>
            </a:p>
          </p:txBody>
        </p:sp>
        <p:sp>
          <p:nvSpPr>
            <p:cNvPr id="102" name="CaixaDeTexto 20"/>
            <p:cNvSpPr txBox="1"/>
            <p:nvPr/>
          </p:nvSpPr>
          <p:spPr>
            <a:xfrm>
              <a:off x="5393546" y="1646993"/>
              <a:ext cx="2854075" cy="82522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b="0" dirty="0" smtClean="0"/>
                <a:t>Isolados</a:t>
              </a:r>
              <a:endParaRPr lang="pt-BR" sz="1000" b="0" dirty="0"/>
            </a:p>
          </p:txBody>
        </p:sp>
        <p:sp>
          <p:nvSpPr>
            <p:cNvPr id="103" name="CaixaDeTexto 21"/>
            <p:cNvSpPr txBox="1"/>
            <p:nvPr/>
          </p:nvSpPr>
          <p:spPr>
            <a:xfrm>
              <a:off x="8443191" y="1646993"/>
              <a:ext cx="2202035" cy="8252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1000" dirty="0">
                  <a:solidFill>
                    <a:schemeClr val="accent6">
                      <a:lumMod val="50000"/>
                    </a:schemeClr>
                  </a:solidFill>
                </a:rPr>
                <a:t>Sistema</a:t>
              </a:r>
            </a:p>
          </p:txBody>
        </p:sp>
        <p:sp>
          <p:nvSpPr>
            <p:cNvPr id="104" name="Retângulo 3"/>
            <p:cNvSpPr/>
            <p:nvPr/>
          </p:nvSpPr>
          <p:spPr>
            <a:xfrm>
              <a:off x="5215943" y="164600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sp>
          <p:nvSpPr>
            <p:cNvPr id="105" name="Retângulo 27"/>
            <p:cNvSpPr/>
            <p:nvPr/>
          </p:nvSpPr>
          <p:spPr>
            <a:xfrm>
              <a:off x="8289440" y="1676569"/>
              <a:ext cx="103031" cy="528035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</p:grpSp>
      <p:grpSp>
        <p:nvGrpSpPr>
          <p:cNvPr id="106" name="Grupo 4"/>
          <p:cNvGrpSpPr/>
          <p:nvPr/>
        </p:nvGrpSpPr>
        <p:grpSpPr>
          <a:xfrm>
            <a:off x="30373" y="6008492"/>
            <a:ext cx="3066432" cy="369637"/>
            <a:chOff x="4586016" y="1646003"/>
            <a:chExt cx="5422814" cy="1201310"/>
          </a:xfrm>
        </p:grpSpPr>
        <p:sp>
          <p:nvSpPr>
            <p:cNvPr id="107" name="CaixaDeTexto 2"/>
            <p:cNvSpPr txBox="1"/>
            <p:nvPr/>
          </p:nvSpPr>
          <p:spPr>
            <a:xfrm>
              <a:off x="4586016" y="1646991"/>
              <a:ext cx="531228" cy="7501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900" dirty="0"/>
                <a:t>6</a:t>
              </a:r>
            </a:p>
          </p:txBody>
        </p:sp>
        <p:sp>
          <p:nvSpPr>
            <p:cNvPr id="108" name="CaixaDeTexto 20"/>
            <p:cNvSpPr txBox="1"/>
            <p:nvPr/>
          </p:nvSpPr>
          <p:spPr>
            <a:xfrm>
              <a:off x="5308731" y="1646994"/>
              <a:ext cx="2554313" cy="120031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900" b="0" dirty="0"/>
                <a:t>Módulos de Silício Cristalino</a:t>
              </a:r>
            </a:p>
          </p:txBody>
        </p:sp>
        <p:sp>
          <p:nvSpPr>
            <p:cNvPr id="109" name="CaixaDeTexto 21"/>
            <p:cNvSpPr txBox="1"/>
            <p:nvPr/>
          </p:nvSpPr>
          <p:spPr>
            <a:xfrm>
              <a:off x="8038074" y="1678074"/>
              <a:ext cx="1970756" cy="75019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900" dirty="0" smtClean="0"/>
                <a:t>Componentes</a:t>
              </a:r>
              <a:endParaRPr lang="pt-BR" sz="900" dirty="0"/>
            </a:p>
          </p:txBody>
        </p:sp>
        <p:sp>
          <p:nvSpPr>
            <p:cNvPr id="110" name="Retângulo 3"/>
            <p:cNvSpPr/>
            <p:nvPr/>
          </p:nvSpPr>
          <p:spPr>
            <a:xfrm>
              <a:off x="5148427" y="1646003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/>
            </a:p>
          </p:txBody>
        </p:sp>
        <p:sp>
          <p:nvSpPr>
            <p:cNvPr id="111" name="Retângulo 27"/>
            <p:cNvSpPr/>
            <p:nvPr/>
          </p:nvSpPr>
          <p:spPr>
            <a:xfrm>
              <a:off x="7896802" y="167708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/>
            </a:p>
          </p:txBody>
        </p:sp>
      </p:grpSp>
      <p:grpSp>
        <p:nvGrpSpPr>
          <p:cNvPr id="112" name="Grupo 4"/>
          <p:cNvGrpSpPr/>
          <p:nvPr/>
        </p:nvGrpSpPr>
        <p:grpSpPr>
          <a:xfrm>
            <a:off x="30374" y="6302279"/>
            <a:ext cx="3066432" cy="369637"/>
            <a:chOff x="4586016" y="1646003"/>
            <a:chExt cx="5422814" cy="1201310"/>
          </a:xfrm>
        </p:grpSpPr>
        <p:sp>
          <p:nvSpPr>
            <p:cNvPr id="113" name="CaixaDeTexto 2"/>
            <p:cNvSpPr txBox="1"/>
            <p:nvPr/>
          </p:nvSpPr>
          <p:spPr>
            <a:xfrm>
              <a:off x="4586016" y="1646991"/>
              <a:ext cx="531228" cy="825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dirty="0" smtClean="0"/>
                <a:t>7</a:t>
              </a:r>
              <a:endParaRPr lang="pt-BR" sz="1000" dirty="0"/>
            </a:p>
          </p:txBody>
        </p:sp>
        <p:sp>
          <p:nvSpPr>
            <p:cNvPr id="114" name="CaixaDeTexto 20"/>
            <p:cNvSpPr txBox="1"/>
            <p:nvPr/>
          </p:nvSpPr>
          <p:spPr>
            <a:xfrm>
              <a:off x="5308731" y="1646994"/>
              <a:ext cx="2554313" cy="120031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900" b="0" dirty="0"/>
                <a:t>Módulos de </a:t>
              </a:r>
              <a:r>
                <a:rPr lang="pt-BR" sz="900" b="0" dirty="0" smtClean="0"/>
                <a:t>tec. emergentes</a:t>
              </a:r>
              <a:endParaRPr lang="pt-BR" sz="900" b="0" dirty="0"/>
            </a:p>
          </p:txBody>
        </p:sp>
        <p:sp>
          <p:nvSpPr>
            <p:cNvPr id="115" name="CaixaDeTexto 21"/>
            <p:cNvSpPr txBox="1"/>
            <p:nvPr/>
          </p:nvSpPr>
          <p:spPr>
            <a:xfrm>
              <a:off x="8038074" y="1678074"/>
              <a:ext cx="1970756" cy="8252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1000" dirty="0"/>
                <a:t>Componentes</a:t>
              </a:r>
            </a:p>
          </p:txBody>
        </p:sp>
        <p:sp>
          <p:nvSpPr>
            <p:cNvPr id="116" name="Retângulo 3"/>
            <p:cNvSpPr/>
            <p:nvPr/>
          </p:nvSpPr>
          <p:spPr>
            <a:xfrm>
              <a:off x="5148427" y="1646003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sp>
          <p:nvSpPr>
            <p:cNvPr id="117" name="Retângulo 27"/>
            <p:cNvSpPr/>
            <p:nvPr/>
          </p:nvSpPr>
          <p:spPr>
            <a:xfrm>
              <a:off x="7896802" y="167708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</p:grpSp>
      <p:grpSp>
        <p:nvGrpSpPr>
          <p:cNvPr id="118" name="Grupo 4"/>
          <p:cNvGrpSpPr/>
          <p:nvPr/>
        </p:nvGrpSpPr>
        <p:grpSpPr>
          <a:xfrm>
            <a:off x="30374" y="6601221"/>
            <a:ext cx="3066432" cy="263784"/>
            <a:chOff x="4586016" y="1646003"/>
            <a:chExt cx="5422814" cy="857291"/>
          </a:xfrm>
        </p:grpSpPr>
        <p:sp>
          <p:nvSpPr>
            <p:cNvPr id="119" name="CaixaDeTexto 2"/>
            <p:cNvSpPr txBox="1"/>
            <p:nvPr/>
          </p:nvSpPr>
          <p:spPr>
            <a:xfrm>
              <a:off x="4586016" y="1646991"/>
              <a:ext cx="531228" cy="825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dirty="0"/>
                <a:t>8</a:t>
              </a:r>
            </a:p>
          </p:txBody>
        </p:sp>
        <p:sp>
          <p:nvSpPr>
            <p:cNvPr id="120" name="CaixaDeTexto 20"/>
            <p:cNvSpPr txBox="1"/>
            <p:nvPr/>
          </p:nvSpPr>
          <p:spPr>
            <a:xfrm>
              <a:off x="5308731" y="1646994"/>
              <a:ext cx="2554313" cy="80021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pt-BR" sz="1000" b="0" dirty="0"/>
                <a:t>Módulos de filmes finos</a:t>
              </a:r>
            </a:p>
          </p:txBody>
        </p:sp>
        <p:sp>
          <p:nvSpPr>
            <p:cNvPr id="121" name="CaixaDeTexto 21"/>
            <p:cNvSpPr txBox="1"/>
            <p:nvPr/>
          </p:nvSpPr>
          <p:spPr>
            <a:xfrm>
              <a:off x="8038074" y="1678074"/>
              <a:ext cx="1970756" cy="8252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B1B73F"/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200" b="1">
                  <a:solidFill>
                    <a:srgbClr val="2E3822"/>
                  </a:solidFill>
                </a:defRPr>
              </a:lvl1pPr>
            </a:lstStyle>
            <a:p>
              <a:r>
                <a:rPr lang="pt-BR" sz="1000" dirty="0"/>
                <a:t>Componentes</a:t>
              </a:r>
            </a:p>
          </p:txBody>
        </p:sp>
        <p:sp>
          <p:nvSpPr>
            <p:cNvPr id="122" name="Retângulo 3"/>
            <p:cNvSpPr/>
            <p:nvPr/>
          </p:nvSpPr>
          <p:spPr>
            <a:xfrm>
              <a:off x="5148427" y="1646003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sp>
          <p:nvSpPr>
            <p:cNvPr id="123" name="Retângulo 27"/>
            <p:cNvSpPr/>
            <p:nvPr/>
          </p:nvSpPr>
          <p:spPr>
            <a:xfrm>
              <a:off x="7896802" y="167708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</p:grpSp>
    </p:spTree>
    <p:extLst>
      <p:ext uri="{BB962C8B-B14F-4D97-AF65-F5344CB8AC3E}">
        <p14:creationId xmlns:p14="http://schemas.microsoft.com/office/powerpoint/2010/main" val="775931684"/>
      </p:ext>
    </p:extLst>
  </p:cSld>
  <p:clrMapOvr>
    <a:masterClrMapping/>
  </p:clrMapOvr>
  <p:transition xmlns:p14="http://schemas.microsoft.com/office/powerpoint/2010/main" spd="slow">
    <p:push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53" y="2317323"/>
            <a:ext cx="10344150" cy="2127250"/>
          </a:xfrm>
          <a:prstGeom prst="rect">
            <a:avLst/>
          </a:prstGeom>
        </p:spPr>
      </p:pic>
      <p:sp>
        <p:nvSpPr>
          <p:cNvPr id="5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32487" y="156357"/>
            <a:ext cx="280852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Etapas</a:t>
            </a: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 do </a:t>
            </a:r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projeto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9629"/>
      </p:ext>
    </p:extLst>
  </p:cSld>
  <p:clrMapOvr>
    <a:masterClrMapping/>
  </p:clrMapOvr>
  <p:transition xmlns:p14="http://schemas.microsoft.com/office/powerpoint/2010/main" spd="slow">
    <p:push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19953374"/>
              </p:ext>
            </p:extLst>
          </p:nvPr>
        </p:nvGraphicFramePr>
        <p:xfrm>
          <a:off x="0" y="815360"/>
          <a:ext cx="12192000" cy="588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520803" y="1229915"/>
            <a:ext cx="1991171" cy="595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Geração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e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Armazenamento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733949" y="1229915"/>
            <a:ext cx="1991171" cy="595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Distribuição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200829" y="1229915"/>
            <a:ext cx="1991171" cy="595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Assuntos Sistêmicos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920169" y="1229915"/>
            <a:ext cx="1991171" cy="5958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Eficiência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48704" y="1236797"/>
            <a:ext cx="1991171" cy="5958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Transmissão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etângulo 8"/>
          <p:cNvSpPr/>
          <p:nvPr/>
        </p:nvSpPr>
        <p:spPr>
          <a:xfrm>
            <a:off x="436606" y="191378"/>
            <a:ext cx="2961502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POSIONAMENTO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1" name="Retângulo 9"/>
          <p:cNvSpPr/>
          <p:nvPr/>
        </p:nvSpPr>
        <p:spPr>
          <a:xfrm>
            <a:off x="3657600" y="191378"/>
            <a:ext cx="2679700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PRIORIZAÇÃO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Divisa 10"/>
          <p:cNvSpPr/>
          <p:nvPr/>
        </p:nvSpPr>
        <p:spPr>
          <a:xfrm>
            <a:off x="3219479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Divisa 12"/>
          <p:cNvSpPr/>
          <p:nvPr/>
        </p:nvSpPr>
        <p:spPr>
          <a:xfrm>
            <a:off x="6203949" y="192942"/>
            <a:ext cx="292101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03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32487" y="156357"/>
            <a:ext cx="138191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Resumo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606551"/>
              </p:ext>
            </p:extLst>
          </p:nvPr>
        </p:nvGraphicFramePr>
        <p:xfrm>
          <a:off x="1814404" y="-195080"/>
          <a:ext cx="9345425" cy="5236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Espaço Reservado para Conteúdo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00" y="4073761"/>
            <a:ext cx="4343400" cy="326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08"/>
      </p:ext>
    </p:extLst>
  </p:cSld>
  <p:clrMapOvr>
    <a:masterClrMapping/>
  </p:clrMapOvr>
  <p:transition xmlns:p14="http://schemas.microsoft.com/office/powerpoint/2010/main" spd="slow">
    <p:push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42550"/>
            <a:ext cx="12192000" cy="2873435"/>
          </a:xfrm>
          <a:prstGeom prst="rect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142" y="2264729"/>
            <a:ext cx="2357953" cy="17382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05" y="20216"/>
            <a:ext cx="5836493" cy="622334"/>
          </a:xfrm>
          <a:prstGeom prst="rect">
            <a:avLst/>
          </a:prstGeom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58" y="2178231"/>
            <a:ext cx="1756674" cy="20676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550" y="2844651"/>
            <a:ext cx="1841494" cy="22376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1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6238" y="3515985"/>
            <a:ext cx="1769844" cy="2162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8560" y="2150640"/>
            <a:ext cx="2003529" cy="29316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4139" y="4096336"/>
            <a:ext cx="1801652" cy="2165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9439" y="2717144"/>
            <a:ext cx="2173356" cy="2461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3652" y="3314380"/>
            <a:ext cx="2293166" cy="26243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9745" y="3815475"/>
            <a:ext cx="1950954" cy="27270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9599" y="3931768"/>
            <a:ext cx="2217839" cy="24944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296" y="1997054"/>
            <a:ext cx="1622311" cy="22488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78" y="2305463"/>
            <a:ext cx="1622311" cy="224880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551" y="2691073"/>
            <a:ext cx="1622311" cy="224880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158" y="3022734"/>
            <a:ext cx="1622311" cy="224880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r="1962"/>
          <a:stretch/>
        </p:blipFill>
        <p:spPr>
          <a:xfrm>
            <a:off x="9666579" y="3349216"/>
            <a:ext cx="1541855" cy="22488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343" y="3689976"/>
            <a:ext cx="1622311" cy="22488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06" y="4061057"/>
            <a:ext cx="1622311" cy="224880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607" y="4473618"/>
            <a:ext cx="1618530" cy="22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5008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32487" y="156357"/>
            <a:ext cx="280852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Etapas</a:t>
            </a: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 do </a:t>
            </a:r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projeto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62200"/>
            <a:ext cx="10344150" cy="2127250"/>
          </a:xfrm>
          <a:prstGeom prst="rect">
            <a:avLst/>
          </a:prstGeom>
        </p:spPr>
      </p:pic>
      <p:pic>
        <p:nvPicPr>
          <p:cNvPr id="4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36606" y="191378"/>
            <a:ext cx="2778082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ETAPA 4: CONSOLIDAÇÃO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456450" y="191377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PRODUTO 9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Divisa 6"/>
          <p:cNvSpPr/>
          <p:nvPr/>
        </p:nvSpPr>
        <p:spPr>
          <a:xfrm>
            <a:off x="3029739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Divisa 7"/>
          <p:cNvSpPr/>
          <p:nvPr/>
        </p:nvSpPr>
        <p:spPr>
          <a:xfrm>
            <a:off x="5219460" y="191377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686823" y="191378"/>
            <a:ext cx="2398215" cy="407773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SITE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8" y="1413161"/>
            <a:ext cx="6037528" cy="481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upo 19"/>
          <p:cNvGrpSpPr/>
          <p:nvPr/>
        </p:nvGrpSpPr>
        <p:grpSpPr>
          <a:xfrm>
            <a:off x="1576062" y="763386"/>
            <a:ext cx="9061496" cy="765694"/>
            <a:chOff x="411479" y="280098"/>
            <a:chExt cx="9061496" cy="765694"/>
          </a:xfrm>
        </p:grpSpPr>
        <p:sp>
          <p:nvSpPr>
            <p:cNvPr id="21" name="Retângulo 20"/>
            <p:cNvSpPr/>
            <p:nvPr/>
          </p:nvSpPr>
          <p:spPr>
            <a:xfrm>
              <a:off x="411479" y="372462"/>
              <a:ext cx="7406640" cy="67333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2066335" y="280098"/>
              <a:ext cx="7406640" cy="6733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118110" rIns="118110" bIns="118110" numCol="1" spcCol="1270" anchor="b" anchorCtr="0">
              <a:noAutofit/>
            </a:bodyPr>
            <a:lstStyle/>
            <a:p>
              <a:pPr lvl="0" algn="l" defTabSz="13779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i="1" dirty="0" smtClean="0"/>
                <a:t>https://www.cgee.org.br/energia</a:t>
              </a:r>
              <a:endParaRPr lang="en-US" sz="3100" kern="1200" dirty="0"/>
            </a:p>
          </p:txBody>
        </p:sp>
      </p:grp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517" y="1436716"/>
            <a:ext cx="2337749" cy="180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310" y="1413161"/>
            <a:ext cx="1345584" cy="172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917" y="3362325"/>
            <a:ext cx="1984951" cy="111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81" y="3409300"/>
            <a:ext cx="2748642" cy="100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75" y="4713177"/>
            <a:ext cx="3998016" cy="151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51300" y="4802393"/>
            <a:ext cx="2209800" cy="17166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964" y="4823563"/>
            <a:ext cx="807536" cy="98698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562" y="4910958"/>
            <a:ext cx="807536" cy="98698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54" y="5059636"/>
            <a:ext cx="807536" cy="98698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127" y="5178495"/>
            <a:ext cx="807536" cy="98698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r="1962"/>
          <a:stretch/>
        </p:blipFill>
        <p:spPr>
          <a:xfrm>
            <a:off x="4826303" y="5326890"/>
            <a:ext cx="767488" cy="98698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479" y="5471540"/>
            <a:ext cx="807536" cy="98698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90" y="5558935"/>
            <a:ext cx="807536" cy="9869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80" y="5707613"/>
            <a:ext cx="807536" cy="986989"/>
          </a:xfrm>
          <a:prstGeom prst="rect">
            <a:avLst/>
          </a:prstGeom>
        </p:spPr>
      </p:pic>
      <p:pic>
        <p:nvPicPr>
          <p:cNvPr id="25" name="Imagem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59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24299" y="962197"/>
            <a:ext cx="3906019" cy="4474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8967" y="2792158"/>
            <a:ext cx="3225783" cy="1325563"/>
          </a:xfrm>
        </p:spPr>
        <p:txBody>
          <a:bodyPr/>
          <a:lstStyle/>
          <a:p>
            <a:r>
              <a:rPr lang="pt-BR" b="1" dirty="0" smtClean="0">
                <a:solidFill>
                  <a:srgbClr val="576D32"/>
                </a:solidFill>
                <a:latin typeface="+mn-lt"/>
              </a:rPr>
              <a:t>Obrigada!</a:t>
            </a:r>
            <a:endParaRPr lang="pt-BR" b="1" dirty="0">
              <a:solidFill>
                <a:srgbClr val="576D32"/>
              </a:solidFill>
              <a:latin typeface="+mn-lt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-82550" y="4630658"/>
            <a:ext cx="47074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2E3822"/>
                </a:solidFill>
              </a:rPr>
              <a:t>www.cgee.org.br</a:t>
            </a:r>
            <a:r>
              <a:rPr lang="en-US" sz="2800" b="1" i="1" dirty="0" smtClean="0">
                <a:solidFill>
                  <a:srgbClr val="2E3822"/>
                </a:solidFill>
              </a:rPr>
              <a:t>/</a:t>
            </a:r>
            <a:r>
              <a:rPr lang="en-US" sz="2800" b="1" i="1" dirty="0" err="1" smtClean="0">
                <a:solidFill>
                  <a:srgbClr val="2E3822"/>
                </a:solidFill>
              </a:rPr>
              <a:t>energia</a:t>
            </a:r>
            <a:endParaRPr lang="en-US" sz="2800" b="1" i="1" dirty="0" smtClean="0">
              <a:solidFill>
                <a:srgbClr val="2E3822"/>
              </a:solidFill>
            </a:endParaRPr>
          </a:p>
          <a:p>
            <a:endParaRPr lang="en-US" sz="2800" b="1" dirty="0">
              <a:solidFill>
                <a:srgbClr val="2E3822"/>
              </a:solidFill>
            </a:endParaRPr>
          </a:p>
        </p:txBody>
      </p:sp>
      <p:sp>
        <p:nvSpPr>
          <p:cNvPr id="5" name="TextBox 16"/>
          <p:cNvSpPr txBox="1"/>
          <p:nvPr/>
        </p:nvSpPr>
        <p:spPr>
          <a:xfrm>
            <a:off x="501650" y="5195091"/>
            <a:ext cx="470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2E3822"/>
                </a:solidFill>
              </a:rPr>
              <a:t>c</a:t>
            </a:r>
            <a:r>
              <a:rPr lang="en-US" b="1" dirty="0" err="1" smtClean="0">
                <a:solidFill>
                  <a:srgbClr val="2E3822"/>
                </a:solidFill>
              </a:rPr>
              <a:t>eres.cavalcanti@cgee.org.br</a:t>
            </a:r>
          </a:p>
          <a:p>
            <a:r>
              <a:rPr lang="en-US" b="1" dirty="0" smtClean="0">
                <a:solidFill>
                  <a:srgbClr val="2E3822"/>
                </a:solidFill>
              </a:rPr>
              <a:t>Skype: </a:t>
            </a:r>
            <a:r>
              <a:rPr lang="en-US" dirty="0" err="1" smtClean="0">
                <a:solidFill>
                  <a:srgbClr val="2E3822"/>
                </a:solidFill>
              </a:rPr>
              <a:t>cereszbc</a:t>
            </a:r>
            <a:endParaRPr lang="en-US" dirty="0">
              <a:solidFill>
                <a:srgbClr val="2E3822"/>
              </a:solidFill>
            </a:endParaRPr>
          </a:p>
          <a:p>
            <a:r>
              <a:rPr lang="en-US" b="1" dirty="0" err="1" smtClean="0">
                <a:solidFill>
                  <a:srgbClr val="2E3822"/>
                </a:solidFill>
              </a:rPr>
              <a:t>Linkedin</a:t>
            </a:r>
            <a:r>
              <a:rPr lang="en-US" b="1" dirty="0" smtClean="0">
                <a:solidFill>
                  <a:srgbClr val="2E3822"/>
                </a:solidFill>
              </a:rPr>
              <a:t>: </a:t>
            </a:r>
            <a:r>
              <a:rPr lang="en-US" dirty="0" err="1" smtClean="0">
                <a:solidFill>
                  <a:srgbClr val="2E3822"/>
                </a:solidFill>
              </a:rPr>
              <a:t>ceres</a:t>
            </a:r>
            <a:r>
              <a:rPr lang="en-US" dirty="0">
                <a:solidFill>
                  <a:srgbClr val="2E3822"/>
                </a:solidFill>
              </a:rPr>
              <a:t> </a:t>
            </a:r>
            <a:r>
              <a:rPr lang="en-US" dirty="0" smtClean="0">
                <a:solidFill>
                  <a:srgbClr val="2E3822"/>
                </a:solidFill>
              </a:rPr>
              <a:t>z </a:t>
            </a:r>
            <a:r>
              <a:rPr lang="en-US" dirty="0" err="1" smtClean="0">
                <a:solidFill>
                  <a:srgbClr val="2E3822"/>
                </a:solidFill>
              </a:rPr>
              <a:t>barbosa</a:t>
            </a:r>
            <a:r>
              <a:rPr lang="en-US" dirty="0" smtClean="0">
                <a:solidFill>
                  <a:srgbClr val="2E3822"/>
                </a:solidFill>
              </a:rPr>
              <a:t> </a:t>
            </a:r>
            <a:r>
              <a:rPr lang="en-US" dirty="0" err="1" smtClean="0">
                <a:solidFill>
                  <a:srgbClr val="2E3822"/>
                </a:solidFill>
              </a:rPr>
              <a:t>cavalcanti</a:t>
            </a:r>
            <a:endParaRPr lang="en-US" dirty="0">
              <a:solidFill>
                <a:srgbClr val="2E3822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970305" y="962198"/>
            <a:ext cx="2675496" cy="147424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t-BR" altLang="pt-BR" sz="1600" b="1" u="sng" dirty="0" smtClean="0">
                <a:solidFill>
                  <a:srgbClr val="000000"/>
                </a:solidFill>
                <a:ea typeface="ＭＳ Ｐゴシック" pitchFamily="34" charset="-128"/>
              </a:rPr>
              <a:t>Coordenação: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altLang="pt-BR" sz="1600" dirty="0" smtClean="0">
                <a:solidFill>
                  <a:srgbClr val="000000"/>
                </a:solidFill>
                <a:ea typeface="ＭＳ Ｐゴシック" pitchFamily="34" charset="-128"/>
              </a:rPr>
              <a:t>Ceres </a:t>
            </a: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Cavalcanti </a:t>
            </a:r>
            <a:endParaRPr lang="pt-BR" altLang="pt-BR" sz="1600" b="1" u="sng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marL="0" indent="0">
              <a:lnSpc>
                <a:spcPct val="90000"/>
              </a:lnSpc>
              <a:buNone/>
            </a:pPr>
            <a:endParaRPr lang="pt-BR" altLang="pt-BR" sz="1600" dirty="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970305" y="5706651"/>
            <a:ext cx="23335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600" b="1" u="sng" dirty="0">
                <a:solidFill>
                  <a:srgbClr val="000000"/>
                </a:solidFill>
                <a:ea typeface="ＭＳ Ｐゴシック" pitchFamily="34" charset="-128"/>
              </a:rPr>
              <a:t>Equipe Administrativa</a:t>
            </a:r>
            <a:r>
              <a:rPr lang="pt-BR" altLang="pt-BR" sz="1600" u="sng" dirty="0">
                <a:solidFill>
                  <a:srgbClr val="000000"/>
                </a:solidFill>
                <a:ea typeface="ＭＳ Ｐゴシック" pitchFamily="34" charset="-128"/>
              </a:rPr>
              <a:t>:</a:t>
            </a:r>
          </a:p>
          <a:p>
            <a:r>
              <a:rPr lang="pt-BR" altLang="pt-BR" sz="1600" dirty="0">
                <a:solidFill>
                  <a:srgbClr val="000000"/>
                </a:solidFill>
                <a:ea typeface="Arial" pitchFamily="34" charset="0"/>
              </a:rPr>
              <a:t>Simone Andrade</a:t>
            </a:r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9734550" y="2038841"/>
            <a:ext cx="24574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altLang="pt-BR" sz="1600" dirty="0"/>
              <a:t>Marcia Tupinambá</a:t>
            </a:r>
          </a:p>
          <a:p>
            <a:pPr>
              <a:lnSpc>
                <a:spcPct val="150000"/>
              </a:lnSpc>
            </a:pPr>
            <a:r>
              <a:rPr lang="pt-BR" altLang="pt-BR" sz="1600" dirty="0" smtClean="0">
                <a:solidFill>
                  <a:srgbClr val="000000"/>
                </a:solidFill>
                <a:ea typeface="Arial" pitchFamily="34" charset="0"/>
              </a:rPr>
              <a:t>Marciano </a:t>
            </a:r>
            <a:r>
              <a:rPr lang="pt-BR" altLang="pt-BR" sz="1600" dirty="0" err="1" smtClean="0">
                <a:solidFill>
                  <a:srgbClr val="000000"/>
                </a:solidFill>
                <a:ea typeface="Arial" pitchFamily="34" charset="0"/>
              </a:rPr>
              <a:t>Morozoski</a:t>
            </a:r>
            <a:r>
              <a:rPr lang="pt-BR" altLang="pt-BR" sz="1600" dirty="0" smtClean="0">
                <a:solidFill>
                  <a:srgbClr val="000000"/>
                </a:solidFill>
                <a:ea typeface="Arial" pitchFamily="34" charset="0"/>
              </a:rPr>
              <a:t>*</a:t>
            </a:r>
            <a:endParaRPr lang="pt-BR" altLang="pt-BR" sz="1600" dirty="0">
              <a:solidFill>
                <a:srgbClr val="000000"/>
              </a:solidFill>
              <a:ea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altLang="pt-BR" sz="1600" dirty="0" smtClean="0">
                <a:solidFill>
                  <a:srgbClr val="000000"/>
                </a:solidFill>
                <a:ea typeface="ＭＳ Ｐゴシック" pitchFamily="34" charset="-128"/>
              </a:rPr>
              <a:t>Matheus </a:t>
            </a: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Dias</a:t>
            </a:r>
          </a:p>
          <a:p>
            <a:pPr>
              <a:lnSpc>
                <a:spcPct val="150000"/>
              </a:lnSpc>
            </a:pP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Nayara Neiva</a:t>
            </a:r>
          </a:p>
          <a:p>
            <a:pPr>
              <a:lnSpc>
                <a:spcPct val="150000"/>
              </a:lnSpc>
            </a:pP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Paula Goldenberg</a:t>
            </a:r>
          </a:p>
          <a:p>
            <a:pPr>
              <a:lnSpc>
                <a:spcPct val="150000"/>
              </a:lnSpc>
            </a:pP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Ricardo Lima</a:t>
            </a:r>
          </a:p>
          <a:p>
            <a:pPr>
              <a:lnSpc>
                <a:spcPct val="150000"/>
              </a:lnSpc>
            </a:pP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Sidnei </a:t>
            </a:r>
            <a:r>
              <a:rPr lang="pt-BR" altLang="pt-BR" sz="1600" dirty="0" smtClean="0">
                <a:solidFill>
                  <a:srgbClr val="000000"/>
                </a:solidFill>
                <a:ea typeface="ＭＳ Ｐゴシック" pitchFamily="34" charset="-128"/>
              </a:rPr>
              <a:t>Martini*</a:t>
            </a:r>
            <a:endParaRPr lang="pt-BR" altLang="pt-BR" sz="16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>
              <a:lnSpc>
                <a:spcPct val="150000"/>
              </a:lnSpc>
            </a:pP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Sérgio </a:t>
            </a:r>
            <a:r>
              <a:rPr lang="pt-BR" altLang="pt-BR" sz="1600" dirty="0" smtClean="0">
                <a:solidFill>
                  <a:srgbClr val="000000"/>
                </a:solidFill>
                <a:ea typeface="ＭＳ Ｐゴシック" pitchFamily="34" charset="-128"/>
              </a:rPr>
              <a:t>Frontin*</a:t>
            </a:r>
            <a:endParaRPr lang="pt-BR" altLang="pt-BR" sz="1600" dirty="0">
              <a:solidFill>
                <a:srgbClr val="000000"/>
              </a:solidFill>
              <a:ea typeface="ＭＳ Ｐゴシック" pitchFamily="34" charset="-128"/>
            </a:endParaRPr>
          </a:p>
          <a:p>
            <a:r>
              <a:rPr lang="pt-BR" sz="1200" dirty="0" smtClean="0"/>
              <a:t>*(externo)</a:t>
            </a:r>
            <a:endParaRPr lang="pt-BR" sz="16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901533" y="1797841"/>
            <a:ext cx="2057400" cy="4278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600" b="1" u="sng" dirty="0"/>
              <a:t>Equipe </a:t>
            </a:r>
            <a:r>
              <a:rPr lang="pt-BR" altLang="pt-BR" sz="1600" b="1" u="sng" dirty="0" smtClean="0"/>
              <a:t>Técnica direta:</a:t>
            </a:r>
            <a:endParaRPr lang="pt-BR" altLang="pt-BR" sz="1600" b="1" u="sng" dirty="0"/>
          </a:p>
          <a:p>
            <a:pPr>
              <a:lnSpc>
                <a:spcPct val="150000"/>
              </a:lnSpc>
            </a:pPr>
            <a:r>
              <a:rPr lang="pt-BR" altLang="pt-BR" sz="1600" dirty="0"/>
              <a:t>Allan Parente</a:t>
            </a:r>
          </a:p>
          <a:p>
            <a:pPr>
              <a:lnSpc>
                <a:spcPct val="150000"/>
              </a:lnSpc>
            </a:pPr>
            <a:r>
              <a:rPr lang="pt-BR" altLang="pt-BR" sz="1600" dirty="0" err="1" smtClean="0"/>
              <a:t>Alanna</a:t>
            </a:r>
            <a:r>
              <a:rPr lang="pt-BR" altLang="pt-BR" sz="1600" dirty="0" smtClean="0"/>
              <a:t> Alencar</a:t>
            </a:r>
          </a:p>
          <a:p>
            <a:pPr>
              <a:lnSpc>
                <a:spcPct val="150000"/>
              </a:lnSpc>
            </a:pPr>
            <a:r>
              <a:rPr lang="pt-BR" altLang="pt-BR" sz="1600" dirty="0" smtClean="0"/>
              <a:t>Alexandre </a:t>
            </a:r>
            <a:r>
              <a:rPr lang="pt-BR" altLang="pt-BR" sz="1600" dirty="0"/>
              <a:t>Azevedo</a:t>
            </a:r>
          </a:p>
          <a:p>
            <a:pPr>
              <a:lnSpc>
                <a:spcPct val="150000"/>
              </a:lnSpc>
            </a:pPr>
            <a:r>
              <a:rPr lang="pt-BR" altLang="pt-BR" sz="1600" dirty="0"/>
              <a:t>Claudio Roth</a:t>
            </a:r>
          </a:p>
          <a:p>
            <a:pPr>
              <a:lnSpc>
                <a:spcPct val="150000"/>
              </a:lnSpc>
            </a:pPr>
            <a:r>
              <a:rPr lang="pt-BR" altLang="pt-BR" sz="1600" dirty="0"/>
              <a:t>Daniel </a:t>
            </a:r>
            <a:r>
              <a:rPr lang="pt-BR" altLang="pt-BR" sz="1600" dirty="0" smtClean="0"/>
              <a:t>Haubert</a:t>
            </a:r>
          </a:p>
          <a:p>
            <a:pPr>
              <a:lnSpc>
                <a:spcPct val="150000"/>
              </a:lnSpc>
            </a:pPr>
            <a:r>
              <a:rPr lang="pt-BR" altLang="pt-BR" sz="1600" dirty="0">
                <a:solidFill>
                  <a:srgbClr val="000000"/>
                </a:solidFill>
                <a:ea typeface="ＭＳ Ｐゴシック" pitchFamily="34" charset="-128"/>
              </a:rPr>
              <a:t>Henrique Rabelo</a:t>
            </a:r>
          </a:p>
          <a:p>
            <a:pPr>
              <a:lnSpc>
                <a:spcPct val="150000"/>
              </a:lnSpc>
            </a:pPr>
            <a:r>
              <a:rPr lang="pt-BR" altLang="pt-BR" sz="1600" dirty="0" smtClean="0"/>
              <a:t>Júlia </a:t>
            </a:r>
            <a:r>
              <a:rPr lang="pt-BR" altLang="pt-BR" sz="1600" dirty="0"/>
              <a:t>Ramos</a:t>
            </a:r>
          </a:p>
          <a:p>
            <a:pPr>
              <a:lnSpc>
                <a:spcPct val="150000"/>
              </a:lnSpc>
            </a:pPr>
            <a:r>
              <a:rPr lang="pt-BR" altLang="pt-BR" sz="1600" dirty="0"/>
              <a:t>Leonardo </a:t>
            </a:r>
            <a:r>
              <a:rPr lang="pt-BR" altLang="pt-BR" sz="1600" dirty="0" smtClean="0"/>
              <a:t>Silva</a:t>
            </a:r>
          </a:p>
          <a:p>
            <a:pPr>
              <a:lnSpc>
                <a:spcPct val="150000"/>
              </a:lnSpc>
            </a:pPr>
            <a:r>
              <a:rPr lang="pt-BR" sz="1600" dirty="0"/>
              <a:t>Lilian Guimarães</a:t>
            </a:r>
          </a:p>
          <a:p>
            <a:pPr>
              <a:lnSpc>
                <a:spcPct val="150000"/>
              </a:lnSpc>
            </a:pPr>
            <a:r>
              <a:rPr lang="pt-BR" altLang="pt-BR" sz="1600" dirty="0" smtClean="0"/>
              <a:t> </a:t>
            </a:r>
            <a:endParaRPr lang="pt-BR" altLang="pt-BR" sz="1600" dirty="0"/>
          </a:p>
          <a:p>
            <a:endParaRPr lang="pt-BR" sz="1600" dirty="0"/>
          </a:p>
        </p:txBody>
      </p:sp>
      <p:pic>
        <p:nvPicPr>
          <p:cNvPr id="11" name="Picture 9" descr="CGEE2012_horiz_red_as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58" y="4630658"/>
            <a:ext cx="1574799" cy="70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9931" y="3015027"/>
            <a:ext cx="735482" cy="600095"/>
          </a:xfrm>
          <a:prstGeom prst="rect">
            <a:avLst/>
          </a:prstGeom>
        </p:spPr>
      </p:pic>
      <p:pic>
        <p:nvPicPr>
          <p:cNvPr id="15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939" y="999246"/>
            <a:ext cx="2265195" cy="501040"/>
          </a:xfrm>
          <a:prstGeom prst="rect">
            <a:avLst/>
          </a:prstGeom>
        </p:spPr>
      </p:pic>
      <p:pic>
        <p:nvPicPr>
          <p:cNvPr id="16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1574" y="2416120"/>
            <a:ext cx="1346811" cy="444647"/>
          </a:xfrm>
          <a:prstGeom prst="rect">
            <a:avLst/>
          </a:prstGeom>
        </p:spPr>
      </p:pic>
      <p:pic>
        <p:nvPicPr>
          <p:cNvPr id="17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5468" y="2377970"/>
            <a:ext cx="1512457" cy="508694"/>
          </a:xfrm>
          <a:prstGeom prst="rect">
            <a:avLst/>
          </a:prstGeom>
        </p:spPr>
      </p:pic>
      <p:pic>
        <p:nvPicPr>
          <p:cNvPr id="18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5468" y="3165586"/>
            <a:ext cx="1134343" cy="449536"/>
          </a:xfrm>
          <a:prstGeom prst="rect">
            <a:avLst/>
          </a:prstGeom>
        </p:spPr>
      </p:pic>
      <p:pic>
        <p:nvPicPr>
          <p:cNvPr id="19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670" y="3165587"/>
            <a:ext cx="1316180" cy="40197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3123" y="4705304"/>
            <a:ext cx="1574040" cy="467023"/>
          </a:xfrm>
          <a:prstGeom prst="rect">
            <a:avLst/>
          </a:prstGeom>
        </p:spPr>
      </p:pic>
      <p:pic>
        <p:nvPicPr>
          <p:cNvPr id="21" name="Imagem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516" y="1797841"/>
            <a:ext cx="1512457" cy="353532"/>
          </a:xfrm>
          <a:prstGeom prst="rect">
            <a:avLst/>
          </a:prstGeom>
        </p:spPr>
      </p:pic>
      <p:pic>
        <p:nvPicPr>
          <p:cNvPr id="26" name="Imagem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284"/>
          <a:stretch/>
        </p:blipFill>
        <p:spPr>
          <a:xfrm>
            <a:off x="5627925" y="1614752"/>
            <a:ext cx="2083717" cy="763218"/>
          </a:xfrm>
          <a:prstGeom prst="rect">
            <a:avLst/>
          </a:prstGeom>
        </p:spPr>
      </p:pic>
      <p:pic>
        <p:nvPicPr>
          <p:cNvPr id="27" name="Imagem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119" y="3866606"/>
            <a:ext cx="1488731" cy="502229"/>
          </a:xfrm>
          <a:prstGeom prst="rect">
            <a:avLst/>
          </a:prstGeom>
        </p:spPr>
      </p:pic>
      <p:pic>
        <p:nvPicPr>
          <p:cNvPr id="28" name="Imagem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68" y="3866606"/>
            <a:ext cx="1844136" cy="502229"/>
          </a:xfrm>
          <a:prstGeom prst="rect">
            <a:avLst/>
          </a:prstGeom>
        </p:spPr>
      </p:pic>
      <p:pic>
        <p:nvPicPr>
          <p:cNvPr id="22" name="Imagem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63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5425000"/>
            <a:ext cx="12192000" cy="1482772"/>
          </a:xfrm>
          <a:prstGeom prst="rect">
            <a:avLst/>
          </a:prstGeom>
          <a:solidFill>
            <a:srgbClr val="83A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636" y="2333411"/>
            <a:ext cx="10344150" cy="2127250"/>
          </a:xfrm>
          <a:prstGeom prst="rect">
            <a:avLst/>
          </a:prstGeom>
        </p:spPr>
      </p:pic>
      <p:sp>
        <p:nvSpPr>
          <p:cNvPr id="5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32487" y="152766"/>
            <a:ext cx="5913874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 err="1">
                <a:solidFill>
                  <a:schemeClr val="bg1"/>
                </a:solidFill>
                <a:latin typeface="+mn-lt"/>
              </a:rPr>
              <a:t>Prospecção</a:t>
            </a:r>
            <a:r>
              <a:rPr lang="en-US" sz="28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n-lt"/>
              </a:rPr>
              <a:t>Tecnológica</a:t>
            </a:r>
            <a:r>
              <a:rPr lang="en-US" sz="28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- </a:t>
            </a:r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Metodologia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5486" y="5551202"/>
            <a:ext cx="1754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2E3822"/>
                </a:solidFill>
              </a:rPr>
              <a:t>Ferramentas</a:t>
            </a:r>
            <a:r>
              <a:rPr lang="en-US" sz="2000" b="1" dirty="0">
                <a:solidFill>
                  <a:srgbClr val="2E3822"/>
                </a:solidFill>
              </a:rPr>
              <a:t> </a:t>
            </a:r>
            <a:endParaRPr lang="en-US" sz="2000" b="1" dirty="0" smtClean="0">
              <a:solidFill>
                <a:srgbClr val="2E3822"/>
              </a:solidFill>
            </a:endParaRPr>
          </a:p>
          <a:p>
            <a:r>
              <a:rPr lang="en-US" sz="2000" b="1" dirty="0" err="1" smtClean="0">
                <a:solidFill>
                  <a:srgbClr val="2E3822"/>
                </a:solidFill>
              </a:rPr>
              <a:t>ou</a:t>
            </a:r>
            <a:r>
              <a:rPr lang="en-US" sz="2000" b="1" dirty="0" smtClean="0">
                <a:solidFill>
                  <a:srgbClr val="2E3822"/>
                </a:solidFill>
              </a:rPr>
              <a:t> </a:t>
            </a:r>
            <a:r>
              <a:rPr lang="en-US" sz="2000" b="1" dirty="0" err="1">
                <a:solidFill>
                  <a:srgbClr val="2E3822"/>
                </a:solidFill>
              </a:rPr>
              <a:t>métodos</a:t>
            </a:r>
            <a:r>
              <a:rPr lang="en-US" sz="2000" b="1" dirty="0">
                <a:solidFill>
                  <a:srgbClr val="2E3822"/>
                </a:solidFill>
              </a:rPr>
              <a:t>: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770791" y="5456123"/>
            <a:ext cx="2152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2E3822"/>
                </a:solidFill>
              </a:rPr>
              <a:t>Revisões</a:t>
            </a:r>
            <a:r>
              <a:rPr lang="en-US" b="1" dirty="0">
                <a:solidFill>
                  <a:srgbClr val="2E3822"/>
                </a:solidFill>
              </a:rPr>
              <a:t> </a:t>
            </a:r>
            <a:r>
              <a:rPr lang="en-US" b="1" dirty="0" err="1" smtClean="0">
                <a:solidFill>
                  <a:srgbClr val="2E3822"/>
                </a:solidFill>
              </a:rPr>
              <a:t>bibliográficas</a:t>
            </a:r>
            <a:endParaRPr lang="en-US" b="1" dirty="0">
              <a:solidFill>
                <a:srgbClr val="2E3822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464467" y="5524007"/>
            <a:ext cx="254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2E3822"/>
                </a:solidFill>
              </a:rPr>
              <a:t>Calculadora</a:t>
            </a:r>
            <a:r>
              <a:rPr lang="en-US" b="1" dirty="0">
                <a:solidFill>
                  <a:srgbClr val="2E3822"/>
                </a:solidFill>
              </a:rPr>
              <a:t> de </a:t>
            </a:r>
            <a:r>
              <a:rPr lang="en-US" b="1" dirty="0" err="1" smtClean="0">
                <a:solidFill>
                  <a:srgbClr val="2E3822"/>
                </a:solidFill>
              </a:rPr>
              <a:t>maturidade</a:t>
            </a:r>
            <a:r>
              <a:rPr lang="en-US" b="1" dirty="0" smtClean="0">
                <a:solidFill>
                  <a:srgbClr val="2E3822"/>
                </a:solidFill>
              </a:rPr>
              <a:t> Tec.</a:t>
            </a:r>
          </a:p>
          <a:p>
            <a:pPr algn="ctr"/>
            <a:r>
              <a:rPr lang="en-US" b="1" dirty="0" smtClean="0">
                <a:solidFill>
                  <a:srgbClr val="2E3822"/>
                </a:solidFill>
              </a:rPr>
              <a:t> </a:t>
            </a:r>
            <a:endParaRPr lang="en-US" b="1" dirty="0">
              <a:solidFill>
                <a:srgbClr val="2E3822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548251" y="5509483"/>
            <a:ext cx="2023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2E3822"/>
                </a:solidFill>
              </a:rPr>
              <a:t>Pesquisa</a:t>
            </a:r>
            <a:r>
              <a:rPr lang="en-US" b="1" dirty="0">
                <a:solidFill>
                  <a:srgbClr val="2E3822"/>
                </a:solidFill>
              </a:rPr>
              <a:t> </a:t>
            </a:r>
            <a:r>
              <a:rPr lang="en-US" b="1" dirty="0" err="1">
                <a:solidFill>
                  <a:srgbClr val="2E3822"/>
                </a:solidFill>
              </a:rPr>
              <a:t>e</a:t>
            </a:r>
            <a:r>
              <a:rPr lang="en-US" b="1" dirty="0" err="1" smtClean="0">
                <a:solidFill>
                  <a:srgbClr val="2E3822"/>
                </a:solidFill>
              </a:rPr>
              <a:t>struturada</a:t>
            </a:r>
            <a:endParaRPr lang="en-US" b="1" dirty="0">
              <a:solidFill>
                <a:srgbClr val="2E3822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098687" y="5425000"/>
            <a:ext cx="2265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2E3822"/>
                </a:solidFill>
              </a:rPr>
              <a:t>Painéis</a:t>
            </a:r>
            <a:r>
              <a:rPr lang="en-US" b="1" dirty="0">
                <a:solidFill>
                  <a:srgbClr val="2E3822"/>
                </a:solidFill>
              </a:rPr>
              <a:t> de </a:t>
            </a:r>
            <a:r>
              <a:rPr lang="en-US" b="1" dirty="0" err="1" smtClean="0">
                <a:solidFill>
                  <a:srgbClr val="2E3822"/>
                </a:solidFill>
              </a:rPr>
              <a:t>especialistas</a:t>
            </a:r>
            <a:endParaRPr lang="en-US" b="1" dirty="0">
              <a:solidFill>
                <a:srgbClr val="2E3822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333222" y="6267720"/>
            <a:ext cx="1694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2E3822"/>
                </a:solidFill>
              </a:rPr>
              <a:t>Matriz</a:t>
            </a:r>
            <a:r>
              <a:rPr lang="en-US" b="1" dirty="0">
                <a:solidFill>
                  <a:srgbClr val="2E3822"/>
                </a:solidFill>
              </a:rPr>
              <a:t> de </a:t>
            </a:r>
            <a:r>
              <a:rPr lang="en-US" b="1" dirty="0" err="1" smtClean="0">
                <a:solidFill>
                  <a:srgbClr val="2E3822"/>
                </a:solidFill>
              </a:rPr>
              <a:t>análise</a:t>
            </a:r>
            <a:endParaRPr lang="en-US" b="1" dirty="0">
              <a:solidFill>
                <a:srgbClr val="2E3822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328152" y="6225874"/>
            <a:ext cx="1695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2E3822"/>
                </a:solidFill>
              </a:rPr>
              <a:t>Análises</a:t>
            </a:r>
            <a:r>
              <a:rPr lang="en-US" b="1" dirty="0">
                <a:solidFill>
                  <a:srgbClr val="2E3822"/>
                </a:solidFill>
              </a:rPr>
              <a:t> de </a:t>
            </a:r>
            <a:r>
              <a:rPr lang="en-US" b="1" dirty="0" err="1" smtClean="0">
                <a:solidFill>
                  <a:srgbClr val="2E3822"/>
                </a:solidFill>
              </a:rPr>
              <a:t>redes</a:t>
            </a:r>
            <a:endParaRPr lang="en-US" b="1" dirty="0">
              <a:solidFill>
                <a:srgbClr val="2E3822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205725" y="6260954"/>
            <a:ext cx="1993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2E3822"/>
                </a:solidFill>
              </a:rPr>
              <a:t>Mineração</a:t>
            </a:r>
            <a:r>
              <a:rPr lang="en-US" b="1" dirty="0">
                <a:solidFill>
                  <a:srgbClr val="2E3822"/>
                </a:solidFill>
              </a:rPr>
              <a:t> de dados 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964" y="6253275"/>
            <a:ext cx="685904" cy="55802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861" y="6096731"/>
            <a:ext cx="812800" cy="8128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701" y="6155845"/>
            <a:ext cx="755657" cy="749844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886" y="5526682"/>
            <a:ext cx="645215" cy="726593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75" y="6172808"/>
            <a:ext cx="645215" cy="709155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628" y="5552840"/>
            <a:ext cx="662653" cy="67427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503" y="5520869"/>
            <a:ext cx="738219" cy="738219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25126" y="-99610"/>
            <a:ext cx="12217126" cy="899710"/>
          </a:xfrm>
          <a:prstGeom prst="rect">
            <a:avLst/>
          </a:prstGeom>
          <a:ln>
            <a:noFill/>
          </a:ln>
        </p:spPr>
      </p:pic>
      <p:grpSp>
        <p:nvGrpSpPr>
          <p:cNvPr id="26" name="Group 25"/>
          <p:cNvGrpSpPr/>
          <p:nvPr/>
        </p:nvGrpSpPr>
        <p:grpSpPr>
          <a:xfrm>
            <a:off x="203201" y="152765"/>
            <a:ext cx="1754873" cy="1473411"/>
            <a:chOff x="2794000" y="88997"/>
            <a:chExt cx="2539999" cy="1604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7" name="Rectangle 26"/>
            <p:cNvSpPr/>
            <p:nvPr/>
          </p:nvSpPr>
          <p:spPr>
            <a:xfrm>
              <a:off x="2794000" y="169333"/>
              <a:ext cx="2539999" cy="152400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2794000" y="88997"/>
              <a:ext cx="2539999" cy="160433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i="0" u="none" kern="1200" dirty="0" smtClean="0">
                  <a:solidFill>
                    <a:schemeClr val="tx1"/>
                  </a:solidFill>
                </a:rPr>
                <a:t>Reuniões: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i="0" u="none" kern="1200" dirty="0" smtClean="0">
                  <a:solidFill>
                    <a:schemeClr val="tx1"/>
                  </a:solidFill>
                </a:rPr>
                <a:t>739 Especialistas de 80 instituições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746500" y="152766"/>
            <a:ext cx="1593949" cy="1473411"/>
            <a:chOff x="5587999" y="1528414"/>
            <a:chExt cx="2539999" cy="1305907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0" name="Rectangle 29"/>
            <p:cNvSpPr/>
            <p:nvPr/>
          </p:nvSpPr>
          <p:spPr>
            <a:xfrm>
              <a:off x="5587999" y="1528414"/>
              <a:ext cx="2539999" cy="130590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5587999" y="1631585"/>
              <a:ext cx="2382952" cy="11846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i="0" u="none" kern="1200" dirty="0" smtClean="0">
                  <a:solidFill>
                    <a:schemeClr val="tx1"/>
                  </a:solidFill>
                </a:rPr>
                <a:t>Pesquisa web: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 smtClean="0">
                  <a:solidFill>
                    <a:schemeClr val="tx1"/>
                  </a:solidFill>
                </a:rPr>
                <a:t>3.000 respondentes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2" name="Up Arrow 31"/>
          <p:cNvSpPr/>
          <p:nvPr/>
        </p:nvSpPr>
        <p:spPr>
          <a:xfrm rot="10800000">
            <a:off x="2208714" y="1873255"/>
            <a:ext cx="1063243" cy="414761"/>
          </a:xfrm>
          <a:prstGeom prst="upArrow">
            <a:avLst/>
          </a:prstGeom>
          <a:solidFill>
            <a:srgbClr val="548235"/>
          </a:solidFill>
          <a:ln>
            <a:solidFill>
              <a:srgbClr val="5482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Diagram 32"/>
          <p:cNvGraphicFramePr/>
          <p:nvPr>
            <p:extLst>
              <p:ext uri="{D42A27DB-BD31-4B8C-83A1-F6EECF244321}">
                <p14:modId xmlns:p14="http://schemas.microsoft.com/office/powerpoint/2010/main" val="3369998937"/>
              </p:ext>
            </p:extLst>
          </p:nvPr>
        </p:nvGraphicFramePr>
        <p:xfrm>
          <a:off x="7167701" y="-38100"/>
          <a:ext cx="2394154" cy="1585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4" name="Right Arrow 33"/>
          <p:cNvSpPr/>
          <p:nvPr/>
        </p:nvSpPr>
        <p:spPr>
          <a:xfrm rot="10800000">
            <a:off x="7167700" y="584199"/>
            <a:ext cx="249100" cy="553860"/>
          </a:xfrm>
          <a:prstGeom prst="rightArrow">
            <a:avLst/>
          </a:prstGeom>
          <a:solidFill>
            <a:srgbClr val="548235"/>
          </a:solidFill>
          <a:ln>
            <a:solidFill>
              <a:srgbClr val="5482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 rot="10800000">
            <a:off x="4650484" y="1883681"/>
            <a:ext cx="1063243" cy="414761"/>
          </a:xfrm>
          <a:prstGeom prst="upArrow">
            <a:avLst/>
          </a:prstGeom>
          <a:solidFill>
            <a:srgbClr val="548235"/>
          </a:solidFill>
          <a:ln>
            <a:solidFill>
              <a:srgbClr val="5482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 rot="10800000">
            <a:off x="7122071" y="1883179"/>
            <a:ext cx="1063243" cy="414761"/>
          </a:xfrm>
          <a:prstGeom prst="upArrow">
            <a:avLst/>
          </a:prstGeom>
          <a:solidFill>
            <a:srgbClr val="548235"/>
          </a:solidFill>
          <a:ln>
            <a:solidFill>
              <a:srgbClr val="5482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5459979" y="152765"/>
            <a:ext cx="1677421" cy="1473412"/>
            <a:chOff x="5801603" y="1598893"/>
            <a:chExt cx="2326395" cy="123542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8" name="Rectangle 37"/>
            <p:cNvSpPr/>
            <p:nvPr/>
          </p:nvSpPr>
          <p:spPr>
            <a:xfrm>
              <a:off x="5939439" y="1598893"/>
              <a:ext cx="2188558" cy="1235428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ectangle 38"/>
            <p:cNvSpPr/>
            <p:nvPr/>
          </p:nvSpPr>
          <p:spPr>
            <a:xfrm>
              <a:off x="5801603" y="1631585"/>
              <a:ext cx="2326395" cy="118468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kern="1200" dirty="0" smtClean="0">
                  <a:solidFill>
                    <a:schemeClr val="tx1"/>
                  </a:solidFill>
                </a:rPr>
                <a:t>Entrevistas: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kern="1200" dirty="0" smtClean="0">
                  <a:solidFill>
                    <a:schemeClr val="tx1"/>
                  </a:solidFill>
                </a:rPr>
                <a:t>300 laboratórios pesquisados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0" name="Rounded Rectangle 39"/>
          <p:cNvSpPr/>
          <p:nvPr/>
        </p:nvSpPr>
        <p:spPr>
          <a:xfrm>
            <a:off x="101600" y="-38100"/>
            <a:ext cx="12013566" cy="185420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 rot="10800000">
            <a:off x="9291190" y="599767"/>
            <a:ext cx="249100" cy="553860"/>
          </a:xfrm>
          <a:prstGeom prst="rightArrow">
            <a:avLst/>
          </a:prstGeom>
          <a:solidFill>
            <a:srgbClr val="548235"/>
          </a:solidFill>
          <a:ln>
            <a:solidFill>
              <a:srgbClr val="5482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9577747" y="0"/>
            <a:ext cx="2347626" cy="1758184"/>
            <a:chOff x="2990909" y="1013608"/>
            <a:chExt cx="5297438" cy="4996610"/>
          </a:xfrm>
        </p:grpSpPr>
        <p:sp>
          <p:nvSpPr>
            <p:cNvPr id="43" name="Trapezoide 1"/>
            <p:cNvSpPr/>
            <p:nvPr/>
          </p:nvSpPr>
          <p:spPr>
            <a:xfrm>
              <a:off x="3543013" y="1589074"/>
              <a:ext cx="4522576" cy="815545"/>
            </a:xfrm>
            <a:prstGeom prst="trapezoid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rgbClr val="2E38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00" dirty="0" smtClean="0">
                  <a:solidFill>
                    <a:srgbClr val="2E3822"/>
                  </a:solidFill>
                </a:rPr>
                <a:t>COMITÊ TÉCNICO GESTOR</a:t>
              </a:r>
            </a:p>
            <a:p>
              <a:pPr algn="ctr"/>
              <a:r>
                <a:rPr lang="pt-BR" sz="700" dirty="0" smtClean="0">
                  <a:solidFill>
                    <a:srgbClr val="2E3822"/>
                  </a:solidFill>
                </a:rPr>
                <a:t>(CTG-EMPRESAS)</a:t>
              </a:r>
              <a:endParaRPr lang="pt-BR" sz="700" dirty="0">
                <a:solidFill>
                  <a:srgbClr val="2E3822"/>
                </a:solidFill>
              </a:endParaRPr>
            </a:p>
          </p:txBody>
        </p:sp>
        <p:sp>
          <p:nvSpPr>
            <p:cNvPr id="44" name="Trapezoide 5"/>
            <p:cNvSpPr/>
            <p:nvPr/>
          </p:nvSpPr>
          <p:spPr>
            <a:xfrm>
              <a:off x="3543013" y="3257237"/>
              <a:ext cx="4522576" cy="815545"/>
            </a:xfrm>
            <a:prstGeom prst="trapezoid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2E38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00" smtClean="0">
                  <a:solidFill>
                    <a:srgbClr val="2E3822"/>
                  </a:solidFill>
                </a:rPr>
                <a:t>CGEE</a:t>
              </a:r>
              <a:endParaRPr lang="pt-BR" sz="700" dirty="0">
                <a:solidFill>
                  <a:srgbClr val="2E3822"/>
                </a:solidFill>
              </a:endParaRPr>
            </a:p>
          </p:txBody>
        </p:sp>
        <p:sp>
          <p:nvSpPr>
            <p:cNvPr id="45" name="Trapezoide 7"/>
            <p:cNvSpPr/>
            <p:nvPr/>
          </p:nvSpPr>
          <p:spPr>
            <a:xfrm>
              <a:off x="3543013" y="4819520"/>
              <a:ext cx="2125362" cy="815545"/>
            </a:xfrm>
            <a:prstGeom prst="trapezoid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2E38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00" dirty="0" smtClean="0">
                  <a:solidFill>
                    <a:srgbClr val="2E3822"/>
                  </a:solidFill>
                </a:rPr>
                <a:t>COMITÊ</a:t>
              </a:r>
            </a:p>
            <a:p>
              <a:pPr algn="ctr"/>
              <a:r>
                <a:rPr lang="pt-BR" sz="700" dirty="0" smtClean="0">
                  <a:solidFill>
                    <a:srgbClr val="2E3822"/>
                  </a:solidFill>
                </a:rPr>
                <a:t>ESTRATÉGICO</a:t>
              </a:r>
              <a:endParaRPr lang="pt-BR" sz="700" dirty="0">
                <a:solidFill>
                  <a:srgbClr val="2E3822"/>
                </a:solidFill>
              </a:endParaRPr>
            </a:p>
          </p:txBody>
        </p:sp>
        <p:sp>
          <p:nvSpPr>
            <p:cNvPr id="46" name="Trapezoide 8"/>
            <p:cNvSpPr/>
            <p:nvPr/>
          </p:nvSpPr>
          <p:spPr>
            <a:xfrm>
              <a:off x="5940226" y="4819520"/>
              <a:ext cx="2125362" cy="815545"/>
            </a:xfrm>
            <a:prstGeom prst="trapezoid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2E38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00" dirty="0" smtClean="0">
                  <a:solidFill>
                    <a:srgbClr val="2E3822"/>
                  </a:solidFill>
                </a:rPr>
                <a:t>COMITÊ</a:t>
              </a:r>
            </a:p>
            <a:p>
              <a:pPr algn="ctr"/>
              <a:r>
                <a:rPr lang="pt-BR" sz="700" dirty="0" smtClean="0">
                  <a:solidFill>
                    <a:srgbClr val="2E3822"/>
                  </a:solidFill>
                </a:rPr>
                <a:t>CONSULTIVO</a:t>
              </a:r>
              <a:endParaRPr lang="pt-BR" sz="700" dirty="0">
                <a:solidFill>
                  <a:srgbClr val="2E3822"/>
                </a:solidFill>
              </a:endParaRPr>
            </a:p>
          </p:txBody>
        </p:sp>
        <p:cxnSp>
          <p:nvCxnSpPr>
            <p:cNvPr id="47" name="Conector Angulado 11"/>
            <p:cNvCxnSpPr/>
            <p:nvPr/>
          </p:nvCxnSpPr>
          <p:spPr>
            <a:xfrm rot="5400000" flipH="1" flipV="1">
              <a:off x="4817983" y="4115869"/>
              <a:ext cx="746743" cy="660567"/>
            </a:xfrm>
            <a:prstGeom prst="bentConnector3">
              <a:avLst>
                <a:gd name="adj1" fmla="val 55138"/>
              </a:avLst>
            </a:prstGeom>
            <a:ln w="28575">
              <a:solidFill>
                <a:srgbClr val="2E38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Angulado 13"/>
            <p:cNvCxnSpPr/>
            <p:nvPr/>
          </p:nvCxnSpPr>
          <p:spPr>
            <a:xfrm rot="16200000" flipV="1">
              <a:off x="6074255" y="4100161"/>
              <a:ext cx="746738" cy="691980"/>
            </a:xfrm>
            <a:prstGeom prst="bentConnector3">
              <a:avLst>
                <a:gd name="adj1" fmla="val 56677"/>
              </a:avLst>
            </a:prstGeom>
            <a:ln w="28575">
              <a:solidFill>
                <a:srgbClr val="2E38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de Seta Reta 15"/>
            <p:cNvCxnSpPr>
              <a:stCxn id="44" idx="0"/>
            </p:cNvCxnSpPr>
            <p:nvPr/>
          </p:nvCxnSpPr>
          <p:spPr>
            <a:xfrm flipH="1" flipV="1">
              <a:off x="5804301" y="2404621"/>
              <a:ext cx="0" cy="852615"/>
            </a:xfrm>
            <a:prstGeom prst="straightConnector1">
              <a:avLst/>
            </a:prstGeom>
            <a:ln w="28575">
              <a:solidFill>
                <a:srgbClr val="2E382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tângulo 24"/>
            <p:cNvSpPr/>
            <p:nvPr/>
          </p:nvSpPr>
          <p:spPr>
            <a:xfrm>
              <a:off x="3021018" y="1085793"/>
              <a:ext cx="5267329" cy="4924425"/>
            </a:xfrm>
            <a:prstGeom prst="rect">
              <a:avLst/>
            </a:prstGeom>
            <a:noFill/>
            <a:ln w="19050">
              <a:solidFill>
                <a:srgbClr val="2E3822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700"/>
            </a:p>
          </p:txBody>
        </p:sp>
        <p:sp>
          <p:nvSpPr>
            <p:cNvPr id="51" name="CaixaDeTexto 25"/>
            <p:cNvSpPr txBox="1"/>
            <p:nvPr/>
          </p:nvSpPr>
          <p:spPr>
            <a:xfrm>
              <a:off x="2990909" y="1013608"/>
              <a:ext cx="1009650" cy="808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700" smtClean="0"/>
                <a:t>ANEEL</a:t>
              </a:r>
              <a:endParaRPr lang="pt-BR" sz="700"/>
            </a:p>
          </p:txBody>
        </p:sp>
      </p:grpSp>
      <p:sp>
        <p:nvSpPr>
          <p:cNvPr id="55" name="Rectangle 54"/>
          <p:cNvSpPr/>
          <p:nvPr/>
        </p:nvSpPr>
        <p:spPr>
          <a:xfrm>
            <a:off x="101600" y="2288017"/>
            <a:ext cx="920616" cy="1286992"/>
          </a:xfrm>
          <a:prstGeom prst="rect">
            <a:avLst/>
          </a:prstGeom>
          <a:solidFill>
            <a:srgbClr val="A9D18E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b="1" dirty="0" smtClean="0">
                <a:solidFill>
                  <a:schemeClr val="tx1"/>
                </a:solidFill>
              </a:rPr>
              <a:t>10 bases</a:t>
            </a:r>
          </a:p>
        </p:txBody>
      </p:sp>
      <p:sp>
        <p:nvSpPr>
          <p:cNvPr id="56" name="Right Arrow 55"/>
          <p:cNvSpPr/>
          <p:nvPr/>
        </p:nvSpPr>
        <p:spPr>
          <a:xfrm>
            <a:off x="1257300" y="2461535"/>
            <a:ext cx="295613" cy="568276"/>
          </a:xfrm>
          <a:prstGeom prst="rightArrow">
            <a:avLst/>
          </a:prstGeom>
          <a:solidFill>
            <a:srgbClr val="548235"/>
          </a:solidFill>
          <a:ln>
            <a:solidFill>
              <a:srgbClr val="5482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9" name="Rectangle 58"/>
          <p:cNvSpPr/>
          <p:nvPr/>
        </p:nvSpPr>
        <p:spPr>
          <a:xfrm>
            <a:off x="2040565" y="152766"/>
            <a:ext cx="1619309" cy="147341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b="1" i="0" u="none" kern="1200" dirty="0" smtClean="0">
                <a:solidFill>
                  <a:schemeClr val="tx1"/>
                </a:solidFill>
              </a:rPr>
              <a:t>NT:</a:t>
            </a:r>
          </a:p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b="1" i="0" u="none" kern="1200" dirty="0" smtClean="0">
                <a:solidFill>
                  <a:schemeClr val="tx1"/>
                </a:solidFill>
              </a:rPr>
              <a:t>+100 Especialistas</a:t>
            </a:r>
            <a:endParaRPr lang="pt-BR" b="1" kern="1200" dirty="0">
              <a:solidFill>
                <a:schemeClr val="tx1"/>
              </a:solidFill>
            </a:endParaRPr>
          </a:p>
        </p:txBody>
      </p:sp>
      <p:graphicFrame>
        <p:nvGraphicFramePr>
          <p:cNvPr id="60" name="Diagram 59"/>
          <p:cNvGraphicFramePr/>
          <p:nvPr>
            <p:extLst>
              <p:ext uri="{D42A27DB-BD31-4B8C-83A1-F6EECF244321}">
                <p14:modId xmlns:p14="http://schemas.microsoft.com/office/powerpoint/2010/main" val="643217324"/>
              </p:ext>
            </p:extLst>
          </p:nvPr>
        </p:nvGraphicFramePr>
        <p:xfrm>
          <a:off x="807486" y="4411191"/>
          <a:ext cx="9015903" cy="1011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376133"/>
              </p:ext>
            </p:extLst>
          </p:nvPr>
        </p:nvGraphicFramePr>
        <p:xfrm>
          <a:off x="224207" y="6243449"/>
          <a:ext cx="41656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8280"/>
                <a:gridCol w="208280"/>
              </a:tblGrid>
              <a:tr h="167751"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167751"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</a:t>
                      </a:r>
                      <a:endParaRPr 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83A5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83A54B"/>
                    </a:solidFill>
                  </a:tcPr>
                </a:tc>
              </a:tr>
              <a:tr h="167751"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83A5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83A54B"/>
                    </a:solidFill>
                  </a:tcPr>
                </a:tc>
              </a:tr>
            </a:tbl>
          </a:graphicData>
        </a:graphic>
      </p:graphicFrame>
      <p:sp>
        <p:nvSpPr>
          <p:cNvPr id="61" name="CaixaDeTexto 10"/>
          <p:cNvSpPr txBox="1"/>
          <p:nvPr/>
        </p:nvSpPr>
        <p:spPr>
          <a:xfrm>
            <a:off x="667424" y="6263200"/>
            <a:ext cx="2265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2E3822"/>
                </a:solidFill>
              </a:rPr>
              <a:t>Modelo</a:t>
            </a:r>
            <a:r>
              <a:rPr lang="en-US" b="1" dirty="0" smtClean="0">
                <a:solidFill>
                  <a:srgbClr val="2E3822"/>
                </a:solidFill>
              </a:rPr>
              <a:t> </a:t>
            </a:r>
          </a:p>
          <a:p>
            <a:r>
              <a:rPr lang="en-US" b="1" dirty="0" err="1" smtClean="0">
                <a:solidFill>
                  <a:srgbClr val="2E3822"/>
                </a:solidFill>
              </a:rPr>
              <a:t>Multicritério</a:t>
            </a:r>
            <a:endParaRPr lang="en-US" b="1" dirty="0">
              <a:solidFill>
                <a:srgbClr val="2E38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23381"/>
      </p:ext>
    </p:extLst>
  </p:cSld>
  <p:clrMapOvr>
    <a:masterClrMapping/>
  </p:clrMapOvr>
  <p:transition xmlns:p14="http://schemas.microsoft.com/office/powerpoint/2010/main" spd="slow">
    <p:push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1459919"/>
            <a:ext cx="5511800" cy="4267200"/>
          </a:xfrm>
        </p:spPr>
      </p:pic>
      <p:sp>
        <p:nvSpPr>
          <p:cNvPr id="5" name="Text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93815" y="203377"/>
            <a:ext cx="1924951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 err="1" smtClean="0">
                <a:solidFill>
                  <a:schemeClr val="bg1"/>
                </a:solidFill>
                <a:latin typeface="+mn-lt"/>
              </a:rPr>
              <a:t>Diagnóstico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3299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62" y="2420863"/>
            <a:ext cx="8921750" cy="6858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78" y="1543050"/>
            <a:ext cx="3657600" cy="4191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536830" y="3276590"/>
            <a:ext cx="20746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rgbClr val="2E3822"/>
                </a:solidFill>
              </a:rPr>
              <a:t>181</a:t>
            </a:r>
            <a:r>
              <a:rPr lang="pt-BR" sz="2000" b="1" dirty="0" smtClean="0">
                <a:solidFill>
                  <a:srgbClr val="2E3822"/>
                </a:solidFill>
              </a:rPr>
              <a:t> Temáticas</a:t>
            </a:r>
            <a:endParaRPr lang="pt-BR" sz="2000" b="1" dirty="0">
              <a:solidFill>
                <a:srgbClr val="2E3822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881886" y="4082738"/>
            <a:ext cx="1562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rgbClr val="2E3822"/>
                </a:solidFill>
              </a:rPr>
              <a:t>456</a:t>
            </a:r>
            <a:r>
              <a:rPr lang="pt-BR" sz="2000" b="1" dirty="0" smtClean="0">
                <a:solidFill>
                  <a:srgbClr val="2E3822"/>
                </a:solidFill>
              </a:rPr>
              <a:t> rotas</a:t>
            </a:r>
            <a:endParaRPr lang="pt-BR" sz="2000" b="1" dirty="0">
              <a:solidFill>
                <a:srgbClr val="2E3822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157930" y="4991658"/>
            <a:ext cx="29787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rgbClr val="2E3822"/>
                </a:solidFill>
              </a:rPr>
              <a:t>2.767</a:t>
            </a:r>
            <a:r>
              <a:rPr lang="pt-BR" sz="2000" b="1" dirty="0" smtClean="0">
                <a:solidFill>
                  <a:srgbClr val="2E3822"/>
                </a:solidFill>
              </a:rPr>
              <a:t> linhas de PD&amp;I</a:t>
            </a:r>
            <a:endParaRPr lang="pt-BR" sz="2000" b="1" dirty="0">
              <a:solidFill>
                <a:srgbClr val="2E3822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2815168" y="191378"/>
            <a:ext cx="2866767" cy="407773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mtClean="0">
                <a:solidFill>
                  <a:schemeClr val="bg1"/>
                </a:solidFill>
              </a:rPr>
              <a:t>MAPA DO CONHECIMENTO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311899" y="2402425"/>
            <a:ext cx="2595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rgbClr val="2E3822"/>
                </a:solidFill>
              </a:rPr>
              <a:t>48 </a:t>
            </a:r>
            <a:r>
              <a:rPr lang="pt-BR" sz="2000" b="1" dirty="0" smtClean="0">
                <a:solidFill>
                  <a:srgbClr val="2E3822"/>
                </a:solidFill>
              </a:rPr>
              <a:t> </a:t>
            </a:r>
            <a:r>
              <a:rPr lang="pt-BR" sz="2000" b="1" dirty="0" err="1" smtClean="0">
                <a:solidFill>
                  <a:srgbClr val="2E3822"/>
                </a:solidFill>
              </a:rPr>
              <a:t>Macrotemáticas</a:t>
            </a:r>
            <a:endParaRPr lang="pt-BR" sz="2000" b="1" dirty="0">
              <a:solidFill>
                <a:srgbClr val="2E3822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770120" y="1525297"/>
            <a:ext cx="8854544" cy="769443"/>
            <a:chOff x="2770120" y="1525297"/>
            <a:chExt cx="8854544" cy="769443"/>
          </a:xfrm>
        </p:grpSpPr>
        <p:sp>
          <p:nvSpPr>
            <p:cNvPr id="3" name="CaixaDeTexto 2"/>
            <p:cNvSpPr txBox="1"/>
            <p:nvPr/>
          </p:nvSpPr>
          <p:spPr>
            <a:xfrm>
              <a:off x="2770120" y="1525299"/>
              <a:ext cx="27174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 smtClean="0">
                  <a:solidFill>
                    <a:srgbClr val="2E3822"/>
                  </a:solidFill>
                </a:rPr>
                <a:t>Geração e </a:t>
              </a:r>
            </a:p>
            <a:p>
              <a:pPr algn="ctr"/>
              <a:r>
                <a:rPr lang="pt-BR" sz="2200" b="1" dirty="0" smtClean="0">
                  <a:solidFill>
                    <a:srgbClr val="2E3822"/>
                  </a:solidFill>
                </a:rPr>
                <a:t>Armazenamento</a:t>
              </a:r>
              <a:endParaRPr lang="pt-BR" sz="2200" b="1" dirty="0">
                <a:solidFill>
                  <a:srgbClr val="2E3822"/>
                </a:solidFill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5268620" y="1694575"/>
              <a:ext cx="168112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 smtClean="0">
                  <a:solidFill>
                    <a:srgbClr val="2E3822"/>
                  </a:solidFill>
                </a:rPr>
                <a:t>Transmissão</a:t>
              </a:r>
              <a:endParaRPr lang="pt-BR" sz="2200" b="1" dirty="0">
                <a:solidFill>
                  <a:srgbClr val="2E3822"/>
                </a:solidFill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7018983" y="1694575"/>
              <a:ext cx="160449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 smtClean="0">
                  <a:solidFill>
                    <a:srgbClr val="2E3822"/>
                  </a:solidFill>
                </a:rPr>
                <a:t>Distribuição</a:t>
              </a:r>
              <a:endParaRPr lang="pt-BR" sz="2200" b="1" dirty="0">
                <a:solidFill>
                  <a:srgbClr val="2E3822"/>
                </a:solidFill>
              </a:endParaRP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8636357" y="1525297"/>
              <a:ext cx="14349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 smtClean="0">
                  <a:solidFill>
                    <a:srgbClr val="2E3822"/>
                  </a:solidFill>
                </a:rPr>
                <a:t>Eficiência Energética</a:t>
              </a:r>
              <a:endParaRPr lang="pt-BR" sz="2200" b="1" dirty="0">
                <a:solidFill>
                  <a:srgbClr val="2E3822"/>
                </a:solidFill>
              </a:endParaRP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10140632" y="1525299"/>
              <a:ext cx="14840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 smtClean="0">
                  <a:solidFill>
                    <a:srgbClr val="2E3822"/>
                  </a:solidFill>
                </a:rPr>
                <a:t>Assuntos Sistêmicos</a:t>
              </a:r>
              <a:endParaRPr lang="pt-BR" sz="2200" b="1" dirty="0">
                <a:solidFill>
                  <a:srgbClr val="2E3822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5215943" y="1646002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6965216" y="1646001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8559084" y="1646001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10089117" y="1646000"/>
              <a:ext cx="103031" cy="528034"/>
            </a:xfrm>
            <a:prstGeom prst="rect">
              <a:avLst/>
            </a:prstGeom>
            <a:solidFill>
              <a:srgbClr val="BABD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45591849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sp>
        <p:nvSpPr>
          <p:cNvPr id="20" name="Retângulo 19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815168" y="191378"/>
            <a:ext cx="2866767" cy="407773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mtClean="0">
                <a:solidFill>
                  <a:schemeClr val="bg1"/>
                </a:solidFill>
              </a:rPr>
              <a:t>MAPA DO CONHECIMENTO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22" name="Divisa 21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952156629"/>
              </p:ext>
            </p:extLst>
          </p:nvPr>
        </p:nvGraphicFramePr>
        <p:xfrm>
          <a:off x="352447" y="929882"/>
          <a:ext cx="9738995" cy="5589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0174094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980" y="1452940"/>
            <a:ext cx="5597842" cy="4284453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426390799"/>
              </p:ext>
            </p:extLst>
          </p:nvPr>
        </p:nvGraphicFramePr>
        <p:xfrm>
          <a:off x="6689173" y="1452940"/>
          <a:ext cx="5344081" cy="4284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tângulo 22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Retângulo 23"/>
          <p:cNvSpPr/>
          <p:nvPr/>
        </p:nvSpPr>
        <p:spPr>
          <a:xfrm>
            <a:off x="2815168" y="191378"/>
            <a:ext cx="2866767" cy="407773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Indicadores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Divisa 24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834322" y="4279900"/>
            <a:ext cx="2095500" cy="1860886"/>
            <a:chOff x="7073900" y="4279900"/>
            <a:chExt cx="2095500" cy="1860886"/>
          </a:xfrm>
        </p:grpSpPr>
        <p:sp>
          <p:nvSpPr>
            <p:cNvPr id="4" name="Rounded Rectangle 3"/>
            <p:cNvSpPr/>
            <p:nvPr/>
          </p:nvSpPr>
          <p:spPr>
            <a:xfrm>
              <a:off x="7073900" y="4279900"/>
              <a:ext cx="2095500" cy="342900"/>
            </a:xfrm>
            <a:prstGeom prst="roundRect">
              <a:avLst/>
            </a:prstGeom>
            <a:solidFill>
              <a:srgbClr val="B1B73F"/>
            </a:solidFill>
            <a:ln>
              <a:solidFill>
                <a:srgbClr val="38572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 err="1">
                  <a:solidFill>
                    <a:srgbClr val="385723"/>
                  </a:solidFill>
                </a:rPr>
                <a:t>S</a:t>
              </a:r>
              <a:r>
                <a:rPr lang="en-US" dirty="0" err="1" smtClean="0">
                  <a:solidFill>
                    <a:srgbClr val="385723"/>
                  </a:solidFill>
                </a:rPr>
                <a:t>ocioambiental</a:t>
              </a:r>
              <a:endParaRPr lang="en-US" dirty="0">
                <a:solidFill>
                  <a:srgbClr val="385723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073900" y="4660900"/>
              <a:ext cx="2095500" cy="342900"/>
            </a:xfrm>
            <a:prstGeom prst="roundRect">
              <a:avLst/>
            </a:prstGeom>
            <a:solidFill>
              <a:srgbClr val="B1B73F"/>
            </a:solidFill>
            <a:ln>
              <a:solidFill>
                <a:srgbClr val="38572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 err="1" smtClean="0">
                  <a:solidFill>
                    <a:srgbClr val="385723"/>
                  </a:solidFill>
                </a:rPr>
                <a:t>Produção</a:t>
              </a:r>
              <a:r>
                <a:rPr lang="en-US" dirty="0" smtClean="0">
                  <a:solidFill>
                    <a:srgbClr val="385723"/>
                  </a:solidFill>
                </a:rPr>
                <a:t> de CT&amp;I</a:t>
              </a:r>
              <a:endParaRPr lang="en-US" dirty="0">
                <a:solidFill>
                  <a:srgbClr val="385723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073900" y="5041900"/>
              <a:ext cx="2095500" cy="342900"/>
            </a:xfrm>
            <a:prstGeom prst="roundRect">
              <a:avLst/>
            </a:prstGeom>
            <a:solidFill>
              <a:srgbClr val="B1B73F"/>
            </a:solidFill>
            <a:ln>
              <a:solidFill>
                <a:srgbClr val="38572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 err="1" smtClean="0">
                  <a:solidFill>
                    <a:srgbClr val="385723"/>
                  </a:solidFill>
                </a:rPr>
                <a:t>Estrutura</a:t>
              </a:r>
              <a:r>
                <a:rPr lang="en-US" dirty="0" smtClean="0">
                  <a:solidFill>
                    <a:srgbClr val="385723"/>
                  </a:solidFill>
                </a:rPr>
                <a:t> de CT&amp;I</a:t>
              </a:r>
              <a:endParaRPr lang="en-US" dirty="0">
                <a:solidFill>
                  <a:srgbClr val="385723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073900" y="5419893"/>
              <a:ext cx="2095500" cy="342900"/>
            </a:xfrm>
            <a:prstGeom prst="roundRect">
              <a:avLst/>
            </a:prstGeom>
            <a:solidFill>
              <a:srgbClr val="B1B73F"/>
            </a:solidFill>
            <a:ln>
              <a:solidFill>
                <a:srgbClr val="38572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 err="1" smtClean="0">
                  <a:solidFill>
                    <a:srgbClr val="385723"/>
                  </a:solidFill>
                </a:rPr>
                <a:t>Indústria</a:t>
              </a:r>
              <a:r>
                <a:rPr lang="en-US" dirty="0" smtClean="0">
                  <a:solidFill>
                    <a:srgbClr val="385723"/>
                  </a:solidFill>
                </a:rPr>
                <a:t> e </a:t>
              </a:r>
              <a:r>
                <a:rPr lang="en-US" dirty="0" err="1" smtClean="0">
                  <a:solidFill>
                    <a:srgbClr val="385723"/>
                  </a:solidFill>
                </a:rPr>
                <a:t>mercado</a:t>
              </a:r>
              <a:endParaRPr lang="en-US" dirty="0">
                <a:solidFill>
                  <a:srgbClr val="385723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073900" y="5797886"/>
              <a:ext cx="2095500" cy="342900"/>
            </a:xfrm>
            <a:prstGeom prst="roundRect">
              <a:avLst/>
            </a:prstGeom>
            <a:solidFill>
              <a:srgbClr val="B1B73F"/>
            </a:solidFill>
            <a:ln>
              <a:solidFill>
                <a:srgbClr val="38572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 err="1" smtClean="0">
                  <a:solidFill>
                    <a:srgbClr val="385723"/>
                  </a:solidFill>
                </a:rPr>
                <a:t>Estratégico</a:t>
              </a:r>
              <a:endParaRPr lang="en-US" dirty="0">
                <a:solidFill>
                  <a:srgbClr val="385723"/>
                </a:solidFill>
              </a:endParaRPr>
            </a:p>
          </p:txBody>
        </p:sp>
      </p:grpSp>
      <p:pic>
        <p:nvPicPr>
          <p:cNvPr id="16" name="Image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8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815168" y="191378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INDICADORES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Divisa 5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Divisa 6"/>
          <p:cNvSpPr/>
          <p:nvPr/>
        </p:nvSpPr>
        <p:spPr>
          <a:xfrm>
            <a:off x="4588362" y="191378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8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268436156"/>
              </p:ext>
            </p:extLst>
          </p:nvPr>
        </p:nvGraphicFramePr>
        <p:xfrm>
          <a:off x="1701800" y="14985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Folded Corner 16"/>
          <p:cNvSpPr/>
          <p:nvPr/>
        </p:nvSpPr>
        <p:spPr>
          <a:xfrm>
            <a:off x="9829800" y="5182640"/>
            <a:ext cx="1484178" cy="914400"/>
          </a:xfrm>
          <a:prstGeom prst="foldedCorner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Planejamento</a:t>
            </a:r>
            <a:r>
              <a:rPr lang="en-US" dirty="0" smtClean="0"/>
              <a:t> de MP e LP</a:t>
            </a:r>
            <a:endParaRPr lang="en-US" dirty="0"/>
          </a:p>
        </p:txBody>
      </p:sp>
      <p:sp>
        <p:nvSpPr>
          <p:cNvPr id="18" name="Folded Corner 17"/>
          <p:cNvSpPr/>
          <p:nvPr/>
        </p:nvSpPr>
        <p:spPr>
          <a:xfrm>
            <a:off x="88900" y="2686050"/>
            <a:ext cx="2489200" cy="419100"/>
          </a:xfrm>
          <a:prstGeom prst="foldedCorner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Impactos</a:t>
            </a:r>
            <a:r>
              <a:rPr lang="en-US" dirty="0"/>
              <a:t> </a:t>
            </a:r>
            <a:r>
              <a:rPr lang="en-US" dirty="0" err="1" smtClean="0"/>
              <a:t>ambientais</a:t>
            </a:r>
            <a:endParaRPr lang="en-US" dirty="0"/>
          </a:p>
        </p:txBody>
      </p:sp>
      <p:sp>
        <p:nvSpPr>
          <p:cNvPr id="19" name="Folded Corner 18"/>
          <p:cNvSpPr/>
          <p:nvPr/>
        </p:nvSpPr>
        <p:spPr>
          <a:xfrm>
            <a:off x="23341" y="3276600"/>
            <a:ext cx="2489200" cy="342900"/>
          </a:xfrm>
          <a:prstGeom prst="foldedCorner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Impactos</a:t>
            </a:r>
            <a:r>
              <a:rPr lang="en-US" dirty="0"/>
              <a:t> </a:t>
            </a:r>
            <a:r>
              <a:rPr lang="en-US" dirty="0" err="1" smtClean="0"/>
              <a:t>Sociais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828545" y="4233680"/>
            <a:ext cx="2108200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Laboratórios</a:t>
            </a:r>
            <a:r>
              <a:rPr lang="en-US" dirty="0" smtClean="0"/>
              <a:t> (p/ EMT)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36606" y="4923540"/>
            <a:ext cx="1168401" cy="4399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Cursos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306815" y="6236740"/>
            <a:ext cx="2205726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Investimentos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-61485" y="5568220"/>
            <a:ext cx="2097559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Instrumentos</a:t>
            </a:r>
            <a:r>
              <a:rPr lang="en-US" dirty="0" smtClean="0"/>
              <a:t> de CTI</a:t>
            </a:r>
            <a:endParaRPr lang="en-US" dirty="0"/>
          </a:p>
        </p:txBody>
      </p:sp>
      <p:sp>
        <p:nvSpPr>
          <p:cNvPr id="27" name="Folded Corner 26"/>
          <p:cNvSpPr/>
          <p:nvPr/>
        </p:nvSpPr>
        <p:spPr>
          <a:xfrm>
            <a:off x="9087711" y="2444750"/>
            <a:ext cx="1484178" cy="508000"/>
          </a:xfrm>
          <a:prstGeom prst="foldedCorner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Demanda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Folded Corner 27"/>
          <p:cNvSpPr/>
          <p:nvPr/>
        </p:nvSpPr>
        <p:spPr>
          <a:xfrm>
            <a:off x="10682422" y="2698750"/>
            <a:ext cx="1484178" cy="457200"/>
          </a:xfrm>
          <a:prstGeom prst="foldedCorner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Oferta</a:t>
            </a:r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3138937" y="1109480"/>
            <a:ext cx="2307326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Artigos</a:t>
            </a:r>
            <a:r>
              <a:rPr lang="en-US" dirty="0" smtClean="0"/>
              <a:t> </a:t>
            </a:r>
            <a:r>
              <a:rPr lang="en-US" dirty="0" err="1" smtClean="0"/>
              <a:t>científicos</a:t>
            </a:r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5446263" y="974359"/>
            <a:ext cx="1487937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Patentes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8688522" y="4132080"/>
            <a:ext cx="3327743" cy="6304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Patentes</a:t>
            </a:r>
            <a:r>
              <a:rPr lang="en-US" dirty="0" smtClean="0"/>
              <a:t> e </a:t>
            </a:r>
            <a:r>
              <a:rPr lang="en-US" dirty="0" err="1" smtClean="0"/>
              <a:t>artigos</a:t>
            </a:r>
            <a:r>
              <a:rPr lang="en-US" dirty="0" smtClean="0"/>
              <a:t> (</a:t>
            </a:r>
            <a:r>
              <a:rPr lang="en-US" dirty="0" err="1" smtClean="0"/>
              <a:t>mundo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3" name="Folded Corner 32"/>
          <p:cNvSpPr/>
          <p:nvPr/>
        </p:nvSpPr>
        <p:spPr>
          <a:xfrm>
            <a:off x="9238336" y="3261610"/>
            <a:ext cx="2636508" cy="715780"/>
          </a:xfrm>
          <a:prstGeom prst="foldedCorner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Aspectos</a:t>
            </a:r>
            <a:r>
              <a:rPr lang="en-US" dirty="0"/>
              <a:t> </a:t>
            </a:r>
            <a:r>
              <a:rPr lang="en-US" dirty="0" err="1"/>
              <a:t>regulatórios</a:t>
            </a:r>
            <a:r>
              <a:rPr lang="en-US" dirty="0"/>
              <a:t> e </a:t>
            </a:r>
            <a:r>
              <a:rPr lang="en-US" dirty="0" err="1"/>
              <a:t>cadeia</a:t>
            </a:r>
            <a:r>
              <a:rPr lang="en-US" dirty="0"/>
              <a:t> </a:t>
            </a:r>
            <a:r>
              <a:rPr lang="en-US" dirty="0" err="1"/>
              <a:t>produtiva</a:t>
            </a: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1155700" y="1638300"/>
            <a:ext cx="3432662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Artigos</a:t>
            </a:r>
            <a:r>
              <a:rPr lang="en-US" dirty="0" smtClean="0"/>
              <a:t> de </a:t>
            </a:r>
            <a:r>
              <a:rPr lang="en-US" dirty="0" err="1" smtClean="0"/>
              <a:t>empresas</a:t>
            </a:r>
            <a:r>
              <a:rPr lang="en-US" dirty="0" smtClean="0"/>
              <a:t> </a:t>
            </a:r>
            <a:r>
              <a:rPr lang="en-US" dirty="0" err="1" smtClean="0"/>
              <a:t>Brasileiras</a:t>
            </a:r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6934200" y="1238769"/>
            <a:ext cx="2552700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Projetos</a:t>
            </a:r>
            <a:r>
              <a:rPr lang="en-US" dirty="0" smtClean="0"/>
              <a:t> P&amp;D ANEEL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6798162" y="1846080"/>
            <a:ext cx="2552700" cy="528820"/>
          </a:xfrm>
          <a:prstGeom prst="ellipse">
            <a:avLst/>
          </a:prstGeom>
          <a:solidFill>
            <a:srgbClr val="83A54B"/>
          </a:solidFill>
          <a:ln>
            <a:solidFill>
              <a:srgbClr val="3857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EMT das </a:t>
            </a:r>
            <a:r>
              <a:rPr lang="en-US" dirty="0" err="1" smtClean="0"/>
              <a:t>Rotas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08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436606" y="191378"/>
            <a:ext cx="2075935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DIAGNÓSTICO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815168" y="191378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INDICADORES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Divisa 9"/>
          <p:cNvSpPr/>
          <p:nvPr/>
        </p:nvSpPr>
        <p:spPr>
          <a:xfrm>
            <a:off x="2336360" y="191379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Divisa 10"/>
          <p:cNvSpPr/>
          <p:nvPr/>
        </p:nvSpPr>
        <p:spPr>
          <a:xfrm>
            <a:off x="4588362" y="191378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188201" y="819334"/>
            <a:ext cx="4943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Comparativo da produção de artigos entre o mundo e o Brasil no período de 2007-2016</a:t>
            </a:r>
          </a:p>
        </p:txBody>
      </p:sp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1970383871"/>
              </p:ext>
            </p:extLst>
          </p:nvPr>
        </p:nvGraphicFramePr>
        <p:xfrm>
          <a:off x="4891750" y="1968500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Imagem 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"/>
          <a:stretch>
            <a:fillRect/>
          </a:stretch>
        </p:blipFill>
        <p:spPr bwMode="auto">
          <a:xfrm>
            <a:off x="9177337" y="1657534"/>
            <a:ext cx="2557463" cy="473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Gráfico 18"/>
          <p:cNvGraphicFramePr/>
          <p:nvPr>
            <p:extLst>
              <p:ext uri="{D42A27DB-BD31-4B8C-83A1-F6EECF244321}">
                <p14:modId xmlns:p14="http://schemas.microsoft.com/office/powerpoint/2010/main" val="3283190245"/>
              </p:ext>
            </p:extLst>
          </p:nvPr>
        </p:nvGraphicFramePr>
        <p:xfrm>
          <a:off x="673099" y="1968501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etângulo 3"/>
          <p:cNvSpPr/>
          <p:nvPr/>
        </p:nvSpPr>
        <p:spPr>
          <a:xfrm>
            <a:off x="6197224" y="1527220"/>
            <a:ext cx="990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MUNDO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114488" y="1545754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BRASIL</a:t>
            </a:r>
            <a:endParaRPr lang="pt-BR" dirty="0"/>
          </a:p>
        </p:txBody>
      </p:sp>
      <p:sp>
        <p:nvSpPr>
          <p:cNvPr id="14" name="Left Arrow 13"/>
          <p:cNvSpPr/>
          <p:nvPr/>
        </p:nvSpPr>
        <p:spPr>
          <a:xfrm rot="3118232">
            <a:off x="7467600" y="5312380"/>
            <a:ext cx="592667" cy="524934"/>
          </a:xfrm>
          <a:prstGeom prst="leftArrow">
            <a:avLst/>
          </a:prstGeom>
          <a:solidFill>
            <a:srgbClr val="A9D18E"/>
          </a:solidFill>
          <a:ln>
            <a:solidFill>
              <a:srgbClr val="B1B7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 rot="2243232">
            <a:off x="3680432" y="5009700"/>
            <a:ext cx="592667" cy="524934"/>
          </a:xfrm>
          <a:prstGeom prst="leftArrow">
            <a:avLst/>
          </a:prstGeom>
          <a:solidFill>
            <a:srgbClr val="A9D18E"/>
          </a:solidFill>
          <a:ln>
            <a:solidFill>
              <a:srgbClr val="B1B7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tângulo 11"/>
          <p:cNvSpPr/>
          <p:nvPr/>
        </p:nvSpPr>
        <p:spPr>
          <a:xfrm>
            <a:off x="5055925" y="191378"/>
            <a:ext cx="3393807" cy="407774"/>
          </a:xfrm>
          <a:prstGeom prst="rect">
            <a:avLst/>
          </a:prstGeom>
          <a:solidFill>
            <a:srgbClr val="576D3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PRODUÇÃO DE CTI: CIENTÍFICA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1" name="Retângulo 8"/>
          <p:cNvSpPr/>
          <p:nvPr/>
        </p:nvSpPr>
        <p:spPr>
          <a:xfrm>
            <a:off x="1352911" y="6456711"/>
            <a:ext cx="1966897" cy="407773"/>
          </a:xfrm>
          <a:prstGeom prst="rect">
            <a:avLst/>
          </a:prstGeom>
          <a:noFill/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Grupo 1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Divisa 10"/>
          <p:cNvSpPr/>
          <p:nvPr/>
        </p:nvSpPr>
        <p:spPr>
          <a:xfrm>
            <a:off x="3126105" y="6456711"/>
            <a:ext cx="407773" cy="407773"/>
          </a:xfrm>
          <a:prstGeom prst="chevron">
            <a:avLst/>
          </a:prstGeom>
          <a:solidFill>
            <a:srgbClr val="2E3822"/>
          </a:solidFill>
          <a:ln w="28575">
            <a:solidFill>
              <a:srgbClr val="2E38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25" y="243137"/>
            <a:ext cx="2529419" cy="285683"/>
          </a:xfrm>
          <a:prstGeom prst="rect">
            <a:avLst/>
          </a:prstGeom>
        </p:spPr>
      </p:pic>
      <p:sp>
        <p:nvSpPr>
          <p:cNvPr id="24" name="Left Arrow 23"/>
          <p:cNvSpPr/>
          <p:nvPr/>
        </p:nvSpPr>
        <p:spPr>
          <a:xfrm>
            <a:off x="11328400" y="3479800"/>
            <a:ext cx="338667" cy="287867"/>
          </a:xfrm>
          <a:prstGeom prst="leftArrow">
            <a:avLst/>
          </a:prstGeom>
          <a:solidFill>
            <a:srgbClr val="E2F0D9"/>
          </a:solidFill>
          <a:ln>
            <a:solidFill>
              <a:srgbClr val="B1B7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84225"/>
      </p:ext>
    </p:extLst>
  </p:cSld>
  <p:clrMapOvr>
    <a:masterClrMapping/>
  </p:clrMapOvr>
  <p:transition xmlns:p14="http://schemas.microsoft.com/office/powerpoint/2010/main" spd="slow">
    <p:push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4|1.2|1.3|1.4|1.9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23060</TotalTime>
  <Words>992</Words>
  <Application>Microsoft Macintosh PowerPoint</Application>
  <PresentationFormat>Custom</PresentationFormat>
  <Paragraphs>357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Tema do Office</vt:lpstr>
      <vt:lpstr>PowerPoint Presentation</vt:lpstr>
      <vt:lpstr>PowerPoint Presentation</vt:lpstr>
      <vt:lpstr>Prospecção Tecnológica - Metodologia</vt:lpstr>
      <vt:lpstr>Diagnóstico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Diagnóstico</vt:lpstr>
      <vt:lpstr>Etapas do projeto</vt:lpstr>
      <vt:lpstr>PowerPoint Presentation</vt:lpstr>
      <vt:lpstr>Etapas do projeto</vt:lpstr>
      <vt:lpstr>PowerPoint Presentation</vt:lpstr>
      <vt:lpstr>Resumo</vt:lpstr>
      <vt:lpstr>Etapas do projeto</vt:lpstr>
      <vt:lpstr>PowerPoint Presentation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Diogo Rodrigues Moraes Alves</dc:creator>
  <cp:lastModifiedBy>Ceres Cavalcanti</cp:lastModifiedBy>
  <cp:revision>359</cp:revision>
  <dcterms:created xsi:type="dcterms:W3CDTF">2017-07-30T18:24:54Z</dcterms:created>
  <dcterms:modified xsi:type="dcterms:W3CDTF">2019-02-26T12:00:25Z</dcterms:modified>
</cp:coreProperties>
</file>