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slideshow.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6" r:id="rId2"/>
    <p:sldId id="269" r:id="rId3"/>
    <p:sldId id="303"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301" r:id="rId20"/>
    <p:sldId id="286" r:id="rId21"/>
    <p:sldId id="287" r:id="rId22"/>
    <p:sldId id="299" r:id="rId23"/>
    <p:sldId id="300" r:id="rId24"/>
    <p:sldId id="302" r:id="rId25"/>
    <p:sldId id="288" r:id="rId26"/>
    <p:sldId id="289" r:id="rId27"/>
    <p:sldId id="290" r:id="rId28"/>
    <p:sldId id="291" r:id="rId29"/>
    <p:sldId id="292" r:id="rId30"/>
    <p:sldId id="293" r:id="rId31"/>
    <p:sldId id="294" r:id="rId32"/>
    <p:sldId id="295" r:id="rId33"/>
    <p:sldId id="296" r:id="rId34"/>
    <p:sldId id="297" r:id="rId35"/>
    <p:sldId id="298" r:id="rId36"/>
  </p:sldIdLst>
  <p:sldSz cx="9144000" cy="6858000" type="screen4x3"/>
  <p:notesSz cx="6718300" cy="9867900"/>
  <p:defaultTextStyle>
    <a:defPPr>
      <a:defRPr lang="pt-BR"/>
    </a:defPPr>
    <a:lvl1pPr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1pPr>
    <a:lvl2pPr marL="4572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2pPr>
    <a:lvl3pPr marL="9144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3pPr>
    <a:lvl4pPr marL="13716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4pPr>
    <a:lvl5pPr marL="1828800" algn="just" rtl="0" fontAlgn="base">
      <a:lnSpc>
        <a:spcPct val="90000"/>
      </a:lnSpc>
      <a:spcBef>
        <a:spcPct val="90000"/>
      </a:spcBef>
      <a:spcAft>
        <a:spcPct val="0"/>
      </a:spcAft>
      <a:buClr>
        <a:schemeClr val="folHlink"/>
      </a:buClr>
      <a:buFont typeface="Wingdings" pitchFamily="2" charset="2"/>
      <a:buChar char="Ø"/>
      <a:defRPr b="1" kern="1200">
        <a:solidFill>
          <a:srgbClr val="000000"/>
        </a:solidFill>
        <a:latin typeface="Arial" charset="0"/>
        <a:ea typeface="+mn-ea"/>
        <a:cs typeface="+mn-cs"/>
      </a:defRPr>
    </a:lvl5pPr>
    <a:lvl6pPr marL="2286000" algn="l" defTabSz="914400" rtl="0" eaLnBrk="1" latinLnBrk="0" hangingPunct="1">
      <a:defRPr b="1" kern="1200">
        <a:solidFill>
          <a:srgbClr val="000000"/>
        </a:solidFill>
        <a:latin typeface="Arial" charset="0"/>
        <a:ea typeface="+mn-ea"/>
        <a:cs typeface="+mn-cs"/>
      </a:defRPr>
    </a:lvl6pPr>
    <a:lvl7pPr marL="2743200" algn="l" defTabSz="914400" rtl="0" eaLnBrk="1" latinLnBrk="0" hangingPunct="1">
      <a:defRPr b="1" kern="1200">
        <a:solidFill>
          <a:srgbClr val="000000"/>
        </a:solidFill>
        <a:latin typeface="Arial" charset="0"/>
        <a:ea typeface="+mn-ea"/>
        <a:cs typeface="+mn-cs"/>
      </a:defRPr>
    </a:lvl7pPr>
    <a:lvl8pPr marL="3200400" algn="l" defTabSz="914400" rtl="0" eaLnBrk="1" latinLnBrk="0" hangingPunct="1">
      <a:defRPr b="1" kern="1200">
        <a:solidFill>
          <a:srgbClr val="000000"/>
        </a:solidFill>
        <a:latin typeface="Arial" charset="0"/>
        <a:ea typeface="+mn-ea"/>
        <a:cs typeface="+mn-cs"/>
      </a:defRPr>
    </a:lvl8pPr>
    <a:lvl9pPr marL="3657600" algn="l" defTabSz="914400" rtl="0" eaLnBrk="1" latinLnBrk="0" hangingPunct="1">
      <a:defRPr b="1" kern="1200">
        <a:solidFill>
          <a:srgbClr val="000000"/>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C684A"/>
    <a:srgbClr val="528C64"/>
    <a:srgbClr val="5B9B6F"/>
    <a:srgbClr val="008000"/>
    <a:srgbClr val="003366"/>
    <a:srgbClr val="C0C0C0"/>
    <a:srgbClr val="0000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7269" autoAdjust="0"/>
    <p:restoredTop sz="94664" autoAdjust="0"/>
  </p:normalViewPr>
  <p:slideViewPr>
    <p:cSldViewPr>
      <p:cViewPr varScale="1">
        <p:scale>
          <a:sx n="74" d="100"/>
          <a:sy n="74" d="100"/>
        </p:scale>
        <p:origin x="-654" y="-102"/>
      </p:cViewPr>
      <p:guideLst>
        <p:guide orient="horz" pos="2302"/>
        <p:guide pos="3022"/>
      </p:guideLst>
    </p:cSldViewPr>
  </p:slid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822" y="2742"/>
      </p:cViewPr>
      <p:guideLst>
        <p:guide orient="horz" pos="3108"/>
        <p:guide pos="2116"/>
      </p:guideLst>
    </p:cSldViewPr>
  </p:notes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11475" cy="492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l" defTabSz="966788">
              <a:lnSpc>
                <a:spcPct val="100000"/>
              </a:lnSpc>
              <a:spcBef>
                <a:spcPct val="0"/>
              </a:spcBef>
              <a:buClrTx/>
              <a:buFontTx/>
              <a:buNone/>
              <a:defRPr sz="1300" b="0">
                <a:solidFill>
                  <a:schemeClr val="tx1"/>
                </a:solidFill>
              </a:defRPr>
            </a:lvl1pPr>
          </a:lstStyle>
          <a:p>
            <a:endParaRPr lang="pt-BR"/>
          </a:p>
        </p:txBody>
      </p:sp>
      <p:sp>
        <p:nvSpPr>
          <p:cNvPr id="12291" name="Rectangle 3"/>
          <p:cNvSpPr>
            <a:spLocks noGrp="1" noChangeArrowheads="1"/>
          </p:cNvSpPr>
          <p:nvPr>
            <p:ph type="dt" idx="1"/>
          </p:nvPr>
        </p:nvSpPr>
        <p:spPr bwMode="auto">
          <a:xfrm>
            <a:off x="3805238" y="0"/>
            <a:ext cx="2911475" cy="492125"/>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lvl1pPr algn="r" defTabSz="966788">
              <a:lnSpc>
                <a:spcPct val="100000"/>
              </a:lnSpc>
              <a:spcBef>
                <a:spcPct val="0"/>
              </a:spcBef>
              <a:buClrTx/>
              <a:buFontTx/>
              <a:buNone/>
              <a:defRPr sz="1300" b="0">
                <a:solidFill>
                  <a:schemeClr val="tx1"/>
                </a:solidFill>
              </a:defRPr>
            </a:lvl1pPr>
          </a:lstStyle>
          <a:p>
            <a:endParaRPr lang="pt-BR"/>
          </a:p>
        </p:txBody>
      </p:sp>
      <p:sp>
        <p:nvSpPr>
          <p:cNvPr id="23556" name="Rectangle 4"/>
          <p:cNvSpPr>
            <a:spLocks noRot="1" noChangeArrowheads="1" noTextEdit="1"/>
          </p:cNvSpPr>
          <p:nvPr>
            <p:ph type="sldImg" idx="2"/>
          </p:nvPr>
        </p:nvSpPr>
        <p:spPr bwMode="auto">
          <a:xfrm>
            <a:off x="892175" y="741363"/>
            <a:ext cx="4933950" cy="3700462"/>
          </a:xfrm>
          <a:prstGeom prst="rect">
            <a:avLst/>
          </a:prstGeom>
          <a:noFill/>
          <a:ln w="9525">
            <a:solidFill>
              <a:srgbClr val="000000"/>
            </a:solidFill>
            <a:miter lim="800000"/>
            <a:headEnd/>
            <a:tailEnd/>
          </a:ln>
        </p:spPr>
      </p:sp>
      <p:sp>
        <p:nvSpPr>
          <p:cNvPr id="12293" name="Rectangle 5"/>
          <p:cNvSpPr>
            <a:spLocks noGrp="1" noChangeArrowheads="1"/>
          </p:cNvSpPr>
          <p:nvPr>
            <p:ph type="body" sz="quarter" idx="3"/>
          </p:nvPr>
        </p:nvSpPr>
        <p:spPr bwMode="auto">
          <a:xfrm>
            <a:off x="671513" y="4687888"/>
            <a:ext cx="5375275" cy="4438650"/>
          </a:xfrm>
          <a:prstGeom prst="rect">
            <a:avLst/>
          </a:prstGeom>
          <a:noFill/>
          <a:ln w="9525">
            <a:noFill/>
            <a:miter lim="800000"/>
            <a:headEnd/>
            <a:tailEnd/>
          </a:ln>
        </p:spPr>
        <p:txBody>
          <a:bodyPr vert="horz" wrap="square" lIns="96661" tIns="48331" rIns="96661" bIns="48331" numCol="1" anchor="t" anchorCtr="0" compatLnSpc="1">
            <a:prstTxWarp prst="textNoShape">
              <a:avLst/>
            </a:prstTxWarp>
          </a:bodyPr>
          <a:lstStyle/>
          <a:p>
            <a:pPr lvl="0"/>
            <a:r>
              <a:rPr lang="pt-BR" noProof="0" smtClean="0"/>
              <a:t>Clique para editar os estilos do texto mestre</a:t>
            </a:r>
          </a:p>
          <a:p>
            <a:pPr lvl="1"/>
            <a:r>
              <a:rPr lang="pt-BR" noProof="0" smtClean="0"/>
              <a:t>Segundo nível</a:t>
            </a:r>
          </a:p>
          <a:p>
            <a:pPr lvl="2"/>
            <a:r>
              <a:rPr lang="pt-BR" noProof="0" smtClean="0"/>
              <a:t>Terceiro nível</a:t>
            </a:r>
          </a:p>
          <a:p>
            <a:pPr lvl="3"/>
            <a:r>
              <a:rPr lang="pt-BR" noProof="0" smtClean="0"/>
              <a:t>Quarto nível</a:t>
            </a:r>
          </a:p>
          <a:p>
            <a:pPr lvl="4"/>
            <a:r>
              <a:rPr lang="pt-BR" noProof="0" smtClean="0"/>
              <a:t>Quinto nível</a:t>
            </a:r>
          </a:p>
        </p:txBody>
      </p:sp>
      <p:sp>
        <p:nvSpPr>
          <p:cNvPr id="12294" name="Rectangle 6"/>
          <p:cNvSpPr>
            <a:spLocks noGrp="1" noChangeArrowheads="1"/>
          </p:cNvSpPr>
          <p:nvPr>
            <p:ph type="ftr" sz="quarter" idx="4"/>
          </p:nvPr>
        </p:nvSpPr>
        <p:spPr bwMode="auto">
          <a:xfrm>
            <a:off x="0" y="9374188"/>
            <a:ext cx="2911475" cy="492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l" defTabSz="966788">
              <a:lnSpc>
                <a:spcPct val="100000"/>
              </a:lnSpc>
              <a:spcBef>
                <a:spcPct val="0"/>
              </a:spcBef>
              <a:buClrTx/>
              <a:buFontTx/>
              <a:buNone/>
              <a:defRPr sz="1300" b="0">
                <a:solidFill>
                  <a:schemeClr val="tx1"/>
                </a:solidFill>
              </a:defRPr>
            </a:lvl1pPr>
          </a:lstStyle>
          <a:p>
            <a:endParaRPr lang="pt-BR"/>
          </a:p>
        </p:txBody>
      </p:sp>
      <p:sp>
        <p:nvSpPr>
          <p:cNvPr id="12295" name="Rectangle 7"/>
          <p:cNvSpPr>
            <a:spLocks noGrp="1" noChangeArrowheads="1"/>
          </p:cNvSpPr>
          <p:nvPr>
            <p:ph type="sldNum" sz="quarter" idx="5"/>
          </p:nvPr>
        </p:nvSpPr>
        <p:spPr bwMode="auto">
          <a:xfrm>
            <a:off x="3805238" y="9374188"/>
            <a:ext cx="2911475" cy="492125"/>
          </a:xfrm>
          <a:prstGeom prst="rect">
            <a:avLst/>
          </a:prstGeom>
          <a:noFill/>
          <a:ln w="9525">
            <a:noFill/>
            <a:miter lim="800000"/>
            <a:headEnd/>
            <a:tailEnd/>
          </a:ln>
        </p:spPr>
        <p:txBody>
          <a:bodyPr vert="horz" wrap="square" lIns="96661" tIns="48331" rIns="96661" bIns="48331" numCol="1" anchor="b" anchorCtr="0" compatLnSpc="1">
            <a:prstTxWarp prst="textNoShape">
              <a:avLst/>
            </a:prstTxWarp>
          </a:bodyPr>
          <a:lstStyle>
            <a:lvl1pPr algn="r" defTabSz="966788">
              <a:lnSpc>
                <a:spcPct val="100000"/>
              </a:lnSpc>
              <a:spcBef>
                <a:spcPct val="0"/>
              </a:spcBef>
              <a:buClrTx/>
              <a:buFontTx/>
              <a:buNone/>
              <a:defRPr sz="1300" b="0">
                <a:solidFill>
                  <a:schemeClr val="tx1"/>
                </a:solidFill>
              </a:defRPr>
            </a:lvl1pPr>
          </a:lstStyle>
          <a:p>
            <a:fld id="{F44E1D4F-B1DC-471E-9009-59C10A516402}" type="slidenum">
              <a:rPr lang="pt-BR"/>
              <a:pPr/>
              <a:t>‹nº›</a:t>
            </a:fld>
            <a:endParaRPr lang="pt-B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txBox="1">
            <a:spLocks noGrp="1" noChangeArrowheads="1"/>
          </p:cNvSpPr>
          <p:nvPr/>
        </p:nvSpPr>
        <p:spPr bwMode="auto">
          <a:xfrm>
            <a:off x="3805238" y="9374188"/>
            <a:ext cx="2911475" cy="492125"/>
          </a:xfrm>
          <a:prstGeom prst="rect">
            <a:avLst/>
          </a:prstGeom>
          <a:noFill/>
          <a:ln w="9525">
            <a:noFill/>
            <a:miter lim="800000"/>
            <a:headEnd/>
            <a:tailEnd/>
          </a:ln>
        </p:spPr>
        <p:txBody>
          <a:bodyPr lIns="96661" tIns="48331" rIns="96661" bIns="48331" anchor="b"/>
          <a:lstStyle/>
          <a:p>
            <a:pPr algn="r" defTabSz="966788">
              <a:lnSpc>
                <a:spcPct val="100000"/>
              </a:lnSpc>
              <a:spcBef>
                <a:spcPct val="0"/>
              </a:spcBef>
              <a:buClrTx/>
              <a:buFontTx/>
              <a:buNone/>
            </a:pPr>
            <a:fld id="{759748BE-78AF-458A-9402-CBEB6F580FB8}" type="slidenum">
              <a:rPr lang="pt-BR" sz="1300" b="0">
                <a:solidFill>
                  <a:schemeClr val="tx1"/>
                </a:solidFill>
              </a:rPr>
              <a:pPr algn="r" defTabSz="966788">
                <a:lnSpc>
                  <a:spcPct val="100000"/>
                </a:lnSpc>
                <a:spcBef>
                  <a:spcPct val="0"/>
                </a:spcBef>
                <a:buClrTx/>
                <a:buFontTx/>
                <a:buNone/>
              </a:pPr>
              <a:t>1</a:t>
            </a:fld>
            <a:endParaRPr lang="pt-BR" sz="1300" b="0">
              <a:solidFill>
                <a:schemeClr val="tx1"/>
              </a:solidFill>
            </a:endParaRPr>
          </a:p>
        </p:txBody>
      </p:sp>
      <p:sp>
        <p:nvSpPr>
          <p:cNvPr id="76803" name="Rectangle 2"/>
          <p:cNvSpPr>
            <a:spLocks noRot="1" noChangeArrowheads="1" noTextEdit="1"/>
          </p:cNvSpPr>
          <p:nvPr>
            <p:ph type="sldImg"/>
          </p:nvPr>
        </p:nvSpPr>
        <p:spPr>
          <a:xfrm>
            <a:off x="893763" y="739775"/>
            <a:ext cx="4933950" cy="3700463"/>
          </a:xfrm>
          <a:ln/>
        </p:spPr>
      </p:sp>
      <p:sp>
        <p:nvSpPr>
          <p:cNvPr id="76805" name="Rectangle 5"/>
          <p:cNvSpPr>
            <a:spLocks noGrp="1" noChangeArrowheads="1"/>
          </p:cNvSpPr>
          <p:nvPr>
            <p:ph type="body" idx="1"/>
          </p:nvPr>
        </p:nvSpPr>
        <p:spPr>
          <a:xfrm>
            <a:off x="823913" y="4818063"/>
            <a:ext cx="4641850" cy="3536950"/>
          </a:xfrm>
          <a:noFill/>
          <a:ln/>
        </p:spPr>
        <p:txBody>
          <a:bodyPr lIns="90933" tIns="45465" rIns="90933" bIns="45465"/>
          <a:lstStyle/>
          <a:p>
            <a:pPr algn="just">
              <a:lnSpc>
                <a:spcPct val="90000"/>
              </a:lnSpc>
            </a:pPr>
            <a:r>
              <a:rPr lang="pt-BR" smtClean="0">
                <a:latin typeface="Arial Narrow" pitchFamily="34" charset="0"/>
              </a:rPr>
              <a:t>Nesta página atualizar somente o mês de referência do Boletim.</a:t>
            </a:r>
          </a:p>
          <a:p>
            <a:pPr algn="just">
              <a:lnSpc>
                <a:spcPct val="90000"/>
              </a:lnSpc>
            </a:pPr>
            <a:r>
              <a:rPr lang="pt-BR" smtClean="0">
                <a:latin typeface="Arial Narrow" pitchFamily="34" charset="0"/>
              </a:rPr>
              <a:t/>
            </a:r>
            <a:br>
              <a:rPr lang="pt-BR" smtClean="0">
                <a:latin typeface="Arial Narrow" pitchFamily="34" charset="0"/>
              </a:rPr>
            </a:br>
            <a:r>
              <a:rPr lang="pt-BR" smtClean="0">
                <a:latin typeface="Arial Narrow" pitchFamily="34" charset="0"/>
              </a:rPr>
              <a:t>Obs.: Todas as planilhas utilizadas na elaboração deste Boletim, encontram-se no diretório:</a:t>
            </a:r>
          </a:p>
          <a:p>
            <a:pPr algn="just">
              <a:lnSpc>
                <a:spcPct val="90000"/>
              </a:lnSpc>
            </a:pPr>
            <a:r>
              <a:rPr lang="pt-BR" b="1" smtClean="0">
                <a:latin typeface="Arial Narrow" pitchFamily="34" charset="0"/>
              </a:rPr>
              <a:t>Y:\Monitoramento em ‘fsmme’\Monitoramento do Desempenho\Banco de Informações – SIN\Boletim de Monitoramento\2009\XX Mês_09\Arquivos de Trabalho</a:t>
            </a:r>
          </a:p>
          <a:p>
            <a:pPr algn="just">
              <a:lnSpc>
                <a:spcPct val="90000"/>
              </a:lnSpc>
            </a:pPr>
            <a:r>
              <a:rPr lang="pt-BR" smtClean="0">
                <a:latin typeface="Arial Narrow" pitchFamily="34" charset="0"/>
              </a:rPr>
              <a:t>que, por facilidade, contêm os mesmos números e nomes usados neste Boletim.</a:t>
            </a:r>
          </a:p>
          <a:p>
            <a:pPr algn="just">
              <a:lnSpc>
                <a:spcPct val="90000"/>
              </a:lnSpc>
            </a:pPr>
            <a:r>
              <a:rPr lang="pt-BR" smtClean="0">
                <a:latin typeface="Arial Narrow" pitchFamily="34" charset="0"/>
              </a:rPr>
              <a:t>A rotina para emissão deste Boletim é a seguinte:</a:t>
            </a:r>
          </a:p>
          <a:p>
            <a:pPr algn="just">
              <a:lnSpc>
                <a:spcPct val="90000"/>
              </a:lnSpc>
            </a:pPr>
            <a:r>
              <a:rPr lang="pt-BR" smtClean="0">
                <a:latin typeface="Arial Narrow" pitchFamily="34" charset="0"/>
              </a:rPr>
              <a:t>1º - Encaminhar para o Diretor (Robésio) para avaliação e comentários.</a:t>
            </a:r>
          </a:p>
          <a:p>
            <a:pPr algn="just">
              <a:lnSpc>
                <a:spcPct val="90000"/>
              </a:lnSpc>
            </a:pPr>
            <a:r>
              <a:rPr lang="pt-BR" smtClean="0">
                <a:latin typeface="Arial Narrow" pitchFamily="34" charset="0"/>
              </a:rPr>
              <a:t>2º - Após executar as modificações solicitadas pelo Diretor, preparar a emissão, que consiste em preservar uma cópia em </a:t>
            </a:r>
            <a:r>
              <a:rPr lang="pt-BR" i="1" smtClean="0">
                <a:latin typeface="Arial Narrow" pitchFamily="34" charset="0"/>
              </a:rPr>
              <a:t>.ppt</a:t>
            </a:r>
            <a:r>
              <a:rPr lang="pt-BR" smtClean="0">
                <a:latin typeface="Arial Narrow" pitchFamily="34" charset="0"/>
              </a:rPr>
              <a:t>, e a geração de duas cópias: uma em </a:t>
            </a:r>
            <a:r>
              <a:rPr lang="pt-BR" i="1" smtClean="0">
                <a:latin typeface="Arial Narrow" pitchFamily="34" charset="0"/>
              </a:rPr>
              <a:t>.ppt</a:t>
            </a:r>
            <a:r>
              <a:rPr lang="pt-BR" smtClean="0">
                <a:latin typeface="Arial Narrow" pitchFamily="34" charset="0"/>
              </a:rPr>
              <a:t> e outra em </a:t>
            </a:r>
            <a:r>
              <a:rPr lang="pt-BR" i="1" smtClean="0">
                <a:latin typeface="Arial Narrow" pitchFamily="34" charset="0"/>
              </a:rPr>
              <a:t>.pps</a:t>
            </a:r>
            <a:r>
              <a:rPr lang="pt-BR" smtClean="0">
                <a:latin typeface="Arial Narrow" pitchFamily="34" charset="0"/>
              </a:rPr>
              <a:t>, </a:t>
            </a:r>
            <a:r>
              <a:rPr lang="pt-BR" b="1" u="sng" smtClean="0">
                <a:latin typeface="Arial Narrow" pitchFamily="34" charset="0"/>
              </a:rPr>
              <a:t>retirando estas anotações</a:t>
            </a:r>
            <a:r>
              <a:rPr lang="pt-BR" smtClean="0">
                <a:latin typeface="Arial Narrow" pitchFamily="34" charset="0"/>
              </a:rPr>
              <a:t>.</a:t>
            </a:r>
          </a:p>
          <a:p>
            <a:pPr algn="just">
              <a:lnSpc>
                <a:spcPct val="90000"/>
              </a:lnSpc>
            </a:pPr>
            <a:r>
              <a:rPr lang="pt-BR" smtClean="0">
                <a:latin typeface="Arial Narrow" pitchFamily="34" charset="0"/>
              </a:rPr>
              <a:t>3º - Enviar os arquivos em </a:t>
            </a:r>
            <a:r>
              <a:rPr lang="pt-BR" i="1" smtClean="0">
                <a:latin typeface="Arial Narrow" pitchFamily="34" charset="0"/>
              </a:rPr>
              <a:t>.ppt</a:t>
            </a:r>
            <a:r>
              <a:rPr lang="pt-BR" smtClean="0">
                <a:latin typeface="Arial Narrow" pitchFamily="34" charset="0"/>
              </a:rPr>
              <a:t> e </a:t>
            </a:r>
            <a:r>
              <a:rPr lang="pt-BR" i="1" smtClean="0">
                <a:latin typeface="Arial Narrow" pitchFamily="34" charset="0"/>
              </a:rPr>
              <a:t>.pps</a:t>
            </a:r>
            <a:r>
              <a:rPr lang="pt-BR" smtClean="0">
                <a:latin typeface="Arial Narrow" pitchFamily="34" charset="0"/>
              </a:rPr>
              <a:t>, ao Diretor para encaminhamento aos destinatários.</a:t>
            </a:r>
          </a:p>
          <a:p>
            <a:pPr algn="just">
              <a:lnSpc>
                <a:spcPct val="90000"/>
              </a:lnSpc>
            </a:pPr>
            <a:r>
              <a:rPr lang="pt-BR" smtClean="0">
                <a:latin typeface="Arial Narrow" pitchFamily="34" charset="0"/>
              </a:rPr>
              <a:t>4º - Arquivar um arquivo em </a:t>
            </a:r>
            <a:r>
              <a:rPr lang="pt-BR" i="1" smtClean="0">
                <a:latin typeface="Arial Narrow" pitchFamily="34" charset="0"/>
              </a:rPr>
              <a:t>.pps</a:t>
            </a:r>
            <a:r>
              <a:rPr lang="pt-BR" smtClean="0">
                <a:latin typeface="Arial Narrow" pitchFamily="34" charset="0"/>
              </a:rPr>
              <a:t> no Share Point.</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a:xfrm>
            <a:off x="892175" y="739775"/>
            <a:ext cx="4937125" cy="3702050"/>
          </a:xfrm>
          <a:ln/>
        </p:spPr>
      </p:sp>
      <p:sp>
        <p:nvSpPr>
          <p:cNvPr id="98307" name="Rectangle 3"/>
          <p:cNvSpPr>
            <a:spLocks noGrp="1" noChangeArrowheads="1"/>
          </p:cNvSpPr>
          <p:nvPr>
            <p:ph type="body" idx="1"/>
          </p:nvPr>
        </p:nvSpPr>
        <p:spPr>
          <a:xfrm>
            <a:off x="896938" y="4687888"/>
            <a:ext cx="4924425" cy="1633537"/>
          </a:xfrm>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xfrm>
            <a:off x="892175" y="739775"/>
            <a:ext cx="4937125" cy="3702050"/>
          </a:xfrm>
          <a:ln/>
        </p:spPr>
      </p:sp>
      <p:sp>
        <p:nvSpPr>
          <p:cNvPr id="100355" name="Rectangle 3"/>
          <p:cNvSpPr>
            <a:spLocks noGrp="1" noChangeArrowheads="1"/>
          </p:cNvSpPr>
          <p:nvPr>
            <p:ph type="body" idx="1"/>
          </p:nvPr>
        </p:nvSpPr>
        <p:spPr>
          <a:xfrm>
            <a:off x="896938" y="4687888"/>
            <a:ext cx="4924425" cy="1541462"/>
          </a:xfrm>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a:xfrm>
            <a:off x="892175" y="739775"/>
            <a:ext cx="4937125" cy="3702050"/>
          </a:xfrm>
          <a:ln/>
        </p:spPr>
      </p:sp>
      <p:sp>
        <p:nvSpPr>
          <p:cNvPr id="102403" name="Rectangle 3"/>
          <p:cNvSpPr>
            <a:spLocks noGrp="1" noChangeArrowheads="1"/>
          </p:cNvSpPr>
          <p:nvPr>
            <p:ph type="body" idx="1"/>
          </p:nvPr>
        </p:nvSpPr>
        <p:spPr>
          <a:xfrm>
            <a:off x="896938" y="4687888"/>
            <a:ext cx="4924425" cy="1541462"/>
          </a:xfrm>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Rot="1" noChangeArrowheads="1" noTextEdit="1"/>
          </p:cNvSpPr>
          <p:nvPr>
            <p:ph type="sldImg"/>
          </p:nvPr>
        </p:nvSpPr>
        <p:spPr>
          <a:xfrm>
            <a:off x="892175" y="739775"/>
            <a:ext cx="4937125" cy="3702050"/>
          </a:xfrm>
          <a:ln/>
        </p:spPr>
      </p:sp>
      <p:sp>
        <p:nvSpPr>
          <p:cNvPr id="104451" name="Rectangle 3"/>
          <p:cNvSpPr>
            <a:spLocks noGrp="1" noChangeArrowheads="1"/>
          </p:cNvSpPr>
          <p:nvPr>
            <p:ph type="body" idx="1"/>
          </p:nvPr>
        </p:nvSpPr>
        <p:spPr>
          <a:xfrm>
            <a:off x="896938" y="4687888"/>
            <a:ext cx="4924425" cy="1309687"/>
          </a:xfrm>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XXX/2008</a:t>
            </a:r>
            <a:endParaRPr lang="pt-BR" smtClean="0">
              <a:latin typeface="Arial Narrow" pitchFamily="34" charset="0"/>
            </a:endParaRPr>
          </a:p>
          <a:p>
            <a:pPr algn="just"/>
            <a:r>
              <a:rPr lang="pt-BR" smtClean="0">
                <a:latin typeface="Arial Narrow" pitchFamily="34" charset="0"/>
              </a:rPr>
              <a:t>slide 3 - Valores realizados no mês em referência de cada intercâmbio. </a:t>
            </a:r>
          </a:p>
          <a:p>
            <a:pPr algn="just"/>
            <a:r>
              <a:rPr lang="pt-BR" smtClean="0">
                <a:latin typeface="Arial Narrow" pitchFamily="34" charset="0"/>
              </a:rPr>
              <a:t>Contato: Geraldo (21) 2203-9681/9141-9210.</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Rot="1" noChangeArrowheads="1" noTextEdit="1"/>
          </p:cNvSpPr>
          <p:nvPr>
            <p:ph type="sldImg"/>
          </p:nvPr>
        </p:nvSpPr>
        <p:spPr>
          <a:xfrm>
            <a:off x="892175" y="739775"/>
            <a:ext cx="4937125" cy="3702050"/>
          </a:xfrm>
          <a:ln/>
        </p:spPr>
      </p:sp>
      <p:sp>
        <p:nvSpPr>
          <p:cNvPr id="106499" name="Rectangle 3"/>
          <p:cNvSpPr>
            <a:spLocks noGrp="1" noChangeArrowheads="1"/>
          </p:cNvSpPr>
          <p:nvPr>
            <p:ph type="body" idx="1"/>
          </p:nvPr>
        </p:nvSpPr>
        <p:spPr>
          <a:xfrm>
            <a:off x="896938" y="4687888"/>
            <a:ext cx="5199062" cy="2117725"/>
          </a:xfrm>
        </p:spPr>
        <p:txBody>
          <a:bodyPr/>
          <a:lstStyle/>
          <a:p>
            <a:pPr algn="just">
              <a:lnSpc>
                <a:spcPct val="90000"/>
              </a:lnSpc>
            </a:pPr>
            <a:r>
              <a:rPr lang="pt-BR" smtClean="0">
                <a:latin typeface="Arial Narrow" pitchFamily="34" charset="0"/>
              </a:rPr>
              <a:t>Esta informação é atualizada com os dados informados pela EPE (Luiz Cláudio Orleans ou Cláudio Veloso ou Cláudio Veloso, fone: 21 3512-3128).</a:t>
            </a:r>
          </a:p>
          <a:p>
            <a:pPr algn="just">
              <a:lnSpc>
                <a:spcPct val="90000"/>
              </a:lnSpc>
            </a:pPr>
            <a:r>
              <a:rPr lang="pt-BR" smtClean="0">
                <a:latin typeface="Arial Narrow" pitchFamily="34" charset="0"/>
              </a:rPr>
              <a:t>Email: </a:t>
            </a:r>
            <a:r>
              <a:rPr lang="pt-BR" smtClean="0">
                <a:solidFill>
                  <a:srgbClr val="0000CC"/>
                </a:solidFill>
                <a:latin typeface="Arial Narrow" pitchFamily="34" charset="0"/>
              </a:rPr>
              <a:t>luiz.orleans@epe.gov.br</a:t>
            </a:r>
          </a:p>
          <a:p>
            <a:pPr algn="just">
              <a:lnSpc>
                <a:spcPct val="90000"/>
              </a:lnSpc>
            </a:pPr>
            <a:r>
              <a:rPr lang="pt-BR" smtClean="0">
                <a:latin typeface="Arial Narrow" pitchFamily="34" charset="0"/>
              </a:rPr>
              <a:t>Refere-se ao consumo de </a:t>
            </a:r>
            <a:r>
              <a:rPr lang="pt-BR" b="1" smtClean="0">
                <a:latin typeface="Arial Narrow" pitchFamily="34" charset="0"/>
              </a:rPr>
              <a:t>Carga Brasil</a:t>
            </a:r>
            <a:r>
              <a:rPr lang="pt-BR" smtClean="0">
                <a:latin typeface="Arial Narrow" pitchFamily="34" charset="0"/>
              </a:rPr>
              <a:t> com defasagem de um mês em relação ao mês de referência.</a:t>
            </a:r>
          </a:p>
          <a:p>
            <a:pPr algn="just">
              <a:lnSpc>
                <a:spcPct val="90000"/>
              </a:lnSpc>
            </a:pPr>
            <a:r>
              <a:rPr lang="pt-BR" smtClean="0">
                <a:latin typeface="Arial Narrow" pitchFamily="34" charset="0"/>
              </a:rPr>
              <a:t>O arquivo para produzir o gráfico acima é:</a:t>
            </a:r>
          </a:p>
          <a:p>
            <a:pPr algn="just">
              <a:lnSpc>
                <a:spcPct val="90000"/>
              </a:lnSpc>
            </a:pPr>
            <a:r>
              <a:rPr lang="pt-BR" b="1" smtClean="0">
                <a:latin typeface="Arial Narrow" pitchFamily="34" charset="0"/>
              </a:rPr>
              <a:t>4.1 - Mercado Consumidor de Energia Elétrica XXX_09.xls</a:t>
            </a:r>
          </a:p>
          <a:p>
            <a:pPr algn="just">
              <a:lnSpc>
                <a:spcPct val="90000"/>
              </a:lnSpc>
            </a:pPr>
            <a:endParaRPr lang="pt-BR" smtClean="0">
              <a:latin typeface="Arial Narrow" pitchFamily="34" charset="0"/>
            </a:endParaRPr>
          </a:p>
          <a:p>
            <a:pPr algn="just">
              <a:lnSpc>
                <a:spcPct val="90000"/>
              </a:lnSpc>
            </a:pPr>
            <a:r>
              <a:rPr lang="pt-BR" smtClean="0">
                <a:latin typeface="Arial Narrow" pitchFamily="34" charset="0"/>
              </a:rPr>
              <a:t>Obs.: É comum a EPE retificar os dados de meses anteriores ao mês em referência. Neste caso devem ser corrigidos.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Rot="1" noChangeArrowheads="1" noTextEdit="1"/>
          </p:cNvSpPr>
          <p:nvPr>
            <p:ph type="sldImg"/>
          </p:nvPr>
        </p:nvSpPr>
        <p:spPr>
          <a:xfrm>
            <a:off x="892175" y="739775"/>
            <a:ext cx="4937125" cy="3702050"/>
          </a:xfrm>
          <a:ln/>
        </p:spPr>
      </p:sp>
      <p:sp>
        <p:nvSpPr>
          <p:cNvPr id="108547" name="Rectangle 3"/>
          <p:cNvSpPr>
            <a:spLocks noGrp="1" noChangeArrowheads="1"/>
          </p:cNvSpPr>
          <p:nvPr>
            <p:ph type="body" idx="1"/>
          </p:nvPr>
        </p:nvSpPr>
        <p:spPr>
          <a:xfrm>
            <a:off x="896938" y="4687888"/>
            <a:ext cx="5124450" cy="4476750"/>
          </a:xfrm>
        </p:spPr>
        <p:txBody>
          <a:bodyPr/>
          <a:lstStyle/>
          <a:p>
            <a:pPr algn="just">
              <a:lnSpc>
                <a:spcPct val="90000"/>
              </a:lnSpc>
            </a:pPr>
            <a:r>
              <a:rPr lang="pt-BR" smtClean="0">
                <a:latin typeface="Arial Narrow" pitchFamily="34" charset="0"/>
              </a:rPr>
              <a:t>Estas informações são atualizadas com os dados informados pela EPE (Luiz Cláudio Orleans ou Cláudio Veloso, fone: 21 3512-3128 email: </a:t>
            </a:r>
            <a:r>
              <a:rPr lang="pt-BR" smtClean="0">
                <a:solidFill>
                  <a:srgbClr val="0000CC"/>
                </a:solidFill>
                <a:latin typeface="Arial Narrow" pitchFamily="34" charset="0"/>
              </a:rPr>
              <a:t>luiz.orleans@epe.gov.br) </a:t>
            </a:r>
            <a:r>
              <a:rPr lang="pt-BR" smtClean="0">
                <a:latin typeface="Arial Narrow" pitchFamily="34" charset="0"/>
              </a:rPr>
              <a:t>em base mensal com defasagem de um mês em relação ao mês de referência.</a:t>
            </a:r>
          </a:p>
          <a:p>
            <a:pPr algn="just">
              <a:lnSpc>
                <a:spcPct val="90000"/>
              </a:lnSpc>
            </a:pPr>
            <a:r>
              <a:rPr lang="pt-BR" smtClean="0">
                <a:latin typeface="Arial Narrow" pitchFamily="34" charset="0"/>
              </a:rPr>
              <a:t>Até o 5º dia do mês atual a DMSE (Ruy) deve encaminhar um e-mail para EPE solicitando os dados e fornecendo a demanda máxima verificada no mês anterior (ver e-mail na pasta da EPE na caixa de correio da SEE.ANÁLISE).</a:t>
            </a:r>
          </a:p>
          <a:p>
            <a:pPr>
              <a:lnSpc>
                <a:spcPct val="90000"/>
              </a:lnSpc>
            </a:pPr>
            <a:r>
              <a:rPr lang="pt-BR" smtClean="0">
                <a:latin typeface="Arial Narrow" pitchFamily="34" charset="0"/>
              </a:rPr>
              <a:t>Texto que vem sendo utilizado:</a:t>
            </a:r>
          </a:p>
          <a:p>
            <a:pPr>
              <a:lnSpc>
                <a:spcPct val="90000"/>
              </a:lnSpc>
            </a:pPr>
            <a:r>
              <a:rPr lang="pt-BR" smtClean="0">
                <a:solidFill>
                  <a:srgbClr val="003366"/>
                </a:solidFill>
                <a:latin typeface="Arial Narrow" pitchFamily="34" charset="0"/>
              </a:rPr>
              <a:t>“Prezado Luiz Cláudio,</a:t>
            </a:r>
          </a:p>
          <a:p>
            <a:pPr>
              <a:lnSpc>
                <a:spcPct val="90000"/>
              </a:lnSpc>
            </a:pPr>
            <a:r>
              <a:rPr lang="pt-BR" smtClean="0">
                <a:solidFill>
                  <a:srgbClr val="003366"/>
                </a:solidFill>
                <a:latin typeface="Arial Narrow" pitchFamily="34" charset="0"/>
              </a:rPr>
              <a:t>Encaminhamos a seguir a tabela com as informações sobre a demanda máxima coincidente do SIN:</a:t>
            </a:r>
            <a:endParaRPr lang="pt-BR" b="1"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endParaRPr lang="pt-BR" smtClean="0">
              <a:solidFill>
                <a:srgbClr val="003366"/>
              </a:solidFill>
              <a:latin typeface="Arial Narrow" pitchFamily="34" charset="0"/>
            </a:endParaRPr>
          </a:p>
          <a:p>
            <a:pPr>
              <a:lnSpc>
                <a:spcPct val="90000"/>
              </a:lnSpc>
            </a:pPr>
            <a:r>
              <a:rPr lang="pt-BR" smtClean="0">
                <a:solidFill>
                  <a:srgbClr val="003366"/>
                </a:solidFill>
                <a:latin typeface="Arial Narrow" pitchFamily="34" charset="0"/>
              </a:rPr>
              <a:t>Aproveitamos a oportunidade para solicitar os dados de mercado referentes ao mês de dezembro de 2008.”</a:t>
            </a:r>
          </a:p>
          <a:p>
            <a:pPr algn="just">
              <a:lnSpc>
                <a:spcPct val="90000"/>
              </a:lnSpc>
            </a:pPr>
            <a:r>
              <a:rPr lang="pt-BR" smtClean="0">
                <a:latin typeface="Arial Narrow" pitchFamily="34" charset="0"/>
              </a:rPr>
              <a:t>O arquivo para produzir os gráficos acima é:</a:t>
            </a:r>
          </a:p>
          <a:p>
            <a:pPr algn="just">
              <a:lnSpc>
                <a:spcPct val="90000"/>
              </a:lnSpc>
            </a:pPr>
            <a:r>
              <a:rPr lang="pt-BR" b="1" smtClean="0">
                <a:latin typeface="Arial Narrow" pitchFamily="34" charset="0"/>
              </a:rPr>
              <a:t>4.2 - Mercado Consumidor de Energia Elétrica XXX_09.xls</a:t>
            </a:r>
          </a:p>
          <a:p>
            <a:pPr algn="just">
              <a:lnSpc>
                <a:spcPct val="90000"/>
              </a:lnSpc>
            </a:pPr>
            <a:endParaRPr lang="pt-BR" smtClean="0">
              <a:latin typeface="Arial Narrow" pitchFamily="34" charset="0"/>
            </a:endParaRPr>
          </a:p>
          <a:p>
            <a:pPr algn="just">
              <a:lnSpc>
                <a:spcPct val="90000"/>
              </a:lnSpc>
            </a:pPr>
            <a:r>
              <a:rPr lang="pt-BR" smtClean="0">
                <a:latin typeface="Arial Narrow" pitchFamily="34" charset="0"/>
              </a:rPr>
              <a:t>Obs.: É comum a EPE retificar os dados de meses anteriores ao mês em referência. Neste caso devem ser corrigidos para que a coluna dos últimos doze meses reflita o valor correto.</a:t>
            </a:r>
          </a:p>
        </p:txBody>
      </p:sp>
      <p:pic>
        <p:nvPicPr>
          <p:cNvPr id="108549" name="Picture 5"/>
          <p:cNvPicPr>
            <a:picLocks noChangeAspect="1" noChangeArrowheads="1"/>
          </p:cNvPicPr>
          <p:nvPr/>
        </p:nvPicPr>
        <p:blipFill>
          <a:blip r:embed="rId3"/>
          <a:srcRect r="28395" b="12523"/>
          <a:stretch>
            <a:fillRect/>
          </a:stretch>
        </p:blipFill>
        <p:spPr bwMode="auto">
          <a:xfrm>
            <a:off x="1514475" y="6689725"/>
            <a:ext cx="3859213" cy="765175"/>
          </a:xfrm>
          <a:prstGeom prst="rect">
            <a:avLst/>
          </a:prstGeom>
          <a:noFill/>
        </p:spPr>
      </p:pic>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Rot="1" noChangeArrowheads="1" noTextEdit="1"/>
          </p:cNvSpPr>
          <p:nvPr>
            <p:ph type="sldImg"/>
          </p:nvPr>
        </p:nvSpPr>
        <p:spPr>
          <a:xfrm>
            <a:off x="892175" y="739775"/>
            <a:ext cx="4937125" cy="3702050"/>
          </a:xfrm>
          <a:ln/>
        </p:spPr>
      </p:sp>
      <p:sp>
        <p:nvSpPr>
          <p:cNvPr id="110595" name="Rectangle 3"/>
          <p:cNvSpPr>
            <a:spLocks noGrp="1" noChangeArrowheads="1"/>
          </p:cNvSpPr>
          <p:nvPr>
            <p:ph type="body" idx="1"/>
          </p:nvPr>
        </p:nvSpPr>
        <p:spPr>
          <a:xfrm>
            <a:off x="896938" y="4687888"/>
            <a:ext cx="4924425" cy="3559175"/>
          </a:xfrm>
        </p:spPr>
        <p:txBody>
          <a:bodyPr/>
          <a:lstStyle/>
          <a:p>
            <a:pPr algn="just"/>
            <a:r>
              <a:rPr lang="pt-BR" smtClean="0">
                <a:latin typeface="Arial Narrow" pitchFamily="34" charset="0"/>
              </a:rPr>
              <a:t>Esta informação é atualizada com base nos dados diários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a tabela é:</a:t>
            </a:r>
          </a:p>
          <a:p>
            <a:pPr algn="just"/>
            <a:r>
              <a:rPr lang="pt-BR" b="1" smtClean="0">
                <a:latin typeface="Arial Narrow" pitchFamily="34" charset="0"/>
              </a:rPr>
              <a:t>4.3 - Demandas Máximas Coincidentes no SIN - Diário.xls</a:t>
            </a:r>
          </a:p>
          <a:p>
            <a:pPr algn="just"/>
            <a:endParaRPr lang="pt-BR" smtClean="0">
              <a:latin typeface="Arial Narrow" pitchFamily="34" charset="0"/>
            </a:endParaRPr>
          </a:p>
          <a:p>
            <a:pPr algn="just"/>
            <a:r>
              <a:rPr lang="pt-BR" smtClean="0">
                <a:latin typeface="Arial Narrow" pitchFamily="34" charset="0"/>
              </a:rPr>
              <a:t>Obs.: Os valores apurados de recorde de cada subsistema podem ser convalidados com os dados disponibilizados na apresentação do ONS para seus conselheiros de administração - relatório:</a:t>
            </a:r>
          </a:p>
          <a:p>
            <a:pPr algn="just"/>
            <a:r>
              <a:rPr lang="pt-BR" b="1" smtClean="0">
                <a:latin typeface="Arial Narrow" pitchFamily="34" charset="0"/>
              </a:rPr>
              <a:t>Avaliação da Operação Eletroenergética do SIN no mês XXX/2009</a:t>
            </a:r>
          </a:p>
          <a:p>
            <a:pPr algn="just"/>
            <a:r>
              <a:rPr lang="pt-BR" smtClean="0">
                <a:latin typeface="Arial Narrow" pitchFamily="34" charset="0"/>
              </a:rPr>
              <a:t>slide 5 - DEMANDA INSTANTÂNEA  - RECORDES. </a:t>
            </a:r>
          </a:p>
          <a:p>
            <a:pPr algn="just"/>
            <a:endParaRPr lang="pt-BR" smtClean="0">
              <a:latin typeface="Arial Narrow" pitchFamily="34" charset="0"/>
            </a:endParaRP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Rot="1" noChangeArrowheads="1" noTextEdit="1"/>
          </p:cNvSpPr>
          <p:nvPr>
            <p:ph type="sldImg"/>
          </p:nvPr>
        </p:nvSpPr>
        <p:spPr>
          <a:xfrm>
            <a:off x="892175" y="739775"/>
            <a:ext cx="4937125" cy="3702050"/>
          </a:xfrm>
          <a:ln/>
        </p:spPr>
      </p:sp>
      <p:sp>
        <p:nvSpPr>
          <p:cNvPr id="112643" name="Rectangle 3"/>
          <p:cNvSpPr>
            <a:spLocks noGrp="1" noChangeArrowheads="1"/>
          </p:cNvSpPr>
          <p:nvPr>
            <p:ph type="body" idx="1"/>
          </p:nvPr>
        </p:nvSpPr>
        <p:spPr>
          <a:xfrm>
            <a:off x="696913" y="4687888"/>
            <a:ext cx="5470525" cy="1901825"/>
          </a:xfrm>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o gráfico é</a:t>
            </a:r>
          </a:p>
          <a:p>
            <a:pPr algn="just"/>
            <a:r>
              <a:rPr lang="pt-BR" b="1" smtClean="0">
                <a:latin typeface="Arial Narrow" pitchFamily="34" charset="0"/>
              </a:rPr>
              <a:t>4.3 - Demandas Máximas Coincidentes no SIN - Quinta Feira XXX_09.xls</a:t>
            </a: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Rot="1" noChangeArrowheads="1" noTextEdit="1"/>
          </p:cNvSpPr>
          <p:nvPr>
            <p:ph type="sldImg"/>
          </p:nvPr>
        </p:nvSpPr>
        <p:spPr>
          <a:xfrm>
            <a:off x="892175" y="739775"/>
            <a:ext cx="4937125" cy="3702050"/>
          </a:xfrm>
          <a:ln/>
        </p:spPr>
      </p:sp>
      <p:sp>
        <p:nvSpPr>
          <p:cNvPr id="114691" name="Rectangle 3"/>
          <p:cNvSpPr>
            <a:spLocks noGrp="1" noChangeArrowheads="1"/>
          </p:cNvSpPr>
          <p:nvPr>
            <p:ph type="body" idx="1"/>
          </p:nvPr>
        </p:nvSpPr>
        <p:spPr>
          <a:xfrm>
            <a:off x="696913" y="4687888"/>
            <a:ext cx="5470525" cy="2046287"/>
          </a:xfrm>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o gráfico é</a:t>
            </a:r>
          </a:p>
          <a:p>
            <a:pPr algn="just"/>
            <a:r>
              <a:rPr lang="pt-BR" b="1" smtClean="0">
                <a:latin typeface="Arial Narrow" pitchFamily="34" charset="0"/>
              </a:rPr>
              <a:t>4.3 - Demandas Máximas Coincidentes no SIN - Quinta Feira XXX_09.xls</a:t>
            </a: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Rot="1" noChangeArrowheads="1" noTextEdit="1"/>
          </p:cNvSpPr>
          <p:nvPr>
            <p:ph type="sldImg"/>
          </p:nvPr>
        </p:nvSpPr>
        <p:spPr>
          <a:xfrm>
            <a:off x="892175" y="739775"/>
            <a:ext cx="4937125" cy="3702050"/>
          </a:xfrm>
          <a:ln/>
        </p:spPr>
      </p:sp>
      <p:sp>
        <p:nvSpPr>
          <p:cNvPr id="151555" name="Rectangle 3"/>
          <p:cNvSpPr>
            <a:spLocks noGrp="1" noChangeArrowheads="1"/>
          </p:cNvSpPr>
          <p:nvPr>
            <p:ph type="body" idx="1"/>
          </p:nvPr>
        </p:nvSpPr>
        <p:spPr>
          <a:xfrm>
            <a:off x="696913" y="4687888"/>
            <a:ext cx="5470525" cy="1901825"/>
          </a:xfrm>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Demanda Máxima Instantânea em MW.</a:t>
            </a:r>
          </a:p>
          <a:p>
            <a:pPr algn="just"/>
            <a:r>
              <a:rPr lang="pt-BR" smtClean="0">
                <a:latin typeface="Arial Narrow" pitchFamily="34" charset="0"/>
              </a:rPr>
              <a:t>O arquivo para produzir o gráfico é</a:t>
            </a:r>
          </a:p>
          <a:p>
            <a:pPr algn="just"/>
            <a:r>
              <a:rPr lang="pt-BR" b="1" smtClean="0">
                <a:latin typeface="Arial Narrow" pitchFamily="34" charset="0"/>
              </a:rPr>
              <a:t>4.3 - Demandas Máximas Coincidentes no SIN - Quinta Feira XXX_09.xls</a:t>
            </a:r>
            <a:r>
              <a:rPr lang="pt-BR" smtClean="0">
                <a:latin typeface="Arial Narrow" pitchFamily="34" charset="0"/>
              </a:rPr>
              <a:t> </a:t>
            </a:r>
          </a:p>
          <a:p>
            <a:pPr algn="just"/>
            <a:r>
              <a:rPr lang="pt-BR" smtClean="0">
                <a:latin typeface="Arial Narrow" pitchFamily="34" charset="0"/>
              </a:rPr>
              <a:t>Assuntos relacionados a estes dados podem ser esclarecidos com o CNOS: Maria 3362-5273 ou Otacy 3362-5235.</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xfrm>
            <a:off x="892175" y="739775"/>
            <a:ext cx="4937125" cy="3702050"/>
          </a:xfrm>
          <a:ln/>
        </p:spPr>
      </p:sp>
      <p:sp>
        <p:nvSpPr>
          <p:cNvPr id="81923" name="Rectangle 3"/>
          <p:cNvSpPr>
            <a:spLocks noGrp="1" noChangeArrowheads="1"/>
          </p:cNvSpPr>
          <p:nvPr>
            <p:ph type="body" idx="1"/>
          </p:nvPr>
        </p:nvSpPr>
        <p:spPr>
          <a:xfrm>
            <a:off x="896938" y="4687888"/>
            <a:ext cx="4924425" cy="750887"/>
          </a:xfrm>
        </p:spPr>
        <p:txBody>
          <a:bodyPr/>
          <a:lstStyle/>
          <a:p>
            <a:pPr algn="just"/>
            <a:r>
              <a:rPr lang="pt-BR" smtClean="0">
                <a:latin typeface="Arial Narrow" pitchFamily="34" charset="0"/>
              </a:rPr>
              <a:t>Após a elaboração do Boletim verificar se houve alteração de paginação ou inclusão de novo item.</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Rot="1" noChangeArrowheads="1" noTextEdit="1"/>
          </p:cNvSpPr>
          <p:nvPr>
            <p:ph type="sldImg"/>
          </p:nvPr>
        </p:nvSpPr>
        <p:spPr>
          <a:xfrm>
            <a:off x="892175" y="739775"/>
            <a:ext cx="4937125" cy="3702050"/>
          </a:xfrm>
          <a:ln/>
        </p:spPr>
      </p:sp>
      <p:sp>
        <p:nvSpPr>
          <p:cNvPr id="116739" name="Rectangle 3"/>
          <p:cNvSpPr>
            <a:spLocks noGrp="1" noChangeArrowheads="1"/>
          </p:cNvSpPr>
          <p:nvPr>
            <p:ph type="body" idx="1"/>
          </p:nvPr>
        </p:nvSpPr>
        <p:spPr>
          <a:xfrm>
            <a:off x="766763" y="4687888"/>
            <a:ext cx="5184775" cy="1773237"/>
          </a:xfrm>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XXX/2009</a:t>
            </a:r>
            <a:endParaRPr lang="pt-BR" smtClean="0">
              <a:latin typeface="Arial Narrow" pitchFamily="34" charset="0"/>
            </a:endParaRPr>
          </a:p>
          <a:p>
            <a:pPr algn="just"/>
            <a:r>
              <a:rPr lang="pt-BR" smtClean="0">
                <a:latin typeface="Arial Narrow" pitchFamily="34" charset="0"/>
              </a:rPr>
              <a:t>slide 12 (ou slide 13) - Valores acumulados de Geração Verificada no ano até o mês em referência. Contato: Geraldo (21) 2203-9681/9141-9210.</a:t>
            </a:r>
          </a:p>
          <a:p>
            <a:pPr algn="just"/>
            <a:r>
              <a:rPr lang="pt-BR" smtClean="0">
                <a:latin typeface="Arial Narrow" pitchFamily="34" charset="0"/>
              </a:rPr>
              <a:t>O arquivo para produzir a tabela é:</a:t>
            </a:r>
          </a:p>
          <a:p>
            <a:pPr algn="just"/>
            <a:r>
              <a:rPr lang="pt-BR" b="1" smtClean="0">
                <a:latin typeface="Arial Narrow" pitchFamily="34" charset="0"/>
              </a:rPr>
              <a:t>4.4 e 4.5 - Geração de Energia Elétrica por Fonte XXX_09.xls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Rot="1" noChangeArrowheads="1" noTextEdit="1"/>
          </p:cNvSpPr>
          <p:nvPr>
            <p:ph type="sldImg"/>
          </p:nvPr>
        </p:nvSpPr>
        <p:spPr>
          <a:xfrm>
            <a:off x="892175" y="739775"/>
            <a:ext cx="4937125" cy="3702050"/>
          </a:xfrm>
          <a:ln/>
        </p:spPr>
      </p:sp>
      <p:sp>
        <p:nvSpPr>
          <p:cNvPr id="118787" name="Rectangle 3"/>
          <p:cNvSpPr>
            <a:spLocks noGrp="1" noChangeArrowheads="1"/>
          </p:cNvSpPr>
          <p:nvPr>
            <p:ph type="body" idx="1"/>
          </p:nvPr>
        </p:nvSpPr>
        <p:spPr>
          <a:xfrm>
            <a:off x="766763" y="4687888"/>
            <a:ext cx="5184775" cy="2632075"/>
          </a:xfrm>
        </p:spPr>
        <p:txBody>
          <a:bodyPr/>
          <a:lstStyle/>
          <a:p>
            <a:pPr algn="just"/>
            <a:r>
              <a:rPr lang="pt-BR" smtClean="0">
                <a:latin typeface="Arial Narrow" pitchFamily="34" charset="0"/>
              </a:rPr>
              <a:t>Esta informação é atualizada com os dados disponibilizados no site da ELETROBRAS (</a:t>
            </a:r>
            <a:r>
              <a:rPr lang="pt-BR" u="sng" smtClean="0">
                <a:solidFill>
                  <a:srgbClr val="0000FF"/>
                </a:solidFill>
                <a:latin typeface="Arial Narrow" pitchFamily="34" charset="0"/>
              </a:rPr>
              <a:t>http://www.eletrobras.gov.br/</a:t>
            </a:r>
            <a:r>
              <a:rPr lang="pt-BR" smtClean="0">
                <a:latin typeface="Arial Narrow" pitchFamily="34" charset="0"/>
              </a:rPr>
              <a:t> item Áreas de atuação, subitem Geração, item Sistemas Isolados, item Operação, itens Acompanhamento da Operação 2009 (geração térmica) e Acompanhamento da Geração hidráulica 2009.</a:t>
            </a:r>
          </a:p>
          <a:p>
            <a:pPr algn="just"/>
            <a:r>
              <a:rPr lang="pt-BR" smtClean="0">
                <a:latin typeface="Arial Narrow" pitchFamily="34" charset="0"/>
              </a:rPr>
              <a:t>É feito o download destes arquivos gerando:</a:t>
            </a:r>
          </a:p>
          <a:p>
            <a:pPr algn="just">
              <a:buFontTx/>
              <a:buChar char="•"/>
            </a:pPr>
            <a:r>
              <a:rPr lang="pt-BR" smtClean="0">
                <a:latin typeface="Arial Narrow" pitchFamily="34" charset="0"/>
              </a:rPr>
              <a:t> ELETROBRAS Acompanhamento da Geração Térmica 2008.pdf</a:t>
            </a:r>
          </a:p>
          <a:p>
            <a:pPr algn="just">
              <a:buFontTx/>
              <a:buChar char="•"/>
            </a:pPr>
            <a:r>
              <a:rPr lang="pt-BR" smtClean="0">
                <a:latin typeface="Arial Narrow" pitchFamily="34" charset="0"/>
              </a:rPr>
              <a:t> ELETROBRAS Acompanhamento da Geração Hidráulica 2008.pdf</a:t>
            </a:r>
          </a:p>
          <a:p>
            <a:pPr algn="just"/>
            <a:r>
              <a:rPr lang="pt-BR" smtClean="0">
                <a:latin typeface="Arial Narrow" pitchFamily="34" charset="0"/>
              </a:rPr>
              <a:t>O arquivo para produzir a tabela é:</a:t>
            </a:r>
          </a:p>
          <a:p>
            <a:pPr algn="just"/>
            <a:r>
              <a:rPr lang="pt-BR" b="1" smtClean="0">
                <a:latin typeface="Arial Narrow" pitchFamily="34" charset="0"/>
              </a:rPr>
              <a:t>4.4 e 4.5 - Geração de Energia Elétrica por Fonte XXX_09.xls</a:t>
            </a:r>
          </a:p>
          <a:p>
            <a:pPr algn="just"/>
            <a:r>
              <a:rPr lang="pt-BR" smtClean="0">
                <a:latin typeface="Arial Narrow" pitchFamily="34" charset="0"/>
              </a:rPr>
              <a:t>O contato na ELETROBRAS pode ser feito com: engº Navega 21 2514-6218 ou engº Marco Escarlate 21 2514-6130.</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Rot="1" noChangeArrowheads="1" noTextEdit="1"/>
          </p:cNvSpPr>
          <p:nvPr>
            <p:ph type="sldImg"/>
          </p:nvPr>
        </p:nvSpPr>
        <p:spPr>
          <a:xfrm>
            <a:off x="892175" y="739775"/>
            <a:ext cx="4937125" cy="3702050"/>
          </a:xfrm>
          <a:ln/>
        </p:spPr>
      </p:sp>
      <p:sp>
        <p:nvSpPr>
          <p:cNvPr id="146435" name="Rectangle 3"/>
          <p:cNvSpPr>
            <a:spLocks noGrp="1" noChangeArrowheads="1"/>
          </p:cNvSpPr>
          <p:nvPr>
            <p:ph type="body" idx="1"/>
          </p:nvPr>
        </p:nvSpPr>
        <p:spPr>
          <a:xfrm>
            <a:off x="766763" y="4687888"/>
            <a:ext cx="5184775" cy="1955800"/>
          </a:xfrm>
        </p:spPr>
        <p:txBody>
          <a:bodyPr/>
          <a:lstStyle/>
          <a:p>
            <a:r>
              <a:rPr lang="pt-BR" smtClean="0">
                <a:latin typeface="Arial Narrow" pitchFamily="34" charset="0"/>
              </a:rPr>
              <a:t>Esta informação é atualizada com os dados do Boletim Informativo Operações dos Agentes na CCEE que está disponibilizado no site da CCEE: </a:t>
            </a:r>
            <a:r>
              <a:rPr lang="pt-BR" u="sng" smtClean="0">
                <a:solidFill>
                  <a:srgbClr val="000066"/>
                </a:solidFill>
                <a:latin typeface="Arial Narrow" pitchFamily="34" charset="0"/>
              </a:rPr>
              <a:t>www.ccee.org.br</a:t>
            </a:r>
            <a:r>
              <a:rPr lang="pt-BR" smtClean="0">
                <a:solidFill>
                  <a:srgbClr val="000066"/>
                </a:solidFill>
                <a:latin typeface="Arial Narrow" pitchFamily="34" charset="0"/>
              </a:rPr>
              <a:t> </a:t>
            </a:r>
            <a:r>
              <a:rPr lang="pt-BR" sz="1000" smtClean="0">
                <a:solidFill>
                  <a:schemeClr val="accent2"/>
                </a:solidFill>
                <a:latin typeface="Arial Narrow" pitchFamily="34" charset="0"/>
              </a:rPr>
              <a:t>=&gt; Comercialização de Energia =&gt; Monitoramento do Mercado =&gt; Resultados =&gt; Boletim Informativo - Operações dos Agentes na CCEE (para o mês vigente). </a:t>
            </a:r>
            <a:r>
              <a:rPr lang="pt-BR" smtClean="0">
                <a:latin typeface="Arial Narrow" pitchFamily="34" charset="0"/>
              </a:rPr>
              <a:t>O contato na CCEE é César Pereira, fones (11) 3175-6208, (11) 3175-6625, email: </a:t>
            </a:r>
            <a:r>
              <a:rPr lang="pt-BR" smtClean="0">
                <a:solidFill>
                  <a:srgbClr val="0000FF"/>
                </a:solidFill>
                <a:latin typeface="Arial Narrow" pitchFamily="34" charset="0"/>
              </a:rPr>
              <a:t>cesar.pereira@ccee.org.br</a:t>
            </a:r>
            <a:endParaRPr lang="pt-BR" smtClean="0">
              <a:latin typeface="Arial Narrow" pitchFamily="34" charset="0"/>
            </a:endParaRPr>
          </a:p>
          <a:p>
            <a:r>
              <a:rPr lang="pt-BR" smtClean="0">
                <a:latin typeface="Arial Narrow" pitchFamily="34" charset="0"/>
              </a:rPr>
              <a:t>O arquivo para produzir estes gráficos é:</a:t>
            </a:r>
          </a:p>
          <a:p>
            <a:r>
              <a:rPr lang="pt-BR" b="1" smtClean="0">
                <a:latin typeface="Arial Narrow" pitchFamily="34" charset="0"/>
              </a:rPr>
              <a:t>5 - Encargos Setoriais XXX_09.xls</a:t>
            </a:r>
            <a:r>
              <a:rPr lang="pt-BR" smtClean="0">
                <a:latin typeface="Arial Narrow" pitchFamily="34" charset="0"/>
              </a:rPr>
              <a:t>.</a:t>
            </a:r>
          </a:p>
          <a:p>
            <a:r>
              <a:rPr lang="pt-BR" smtClean="0">
                <a:latin typeface="Arial Narrow" pitchFamily="34" charset="0"/>
              </a:rPr>
              <a:t>Obs.: Deve-se observar se houve retificação dos dados de meses anteriores ao mês em referência. Neste caso devem ser corrigidos.</a:t>
            </a:r>
          </a:p>
          <a:p>
            <a:endParaRPr lang="pt-BR" smtClean="0">
              <a:solidFill>
                <a:srgbClr val="0000FF"/>
              </a:solidFill>
              <a:latin typeface="Arial Narrow"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Rot="1" noChangeArrowheads="1" noTextEdit="1"/>
          </p:cNvSpPr>
          <p:nvPr>
            <p:ph type="sldImg"/>
          </p:nvPr>
        </p:nvSpPr>
        <p:spPr>
          <a:xfrm>
            <a:off x="892175" y="739775"/>
            <a:ext cx="4937125" cy="3702050"/>
          </a:xfrm>
          <a:ln/>
        </p:spPr>
      </p:sp>
      <p:sp>
        <p:nvSpPr>
          <p:cNvPr id="148483" name="Rectangle 3"/>
          <p:cNvSpPr>
            <a:spLocks noGrp="1" noChangeArrowheads="1"/>
          </p:cNvSpPr>
          <p:nvPr>
            <p:ph type="body" idx="1"/>
          </p:nvPr>
        </p:nvSpPr>
        <p:spPr>
          <a:xfrm>
            <a:off x="766763" y="4687888"/>
            <a:ext cx="5184775" cy="2271712"/>
          </a:xfrm>
        </p:spPr>
        <p:txBody>
          <a:bodyPr/>
          <a:lstStyle/>
          <a:p>
            <a:pPr algn="just">
              <a:lnSpc>
                <a:spcPct val="90000"/>
              </a:lnSpc>
            </a:pPr>
            <a:r>
              <a:rPr lang="pt-BR" smtClean="0">
                <a:latin typeface="Arial Narrow" pitchFamily="34" charset="0"/>
              </a:rPr>
              <a:t>Esta informação é atualizada com os dados informados pelos Agentes conforme a seguir:</a:t>
            </a:r>
          </a:p>
          <a:p>
            <a:pPr algn="just">
              <a:lnSpc>
                <a:spcPct val="90000"/>
              </a:lnSpc>
              <a:buFontTx/>
              <a:buChar char="•"/>
            </a:pPr>
            <a:r>
              <a:rPr lang="pt-BR" smtClean="0">
                <a:latin typeface="Arial Narrow" pitchFamily="34" charset="0"/>
              </a:rPr>
              <a:t> COPEL (UTE Figueira) com Vilto Matsunaga ou Joel. Fone: (41) 3331-2443. Email: </a:t>
            </a:r>
            <a:r>
              <a:rPr lang="pt-BR" u="sng" smtClean="0">
                <a:solidFill>
                  <a:srgbClr val="0000FF"/>
                </a:solidFill>
                <a:latin typeface="Arial Narrow" pitchFamily="34" charset="0"/>
              </a:rPr>
              <a:t>viltomatsunaga@copel.com</a:t>
            </a:r>
          </a:p>
          <a:p>
            <a:pPr algn="just">
              <a:lnSpc>
                <a:spcPct val="90000"/>
              </a:lnSpc>
              <a:buFontTx/>
              <a:buChar char="•"/>
            </a:pPr>
            <a:r>
              <a:rPr lang="pt-BR" smtClean="0">
                <a:latin typeface="Arial Narrow" pitchFamily="34" charset="0"/>
              </a:rPr>
              <a:t> CGTEE (UTEs São Jerônimo e Presidente Médici) com Carlos Fernando Ott ou Élvio. Fone: (51) 3287-1649. Email: </a:t>
            </a:r>
            <a:r>
              <a:rPr lang="pt-BR" u="sng" smtClean="0">
                <a:solidFill>
                  <a:srgbClr val="0000FF"/>
                </a:solidFill>
                <a:latin typeface="Arial Narrow" pitchFamily="34" charset="0"/>
              </a:rPr>
              <a:t>cott@cgtee.gov.br</a:t>
            </a:r>
          </a:p>
          <a:p>
            <a:pPr algn="just">
              <a:lnSpc>
                <a:spcPct val="90000"/>
              </a:lnSpc>
              <a:buFontTx/>
              <a:buChar char="•"/>
            </a:pPr>
            <a:r>
              <a:rPr lang="pt-BR" smtClean="0">
                <a:latin typeface="Arial Narrow" pitchFamily="34" charset="0"/>
              </a:rPr>
              <a:t> TRACTEBEL (UTEs Complexo Jorge Lacerda e Charqueadas) com José Vicente. Fone: (48) 3221-7342. Email: </a:t>
            </a:r>
            <a:r>
              <a:rPr lang="pt-BR" u="sng" smtClean="0">
                <a:solidFill>
                  <a:srgbClr val="0000FF"/>
                </a:solidFill>
                <a:latin typeface="Arial Narrow" pitchFamily="34" charset="0"/>
              </a:rPr>
              <a:t>jvicente@tractebelenergia.com.br</a:t>
            </a:r>
          </a:p>
          <a:p>
            <a:pPr>
              <a:lnSpc>
                <a:spcPct val="90000"/>
              </a:lnSpc>
            </a:pPr>
            <a:endParaRPr lang="pt-BR" smtClean="0">
              <a:latin typeface="Arial Narrow" pitchFamily="34" charset="0"/>
            </a:endParaRPr>
          </a:p>
          <a:p>
            <a:pPr>
              <a:lnSpc>
                <a:spcPct val="90000"/>
              </a:lnSpc>
            </a:pPr>
            <a:r>
              <a:rPr lang="pt-BR" smtClean="0">
                <a:latin typeface="Arial Narrow" pitchFamily="34" charset="0"/>
              </a:rPr>
              <a:t>O arquivo para produzir estes gráficos é:</a:t>
            </a:r>
          </a:p>
          <a:p>
            <a:pPr>
              <a:lnSpc>
                <a:spcPct val="90000"/>
              </a:lnSpc>
            </a:pPr>
            <a:r>
              <a:rPr lang="pt-BR" b="1" smtClean="0">
                <a:latin typeface="Arial Narrow" pitchFamily="34" charset="0"/>
              </a:rPr>
              <a:t>6.1 - Consumo de Carvão XXX_09.xls</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Rot="1" noChangeArrowheads="1" noTextEdit="1"/>
          </p:cNvSpPr>
          <p:nvPr>
            <p:ph type="sldImg"/>
          </p:nvPr>
        </p:nvSpPr>
        <p:spPr>
          <a:xfrm>
            <a:off x="892175" y="739775"/>
            <a:ext cx="4937125" cy="3702050"/>
          </a:xfrm>
          <a:ln/>
        </p:spPr>
      </p:sp>
      <p:sp>
        <p:nvSpPr>
          <p:cNvPr id="153606" name="Rectangle 6"/>
          <p:cNvSpPr>
            <a:spLocks noGrp="1" noChangeArrowheads="1"/>
          </p:cNvSpPr>
          <p:nvPr>
            <p:ph type="body" idx="1"/>
          </p:nvPr>
        </p:nvSpPr>
        <p:spPr>
          <a:xfrm>
            <a:off x="766763" y="4687888"/>
            <a:ext cx="5184775" cy="2316162"/>
          </a:xfrm>
          <a:noFill/>
          <a:ln/>
        </p:spPr>
        <p:txBody>
          <a:bodyPr/>
          <a:lstStyle/>
          <a:p>
            <a:pPr algn="just"/>
            <a:r>
              <a:rPr lang="pt-BR" smtClean="0">
                <a:latin typeface="Arial Narrow" pitchFamily="34" charset="0"/>
              </a:rPr>
              <a:t>Esta informação é atualizada com os dados disponibilizados no site da ELETROBRAS (</a:t>
            </a:r>
            <a:r>
              <a:rPr lang="pt-BR" u="sng" smtClean="0">
                <a:solidFill>
                  <a:srgbClr val="0000FF"/>
                </a:solidFill>
                <a:latin typeface="Arial Narrow" pitchFamily="34" charset="0"/>
              </a:rPr>
              <a:t>http://www.eletrobras.gov.br</a:t>
            </a:r>
            <a:r>
              <a:rPr lang="pt-BR" u="sng" smtClean="0">
                <a:latin typeface="Arial Narrow" pitchFamily="34" charset="0"/>
              </a:rPr>
              <a:t>/</a:t>
            </a:r>
            <a:r>
              <a:rPr lang="pt-BR" smtClean="0">
                <a:latin typeface="Arial Narrow" pitchFamily="34" charset="0"/>
              </a:rPr>
              <a:t> </a:t>
            </a:r>
            <a:r>
              <a:rPr lang="pt-BR" smtClean="0">
                <a:solidFill>
                  <a:srgbClr val="0000FF"/>
                </a:solidFill>
                <a:latin typeface="Arial Narrow" pitchFamily="34" charset="0"/>
              </a:rPr>
              <a:t>=&gt; </a:t>
            </a:r>
            <a:r>
              <a:rPr lang="pt-BR" sz="1000" smtClean="0">
                <a:solidFill>
                  <a:srgbClr val="0000FF"/>
                </a:solidFill>
                <a:latin typeface="Arial Narrow" pitchFamily="34" charset="0"/>
              </a:rPr>
              <a:t>Áreas de atuação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Geração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Sistemas Isolados </a:t>
            </a:r>
            <a:r>
              <a:rPr lang="pt-BR" smtClean="0">
                <a:solidFill>
                  <a:srgbClr val="0000FF"/>
                </a:solidFill>
                <a:latin typeface="Arial Narrow" pitchFamily="34" charset="0"/>
              </a:rPr>
              <a:t>=&gt; </a:t>
            </a:r>
            <a:r>
              <a:rPr lang="pt-BR" sz="1000" smtClean="0">
                <a:solidFill>
                  <a:srgbClr val="0000FF"/>
                </a:solidFill>
                <a:latin typeface="Arial Narrow" pitchFamily="34" charset="0"/>
              </a:rPr>
              <a:t>Operação, itens: Acompanhamento da Operação 2009 (geração térmica) e Acompanhamento da Geração hidráulica 2009</a:t>
            </a:r>
            <a:r>
              <a:rPr lang="pt-BR" smtClean="0">
                <a:latin typeface="Arial Narrow" pitchFamily="34" charset="0"/>
              </a:rPr>
              <a:t>.</a:t>
            </a:r>
          </a:p>
          <a:p>
            <a:pPr algn="just"/>
            <a:r>
              <a:rPr lang="pt-BR" smtClean="0">
                <a:latin typeface="Arial Narrow" pitchFamily="34" charset="0"/>
              </a:rPr>
              <a:t>O arquivo para produzir a tabela é:</a:t>
            </a:r>
          </a:p>
          <a:p>
            <a:pPr algn="just"/>
            <a:r>
              <a:rPr lang="pt-BR" b="1" smtClean="0">
                <a:latin typeface="Arial Narrow" pitchFamily="34" charset="0"/>
              </a:rPr>
              <a:t>6.2 - Consumo de Combustíveis dos Sistemas Isolados XXX_09.xls</a:t>
            </a:r>
          </a:p>
          <a:p>
            <a:pPr algn="just"/>
            <a:r>
              <a:rPr lang="pt-BR" smtClean="0">
                <a:latin typeface="Arial Narrow" pitchFamily="34" charset="0"/>
              </a:rPr>
              <a:t>O contato na ELETROBRAS pode ser feito com: engº Navega 21 2514-6218 ou engº Marco Escarlate 21 2514-6130.</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Rot="1" noChangeArrowheads="1" noTextEdit="1"/>
          </p:cNvSpPr>
          <p:nvPr>
            <p:ph type="sldImg"/>
          </p:nvPr>
        </p:nvSpPr>
        <p:spPr>
          <a:xfrm>
            <a:off x="892175" y="739775"/>
            <a:ext cx="4937125" cy="3702050"/>
          </a:xfrm>
          <a:ln/>
        </p:spPr>
      </p:sp>
      <p:sp>
        <p:nvSpPr>
          <p:cNvPr id="120835" name="Rectangle 3"/>
          <p:cNvSpPr>
            <a:spLocks noGrp="1" noChangeArrowheads="1"/>
          </p:cNvSpPr>
          <p:nvPr>
            <p:ph type="body" idx="1"/>
          </p:nvPr>
        </p:nvSpPr>
        <p:spPr>
          <a:xfrm>
            <a:off x="896938" y="4687888"/>
            <a:ext cx="4924425" cy="2333625"/>
          </a:xfrm>
        </p:spPr>
        <p:txBody>
          <a:bodyPr/>
          <a:lstStyle/>
          <a:p>
            <a:pPr algn="just"/>
            <a:r>
              <a:rPr lang="pt-BR" smtClean="0">
                <a:latin typeface="Arial Narrow" pitchFamily="34" charset="0"/>
              </a:rPr>
              <a:t>Esta informação é atualizada com os dados disponibilizados no site da ANEEL: </a:t>
            </a:r>
            <a:r>
              <a:rPr lang="pt-BR" u="sng" smtClean="0">
                <a:solidFill>
                  <a:srgbClr val="0033CC"/>
                </a:solidFill>
                <a:latin typeface="Arial Narrow" pitchFamily="34" charset="0"/>
              </a:rPr>
              <a:t>http://www.aneel.gov.br/  </a:t>
            </a:r>
            <a:r>
              <a:rPr lang="pt-BR" sz="1000" smtClean="0">
                <a:solidFill>
                  <a:srgbClr val="0000FF"/>
                </a:solidFill>
                <a:latin typeface="Arial Narrow" pitchFamily="34" charset="0"/>
              </a:rPr>
              <a:t>=&gt; Informações Técnicas </a:t>
            </a:r>
            <a:r>
              <a:rPr lang="pt-BR" smtClean="0">
                <a:solidFill>
                  <a:srgbClr val="0000FF"/>
                </a:solidFill>
                <a:latin typeface="Arial Narrow" pitchFamily="34" charset="0"/>
              </a:rPr>
              <a:t>=&gt; </a:t>
            </a:r>
            <a:r>
              <a:rPr lang="pt-BR" sz="1000" smtClean="0">
                <a:solidFill>
                  <a:srgbClr val="0000FF"/>
                </a:solidFill>
                <a:latin typeface="Arial Narrow" pitchFamily="34" charset="0"/>
              </a:rPr>
              <a:t>Banco de Informações de Geração </a:t>
            </a:r>
            <a:r>
              <a:rPr lang="pt-BR" smtClean="0">
                <a:solidFill>
                  <a:srgbClr val="0000FF"/>
                </a:solidFill>
                <a:latin typeface="Arial Narrow" pitchFamily="34" charset="0"/>
              </a:rPr>
              <a:t>=&gt; </a:t>
            </a:r>
            <a:r>
              <a:rPr lang="pt-BR" sz="1000" smtClean="0">
                <a:solidFill>
                  <a:srgbClr val="0000FF"/>
                </a:solidFill>
                <a:latin typeface="Arial Narrow" pitchFamily="34" charset="0"/>
              </a:rPr>
              <a:t> Capacidade Geração Brasil </a:t>
            </a:r>
            <a:r>
              <a:rPr lang="pt-BR" smtClean="0">
                <a:solidFill>
                  <a:srgbClr val="0000FF"/>
                </a:solidFill>
                <a:latin typeface="Arial Narrow" pitchFamily="34" charset="0"/>
              </a:rPr>
              <a:t>=&gt; </a:t>
            </a:r>
            <a:r>
              <a:rPr lang="pt-BR" sz="1000" smtClean="0">
                <a:solidFill>
                  <a:srgbClr val="0000FF"/>
                </a:solidFill>
                <a:latin typeface="Arial Narrow" pitchFamily="34" charset="0"/>
              </a:rPr>
              <a:t>Empreendimentos em Operação</a:t>
            </a:r>
            <a:r>
              <a:rPr lang="pt-BR" smtClean="0">
                <a:latin typeface="Arial Narrow" pitchFamily="34" charset="0"/>
              </a:rPr>
              <a:t>. </a:t>
            </a:r>
          </a:p>
          <a:p>
            <a:pPr algn="just"/>
            <a:r>
              <a:rPr lang="pt-BR" smtClean="0">
                <a:latin typeface="Arial Narrow" pitchFamily="34" charset="0"/>
              </a:rPr>
              <a:t>O arquivo para produzir a tabela é:</a:t>
            </a:r>
          </a:p>
          <a:p>
            <a:pPr algn="just"/>
            <a:r>
              <a:rPr lang="pt-BR" b="1" smtClean="0">
                <a:latin typeface="Arial Narrow" pitchFamily="34" charset="0"/>
              </a:rPr>
              <a:t>7 - Matriz de Energia Elétrica XXX_09.xls</a:t>
            </a:r>
            <a:r>
              <a:rPr lang="pt-BR" smtClean="0">
                <a:latin typeface="Arial Narrow" pitchFamily="34" charset="0"/>
              </a:rPr>
              <a:t>;</a:t>
            </a:r>
          </a:p>
          <a:p>
            <a:pPr algn="just"/>
            <a:r>
              <a:rPr lang="pt-BR" smtClean="0">
                <a:latin typeface="Arial Narrow" pitchFamily="34" charset="0"/>
              </a:rPr>
              <a:t>e a página da ANEEL fica registrada no arquivo:</a:t>
            </a:r>
          </a:p>
          <a:p>
            <a:pPr algn="just"/>
            <a:r>
              <a:rPr lang="pt-BR" b="1" smtClean="0">
                <a:latin typeface="Arial Narrow" pitchFamily="34" charset="0"/>
              </a:rPr>
              <a:t>7 - Matriz de Energia Elétrica XXX_09 - ANEEL.doc</a:t>
            </a:r>
          </a:p>
          <a:p>
            <a:pPr algn="just"/>
            <a:r>
              <a:rPr lang="pt-BR" smtClean="0">
                <a:latin typeface="Arial Narrow" pitchFamily="34" charset="0"/>
              </a:rPr>
              <a:t>Para esclarecimentos o contato na ANEEL é o Rômulo: (61) 2192 8758/ 2192 8542, romulo@aneel.gov.br</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Rot="1" noChangeArrowheads="1" noTextEdit="1"/>
          </p:cNvSpPr>
          <p:nvPr>
            <p:ph type="sldImg"/>
          </p:nvPr>
        </p:nvSpPr>
        <p:spPr>
          <a:xfrm>
            <a:off x="892175" y="739775"/>
            <a:ext cx="4937125" cy="3702050"/>
          </a:xfrm>
          <a:ln/>
        </p:spPr>
      </p:sp>
      <p:sp>
        <p:nvSpPr>
          <p:cNvPr id="122887" name="Rectangle 7"/>
          <p:cNvSpPr>
            <a:spLocks noGrp="1" noChangeArrowheads="1"/>
          </p:cNvSpPr>
          <p:nvPr>
            <p:ph type="body" idx="1"/>
          </p:nvPr>
        </p:nvSpPr>
        <p:spPr>
          <a:xfrm>
            <a:off x="896938" y="4687888"/>
            <a:ext cx="4924425" cy="2333625"/>
          </a:xfrm>
          <a:noFill/>
          <a:ln/>
        </p:spPr>
        <p:txBody>
          <a:bodyPr/>
          <a:lstStyle/>
          <a:p>
            <a:r>
              <a:rPr lang="pt-BR" smtClean="0">
                <a:latin typeface="Arial Narrow" pitchFamily="34" charset="0"/>
              </a:rPr>
              <a:t>Esta informação é atualizada com os dados disponibilizados no site da ANEEL: </a:t>
            </a:r>
            <a:r>
              <a:rPr lang="pt-BR" u="sng" smtClean="0">
                <a:solidFill>
                  <a:srgbClr val="0000FF"/>
                </a:solidFill>
                <a:latin typeface="Arial Narrow" pitchFamily="34" charset="0"/>
              </a:rPr>
              <a:t>http://www.aneel.gov.br/  </a:t>
            </a:r>
            <a:r>
              <a:rPr lang="pt-BR" sz="1000" smtClean="0">
                <a:solidFill>
                  <a:srgbClr val="0000FF"/>
                </a:solidFill>
                <a:latin typeface="Arial Narrow" pitchFamily="34" charset="0"/>
              </a:rPr>
              <a:t>=&gt; Informações Técnicas =&gt; Banco de Informações de Geração =&gt;  Capacidade Geração Brasil =&gt; Empreendimentos em Operação.</a:t>
            </a:r>
            <a:r>
              <a:rPr lang="pt-BR" sz="1000" smtClean="0">
                <a:latin typeface="Arial Narrow" pitchFamily="34" charset="0"/>
              </a:rPr>
              <a:t> </a:t>
            </a:r>
          </a:p>
          <a:p>
            <a:r>
              <a:rPr lang="pt-BR" smtClean="0">
                <a:latin typeface="Arial Narrow" pitchFamily="34" charset="0"/>
              </a:rPr>
              <a:t>O arquivo para produzir a tabela é:</a:t>
            </a:r>
          </a:p>
          <a:p>
            <a:r>
              <a:rPr lang="pt-BR" b="1" smtClean="0">
                <a:latin typeface="Arial Narrow" pitchFamily="34" charset="0"/>
              </a:rPr>
              <a:t>7 - Matriz de Energia Elétrica XXX_09.xls</a:t>
            </a:r>
            <a:r>
              <a:rPr lang="pt-BR" smtClean="0">
                <a:latin typeface="Arial Narrow" pitchFamily="34" charset="0"/>
              </a:rPr>
              <a:t>;</a:t>
            </a:r>
          </a:p>
          <a:p>
            <a:r>
              <a:rPr lang="pt-BR" smtClean="0">
                <a:latin typeface="Arial Narrow" pitchFamily="34" charset="0"/>
              </a:rPr>
              <a:t>e a página da ANEEL fica registrada no arquivo:</a:t>
            </a:r>
          </a:p>
          <a:p>
            <a:r>
              <a:rPr lang="pt-BR" b="1" smtClean="0">
                <a:latin typeface="Arial Narrow" pitchFamily="34" charset="0"/>
              </a:rPr>
              <a:t>7 - Matriz de Energia Elétrica XXX_09 - ANEEL.doc</a:t>
            </a:r>
          </a:p>
          <a:p>
            <a:r>
              <a:rPr lang="pt-BR" smtClean="0">
                <a:latin typeface="Arial Narrow" pitchFamily="34" charset="0"/>
              </a:rPr>
              <a:t>Para esclarecimentos o contato na ANEEL é o Rômulo: (61) 2192 8758/ 2192 8542, romulo@aneel.gov.br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Rot="1" noChangeArrowheads="1" noTextEdit="1"/>
          </p:cNvSpPr>
          <p:nvPr>
            <p:ph type="sldImg"/>
          </p:nvPr>
        </p:nvSpPr>
        <p:spPr>
          <a:xfrm>
            <a:off x="892175" y="739775"/>
            <a:ext cx="4937125" cy="3702050"/>
          </a:xfrm>
          <a:ln/>
        </p:spPr>
      </p:sp>
      <p:sp>
        <p:nvSpPr>
          <p:cNvPr id="124931" name="Rectangle 3"/>
          <p:cNvSpPr>
            <a:spLocks noGrp="1" noChangeArrowheads="1"/>
          </p:cNvSpPr>
          <p:nvPr>
            <p:ph type="body" idx="1"/>
          </p:nvPr>
        </p:nvSpPr>
        <p:spPr>
          <a:xfrm>
            <a:off x="896938" y="4687888"/>
            <a:ext cx="4924425" cy="2097087"/>
          </a:xfrm>
        </p:spPr>
        <p:txBody>
          <a:bodyPr/>
          <a:lstStyle/>
          <a:p>
            <a:pPr algn="just"/>
            <a:r>
              <a:rPr lang="pt-BR" smtClean="0">
                <a:latin typeface="Arial Narrow" pitchFamily="34" charset="0"/>
              </a:rPr>
              <a:t>Estas informações são atualizadas com os dados da equipe do Cláudio (Allan, ramal 5726), com dos dados de todos os MW novos que entraram em operação comercial no mês em referência (convalidar com ato autorizativo emitido pela ANEEL e publicado no Diário Oficial).</a:t>
            </a:r>
          </a:p>
          <a:p>
            <a:pPr algn="just"/>
            <a:r>
              <a:rPr lang="pt-BR" smtClean="0">
                <a:latin typeface="Arial Narrow" pitchFamily="34" charset="0"/>
              </a:rPr>
              <a:t>O arquivo:</a:t>
            </a:r>
          </a:p>
          <a:p>
            <a:pPr algn="just"/>
            <a:r>
              <a:rPr lang="pt-BR" b="1" smtClean="0">
                <a:latin typeface="Arial Narrow" pitchFamily="34" charset="0"/>
              </a:rPr>
              <a:t>8.1 - Entrada em Operação Novos Empreendimentos - Geração XXX_09.xls</a:t>
            </a:r>
          </a:p>
          <a:p>
            <a:pPr algn="just"/>
            <a:r>
              <a:rPr lang="pt-BR" smtClean="0">
                <a:latin typeface="Arial Narrow" pitchFamily="34" charset="0"/>
              </a:rPr>
              <a:t>pode auxiliar na elaboração desta tabela.</a:t>
            </a:r>
          </a:p>
          <a:p>
            <a:pPr algn="just"/>
            <a:r>
              <a:rPr lang="pt-BR" smtClean="0">
                <a:latin typeface="Arial Narrow" pitchFamily="34" charset="0"/>
              </a:rPr>
              <a:t>Dúvidas quanto à classificação por fonte, poderá ser consultado o engº João Patusco (ramal 5299).</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Rot="1" noChangeArrowheads="1" noTextEdit="1"/>
          </p:cNvSpPr>
          <p:nvPr>
            <p:ph type="sldImg"/>
          </p:nvPr>
        </p:nvSpPr>
        <p:spPr>
          <a:xfrm>
            <a:off x="892175" y="739775"/>
            <a:ext cx="4937125" cy="3702050"/>
          </a:xfrm>
          <a:ln/>
        </p:spPr>
      </p:sp>
      <p:sp>
        <p:nvSpPr>
          <p:cNvPr id="126979" name="Rectangle 3"/>
          <p:cNvSpPr>
            <a:spLocks noGrp="1" noChangeArrowheads="1"/>
          </p:cNvSpPr>
          <p:nvPr>
            <p:ph type="body" idx="1"/>
          </p:nvPr>
        </p:nvSpPr>
        <p:spPr>
          <a:xfrm>
            <a:off x="896938" y="4687888"/>
            <a:ext cx="4924425" cy="708025"/>
          </a:xfrm>
        </p:spPr>
        <p:txBody>
          <a:bodyPr/>
          <a:lstStyle/>
          <a:p>
            <a:pPr algn="just"/>
            <a:r>
              <a:rPr lang="pt-BR" smtClean="0">
                <a:latin typeface="Arial Narrow" pitchFamily="34" charset="0"/>
              </a:rPr>
              <a:t>Esta informação é atualizada com os dados da equipe do Elizeu (todas as LTs que entraram em operação comercial (ver IPDO para convalidar a informação no mês em referência). Emanoelle ramal 5714.</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Rot="1" noChangeArrowheads="1" noTextEdit="1"/>
          </p:cNvSpPr>
          <p:nvPr>
            <p:ph type="sldImg"/>
          </p:nvPr>
        </p:nvSpPr>
        <p:spPr>
          <a:xfrm>
            <a:off x="892175" y="739775"/>
            <a:ext cx="4937125" cy="3702050"/>
          </a:xfrm>
          <a:ln/>
        </p:spPr>
      </p:sp>
      <p:sp>
        <p:nvSpPr>
          <p:cNvPr id="129027" name="Rectangle 3"/>
          <p:cNvSpPr>
            <a:spLocks noGrp="1" noChangeArrowheads="1"/>
          </p:cNvSpPr>
          <p:nvPr>
            <p:ph type="body" idx="1"/>
          </p:nvPr>
        </p:nvSpPr>
        <p:spPr>
          <a:xfrm>
            <a:off x="896938" y="4687888"/>
            <a:ext cx="4924425" cy="708025"/>
          </a:xfrm>
        </p:spPr>
        <p:txBody>
          <a:bodyPr/>
          <a:lstStyle/>
          <a:p>
            <a:pPr algn="just"/>
            <a:r>
              <a:rPr lang="pt-BR" smtClean="0">
                <a:latin typeface="Arial Narrow" pitchFamily="34" charset="0"/>
              </a:rPr>
              <a:t>Esta informação é atualizada com os dados da equipe do Cláudio com os MW previstos para entrar em operação comercial no horizonte até 2011 (convalidar com os anexos da reunião mensal de acompanhamento do DMSE). Allan ramal 5726.</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Rot="1" noChangeArrowheads="1" noTextEdit="1"/>
          </p:cNvSpPr>
          <p:nvPr>
            <p:ph type="sldImg"/>
          </p:nvPr>
        </p:nvSpPr>
        <p:spPr>
          <a:xfrm>
            <a:off x="892175" y="739775"/>
            <a:ext cx="4937125" cy="3702050"/>
          </a:xfrm>
          <a:ln/>
        </p:spPr>
      </p:sp>
      <p:sp>
        <p:nvSpPr>
          <p:cNvPr id="155651" name="Rectangle 3"/>
          <p:cNvSpPr>
            <a:spLocks noGrp="1" noChangeArrowheads="1"/>
          </p:cNvSpPr>
          <p:nvPr>
            <p:ph type="body" idx="1"/>
          </p:nvPr>
        </p:nvSpPr>
        <p:spPr>
          <a:xfrm>
            <a:off x="896938" y="4687888"/>
            <a:ext cx="4924425" cy="755650"/>
          </a:xfrm>
        </p:spPr>
        <p:txBody>
          <a:bodyPr/>
          <a:lstStyle/>
          <a:p>
            <a:pPr algn="just"/>
            <a:r>
              <a:rPr lang="pt-BR" smtClean="0">
                <a:latin typeface="Arial Narrow" pitchFamily="34" charset="0"/>
              </a:rPr>
              <a:t>A atualização do item </a:t>
            </a:r>
            <a:r>
              <a:rPr lang="pt-BR" b="1" smtClean="0">
                <a:latin typeface="Arial Narrow" pitchFamily="34" charset="0"/>
              </a:rPr>
              <a:t>Hidrologia</a:t>
            </a:r>
            <a:r>
              <a:rPr lang="pt-BR" smtClean="0">
                <a:latin typeface="Arial Narrow" pitchFamily="34" charset="0"/>
              </a:rPr>
              <a:t> é feita pela Marina. Na sua falta o Jorge fica responsável. Esta atualização necessita de ajuste com intuito de apresentar somente um resumo da hidrologia no mês em referência do Boletim.</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Rot="1" noChangeArrowheads="1" noTextEdit="1"/>
          </p:cNvSpPr>
          <p:nvPr>
            <p:ph type="sldImg"/>
          </p:nvPr>
        </p:nvSpPr>
        <p:spPr>
          <a:xfrm>
            <a:off x="892175" y="739775"/>
            <a:ext cx="4937125" cy="3702050"/>
          </a:xfrm>
          <a:ln/>
        </p:spPr>
      </p:sp>
      <p:sp>
        <p:nvSpPr>
          <p:cNvPr id="131075" name="Rectangle 3"/>
          <p:cNvSpPr>
            <a:spLocks noGrp="1" noChangeArrowheads="1"/>
          </p:cNvSpPr>
          <p:nvPr>
            <p:ph type="body" idx="1"/>
          </p:nvPr>
        </p:nvSpPr>
        <p:spPr>
          <a:xfrm>
            <a:off x="896938" y="4687888"/>
            <a:ext cx="4924425" cy="831850"/>
          </a:xfrm>
        </p:spPr>
        <p:txBody>
          <a:bodyPr/>
          <a:lstStyle/>
          <a:p>
            <a:pPr algn="just"/>
            <a:r>
              <a:rPr lang="pt-BR" smtClean="0">
                <a:latin typeface="Arial Narrow" pitchFamily="34" charset="0"/>
              </a:rPr>
              <a:t>Esta informação é atualizada com os dados da equipe do Elizeu com as LTs previstas para entrar em operação comercial no horizonte até 2011 (convalidar com os anexos da reunião mensal de acompanhamento do DMSE). Emanoelle ramal 5714.</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Rot="1" noChangeArrowheads="1" noTextEdit="1"/>
          </p:cNvSpPr>
          <p:nvPr>
            <p:ph type="sldImg"/>
          </p:nvPr>
        </p:nvSpPr>
        <p:spPr>
          <a:xfrm>
            <a:off x="892175" y="739775"/>
            <a:ext cx="4937125" cy="3702050"/>
          </a:xfrm>
          <a:ln/>
        </p:spPr>
      </p:sp>
      <p:sp>
        <p:nvSpPr>
          <p:cNvPr id="133123" name="Rectangle 3"/>
          <p:cNvSpPr>
            <a:spLocks noGrp="1" noChangeArrowheads="1"/>
          </p:cNvSpPr>
          <p:nvPr>
            <p:ph type="body" idx="1"/>
          </p:nvPr>
        </p:nvSpPr>
        <p:spPr>
          <a:xfrm>
            <a:off x="896938" y="4687888"/>
            <a:ext cx="4924425" cy="2190750"/>
          </a:xfrm>
          <a:noFill/>
          <a:ln/>
        </p:spPr>
        <p:txBody>
          <a:bodyPr lIns="90933" tIns="45465" rIns="90933" bIns="45465"/>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Rot="1" noChangeArrowheads="1" noTextEdit="1"/>
          </p:cNvSpPr>
          <p:nvPr>
            <p:ph type="sldImg"/>
          </p:nvPr>
        </p:nvSpPr>
        <p:spPr>
          <a:xfrm>
            <a:off x="892175" y="739775"/>
            <a:ext cx="4937125" cy="3702050"/>
          </a:xfrm>
          <a:ln/>
        </p:spPr>
      </p:sp>
      <p:sp>
        <p:nvSpPr>
          <p:cNvPr id="135171" name="Rectangle 3"/>
          <p:cNvSpPr>
            <a:spLocks noGrp="1" noChangeArrowheads="1"/>
          </p:cNvSpPr>
          <p:nvPr>
            <p:ph type="body" idx="1"/>
          </p:nvPr>
        </p:nvSpPr>
        <p:spPr>
          <a:xfrm>
            <a:off x="896938" y="4687888"/>
            <a:ext cx="4924425" cy="2190750"/>
          </a:xfrm>
          <a:noFill/>
          <a:ln/>
        </p:spPr>
        <p:txBody>
          <a:bodyPr lIns="90933" tIns="45465" rIns="90933" bIns="45465"/>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Rot="1" noChangeArrowheads="1" noTextEdit="1"/>
          </p:cNvSpPr>
          <p:nvPr>
            <p:ph type="sldImg"/>
          </p:nvPr>
        </p:nvSpPr>
        <p:spPr>
          <a:xfrm>
            <a:off x="892175" y="739775"/>
            <a:ext cx="4937125" cy="3702050"/>
          </a:xfrm>
          <a:ln/>
        </p:spPr>
      </p:sp>
      <p:sp>
        <p:nvSpPr>
          <p:cNvPr id="137219" name="Rectangle 3"/>
          <p:cNvSpPr>
            <a:spLocks noGrp="1" noChangeArrowheads="1"/>
          </p:cNvSpPr>
          <p:nvPr>
            <p:ph type="body" idx="1"/>
          </p:nvPr>
        </p:nvSpPr>
        <p:spPr>
          <a:xfrm>
            <a:off x="896938" y="4687888"/>
            <a:ext cx="4924425" cy="2190750"/>
          </a:xfrm>
        </p:spPr>
        <p:txBody>
          <a:bodyPr/>
          <a:lstStyle/>
          <a:p>
            <a:pPr algn="just"/>
            <a:r>
              <a:rPr lang="pt-BR" smtClean="0">
                <a:latin typeface="Arial Narrow" pitchFamily="34" charset="0"/>
              </a:rPr>
              <a:t>Esta informação é atualizada com os dados do Trabuco (todas as ocorrências apuradas no mês em referência, conforme critério: corte de carga igual ou maior que 15 MW, sem religamento automático). </a:t>
            </a:r>
          </a:p>
          <a:p>
            <a:pPr algn="just"/>
            <a:r>
              <a:rPr lang="pt-BR" smtClean="0">
                <a:latin typeface="Arial Narrow" pitchFamily="34" charset="0"/>
              </a:rPr>
              <a:t>O arquivo para produzir o gráfico é</a:t>
            </a:r>
          </a:p>
          <a:p>
            <a:pPr algn="just"/>
            <a:r>
              <a:rPr lang="pt-BR" b="1" smtClean="0">
                <a:latin typeface="Arial Narrow" pitchFamily="34" charset="0"/>
              </a:rPr>
              <a:t>10 - Ocorrências no Sistema Elétrico Brasileiro - SEB XXX_09.xls</a:t>
            </a:r>
          </a:p>
          <a:p>
            <a:pPr algn="just"/>
            <a:r>
              <a:rPr lang="pt-BR" smtClean="0">
                <a:latin typeface="Arial Narrow" pitchFamily="34" charset="0"/>
              </a:rPr>
              <a:t>Porém, para produzir o arquivo é necessário cadastrar todas as ocorrências do mês em referência em formato Excel (dúvidas com o Trabuco).</a:t>
            </a:r>
          </a:p>
          <a:p>
            <a:pPr algn="just">
              <a:spcBef>
                <a:spcPct val="50000"/>
              </a:spcBef>
            </a:pPr>
            <a:r>
              <a:rPr lang="pt-BR" smtClean="0">
                <a:latin typeface="Arial Narrow" pitchFamily="34" charset="0"/>
              </a:rPr>
              <a:t>Obs.: É comum haver retificação dos dados de meses anteriores ao mês em referência. Neste caso devem ser corrigidos.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Rot="1" noChangeArrowheads="1" noTextEdit="1"/>
          </p:cNvSpPr>
          <p:nvPr>
            <p:ph type="sldImg"/>
          </p:nvPr>
        </p:nvSpPr>
        <p:spPr>
          <a:xfrm>
            <a:off x="892175" y="739775"/>
            <a:ext cx="4937125" cy="3702050"/>
          </a:xfrm>
          <a:ln/>
        </p:spPr>
      </p:sp>
      <p:sp>
        <p:nvSpPr>
          <p:cNvPr id="139267" name="Rectangle 3"/>
          <p:cNvSpPr>
            <a:spLocks noGrp="1" noChangeArrowheads="1"/>
          </p:cNvSpPr>
          <p:nvPr>
            <p:ph type="body" idx="1"/>
          </p:nvPr>
        </p:nvSpPr>
        <p:spPr>
          <a:xfrm>
            <a:off x="896938" y="4687888"/>
            <a:ext cx="4924425" cy="339725"/>
          </a:xfrm>
        </p:spPr>
        <p:txBody>
          <a:bodyPr/>
          <a:lstStyle/>
          <a:p>
            <a:r>
              <a:rPr lang="pt-BR" smtClean="0">
                <a:latin typeface="Arial Narrow" pitchFamily="34" charset="0"/>
              </a:rPr>
              <a:t>Sem alterações.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Rot="1" noChangeArrowheads="1" noTextEdit="1"/>
          </p:cNvSpPr>
          <p:nvPr>
            <p:ph type="sldImg"/>
          </p:nvPr>
        </p:nvSpPr>
        <p:spPr>
          <a:xfrm>
            <a:off x="892175" y="739775"/>
            <a:ext cx="4937125" cy="3702050"/>
          </a:xfrm>
          <a:ln/>
        </p:spPr>
      </p:sp>
      <p:sp>
        <p:nvSpPr>
          <p:cNvPr id="141315" name="Rectangle 3"/>
          <p:cNvSpPr>
            <a:spLocks noGrp="1" noChangeArrowheads="1"/>
          </p:cNvSpPr>
          <p:nvPr>
            <p:ph type="body" idx="1"/>
          </p:nvPr>
        </p:nvSpPr>
        <p:spPr>
          <a:xfrm>
            <a:off x="896938" y="4687888"/>
            <a:ext cx="4924425" cy="384175"/>
          </a:xfrm>
        </p:spPr>
        <p:txBody>
          <a:bodyPr/>
          <a:lstStyle/>
          <a:p>
            <a:pPr algn="just"/>
            <a:r>
              <a:rPr lang="pt-BR" smtClean="0">
                <a:latin typeface="Arial Narrow" pitchFamily="34" charset="0"/>
              </a:rPr>
              <a:t>Verificar se há necessidade de alterações.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xfrm>
            <a:off x="892175" y="739775"/>
            <a:ext cx="4937125" cy="3702050"/>
          </a:xfrm>
          <a:ln/>
        </p:spPr>
      </p:sp>
      <p:sp>
        <p:nvSpPr>
          <p:cNvPr id="86019" name="Rectangle 3"/>
          <p:cNvSpPr>
            <a:spLocks noGrp="1" noChangeArrowheads="1"/>
          </p:cNvSpPr>
          <p:nvPr>
            <p:ph type="body" idx="1"/>
          </p:nvPr>
        </p:nvSpPr>
        <p:spPr>
          <a:xfrm>
            <a:off x="896938" y="4687888"/>
            <a:ext cx="4924425" cy="1641475"/>
          </a:xfrm>
        </p:spPr>
        <p:txBody>
          <a:bodyPr/>
          <a:lstStyle/>
          <a:p>
            <a:pPr algn="just"/>
            <a:r>
              <a:rPr lang="pt-BR" smtClean="0">
                <a:latin typeface="Arial Narrow" pitchFamily="34" charset="0"/>
              </a:rPr>
              <a:t>O item referente ao </a:t>
            </a:r>
            <a:r>
              <a:rPr lang="pt-BR" b="1" smtClean="0">
                <a:latin typeface="Arial Narrow" pitchFamily="34" charset="0"/>
              </a:rPr>
              <a:t>Mercado</a:t>
            </a:r>
            <a:r>
              <a:rPr lang="pt-BR" smtClean="0">
                <a:latin typeface="Arial Narrow" pitchFamily="34" charset="0"/>
              </a:rPr>
              <a:t> é feito quando há informação relevante (recorde em qualquer subsistema, carga ultrapassou um montante histórico, número de consumidores atingiu a casa de XXX milhões, horário de verão, e outras informações relacionadas).</a:t>
            </a:r>
          </a:p>
          <a:p>
            <a:pPr algn="just"/>
            <a:r>
              <a:rPr lang="pt-BR" smtClean="0">
                <a:latin typeface="Arial Narrow" pitchFamily="34" charset="0"/>
              </a:rPr>
              <a:t>A atualização da </a:t>
            </a:r>
            <a:r>
              <a:rPr lang="pt-BR" b="1" smtClean="0">
                <a:latin typeface="Arial Narrow" pitchFamily="34" charset="0"/>
              </a:rPr>
              <a:t>Expansão da Transmissão</a:t>
            </a:r>
            <a:r>
              <a:rPr lang="pt-BR" smtClean="0">
                <a:latin typeface="Arial Narrow" pitchFamily="34" charset="0"/>
              </a:rPr>
              <a:t> - Equipe do Elizeu (Emanoelle, Ramal 5714). Todas as LTs, unidades transformadoras e compensações reativas que entraram em operação comercial (ver IPDO para convalidar a informação no mês em referência).</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xfrm>
            <a:off x="892175" y="739775"/>
            <a:ext cx="4937125" cy="3702050"/>
          </a:xfrm>
          <a:ln/>
        </p:spPr>
      </p:sp>
      <p:sp>
        <p:nvSpPr>
          <p:cNvPr id="88067" name="Rectangle 3"/>
          <p:cNvSpPr>
            <a:spLocks noGrp="1" noChangeArrowheads="1"/>
          </p:cNvSpPr>
          <p:nvPr>
            <p:ph type="body" idx="1"/>
          </p:nvPr>
        </p:nvSpPr>
        <p:spPr>
          <a:xfrm>
            <a:off x="896938" y="4687888"/>
            <a:ext cx="4924425" cy="695325"/>
          </a:xfrm>
        </p:spPr>
        <p:txBody>
          <a:bodyPr/>
          <a:lstStyle/>
          <a:p>
            <a:pPr algn="just"/>
            <a:r>
              <a:rPr lang="pt-BR" smtClean="0">
                <a:latin typeface="Arial Narrow" pitchFamily="34" charset="0"/>
              </a:rPr>
              <a:t>A atualização da </a:t>
            </a:r>
            <a:r>
              <a:rPr lang="pt-BR" b="1" smtClean="0">
                <a:latin typeface="Arial Narrow" pitchFamily="34" charset="0"/>
              </a:rPr>
              <a:t>Expansão da Geração</a:t>
            </a:r>
            <a:r>
              <a:rPr lang="pt-BR" smtClean="0">
                <a:latin typeface="Arial Narrow" pitchFamily="34" charset="0"/>
              </a:rPr>
              <a:t> - Equipe do Cláudio (Allan, Ramal 5726). Todos os MW novos que entraram em operação comercial (convalidar com ato autorizativo emitido pela ANEEL e publicado no Diário Oficial no mês em referência).</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xfrm>
            <a:off x="892175" y="739775"/>
            <a:ext cx="4937125" cy="3702050"/>
          </a:xfrm>
          <a:ln/>
        </p:spPr>
      </p:sp>
      <p:sp>
        <p:nvSpPr>
          <p:cNvPr id="90115" name="Rectangle 3"/>
          <p:cNvSpPr>
            <a:spLocks noGrp="1" noChangeArrowheads="1"/>
          </p:cNvSpPr>
          <p:nvPr>
            <p:ph type="body" idx="1"/>
          </p:nvPr>
        </p:nvSpPr>
        <p:spPr>
          <a:xfrm>
            <a:off x="696913" y="4687888"/>
            <a:ext cx="5254625" cy="1398587"/>
          </a:xfrm>
        </p:spPr>
        <p:txBody>
          <a:bodyPr/>
          <a:lstStyle/>
          <a:p>
            <a:pPr algn="just"/>
            <a:r>
              <a:rPr lang="pt-BR" smtClean="0">
                <a:latin typeface="Arial Narrow" pitchFamily="34" charset="0"/>
              </a:rPr>
              <a:t>Os dados para a elaboração do gráfico de </a:t>
            </a:r>
            <a:r>
              <a:rPr lang="pt-BR" b="1" smtClean="0">
                <a:latin typeface="Arial Narrow" pitchFamily="34" charset="0"/>
              </a:rPr>
              <a:t>Exportação e Importação</a:t>
            </a:r>
            <a:r>
              <a:rPr lang="pt-BR" smtClean="0">
                <a:latin typeface="Arial Narrow" pitchFamily="34" charset="0"/>
              </a:rPr>
              <a:t> são obtidos com a </a:t>
            </a:r>
            <a:r>
              <a:rPr lang="pt-BR" b="1" smtClean="0">
                <a:latin typeface="Arial Narrow" pitchFamily="34" charset="0"/>
              </a:rPr>
              <a:t>CCEE</a:t>
            </a:r>
            <a:r>
              <a:rPr lang="pt-BR" smtClean="0">
                <a:latin typeface="Arial Narrow" pitchFamily="34" charset="0"/>
              </a:rPr>
              <a:t> até o 8º dia útil do mês subseqüente solicitando ao engº Ricardo Matos pelo email </a:t>
            </a:r>
            <a:r>
              <a:rPr lang="pt-BR" u="sng" smtClean="0">
                <a:solidFill>
                  <a:srgbClr val="0000FF"/>
                </a:solidFill>
                <a:latin typeface="Arial Narrow" pitchFamily="34" charset="0"/>
              </a:rPr>
              <a:t>ricardo.matos@ccee.org.br</a:t>
            </a:r>
            <a:r>
              <a:rPr lang="pt-BR" smtClean="0">
                <a:latin typeface="Arial Narrow" pitchFamily="34" charset="0"/>
              </a:rPr>
              <a:t> ou pelo fone: (11) 3175-6263.</a:t>
            </a:r>
          </a:p>
          <a:p>
            <a:pPr algn="just"/>
            <a:r>
              <a:rPr lang="pt-BR" smtClean="0">
                <a:latin typeface="Arial Narrow" pitchFamily="34" charset="0"/>
              </a:rPr>
              <a:t>Para elaboração deste gráfico, é usado o arquivo:</a:t>
            </a:r>
          </a:p>
          <a:p>
            <a:pPr algn="just"/>
            <a:r>
              <a:rPr lang="pt-BR" b="1" smtClean="0">
                <a:latin typeface="Arial Narrow" pitchFamily="34" charset="0"/>
              </a:rPr>
              <a:t>1.4 - Exportação e Importação para a Argentina e Uruguai XXX_09.xls</a:t>
            </a:r>
            <a:r>
              <a:rPr lang="pt-BR" smtClean="0">
                <a:latin typeface="Arial Narrow" pitchFamily="34" charset="0"/>
              </a:rPr>
              <a:t>.</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xfrm>
            <a:off x="892175" y="739775"/>
            <a:ext cx="4937125" cy="3702050"/>
          </a:xfrm>
          <a:ln/>
        </p:spPr>
      </p:sp>
      <p:sp>
        <p:nvSpPr>
          <p:cNvPr id="92163" name="Rectangle 3"/>
          <p:cNvSpPr>
            <a:spLocks noGrp="1" noChangeArrowheads="1"/>
          </p:cNvSpPr>
          <p:nvPr>
            <p:ph type="body" idx="1"/>
          </p:nvPr>
        </p:nvSpPr>
        <p:spPr>
          <a:xfrm>
            <a:off x="896938" y="4687888"/>
            <a:ext cx="4924425" cy="3159125"/>
          </a:xfrm>
        </p:spPr>
        <p:txBody>
          <a:bodyPr/>
          <a:lstStyle/>
          <a:p>
            <a:pPr algn="just"/>
            <a:r>
              <a:rPr lang="pt-BR" smtClean="0">
                <a:latin typeface="Arial Narrow" pitchFamily="34" charset="0"/>
              </a:rPr>
              <a:t>Esta informação é atualizada com os dados disponibilizados na apresentação do ONS para seus conselheiros de administração (recebido da Secretaria Geral do ONS) - relatório:</a:t>
            </a:r>
          </a:p>
          <a:p>
            <a:pPr algn="just"/>
            <a:r>
              <a:rPr lang="pt-BR" b="1" smtClean="0">
                <a:latin typeface="Arial Narrow" pitchFamily="34" charset="0"/>
              </a:rPr>
              <a:t>Avaliação da Operação Eletroenergética do SIN no mês de XXX/2009</a:t>
            </a:r>
          </a:p>
          <a:p>
            <a:pPr algn="just"/>
            <a:r>
              <a:rPr lang="pt-BR" smtClean="0">
                <a:latin typeface="Arial Narrow" pitchFamily="34" charset="0"/>
              </a:rPr>
              <a:t>slide 3 - Valores realizados no mês em referência da ENA Armaz. - % MLT de cada subsistema. Contato: Geraldo (21) 2203-9681/9141-9210.</a:t>
            </a:r>
          </a:p>
          <a:p>
            <a:pPr algn="just"/>
            <a:r>
              <a:rPr lang="pt-BR" smtClean="0">
                <a:latin typeface="Arial Narrow" pitchFamily="34" charset="0"/>
              </a:rPr>
              <a:t>O arquivo para produzir estes gráficos é:</a:t>
            </a:r>
          </a:p>
          <a:p>
            <a:pPr algn="just"/>
            <a:r>
              <a:rPr lang="pt-BR" b="1" smtClean="0">
                <a:latin typeface="Arial Narrow" pitchFamily="34" charset="0"/>
              </a:rPr>
              <a:t>2.1 - Energia Natural Afluente - ENA Armazenável XXX_09.xls</a:t>
            </a:r>
            <a:r>
              <a:rPr lang="pt-BR" smtClean="0">
                <a:latin typeface="Arial Narrow" pitchFamily="34" charset="0"/>
              </a:rPr>
              <a:t>.</a:t>
            </a:r>
          </a:p>
          <a:p>
            <a:pPr algn="just"/>
            <a:endParaRPr lang="pt-BR" smtClean="0">
              <a:latin typeface="Arial Narrow" pitchFamily="34" charset="0"/>
            </a:endParaRPr>
          </a:p>
          <a:p>
            <a:pPr algn="just"/>
            <a:r>
              <a:rPr lang="pt-BR" smtClean="0">
                <a:latin typeface="Arial Narrow" pitchFamily="34" charset="0"/>
              </a:rPr>
              <a:t>A verificação quanto à modificação nas Energias Naturais Afluentes (MLT por Subsistemas por Área), consultar o site:</a:t>
            </a:r>
          </a:p>
          <a:p>
            <a:pPr algn="just"/>
            <a:r>
              <a:rPr lang="pt-BR" u="sng" smtClean="0">
                <a:solidFill>
                  <a:srgbClr val="000066"/>
                </a:solidFill>
                <a:latin typeface="Arial Narrow" pitchFamily="34" charset="0"/>
              </a:rPr>
              <a:t>www.ons.org.br</a:t>
            </a:r>
            <a:r>
              <a:rPr lang="pt-BR" smtClean="0">
                <a:latin typeface="Arial Narrow" pitchFamily="34" charset="0"/>
              </a:rPr>
              <a:t> </a:t>
            </a:r>
            <a:r>
              <a:rPr lang="pt-BR" sz="1000" smtClean="0">
                <a:solidFill>
                  <a:schemeClr val="accent2"/>
                </a:solidFill>
                <a:latin typeface="Arial Narrow" pitchFamily="34" charset="0"/>
              </a:rPr>
              <a:t>=&gt; Avaliação de Curto Prazo da Operação =&gt; Diretrizes para a Operação Eletroenergética =&gt; Hidrologia =&gt; ENAS - Energias Naturais Afluentes dos Subsistemas =&gt; Arquivo MLT ENAS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xfrm>
            <a:off x="892175" y="739775"/>
            <a:ext cx="4937125" cy="3702050"/>
          </a:xfrm>
          <a:ln/>
        </p:spPr>
      </p:sp>
      <p:sp>
        <p:nvSpPr>
          <p:cNvPr id="94211" name="Rectangle 3"/>
          <p:cNvSpPr>
            <a:spLocks noGrp="1" noChangeArrowheads="1"/>
          </p:cNvSpPr>
          <p:nvPr>
            <p:ph type="body" idx="1"/>
          </p:nvPr>
        </p:nvSpPr>
        <p:spPr>
          <a:xfrm>
            <a:off x="896938" y="4687888"/>
            <a:ext cx="4924425" cy="1776412"/>
          </a:xfrm>
        </p:spPr>
        <p:txBody>
          <a:bodyPr/>
          <a:lstStyle/>
          <a:p>
            <a:pPr algn="just"/>
            <a:r>
              <a:rPr lang="pt-BR" smtClean="0">
                <a:latin typeface="Arial Narrow" pitchFamily="34" charset="0"/>
              </a:rPr>
              <a:t>Na tabela acima são atualizados todos os itens com base no último dia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 para a coluna % da capacidade máxima (último dia do mês em referência).</a:t>
            </a:r>
          </a:p>
          <a:p>
            <a:pPr algn="just"/>
            <a:r>
              <a:rPr lang="pt-BR" smtClean="0">
                <a:latin typeface="Arial Narrow" pitchFamily="34" charset="0"/>
              </a:rPr>
              <a:t>A coluna capacidade máxima pode ser atualizada consultando o IPDO do último dia do mês em referência na página 3 (ocorrendo alteração a coluna % da capacidade total deve ser recalculada e atualizada).</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xfrm>
            <a:off x="892175" y="739775"/>
            <a:ext cx="4937125" cy="3702050"/>
          </a:xfrm>
          <a:ln/>
        </p:spPr>
      </p:sp>
      <p:sp>
        <p:nvSpPr>
          <p:cNvPr id="96259" name="Rectangle 3"/>
          <p:cNvSpPr>
            <a:spLocks noGrp="1" noChangeArrowheads="1"/>
          </p:cNvSpPr>
          <p:nvPr>
            <p:ph type="body" idx="1"/>
          </p:nvPr>
        </p:nvSpPr>
        <p:spPr>
          <a:xfrm>
            <a:off x="896938" y="4687888"/>
            <a:ext cx="4924425" cy="1587500"/>
          </a:xfrm>
        </p:spPr>
        <p:txBody>
          <a:bodyPr/>
          <a:lstStyle/>
          <a:p>
            <a:pPr algn="just"/>
            <a:r>
              <a:rPr lang="pt-BR" smtClean="0">
                <a:latin typeface="Arial Narrow" pitchFamily="34" charset="0"/>
              </a:rPr>
              <a:t>Este gráfico é atualizado com base nos dados de quinta-feira de todas as semanas do mês em referência, sendo que a fonte de atualização é o site do ONS:</a:t>
            </a:r>
          </a:p>
          <a:p>
            <a:pPr algn="just"/>
            <a:r>
              <a:rPr lang="pt-BR" u="sng" smtClean="0">
                <a:solidFill>
                  <a:srgbClr val="0033CC"/>
                </a:solidFill>
                <a:latin typeface="Arial Narrow" pitchFamily="34" charset="0"/>
              </a:rPr>
              <a:t>http://www.ons.org.br/resultados_operacao/boletim_diario/index.htm</a:t>
            </a:r>
            <a:endParaRPr lang="pt-BR" smtClean="0">
              <a:latin typeface="Arial Narrow" pitchFamily="34" charset="0"/>
            </a:endParaRPr>
          </a:p>
          <a:p>
            <a:pPr algn="just"/>
            <a:r>
              <a:rPr lang="pt-BR" smtClean="0">
                <a:latin typeface="Arial Narrow" pitchFamily="34" charset="0"/>
              </a:rPr>
              <a:t>item Energia Armazenada no Sistema por Região.</a:t>
            </a:r>
          </a:p>
          <a:p>
            <a:pPr algn="just"/>
            <a:r>
              <a:rPr lang="pt-BR" smtClean="0">
                <a:latin typeface="Arial Narrow" pitchFamily="34" charset="0"/>
              </a:rPr>
              <a:t>O arquivo para produzir o gráfico é:</a:t>
            </a:r>
          </a:p>
          <a:p>
            <a:pPr algn="just"/>
            <a:r>
              <a:rPr lang="pt-BR" b="1" smtClean="0">
                <a:latin typeface="Arial Narrow" pitchFamily="34" charset="0"/>
              </a:rPr>
              <a:t>2.3 - Recursos Hídricos - Reservatórios Equivalentes XXX_09.xls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a:prstGeom prst="rect">
            <a:avLst/>
          </a:prstGeo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pt-BR" smtClean="0"/>
              <a:t>Clique para editar o estilo do subtítulo mestre</a:t>
            </a:r>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1600200"/>
            <a:ext cx="8229600" cy="4525963"/>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a:prstGeom prst="rect">
            <a:avLst/>
          </a:prstGeo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a:prstGeom prst="rect">
            <a:avLst/>
          </a:prstGeo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a:xfrm>
            <a:off x="457200" y="1600200"/>
            <a:ext cx="8229600" cy="4525963"/>
          </a:xfrm>
          <a:prstGeom prst="rect">
            <a:avLst/>
          </a:prstGeom>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pt-BR" smtClean="0"/>
              <a:t>Clique para editar os estilos do texto mestre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a:prstGeom prst="rect">
            <a:avLst/>
          </a:prstGeom>
        </p:spPr>
        <p:txBody>
          <a:bodyPr/>
          <a:lstStyle/>
          <a:p>
            <a:r>
              <a:rPr lang="pt-BR" smtClean="0"/>
              <a:t>Clique para editar o estilo do título mestre</a:t>
            </a:r>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pt-BR" noProof="0" smtClean="0"/>
          </a:p>
        </p:txBody>
      </p:sp>
      <p:sp>
        <p:nvSpPr>
          <p:cNvPr id="4" name="Espaço Reservado para Tex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3" name="Rectangle 9"/>
          <p:cNvSpPr>
            <a:spLocks noChangeArrowheads="1"/>
          </p:cNvSpPr>
          <p:nvPr userDrawn="1"/>
        </p:nvSpPr>
        <p:spPr bwMode="auto">
          <a:xfrm>
            <a:off x="161925" y="323850"/>
            <a:ext cx="8820150" cy="6391275"/>
          </a:xfrm>
          <a:prstGeom prst="rect">
            <a:avLst/>
          </a:prstGeom>
          <a:noFill/>
          <a:ln w="19050">
            <a:solidFill>
              <a:srgbClr val="008000"/>
            </a:solidFill>
            <a:miter lim="800000"/>
            <a:headEnd/>
            <a:tailEnd/>
          </a:ln>
          <a:effectLst/>
        </p:spPr>
        <p:txBody>
          <a:bodyPr wrap="none" anchor="ctr"/>
          <a:lstStyle/>
          <a:p>
            <a:pPr algn="l">
              <a:lnSpc>
                <a:spcPct val="100000"/>
              </a:lnSpc>
              <a:spcBef>
                <a:spcPct val="0"/>
              </a:spcBef>
              <a:buClrTx/>
              <a:buFontTx/>
              <a:buNone/>
              <a:defRPr/>
            </a:pPr>
            <a:endParaRPr lang="en-US" b="0">
              <a:solidFill>
                <a:schemeClr val="tx1"/>
              </a:solidFill>
            </a:endParaRPr>
          </a:p>
        </p:txBody>
      </p:sp>
      <p:sp>
        <p:nvSpPr>
          <p:cNvPr id="1031" name="Text Box 7"/>
          <p:cNvSpPr txBox="1">
            <a:spLocks noChangeArrowheads="1"/>
          </p:cNvSpPr>
          <p:nvPr userDrawn="1"/>
        </p:nvSpPr>
        <p:spPr bwMode="auto">
          <a:xfrm>
            <a:off x="793750" y="144463"/>
            <a:ext cx="1933575" cy="396875"/>
          </a:xfrm>
          <a:prstGeom prst="rect">
            <a:avLst/>
          </a:prstGeom>
          <a:solidFill>
            <a:schemeClr val="bg1"/>
          </a:solidFill>
          <a:ln w="9525">
            <a:noFill/>
            <a:miter lim="800000"/>
            <a:headEnd/>
            <a:tailEnd/>
          </a:ln>
        </p:spPr>
        <p:txBody>
          <a:bodyPr rIns="0">
            <a:spAutoFit/>
          </a:bodyPr>
          <a:lstStyle/>
          <a:p>
            <a:pPr algn="l">
              <a:lnSpc>
                <a:spcPct val="100000"/>
              </a:lnSpc>
              <a:spcBef>
                <a:spcPct val="0"/>
              </a:spcBef>
              <a:buClrTx/>
              <a:buFontTx/>
              <a:buNone/>
            </a:pPr>
            <a:r>
              <a:rPr lang="pt-BR" sz="1000" b="0">
                <a:solidFill>
                  <a:schemeClr val="tx1"/>
                </a:solidFill>
                <a:latin typeface="Century Gothic" pitchFamily="34" charset="0"/>
              </a:rPr>
              <a:t>Ministério de Minas e Energia</a:t>
            </a:r>
          </a:p>
          <a:p>
            <a:pPr algn="l">
              <a:lnSpc>
                <a:spcPct val="100000"/>
              </a:lnSpc>
              <a:spcBef>
                <a:spcPct val="0"/>
              </a:spcBef>
              <a:buClrTx/>
              <a:buFontTx/>
              <a:buNone/>
            </a:pPr>
            <a:r>
              <a:rPr lang="pt-BR" sz="1000" b="0">
                <a:solidFill>
                  <a:schemeClr val="tx1"/>
                </a:solidFill>
                <a:latin typeface="Century Gothic" pitchFamily="34" charset="0"/>
              </a:rPr>
              <a:t>Secretaria de Energia Elétrica</a:t>
            </a:r>
          </a:p>
        </p:txBody>
      </p:sp>
      <p:pic>
        <p:nvPicPr>
          <p:cNvPr id="5127" name="Picture 10" descr="image001"/>
          <p:cNvPicPr>
            <a:picLocks noChangeAspect="1" noChangeArrowheads="1"/>
          </p:cNvPicPr>
          <p:nvPr userDrawn="1"/>
        </p:nvPicPr>
        <p:blipFill>
          <a:blip r:embed="rId13"/>
          <a:srcRect/>
          <a:stretch>
            <a:fillRect/>
          </a:stretch>
        </p:blipFill>
        <p:spPr bwMode="auto">
          <a:xfrm>
            <a:off x="333375" y="74613"/>
            <a:ext cx="495300" cy="495300"/>
          </a:xfrm>
          <a:prstGeom prst="rect">
            <a:avLst/>
          </a:prstGeom>
          <a:noFill/>
          <a:ln w="9525">
            <a:noFill/>
            <a:miter lim="800000"/>
            <a:headEnd/>
            <a:tailEnd/>
          </a:ln>
        </p:spPr>
      </p:pic>
      <p:sp>
        <p:nvSpPr>
          <p:cNvPr id="5131" name="Rectangle 11"/>
          <p:cNvSpPr>
            <a:spLocks noChangeArrowheads="1"/>
          </p:cNvSpPr>
          <p:nvPr userDrawn="1"/>
        </p:nvSpPr>
        <p:spPr bwMode="auto">
          <a:xfrm>
            <a:off x="8337550" y="6727825"/>
            <a:ext cx="625475" cy="136525"/>
          </a:xfrm>
          <a:prstGeom prst="rect">
            <a:avLst/>
          </a:prstGeom>
          <a:noFill/>
          <a:ln w="9525" algn="ctr">
            <a:noFill/>
            <a:miter lim="800000"/>
            <a:headEnd/>
            <a:tailEnd/>
          </a:ln>
          <a:effectLst>
            <a:prstShdw prst="shdw17" dist="17961" dir="2700000">
              <a:srgbClr val="FFFFFF">
                <a:gamma/>
                <a:shade val="60000"/>
                <a:invGamma/>
              </a:srgbClr>
            </a:prstShdw>
          </a:effectLst>
        </p:spPr>
        <p:txBody>
          <a:bodyPr wrap="none" lIns="0" tIns="0" rIns="0" bIns="0" anchor="ctr">
            <a:spAutoFit/>
          </a:bodyPr>
          <a:lstStyle/>
          <a:p>
            <a:pPr marL="342900" indent="-342900">
              <a:buFont typeface="Wingdings" pitchFamily="2" charset="2"/>
              <a:buNone/>
            </a:pPr>
            <a:r>
              <a:rPr lang="pt-BR" sz="1000">
                <a:solidFill>
                  <a:srgbClr val="003366"/>
                </a:solidFill>
                <a:latin typeface="Arial Narrow" pitchFamily="34" charset="0"/>
              </a:rPr>
              <a:t>Janeiro/2009</a:t>
            </a:r>
          </a:p>
        </p:txBody>
      </p:sp>
      <p:sp>
        <p:nvSpPr>
          <p:cNvPr id="5132" name="Text Box 12"/>
          <p:cNvSpPr txBox="1">
            <a:spLocks noChangeArrowheads="1"/>
          </p:cNvSpPr>
          <p:nvPr userDrawn="1"/>
        </p:nvSpPr>
        <p:spPr bwMode="auto">
          <a:xfrm>
            <a:off x="8743950" y="6516688"/>
            <a:ext cx="257175" cy="1524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fld id="{709C8B0B-2558-484A-B8EB-855939222B16}" type="slidenum">
              <a:rPr lang="pt-BR" sz="1000">
                <a:solidFill>
                  <a:srgbClr val="003366"/>
                </a:solidFill>
                <a:latin typeface="Arial Narrow" pitchFamily="34" charset="0"/>
              </a:rPr>
              <a:pPr algn="ctr">
                <a:lnSpc>
                  <a:spcPct val="100000"/>
                </a:lnSpc>
                <a:spcBef>
                  <a:spcPct val="50000"/>
                </a:spcBef>
                <a:buClrTx/>
                <a:buFontTx/>
                <a:buNone/>
              </a:pPr>
              <a:t>‹nº›</a:t>
            </a:fld>
            <a:endParaRPr lang="pt-BR" sz="1000">
              <a:solidFill>
                <a:srgbClr val="003366"/>
              </a:solidFill>
              <a:latin typeface="Arial Narrow"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9.wmf"/></Relationships>
</file>

<file path=ppt/slides/_rels/slide1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slide" Target="slide35.xml"/></Relationships>
</file>

<file path=ppt/slides/_rels/slide1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6.wmf"/></Relationships>
</file>

<file path=ppt/slides/_rels/slide1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2.xml.rels><?xml version="1.0" encoding="UTF-8" standalone="yes"?>
<Relationships xmlns="http://schemas.openxmlformats.org/package/2006/relationships"><Relationship Id="rId8" Type="http://schemas.openxmlformats.org/officeDocument/2006/relationships/slide" Target="slide23.xml"/><Relationship Id="rId13" Type="http://schemas.openxmlformats.org/officeDocument/2006/relationships/slide" Target="slide35.xml"/><Relationship Id="rId3" Type="http://schemas.openxmlformats.org/officeDocument/2006/relationships/slide" Target="slide3.xml"/><Relationship Id="rId7" Type="http://schemas.openxmlformats.org/officeDocument/2006/relationships/slide" Target="slide22.xml"/><Relationship Id="rId12" Type="http://schemas.openxmlformats.org/officeDocument/2006/relationships/slide" Target="slide3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4.xml"/><Relationship Id="rId11" Type="http://schemas.openxmlformats.org/officeDocument/2006/relationships/slide" Target="slide29.xml"/><Relationship Id="rId5" Type="http://schemas.openxmlformats.org/officeDocument/2006/relationships/slide" Target="slide13.xml"/><Relationship Id="rId10" Type="http://schemas.openxmlformats.org/officeDocument/2006/relationships/slide" Target="slide27.xml"/><Relationship Id="rId4" Type="http://schemas.openxmlformats.org/officeDocument/2006/relationships/slide" Target="slide7.xml"/><Relationship Id="rId9" Type="http://schemas.openxmlformats.org/officeDocument/2006/relationships/slide" Target="slide25.xml"/></Relationships>
</file>

<file path=ppt/slides/_rels/slide2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0.wm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wmf"/><Relationship Id="rId5" Type="http://schemas.openxmlformats.org/officeDocument/2006/relationships/image" Target="../media/image18.wmf"/><Relationship Id="rId4" Type="http://schemas.openxmlformats.org/officeDocument/2006/relationships/image" Target="../media/image17.wmf"/></Relationships>
</file>

<file path=ppt/slides/_rels/slide2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3.xml"/><Relationship Id="rId1" Type="http://schemas.openxmlformats.org/officeDocument/2006/relationships/slideLayout" Target="../slideLayouts/slideLayout7.xml"/><Relationship Id="rId5" Type="http://schemas.openxmlformats.org/officeDocument/2006/relationships/image" Target="../media/image22.wmf"/><Relationship Id="rId4" Type="http://schemas.openxmlformats.org/officeDocument/2006/relationships/image" Target="../media/image21.wmf"/></Relationships>
</file>

<file path=ppt/slides/_rels/slide24.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26.wm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25.wmf"/><Relationship Id="rId5" Type="http://schemas.openxmlformats.org/officeDocument/2006/relationships/image" Target="../media/image24.wmf"/><Relationship Id="rId4" Type="http://schemas.openxmlformats.org/officeDocument/2006/relationships/image" Target="../media/image23.wmf"/></Relationships>
</file>

<file path=ppt/slides/_rels/slide2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27.wmf"/></Relationships>
</file>

<file path=ppt/slides/_rels/slide2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28.wmf"/></Relationships>
</file>

<file path=ppt/slides/_rels/slide27.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29.wmf"/></Relationships>
</file>

<file path=ppt/slides/_rels/slide3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wmf"/></Relationships>
</file>

<file path=ppt/slides/_rels/slide7.xml.rels><?xml version="1.0" encoding="UTF-8" standalone="yes"?>
<Relationships xmlns="http://schemas.openxmlformats.org/package/2006/relationships"><Relationship Id="rId3" Type="http://schemas.openxmlformats.org/officeDocument/2006/relationships/slide" Target="slide35.xml"/><Relationship Id="rId7" Type="http://schemas.openxmlformats.org/officeDocument/2006/relationships/image" Target="../media/image7.w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slide" Target="slide35.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86" name="Picture 10"/>
          <p:cNvPicPr>
            <a:picLocks noChangeAspect="1" noChangeArrowheads="1"/>
          </p:cNvPicPr>
          <p:nvPr/>
        </p:nvPicPr>
        <p:blipFill>
          <a:blip r:embed="rId3"/>
          <a:srcRect l="1012" t="1355" r="1118" b="1408"/>
          <a:stretch>
            <a:fillRect/>
          </a:stretch>
        </p:blipFill>
        <p:spPr bwMode="auto">
          <a:xfrm>
            <a:off x="233363" y="614363"/>
            <a:ext cx="8688387" cy="6040437"/>
          </a:xfrm>
          <a:prstGeom prst="rect">
            <a:avLst/>
          </a:prstGeom>
          <a:noFill/>
          <a:ln w="9525" algn="ctr">
            <a:noFill/>
            <a:miter lim="800000"/>
            <a:headEnd/>
            <a:tailEnd/>
          </a:ln>
          <a:effectLst/>
        </p:spPr>
      </p:pic>
      <p:grpSp>
        <p:nvGrpSpPr>
          <p:cNvPr id="75787" name="Group 1026"/>
          <p:cNvGrpSpPr>
            <a:grpSpLocks/>
          </p:cNvGrpSpPr>
          <p:nvPr/>
        </p:nvGrpSpPr>
        <p:grpSpPr bwMode="auto">
          <a:xfrm>
            <a:off x="1655763" y="655638"/>
            <a:ext cx="6262687" cy="5853112"/>
            <a:chOff x="141" y="702"/>
            <a:chExt cx="3945" cy="3596"/>
          </a:xfrm>
        </p:grpSpPr>
        <p:sp>
          <p:nvSpPr>
            <p:cNvPr id="75788" name="Freeform 2"/>
            <p:cNvSpPr>
              <a:spLocks noEditPoints="1"/>
            </p:cNvSpPr>
            <p:nvPr/>
          </p:nvSpPr>
          <p:spPr bwMode="auto">
            <a:xfrm>
              <a:off x="3235" y="1538"/>
              <a:ext cx="851" cy="523"/>
            </a:xfrm>
            <a:custGeom>
              <a:avLst/>
              <a:gdLst>
                <a:gd name="T0" fmla="*/ 2147479448 w 851"/>
                <a:gd name="T1" fmla="*/ 2147479062 h 523"/>
                <a:gd name="T2" fmla="*/ 2147479448 w 851"/>
                <a:gd name="T3" fmla="*/ 2147479062 h 523"/>
                <a:gd name="T4" fmla="*/ 2147479448 w 851"/>
                <a:gd name="T5" fmla="*/ 2147479062 h 523"/>
                <a:gd name="T6" fmla="*/ 2147479448 w 851"/>
                <a:gd name="T7" fmla="*/ 2147479062 h 523"/>
                <a:gd name="T8" fmla="*/ 2147479448 w 851"/>
                <a:gd name="T9" fmla="*/ 2147479062 h 523"/>
                <a:gd name="T10" fmla="*/ 2147479448 w 851"/>
                <a:gd name="T11" fmla="*/ 2147479062 h 523"/>
                <a:gd name="T12" fmla="*/ 2147479448 w 851"/>
                <a:gd name="T13" fmla="*/ 2147479062 h 523"/>
                <a:gd name="T14" fmla="*/ 2147479448 w 851"/>
                <a:gd name="T15" fmla="*/ 2147479062 h 523"/>
                <a:gd name="T16" fmla="*/ 2147479448 w 851"/>
                <a:gd name="T17" fmla="*/ 2147479062 h 523"/>
                <a:gd name="T18" fmla="*/ 2147479448 w 851"/>
                <a:gd name="T19" fmla="*/ 2147479062 h 523"/>
                <a:gd name="T20" fmla="*/ 2147479448 w 851"/>
                <a:gd name="T21" fmla="*/ 2147479062 h 523"/>
                <a:gd name="T22" fmla="*/ 2147479448 w 851"/>
                <a:gd name="T23" fmla="*/ 2147479062 h 523"/>
                <a:gd name="T24" fmla="*/ 2147479448 w 851"/>
                <a:gd name="T25" fmla="*/ 2147479062 h 523"/>
                <a:gd name="T26" fmla="*/ 2147479448 w 851"/>
                <a:gd name="T27" fmla="*/ 2147479062 h 523"/>
                <a:gd name="T28" fmla="*/ 2147479448 w 851"/>
                <a:gd name="T29" fmla="*/ 2147479062 h 523"/>
                <a:gd name="T30" fmla="*/ 2147479448 w 851"/>
                <a:gd name="T31" fmla="*/ 2147479062 h 523"/>
                <a:gd name="T32" fmla="*/ 2147479448 w 851"/>
                <a:gd name="T33" fmla="*/ 2147479062 h 523"/>
                <a:gd name="T34" fmla="*/ 2147479448 w 851"/>
                <a:gd name="T35" fmla="*/ 2147479062 h 523"/>
                <a:gd name="T36" fmla="*/ 2147479448 w 851"/>
                <a:gd name="T37" fmla="*/ 2147479062 h 523"/>
                <a:gd name="T38" fmla="*/ 2147479448 w 851"/>
                <a:gd name="T39" fmla="*/ 2147479062 h 523"/>
                <a:gd name="T40" fmla="*/ 2147479448 w 851"/>
                <a:gd name="T41" fmla="*/ 2147479062 h 523"/>
                <a:gd name="T42" fmla="*/ 2147479448 w 851"/>
                <a:gd name="T43" fmla="*/ 2147479062 h 523"/>
                <a:gd name="T44" fmla="*/ 2147479448 w 851"/>
                <a:gd name="T45" fmla="*/ 2147479062 h 523"/>
                <a:gd name="T46" fmla="*/ 2147479448 w 851"/>
                <a:gd name="T47" fmla="*/ 2147479062 h 523"/>
                <a:gd name="T48" fmla="*/ 2147479448 w 851"/>
                <a:gd name="T49" fmla="*/ 2147479062 h 523"/>
                <a:gd name="T50" fmla="*/ 2147479448 w 851"/>
                <a:gd name="T51" fmla="*/ 2147479062 h 523"/>
                <a:gd name="T52" fmla="*/ 2147479448 w 851"/>
                <a:gd name="T53" fmla="*/ 2147479062 h 523"/>
                <a:gd name="T54" fmla="*/ 2147479448 w 851"/>
                <a:gd name="T55" fmla="*/ 2147479062 h 523"/>
                <a:gd name="T56" fmla="*/ 2147479448 w 851"/>
                <a:gd name="T57" fmla="*/ 2147479062 h 523"/>
                <a:gd name="T58" fmla="*/ 2147479448 w 851"/>
                <a:gd name="T59" fmla="*/ 2147479062 h 523"/>
                <a:gd name="T60" fmla="*/ 2147479448 w 851"/>
                <a:gd name="T61" fmla="*/ 2147479062 h 523"/>
                <a:gd name="T62" fmla="*/ 2147479448 w 851"/>
                <a:gd name="T63" fmla="*/ 2147479062 h 523"/>
                <a:gd name="T64" fmla="*/ 2147479448 w 851"/>
                <a:gd name="T65" fmla="*/ 2147479062 h 523"/>
                <a:gd name="T66" fmla="*/ 2147479448 w 851"/>
                <a:gd name="T67" fmla="*/ 2147479062 h 523"/>
                <a:gd name="T68" fmla="*/ 2147479448 w 851"/>
                <a:gd name="T69" fmla="*/ 2147479062 h 523"/>
                <a:gd name="T70" fmla="*/ 2147479448 w 851"/>
                <a:gd name="T71" fmla="*/ 2147479062 h 523"/>
                <a:gd name="T72" fmla="*/ 2147479448 w 851"/>
                <a:gd name="T73" fmla="*/ 2147479062 h 523"/>
                <a:gd name="T74" fmla="*/ 2147479448 w 851"/>
                <a:gd name="T75" fmla="*/ 2147479062 h 523"/>
                <a:gd name="T76" fmla="*/ 2147479448 w 851"/>
                <a:gd name="T77" fmla="*/ 2147479062 h 523"/>
                <a:gd name="T78" fmla="*/ 2147479448 w 851"/>
                <a:gd name="T79" fmla="*/ 2147479062 h 523"/>
                <a:gd name="T80" fmla="*/ 2147479448 w 851"/>
                <a:gd name="T81" fmla="*/ 2147479062 h 523"/>
                <a:gd name="T82" fmla="*/ 2147479448 w 851"/>
                <a:gd name="T83" fmla="*/ 2147479062 h 523"/>
                <a:gd name="T84" fmla="*/ 2147479448 w 851"/>
                <a:gd name="T85" fmla="*/ 2147479062 h 523"/>
                <a:gd name="T86" fmla="*/ 2147479448 w 851"/>
                <a:gd name="T87" fmla="*/ 2147479062 h 523"/>
                <a:gd name="T88" fmla="*/ 2147479448 w 851"/>
                <a:gd name="T89" fmla="*/ 2147479062 h 523"/>
                <a:gd name="T90" fmla="*/ 2147479448 w 851"/>
                <a:gd name="T91" fmla="*/ 2147479062 h 523"/>
                <a:gd name="T92" fmla="*/ 2147479448 w 851"/>
                <a:gd name="T93" fmla="*/ 2147479062 h 523"/>
                <a:gd name="T94" fmla="*/ 2147479448 w 851"/>
                <a:gd name="T95" fmla="*/ 2147479062 h 523"/>
                <a:gd name="T96" fmla="*/ 2147479448 w 851"/>
                <a:gd name="T97" fmla="*/ 2147479062 h 523"/>
                <a:gd name="T98" fmla="*/ 2147479448 w 851"/>
                <a:gd name="T99" fmla="*/ 2147479062 h 523"/>
                <a:gd name="T100" fmla="*/ 2147479448 w 851"/>
                <a:gd name="T101" fmla="*/ 2147479062 h 523"/>
                <a:gd name="T102" fmla="*/ 2147479448 w 851"/>
                <a:gd name="T103" fmla="*/ 2147479062 h 523"/>
                <a:gd name="T104" fmla="*/ 2147479448 w 851"/>
                <a:gd name="T105" fmla="*/ 2147479062 h 523"/>
                <a:gd name="T106" fmla="*/ 2147479448 w 851"/>
                <a:gd name="T107" fmla="*/ 2147479062 h 523"/>
                <a:gd name="T108" fmla="*/ 2147479448 w 851"/>
                <a:gd name="T109" fmla="*/ 2147479062 h 523"/>
                <a:gd name="T110" fmla="*/ 2147479448 w 851"/>
                <a:gd name="T111" fmla="*/ 2147479062 h 523"/>
                <a:gd name="T112" fmla="*/ 2147479448 w 851"/>
                <a:gd name="T113" fmla="*/ 2147479062 h 523"/>
                <a:gd name="T114" fmla="*/ 2147479448 w 851"/>
                <a:gd name="T115" fmla="*/ 2147479062 h 523"/>
                <a:gd name="T116" fmla="*/ 2147479448 w 851"/>
                <a:gd name="T117" fmla="*/ 2147479062 h 523"/>
                <a:gd name="T118" fmla="*/ 2147479448 w 851"/>
                <a:gd name="T119" fmla="*/ 2147479062 h 523"/>
                <a:gd name="T120" fmla="*/ 2147479448 w 851"/>
                <a:gd name="T121" fmla="*/ 2147479062 h 523"/>
                <a:gd name="T122" fmla="*/ 2147479448 w 851"/>
                <a:gd name="T123" fmla="*/ 2147479062 h 523"/>
                <a:gd name="T124" fmla="*/ 2147479448 w 851"/>
                <a:gd name="T125" fmla="*/ 2147479062 h 523"/>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1"/>
                <a:gd name="T190" fmla="*/ 0 h 523"/>
                <a:gd name="T191" fmla="*/ 851 w 851"/>
                <a:gd name="T192" fmla="*/ 523 h 523"/>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1" h="523">
                  <a:moveTo>
                    <a:pt x="304" y="502"/>
                  </a:moveTo>
                  <a:lnTo>
                    <a:pt x="304" y="504"/>
                  </a:lnTo>
                  <a:lnTo>
                    <a:pt x="302" y="504"/>
                  </a:lnTo>
                  <a:lnTo>
                    <a:pt x="302" y="505"/>
                  </a:lnTo>
                  <a:lnTo>
                    <a:pt x="300" y="505"/>
                  </a:lnTo>
                  <a:lnTo>
                    <a:pt x="299" y="505"/>
                  </a:lnTo>
                  <a:lnTo>
                    <a:pt x="299" y="507"/>
                  </a:lnTo>
                  <a:lnTo>
                    <a:pt x="297" y="507"/>
                  </a:lnTo>
                  <a:lnTo>
                    <a:pt x="297" y="509"/>
                  </a:lnTo>
                  <a:lnTo>
                    <a:pt x="295" y="509"/>
                  </a:lnTo>
                  <a:lnTo>
                    <a:pt x="294" y="505"/>
                  </a:lnTo>
                  <a:lnTo>
                    <a:pt x="292" y="499"/>
                  </a:lnTo>
                  <a:lnTo>
                    <a:pt x="290" y="499"/>
                  </a:lnTo>
                  <a:lnTo>
                    <a:pt x="290" y="497"/>
                  </a:lnTo>
                  <a:lnTo>
                    <a:pt x="292" y="496"/>
                  </a:lnTo>
                  <a:lnTo>
                    <a:pt x="290" y="496"/>
                  </a:lnTo>
                  <a:lnTo>
                    <a:pt x="290" y="494"/>
                  </a:lnTo>
                  <a:lnTo>
                    <a:pt x="288" y="492"/>
                  </a:lnTo>
                  <a:lnTo>
                    <a:pt x="287" y="491"/>
                  </a:lnTo>
                  <a:lnTo>
                    <a:pt x="287" y="489"/>
                  </a:lnTo>
                  <a:lnTo>
                    <a:pt x="288" y="489"/>
                  </a:lnTo>
                  <a:lnTo>
                    <a:pt x="288" y="487"/>
                  </a:lnTo>
                  <a:lnTo>
                    <a:pt x="287" y="486"/>
                  </a:lnTo>
                  <a:lnTo>
                    <a:pt x="288" y="486"/>
                  </a:lnTo>
                  <a:lnTo>
                    <a:pt x="288" y="484"/>
                  </a:lnTo>
                  <a:lnTo>
                    <a:pt x="290" y="484"/>
                  </a:lnTo>
                  <a:lnTo>
                    <a:pt x="290" y="482"/>
                  </a:lnTo>
                  <a:lnTo>
                    <a:pt x="290" y="481"/>
                  </a:lnTo>
                  <a:lnTo>
                    <a:pt x="288" y="479"/>
                  </a:lnTo>
                  <a:lnTo>
                    <a:pt x="288" y="477"/>
                  </a:lnTo>
                  <a:lnTo>
                    <a:pt x="287" y="477"/>
                  </a:lnTo>
                  <a:lnTo>
                    <a:pt x="285" y="477"/>
                  </a:lnTo>
                  <a:lnTo>
                    <a:pt x="283" y="479"/>
                  </a:lnTo>
                  <a:lnTo>
                    <a:pt x="282" y="481"/>
                  </a:lnTo>
                  <a:lnTo>
                    <a:pt x="280" y="482"/>
                  </a:lnTo>
                  <a:lnTo>
                    <a:pt x="278" y="482"/>
                  </a:lnTo>
                  <a:lnTo>
                    <a:pt x="277" y="482"/>
                  </a:lnTo>
                  <a:lnTo>
                    <a:pt x="275" y="481"/>
                  </a:lnTo>
                  <a:lnTo>
                    <a:pt x="273" y="481"/>
                  </a:lnTo>
                  <a:lnTo>
                    <a:pt x="272" y="479"/>
                  </a:lnTo>
                  <a:lnTo>
                    <a:pt x="270" y="477"/>
                  </a:lnTo>
                  <a:lnTo>
                    <a:pt x="270" y="476"/>
                  </a:lnTo>
                  <a:lnTo>
                    <a:pt x="270" y="474"/>
                  </a:lnTo>
                  <a:lnTo>
                    <a:pt x="268" y="474"/>
                  </a:lnTo>
                  <a:lnTo>
                    <a:pt x="268" y="473"/>
                  </a:lnTo>
                  <a:lnTo>
                    <a:pt x="270" y="473"/>
                  </a:lnTo>
                  <a:lnTo>
                    <a:pt x="270" y="471"/>
                  </a:lnTo>
                  <a:lnTo>
                    <a:pt x="272" y="471"/>
                  </a:lnTo>
                  <a:lnTo>
                    <a:pt x="273" y="469"/>
                  </a:lnTo>
                  <a:lnTo>
                    <a:pt x="273" y="468"/>
                  </a:lnTo>
                  <a:lnTo>
                    <a:pt x="273" y="466"/>
                  </a:lnTo>
                  <a:lnTo>
                    <a:pt x="273" y="464"/>
                  </a:lnTo>
                  <a:lnTo>
                    <a:pt x="270" y="464"/>
                  </a:lnTo>
                  <a:lnTo>
                    <a:pt x="270" y="463"/>
                  </a:lnTo>
                  <a:lnTo>
                    <a:pt x="267" y="463"/>
                  </a:lnTo>
                  <a:lnTo>
                    <a:pt x="265" y="463"/>
                  </a:lnTo>
                  <a:lnTo>
                    <a:pt x="263" y="464"/>
                  </a:lnTo>
                  <a:lnTo>
                    <a:pt x="263" y="466"/>
                  </a:lnTo>
                  <a:lnTo>
                    <a:pt x="261" y="466"/>
                  </a:lnTo>
                  <a:lnTo>
                    <a:pt x="261" y="468"/>
                  </a:lnTo>
                  <a:lnTo>
                    <a:pt x="260" y="469"/>
                  </a:lnTo>
                  <a:lnTo>
                    <a:pt x="260" y="471"/>
                  </a:lnTo>
                  <a:lnTo>
                    <a:pt x="260" y="473"/>
                  </a:lnTo>
                  <a:lnTo>
                    <a:pt x="260" y="474"/>
                  </a:lnTo>
                  <a:lnTo>
                    <a:pt x="260" y="476"/>
                  </a:lnTo>
                  <a:lnTo>
                    <a:pt x="258" y="477"/>
                  </a:lnTo>
                  <a:lnTo>
                    <a:pt x="256" y="477"/>
                  </a:lnTo>
                  <a:lnTo>
                    <a:pt x="255" y="477"/>
                  </a:lnTo>
                  <a:lnTo>
                    <a:pt x="255" y="476"/>
                  </a:lnTo>
                  <a:lnTo>
                    <a:pt x="253" y="476"/>
                  </a:lnTo>
                  <a:lnTo>
                    <a:pt x="253" y="474"/>
                  </a:lnTo>
                  <a:lnTo>
                    <a:pt x="253" y="473"/>
                  </a:lnTo>
                  <a:lnTo>
                    <a:pt x="253" y="471"/>
                  </a:lnTo>
                  <a:lnTo>
                    <a:pt x="251" y="469"/>
                  </a:lnTo>
                  <a:lnTo>
                    <a:pt x="251" y="468"/>
                  </a:lnTo>
                  <a:lnTo>
                    <a:pt x="251" y="466"/>
                  </a:lnTo>
                  <a:lnTo>
                    <a:pt x="250" y="466"/>
                  </a:lnTo>
                  <a:lnTo>
                    <a:pt x="250" y="464"/>
                  </a:lnTo>
                  <a:lnTo>
                    <a:pt x="248" y="464"/>
                  </a:lnTo>
                  <a:lnTo>
                    <a:pt x="246" y="464"/>
                  </a:lnTo>
                  <a:lnTo>
                    <a:pt x="246" y="463"/>
                  </a:lnTo>
                  <a:lnTo>
                    <a:pt x="245" y="463"/>
                  </a:lnTo>
                  <a:lnTo>
                    <a:pt x="245" y="461"/>
                  </a:lnTo>
                  <a:lnTo>
                    <a:pt x="243" y="461"/>
                  </a:lnTo>
                  <a:lnTo>
                    <a:pt x="241" y="459"/>
                  </a:lnTo>
                  <a:lnTo>
                    <a:pt x="239" y="459"/>
                  </a:lnTo>
                  <a:lnTo>
                    <a:pt x="238" y="459"/>
                  </a:lnTo>
                  <a:lnTo>
                    <a:pt x="236" y="459"/>
                  </a:lnTo>
                  <a:lnTo>
                    <a:pt x="234" y="459"/>
                  </a:lnTo>
                  <a:lnTo>
                    <a:pt x="233" y="459"/>
                  </a:lnTo>
                  <a:lnTo>
                    <a:pt x="231" y="459"/>
                  </a:lnTo>
                  <a:lnTo>
                    <a:pt x="229" y="459"/>
                  </a:lnTo>
                  <a:lnTo>
                    <a:pt x="229" y="461"/>
                  </a:lnTo>
                  <a:lnTo>
                    <a:pt x="228" y="461"/>
                  </a:lnTo>
                  <a:lnTo>
                    <a:pt x="226" y="459"/>
                  </a:lnTo>
                  <a:lnTo>
                    <a:pt x="224" y="458"/>
                  </a:lnTo>
                  <a:lnTo>
                    <a:pt x="223" y="456"/>
                  </a:lnTo>
                  <a:lnTo>
                    <a:pt x="221" y="456"/>
                  </a:lnTo>
                  <a:lnTo>
                    <a:pt x="221" y="454"/>
                  </a:lnTo>
                  <a:lnTo>
                    <a:pt x="219" y="454"/>
                  </a:lnTo>
                  <a:lnTo>
                    <a:pt x="218" y="454"/>
                  </a:lnTo>
                  <a:lnTo>
                    <a:pt x="214" y="453"/>
                  </a:lnTo>
                  <a:lnTo>
                    <a:pt x="212" y="453"/>
                  </a:lnTo>
                  <a:lnTo>
                    <a:pt x="211" y="453"/>
                  </a:lnTo>
                  <a:lnTo>
                    <a:pt x="209" y="453"/>
                  </a:lnTo>
                  <a:lnTo>
                    <a:pt x="209" y="451"/>
                  </a:lnTo>
                  <a:lnTo>
                    <a:pt x="207" y="451"/>
                  </a:lnTo>
                  <a:lnTo>
                    <a:pt x="206" y="451"/>
                  </a:lnTo>
                  <a:lnTo>
                    <a:pt x="204" y="453"/>
                  </a:lnTo>
                  <a:lnTo>
                    <a:pt x="202" y="451"/>
                  </a:lnTo>
                  <a:lnTo>
                    <a:pt x="202" y="453"/>
                  </a:lnTo>
                  <a:lnTo>
                    <a:pt x="201" y="453"/>
                  </a:lnTo>
                  <a:lnTo>
                    <a:pt x="201" y="451"/>
                  </a:lnTo>
                  <a:lnTo>
                    <a:pt x="201" y="450"/>
                  </a:lnTo>
                  <a:lnTo>
                    <a:pt x="199" y="448"/>
                  </a:lnTo>
                  <a:lnTo>
                    <a:pt x="201" y="448"/>
                  </a:lnTo>
                  <a:lnTo>
                    <a:pt x="201" y="446"/>
                  </a:lnTo>
                  <a:lnTo>
                    <a:pt x="201" y="445"/>
                  </a:lnTo>
                  <a:lnTo>
                    <a:pt x="199" y="445"/>
                  </a:lnTo>
                  <a:lnTo>
                    <a:pt x="199" y="443"/>
                  </a:lnTo>
                  <a:lnTo>
                    <a:pt x="197" y="443"/>
                  </a:lnTo>
                  <a:lnTo>
                    <a:pt x="197" y="441"/>
                  </a:lnTo>
                  <a:lnTo>
                    <a:pt x="197" y="440"/>
                  </a:lnTo>
                  <a:lnTo>
                    <a:pt x="196" y="438"/>
                  </a:lnTo>
                  <a:lnTo>
                    <a:pt x="194" y="438"/>
                  </a:lnTo>
                  <a:lnTo>
                    <a:pt x="192" y="438"/>
                  </a:lnTo>
                  <a:lnTo>
                    <a:pt x="191" y="438"/>
                  </a:lnTo>
                  <a:lnTo>
                    <a:pt x="189" y="436"/>
                  </a:lnTo>
                  <a:lnTo>
                    <a:pt x="187" y="436"/>
                  </a:lnTo>
                  <a:lnTo>
                    <a:pt x="185" y="436"/>
                  </a:lnTo>
                  <a:lnTo>
                    <a:pt x="184" y="436"/>
                  </a:lnTo>
                  <a:lnTo>
                    <a:pt x="184" y="438"/>
                  </a:lnTo>
                  <a:lnTo>
                    <a:pt x="182" y="438"/>
                  </a:lnTo>
                  <a:lnTo>
                    <a:pt x="180" y="438"/>
                  </a:lnTo>
                  <a:lnTo>
                    <a:pt x="180" y="440"/>
                  </a:lnTo>
                  <a:lnTo>
                    <a:pt x="179" y="440"/>
                  </a:lnTo>
                  <a:lnTo>
                    <a:pt x="179" y="441"/>
                  </a:lnTo>
                  <a:lnTo>
                    <a:pt x="177" y="441"/>
                  </a:lnTo>
                  <a:lnTo>
                    <a:pt x="175" y="441"/>
                  </a:lnTo>
                  <a:lnTo>
                    <a:pt x="174" y="441"/>
                  </a:lnTo>
                  <a:lnTo>
                    <a:pt x="174" y="443"/>
                  </a:lnTo>
                  <a:lnTo>
                    <a:pt x="172" y="443"/>
                  </a:lnTo>
                  <a:lnTo>
                    <a:pt x="170" y="445"/>
                  </a:lnTo>
                  <a:lnTo>
                    <a:pt x="169" y="445"/>
                  </a:lnTo>
                  <a:lnTo>
                    <a:pt x="169" y="446"/>
                  </a:lnTo>
                  <a:lnTo>
                    <a:pt x="167" y="446"/>
                  </a:lnTo>
                  <a:lnTo>
                    <a:pt x="165" y="448"/>
                  </a:lnTo>
                  <a:lnTo>
                    <a:pt x="163" y="446"/>
                  </a:lnTo>
                  <a:lnTo>
                    <a:pt x="163" y="448"/>
                  </a:lnTo>
                  <a:lnTo>
                    <a:pt x="162" y="448"/>
                  </a:lnTo>
                  <a:lnTo>
                    <a:pt x="160" y="448"/>
                  </a:lnTo>
                  <a:lnTo>
                    <a:pt x="158" y="448"/>
                  </a:lnTo>
                  <a:lnTo>
                    <a:pt x="157" y="448"/>
                  </a:lnTo>
                  <a:lnTo>
                    <a:pt x="157" y="450"/>
                  </a:lnTo>
                  <a:lnTo>
                    <a:pt x="158" y="453"/>
                  </a:lnTo>
                  <a:lnTo>
                    <a:pt x="158" y="454"/>
                  </a:lnTo>
                  <a:lnTo>
                    <a:pt x="160" y="454"/>
                  </a:lnTo>
                  <a:lnTo>
                    <a:pt x="158" y="456"/>
                  </a:lnTo>
                  <a:lnTo>
                    <a:pt x="158" y="458"/>
                  </a:lnTo>
                  <a:lnTo>
                    <a:pt x="160" y="458"/>
                  </a:lnTo>
                  <a:lnTo>
                    <a:pt x="160" y="459"/>
                  </a:lnTo>
                  <a:lnTo>
                    <a:pt x="158" y="459"/>
                  </a:lnTo>
                  <a:lnTo>
                    <a:pt x="157" y="461"/>
                  </a:lnTo>
                  <a:lnTo>
                    <a:pt x="155" y="459"/>
                  </a:lnTo>
                  <a:lnTo>
                    <a:pt x="153" y="459"/>
                  </a:lnTo>
                  <a:lnTo>
                    <a:pt x="152" y="459"/>
                  </a:lnTo>
                  <a:lnTo>
                    <a:pt x="152" y="461"/>
                  </a:lnTo>
                  <a:lnTo>
                    <a:pt x="150" y="461"/>
                  </a:lnTo>
                  <a:lnTo>
                    <a:pt x="148" y="463"/>
                  </a:lnTo>
                  <a:lnTo>
                    <a:pt x="147" y="463"/>
                  </a:lnTo>
                  <a:lnTo>
                    <a:pt x="147" y="461"/>
                  </a:lnTo>
                  <a:lnTo>
                    <a:pt x="145" y="461"/>
                  </a:lnTo>
                  <a:lnTo>
                    <a:pt x="143" y="463"/>
                  </a:lnTo>
                  <a:lnTo>
                    <a:pt x="142" y="463"/>
                  </a:lnTo>
                  <a:lnTo>
                    <a:pt x="140" y="463"/>
                  </a:lnTo>
                  <a:lnTo>
                    <a:pt x="138" y="463"/>
                  </a:lnTo>
                  <a:lnTo>
                    <a:pt x="138" y="464"/>
                  </a:lnTo>
                  <a:lnTo>
                    <a:pt x="138" y="466"/>
                  </a:lnTo>
                  <a:lnTo>
                    <a:pt x="138" y="468"/>
                  </a:lnTo>
                  <a:lnTo>
                    <a:pt x="140" y="469"/>
                  </a:lnTo>
                  <a:lnTo>
                    <a:pt x="140" y="471"/>
                  </a:lnTo>
                  <a:lnTo>
                    <a:pt x="140" y="473"/>
                  </a:lnTo>
                  <a:lnTo>
                    <a:pt x="140" y="474"/>
                  </a:lnTo>
                  <a:lnTo>
                    <a:pt x="138" y="476"/>
                  </a:lnTo>
                  <a:lnTo>
                    <a:pt x="136" y="477"/>
                  </a:lnTo>
                  <a:lnTo>
                    <a:pt x="136" y="479"/>
                  </a:lnTo>
                  <a:lnTo>
                    <a:pt x="135" y="479"/>
                  </a:lnTo>
                  <a:lnTo>
                    <a:pt x="135" y="481"/>
                  </a:lnTo>
                  <a:lnTo>
                    <a:pt x="133" y="482"/>
                  </a:lnTo>
                  <a:lnTo>
                    <a:pt x="131" y="484"/>
                  </a:lnTo>
                  <a:lnTo>
                    <a:pt x="130" y="484"/>
                  </a:lnTo>
                  <a:lnTo>
                    <a:pt x="128" y="484"/>
                  </a:lnTo>
                  <a:lnTo>
                    <a:pt x="126" y="484"/>
                  </a:lnTo>
                  <a:lnTo>
                    <a:pt x="125" y="484"/>
                  </a:lnTo>
                  <a:lnTo>
                    <a:pt x="123" y="484"/>
                  </a:lnTo>
                  <a:lnTo>
                    <a:pt x="121" y="484"/>
                  </a:lnTo>
                  <a:lnTo>
                    <a:pt x="121" y="486"/>
                  </a:lnTo>
                  <a:lnTo>
                    <a:pt x="120" y="487"/>
                  </a:lnTo>
                  <a:lnTo>
                    <a:pt x="118" y="487"/>
                  </a:lnTo>
                  <a:lnTo>
                    <a:pt x="118" y="489"/>
                  </a:lnTo>
                  <a:lnTo>
                    <a:pt x="116" y="489"/>
                  </a:lnTo>
                  <a:lnTo>
                    <a:pt x="115" y="489"/>
                  </a:lnTo>
                  <a:lnTo>
                    <a:pt x="113" y="489"/>
                  </a:lnTo>
                  <a:lnTo>
                    <a:pt x="113" y="487"/>
                  </a:lnTo>
                  <a:lnTo>
                    <a:pt x="111" y="487"/>
                  </a:lnTo>
                  <a:lnTo>
                    <a:pt x="109" y="486"/>
                  </a:lnTo>
                  <a:lnTo>
                    <a:pt x="109" y="484"/>
                  </a:lnTo>
                  <a:lnTo>
                    <a:pt x="108" y="484"/>
                  </a:lnTo>
                  <a:lnTo>
                    <a:pt x="106" y="484"/>
                  </a:lnTo>
                  <a:lnTo>
                    <a:pt x="104" y="484"/>
                  </a:lnTo>
                  <a:lnTo>
                    <a:pt x="104" y="486"/>
                  </a:lnTo>
                  <a:lnTo>
                    <a:pt x="103" y="486"/>
                  </a:lnTo>
                  <a:lnTo>
                    <a:pt x="103" y="487"/>
                  </a:lnTo>
                  <a:lnTo>
                    <a:pt x="101" y="489"/>
                  </a:lnTo>
                  <a:lnTo>
                    <a:pt x="101" y="492"/>
                  </a:lnTo>
                  <a:lnTo>
                    <a:pt x="101" y="494"/>
                  </a:lnTo>
                  <a:lnTo>
                    <a:pt x="101" y="496"/>
                  </a:lnTo>
                  <a:lnTo>
                    <a:pt x="101" y="497"/>
                  </a:lnTo>
                  <a:lnTo>
                    <a:pt x="101" y="499"/>
                  </a:lnTo>
                  <a:lnTo>
                    <a:pt x="99" y="500"/>
                  </a:lnTo>
                  <a:lnTo>
                    <a:pt x="99" y="502"/>
                  </a:lnTo>
                  <a:lnTo>
                    <a:pt x="99" y="504"/>
                  </a:lnTo>
                  <a:lnTo>
                    <a:pt x="99" y="505"/>
                  </a:lnTo>
                  <a:lnTo>
                    <a:pt x="98" y="505"/>
                  </a:lnTo>
                  <a:lnTo>
                    <a:pt x="98" y="507"/>
                  </a:lnTo>
                  <a:lnTo>
                    <a:pt x="98" y="509"/>
                  </a:lnTo>
                  <a:lnTo>
                    <a:pt x="96" y="509"/>
                  </a:lnTo>
                  <a:lnTo>
                    <a:pt x="96" y="510"/>
                  </a:lnTo>
                  <a:lnTo>
                    <a:pt x="98" y="512"/>
                  </a:lnTo>
                  <a:lnTo>
                    <a:pt x="96" y="512"/>
                  </a:lnTo>
                  <a:lnTo>
                    <a:pt x="96" y="514"/>
                  </a:lnTo>
                  <a:lnTo>
                    <a:pt x="94" y="514"/>
                  </a:lnTo>
                  <a:lnTo>
                    <a:pt x="93" y="514"/>
                  </a:lnTo>
                  <a:lnTo>
                    <a:pt x="91" y="514"/>
                  </a:lnTo>
                  <a:lnTo>
                    <a:pt x="91" y="512"/>
                  </a:lnTo>
                  <a:lnTo>
                    <a:pt x="89" y="512"/>
                  </a:lnTo>
                  <a:lnTo>
                    <a:pt x="87" y="512"/>
                  </a:lnTo>
                  <a:lnTo>
                    <a:pt x="86" y="515"/>
                  </a:lnTo>
                  <a:lnTo>
                    <a:pt x="86" y="517"/>
                  </a:lnTo>
                  <a:lnTo>
                    <a:pt x="84" y="517"/>
                  </a:lnTo>
                  <a:lnTo>
                    <a:pt x="82" y="517"/>
                  </a:lnTo>
                  <a:lnTo>
                    <a:pt x="81" y="517"/>
                  </a:lnTo>
                  <a:lnTo>
                    <a:pt x="79" y="517"/>
                  </a:lnTo>
                  <a:lnTo>
                    <a:pt x="77" y="517"/>
                  </a:lnTo>
                  <a:lnTo>
                    <a:pt x="77" y="519"/>
                  </a:lnTo>
                  <a:lnTo>
                    <a:pt x="77" y="520"/>
                  </a:lnTo>
                  <a:lnTo>
                    <a:pt x="76" y="520"/>
                  </a:lnTo>
                  <a:lnTo>
                    <a:pt x="76" y="522"/>
                  </a:lnTo>
                  <a:lnTo>
                    <a:pt x="74" y="522"/>
                  </a:lnTo>
                  <a:lnTo>
                    <a:pt x="72" y="522"/>
                  </a:lnTo>
                  <a:lnTo>
                    <a:pt x="71" y="523"/>
                  </a:lnTo>
                  <a:lnTo>
                    <a:pt x="69" y="523"/>
                  </a:lnTo>
                  <a:lnTo>
                    <a:pt x="67" y="523"/>
                  </a:lnTo>
                  <a:lnTo>
                    <a:pt x="67" y="522"/>
                  </a:lnTo>
                  <a:lnTo>
                    <a:pt x="64" y="522"/>
                  </a:lnTo>
                  <a:lnTo>
                    <a:pt x="62" y="522"/>
                  </a:lnTo>
                  <a:lnTo>
                    <a:pt x="60" y="520"/>
                  </a:lnTo>
                  <a:lnTo>
                    <a:pt x="57" y="520"/>
                  </a:lnTo>
                  <a:lnTo>
                    <a:pt x="55" y="520"/>
                  </a:lnTo>
                  <a:lnTo>
                    <a:pt x="57" y="519"/>
                  </a:lnTo>
                  <a:lnTo>
                    <a:pt x="55" y="517"/>
                  </a:lnTo>
                  <a:lnTo>
                    <a:pt x="57" y="517"/>
                  </a:lnTo>
                  <a:lnTo>
                    <a:pt x="59" y="515"/>
                  </a:lnTo>
                  <a:lnTo>
                    <a:pt x="57" y="515"/>
                  </a:lnTo>
                  <a:lnTo>
                    <a:pt x="59" y="514"/>
                  </a:lnTo>
                  <a:lnTo>
                    <a:pt x="57" y="514"/>
                  </a:lnTo>
                  <a:lnTo>
                    <a:pt x="57" y="512"/>
                  </a:lnTo>
                  <a:lnTo>
                    <a:pt x="59" y="512"/>
                  </a:lnTo>
                  <a:lnTo>
                    <a:pt x="59" y="510"/>
                  </a:lnTo>
                  <a:lnTo>
                    <a:pt x="59" y="509"/>
                  </a:lnTo>
                  <a:lnTo>
                    <a:pt x="57" y="509"/>
                  </a:lnTo>
                  <a:lnTo>
                    <a:pt x="57" y="507"/>
                  </a:lnTo>
                  <a:lnTo>
                    <a:pt x="59" y="507"/>
                  </a:lnTo>
                  <a:lnTo>
                    <a:pt x="59" y="505"/>
                  </a:lnTo>
                  <a:lnTo>
                    <a:pt x="59" y="507"/>
                  </a:lnTo>
                  <a:lnTo>
                    <a:pt x="60" y="507"/>
                  </a:lnTo>
                  <a:lnTo>
                    <a:pt x="62" y="505"/>
                  </a:lnTo>
                  <a:lnTo>
                    <a:pt x="60" y="505"/>
                  </a:lnTo>
                  <a:lnTo>
                    <a:pt x="62" y="505"/>
                  </a:lnTo>
                  <a:lnTo>
                    <a:pt x="64" y="504"/>
                  </a:lnTo>
                  <a:lnTo>
                    <a:pt x="64" y="502"/>
                  </a:lnTo>
                  <a:lnTo>
                    <a:pt x="64" y="500"/>
                  </a:lnTo>
                  <a:lnTo>
                    <a:pt x="62" y="500"/>
                  </a:lnTo>
                  <a:lnTo>
                    <a:pt x="64" y="499"/>
                  </a:lnTo>
                  <a:lnTo>
                    <a:pt x="64" y="497"/>
                  </a:lnTo>
                  <a:lnTo>
                    <a:pt x="66" y="496"/>
                  </a:lnTo>
                  <a:lnTo>
                    <a:pt x="66" y="494"/>
                  </a:lnTo>
                  <a:lnTo>
                    <a:pt x="64" y="494"/>
                  </a:lnTo>
                  <a:lnTo>
                    <a:pt x="64" y="492"/>
                  </a:lnTo>
                  <a:lnTo>
                    <a:pt x="62" y="492"/>
                  </a:lnTo>
                  <a:lnTo>
                    <a:pt x="60" y="492"/>
                  </a:lnTo>
                  <a:lnTo>
                    <a:pt x="60" y="491"/>
                  </a:lnTo>
                  <a:lnTo>
                    <a:pt x="59" y="491"/>
                  </a:lnTo>
                  <a:lnTo>
                    <a:pt x="57" y="489"/>
                  </a:lnTo>
                  <a:lnTo>
                    <a:pt x="57" y="491"/>
                  </a:lnTo>
                  <a:lnTo>
                    <a:pt x="57" y="489"/>
                  </a:lnTo>
                  <a:lnTo>
                    <a:pt x="55" y="489"/>
                  </a:lnTo>
                  <a:lnTo>
                    <a:pt x="55" y="487"/>
                  </a:lnTo>
                  <a:lnTo>
                    <a:pt x="54" y="489"/>
                  </a:lnTo>
                  <a:lnTo>
                    <a:pt x="54" y="487"/>
                  </a:lnTo>
                  <a:lnTo>
                    <a:pt x="52" y="487"/>
                  </a:lnTo>
                  <a:lnTo>
                    <a:pt x="52" y="486"/>
                  </a:lnTo>
                  <a:lnTo>
                    <a:pt x="50" y="486"/>
                  </a:lnTo>
                  <a:lnTo>
                    <a:pt x="50" y="484"/>
                  </a:lnTo>
                  <a:lnTo>
                    <a:pt x="50" y="482"/>
                  </a:lnTo>
                  <a:lnTo>
                    <a:pt x="50" y="481"/>
                  </a:lnTo>
                  <a:lnTo>
                    <a:pt x="49" y="481"/>
                  </a:lnTo>
                  <a:lnTo>
                    <a:pt x="49" y="479"/>
                  </a:lnTo>
                  <a:lnTo>
                    <a:pt x="49" y="477"/>
                  </a:lnTo>
                  <a:lnTo>
                    <a:pt x="47" y="477"/>
                  </a:lnTo>
                  <a:lnTo>
                    <a:pt x="47" y="474"/>
                  </a:lnTo>
                  <a:lnTo>
                    <a:pt x="47" y="473"/>
                  </a:lnTo>
                  <a:lnTo>
                    <a:pt x="45" y="471"/>
                  </a:lnTo>
                  <a:lnTo>
                    <a:pt x="45" y="469"/>
                  </a:lnTo>
                  <a:lnTo>
                    <a:pt x="44" y="469"/>
                  </a:lnTo>
                  <a:lnTo>
                    <a:pt x="44" y="468"/>
                  </a:lnTo>
                  <a:lnTo>
                    <a:pt x="44" y="466"/>
                  </a:lnTo>
                  <a:lnTo>
                    <a:pt x="42" y="466"/>
                  </a:lnTo>
                  <a:lnTo>
                    <a:pt x="42" y="464"/>
                  </a:lnTo>
                  <a:lnTo>
                    <a:pt x="40" y="464"/>
                  </a:lnTo>
                  <a:lnTo>
                    <a:pt x="39" y="464"/>
                  </a:lnTo>
                  <a:lnTo>
                    <a:pt x="37" y="464"/>
                  </a:lnTo>
                  <a:lnTo>
                    <a:pt x="37" y="463"/>
                  </a:lnTo>
                  <a:lnTo>
                    <a:pt x="35" y="463"/>
                  </a:lnTo>
                  <a:lnTo>
                    <a:pt x="33" y="463"/>
                  </a:lnTo>
                  <a:lnTo>
                    <a:pt x="32" y="464"/>
                  </a:lnTo>
                  <a:lnTo>
                    <a:pt x="30" y="464"/>
                  </a:lnTo>
                  <a:lnTo>
                    <a:pt x="30" y="463"/>
                  </a:lnTo>
                  <a:lnTo>
                    <a:pt x="32" y="463"/>
                  </a:lnTo>
                  <a:lnTo>
                    <a:pt x="32" y="461"/>
                  </a:lnTo>
                  <a:lnTo>
                    <a:pt x="30" y="461"/>
                  </a:lnTo>
                  <a:lnTo>
                    <a:pt x="30" y="459"/>
                  </a:lnTo>
                  <a:lnTo>
                    <a:pt x="28" y="459"/>
                  </a:lnTo>
                  <a:lnTo>
                    <a:pt x="27" y="459"/>
                  </a:lnTo>
                  <a:lnTo>
                    <a:pt x="25" y="459"/>
                  </a:lnTo>
                  <a:lnTo>
                    <a:pt x="23" y="459"/>
                  </a:lnTo>
                  <a:lnTo>
                    <a:pt x="23" y="458"/>
                  </a:lnTo>
                  <a:lnTo>
                    <a:pt x="23" y="456"/>
                  </a:lnTo>
                  <a:lnTo>
                    <a:pt x="22" y="456"/>
                  </a:lnTo>
                  <a:lnTo>
                    <a:pt x="22" y="454"/>
                  </a:lnTo>
                  <a:lnTo>
                    <a:pt x="22" y="453"/>
                  </a:lnTo>
                  <a:lnTo>
                    <a:pt x="23" y="453"/>
                  </a:lnTo>
                  <a:lnTo>
                    <a:pt x="23" y="451"/>
                  </a:lnTo>
                  <a:lnTo>
                    <a:pt x="22" y="451"/>
                  </a:lnTo>
                  <a:lnTo>
                    <a:pt x="20" y="451"/>
                  </a:lnTo>
                  <a:lnTo>
                    <a:pt x="18" y="453"/>
                  </a:lnTo>
                  <a:lnTo>
                    <a:pt x="17" y="451"/>
                  </a:lnTo>
                  <a:lnTo>
                    <a:pt x="17" y="453"/>
                  </a:lnTo>
                  <a:lnTo>
                    <a:pt x="17" y="451"/>
                  </a:lnTo>
                  <a:lnTo>
                    <a:pt x="17" y="453"/>
                  </a:lnTo>
                  <a:lnTo>
                    <a:pt x="15" y="451"/>
                  </a:lnTo>
                  <a:lnTo>
                    <a:pt x="15" y="453"/>
                  </a:lnTo>
                  <a:lnTo>
                    <a:pt x="13" y="451"/>
                  </a:lnTo>
                  <a:lnTo>
                    <a:pt x="11" y="451"/>
                  </a:lnTo>
                  <a:lnTo>
                    <a:pt x="11" y="453"/>
                  </a:lnTo>
                  <a:lnTo>
                    <a:pt x="10" y="453"/>
                  </a:lnTo>
                  <a:lnTo>
                    <a:pt x="8" y="453"/>
                  </a:lnTo>
                  <a:lnTo>
                    <a:pt x="8" y="454"/>
                  </a:lnTo>
                  <a:lnTo>
                    <a:pt x="6" y="454"/>
                  </a:lnTo>
                  <a:lnTo>
                    <a:pt x="5" y="454"/>
                  </a:lnTo>
                  <a:lnTo>
                    <a:pt x="5" y="453"/>
                  </a:lnTo>
                  <a:lnTo>
                    <a:pt x="3" y="453"/>
                  </a:lnTo>
                  <a:lnTo>
                    <a:pt x="3" y="454"/>
                  </a:lnTo>
                  <a:lnTo>
                    <a:pt x="1" y="454"/>
                  </a:lnTo>
                  <a:lnTo>
                    <a:pt x="1" y="453"/>
                  </a:lnTo>
                  <a:lnTo>
                    <a:pt x="0" y="453"/>
                  </a:lnTo>
                  <a:lnTo>
                    <a:pt x="0" y="451"/>
                  </a:lnTo>
                  <a:lnTo>
                    <a:pt x="1" y="451"/>
                  </a:lnTo>
                  <a:lnTo>
                    <a:pt x="3" y="451"/>
                  </a:lnTo>
                  <a:lnTo>
                    <a:pt x="5" y="450"/>
                  </a:lnTo>
                  <a:lnTo>
                    <a:pt x="6" y="448"/>
                  </a:lnTo>
                  <a:lnTo>
                    <a:pt x="8" y="448"/>
                  </a:lnTo>
                  <a:lnTo>
                    <a:pt x="10" y="448"/>
                  </a:lnTo>
                  <a:lnTo>
                    <a:pt x="11" y="448"/>
                  </a:lnTo>
                  <a:lnTo>
                    <a:pt x="11" y="446"/>
                  </a:lnTo>
                  <a:lnTo>
                    <a:pt x="13" y="446"/>
                  </a:lnTo>
                  <a:lnTo>
                    <a:pt x="13" y="445"/>
                  </a:lnTo>
                  <a:lnTo>
                    <a:pt x="15" y="445"/>
                  </a:lnTo>
                  <a:lnTo>
                    <a:pt x="13" y="443"/>
                  </a:lnTo>
                  <a:lnTo>
                    <a:pt x="13" y="441"/>
                  </a:lnTo>
                  <a:lnTo>
                    <a:pt x="15" y="441"/>
                  </a:lnTo>
                  <a:lnTo>
                    <a:pt x="17" y="441"/>
                  </a:lnTo>
                  <a:lnTo>
                    <a:pt x="18" y="441"/>
                  </a:lnTo>
                  <a:lnTo>
                    <a:pt x="18" y="440"/>
                  </a:lnTo>
                  <a:lnTo>
                    <a:pt x="18" y="438"/>
                  </a:lnTo>
                  <a:lnTo>
                    <a:pt x="20" y="438"/>
                  </a:lnTo>
                  <a:lnTo>
                    <a:pt x="20" y="436"/>
                  </a:lnTo>
                  <a:lnTo>
                    <a:pt x="22" y="436"/>
                  </a:lnTo>
                  <a:lnTo>
                    <a:pt x="23" y="436"/>
                  </a:lnTo>
                  <a:lnTo>
                    <a:pt x="23" y="435"/>
                  </a:lnTo>
                  <a:lnTo>
                    <a:pt x="25" y="435"/>
                  </a:lnTo>
                  <a:lnTo>
                    <a:pt x="25" y="433"/>
                  </a:lnTo>
                  <a:lnTo>
                    <a:pt x="27" y="431"/>
                  </a:lnTo>
                  <a:lnTo>
                    <a:pt x="27" y="430"/>
                  </a:lnTo>
                  <a:lnTo>
                    <a:pt x="28" y="430"/>
                  </a:lnTo>
                  <a:lnTo>
                    <a:pt x="28" y="431"/>
                  </a:lnTo>
                  <a:lnTo>
                    <a:pt x="28" y="430"/>
                  </a:lnTo>
                  <a:lnTo>
                    <a:pt x="28" y="428"/>
                  </a:lnTo>
                  <a:lnTo>
                    <a:pt x="30" y="428"/>
                  </a:lnTo>
                  <a:lnTo>
                    <a:pt x="30" y="427"/>
                  </a:lnTo>
                  <a:lnTo>
                    <a:pt x="32" y="427"/>
                  </a:lnTo>
                  <a:lnTo>
                    <a:pt x="32" y="425"/>
                  </a:lnTo>
                  <a:lnTo>
                    <a:pt x="33" y="425"/>
                  </a:lnTo>
                  <a:lnTo>
                    <a:pt x="33" y="423"/>
                  </a:lnTo>
                  <a:lnTo>
                    <a:pt x="35" y="423"/>
                  </a:lnTo>
                  <a:lnTo>
                    <a:pt x="37" y="425"/>
                  </a:lnTo>
                  <a:lnTo>
                    <a:pt x="39" y="427"/>
                  </a:lnTo>
                  <a:lnTo>
                    <a:pt x="40" y="427"/>
                  </a:lnTo>
                  <a:lnTo>
                    <a:pt x="40" y="428"/>
                  </a:lnTo>
                  <a:lnTo>
                    <a:pt x="42" y="427"/>
                  </a:lnTo>
                  <a:lnTo>
                    <a:pt x="44" y="425"/>
                  </a:lnTo>
                  <a:lnTo>
                    <a:pt x="42" y="423"/>
                  </a:lnTo>
                  <a:lnTo>
                    <a:pt x="44" y="423"/>
                  </a:lnTo>
                  <a:lnTo>
                    <a:pt x="44" y="422"/>
                  </a:lnTo>
                  <a:lnTo>
                    <a:pt x="44" y="420"/>
                  </a:lnTo>
                  <a:lnTo>
                    <a:pt x="45" y="420"/>
                  </a:lnTo>
                  <a:lnTo>
                    <a:pt x="47" y="420"/>
                  </a:lnTo>
                  <a:lnTo>
                    <a:pt x="47" y="422"/>
                  </a:lnTo>
                  <a:lnTo>
                    <a:pt x="49" y="422"/>
                  </a:lnTo>
                  <a:lnTo>
                    <a:pt x="50" y="422"/>
                  </a:lnTo>
                  <a:lnTo>
                    <a:pt x="50" y="420"/>
                  </a:lnTo>
                  <a:lnTo>
                    <a:pt x="50" y="418"/>
                  </a:lnTo>
                  <a:lnTo>
                    <a:pt x="50" y="417"/>
                  </a:lnTo>
                  <a:lnTo>
                    <a:pt x="52" y="417"/>
                  </a:lnTo>
                  <a:lnTo>
                    <a:pt x="54" y="417"/>
                  </a:lnTo>
                  <a:lnTo>
                    <a:pt x="54" y="415"/>
                  </a:lnTo>
                  <a:lnTo>
                    <a:pt x="54" y="413"/>
                  </a:lnTo>
                  <a:lnTo>
                    <a:pt x="55" y="413"/>
                  </a:lnTo>
                  <a:lnTo>
                    <a:pt x="54" y="412"/>
                  </a:lnTo>
                  <a:lnTo>
                    <a:pt x="54" y="410"/>
                  </a:lnTo>
                  <a:lnTo>
                    <a:pt x="55" y="410"/>
                  </a:lnTo>
                  <a:lnTo>
                    <a:pt x="55" y="408"/>
                  </a:lnTo>
                  <a:lnTo>
                    <a:pt x="57" y="408"/>
                  </a:lnTo>
                  <a:lnTo>
                    <a:pt x="59" y="408"/>
                  </a:lnTo>
                  <a:lnTo>
                    <a:pt x="59" y="407"/>
                  </a:lnTo>
                  <a:lnTo>
                    <a:pt x="60" y="407"/>
                  </a:lnTo>
                  <a:lnTo>
                    <a:pt x="62" y="407"/>
                  </a:lnTo>
                  <a:lnTo>
                    <a:pt x="62" y="405"/>
                  </a:lnTo>
                  <a:lnTo>
                    <a:pt x="64" y="404"/>
                  </a:lnTo>
                  <a:lnTo>
                    <a:pt x="66" y="404"/>
                  </a:lnTo>
                  <a:lnTo>
                    <a:pt x="66" y="402"/>
                  </a:lnTo>
                  <a:lnTo>
                    <a:pt x="66" y="400"/>
                  </a:lnTo>
                  <a:lnTo>
                    <a:pt x="67" y="402"/>
                  </a:lnTo>
                  <a:lnTo>
                    <a:pt x="67" y="400"/>
                  </a:lnTo>
                  <a:lnTo>
                    <a:pt x="67" y="402"/>
                  </a:lnTo>
                  <a:lnTo>
                    <a:pt x="67" y="400"/>
                  </a:lnTo>
                  <a:lnTo>
                    <a:pt x="69" y="400"/>
                  </a:lnTo>
                  <a:lnTo>
                    <a:pt x="71" y="400"/>
                  </a:lnTo>
                  <a:lnTo>
                    <a:pt x="72" y="400"/>
                  </a:lnTo>
                  <a:lnTo>
                    <a:pt x="72" y="399"/>
                  </a:lnTo>
                  <a:lnTo>
                    <a:pt x="72" y="397"/>
                  </a:lnTo>
                  <a:lnTo>
                    <a:pt x="71" y="397"/>
                  </a:lnTo>
                  <a:lnTo>
                    <a:pt x="71" y="395"/>
                  </a:lnTo>
                  <a:lnTo>
                    <a:pt x="72" y="395"/>
                  </a:lnTo>
                  <a:lnTo>
                    <a:pt x="72" y="394"/>
                  </a:lnTo>
                  <a:lnTo>
                    <a:pt x="74" y="390"/>
                  </a:lnTo>
                  <a:lnTo>
                    <a:pt x="76" y="387"/>
                  </a:lnTo>
                  <a:lnTo>
                    <a:pt x="77" y="384"/>
                  </a:lnTo>
                  <a:lnTo>
                    <a:pt x="77" y="382"/>
                  </a:lnTo>
                  <a:lnTo>
                    <a:pt x="77" y="381"/>
                  </a:lnTo>
                  <a:lnTo>
                    <a:pt x="77" y="379"/>
                  </a:lnTo>
                  <a:lnTo>
                    <a:pt x="77" y="377"/>
                  </a:lnTo>
                  <a:lnTo>
                    <a:pt x="76" y="377"/>
                  </a:lnTo>
                  <a:lnTo>
                    <a:pt x="76" y="376"/>
                  </a:lnTo>
                  <a:lnTo>
                    <a:pt x="74" y="376"/>
                  </a:lnTo>
                  <a:lnTo>
                    <a:pt x="76" y="376"/>
                  </a:lnTo>
                  <a:lnTo>
                    <a:pt x="76" y="374"/>
                  </a:lnTo>
                  <a:lnTo>
                    <a:pt x="77" y="374"/>
                  </a:lnTo>
                  <a:lnTo>
                    <a:pt x="77" y="372"/>
                  </a:lnTo>
                  <a:lnTo>
                    <a:pt x="79" y="372"/>
                  </a:lnTo>
                  <a:lnTo>
                    <a:pt x="79" y="371"/>
                  </a:lnTo>
                  <a:lnTo>
                    <a:pt x="79" y="367"/>
                  </a:lnTo>
                  <a:lnTo>
                    <a:pt x="77" y="367"/>
                  </a:lnTo>
                  <a:lnTo>
                    <a:pt x="76" y="366"/>
                  </a:lnTo>
                  <a:lnTo>
                    <a:pt x="74" y="366"/>
                  </a:lnTo>
                  <a:lnTo>
                    <a:pt x="72" y="366"/>
                  </a:lnTo>
                  <a:lnTo>
                    <a:pt x="71" y="366"/>
                  </a:lnTo>
                  <a:lnTo>
                    <a:pt x="69" y="366"/>
                  </a:lnTo>
                  <a:lnTo>
                    <a:pt x="67" y="366"/>
                  </a:lnTo>
                  <a:lnTo>
                    <a:pt x="66" y="366"/>
                  </a:lnTo>
                  <a:lnTo>
                    <a:pt x="66" y="364"/>
                  </a:lnTo>
                  <a:lnTo>
                    <a:pt x="64" y="364"/>
                  </a:lnTo>
                  <a:lnTo>
                    <a:pt x="64" y="363"/>
                  </a:lnTo>
                  <a:lnTo>
                    <a:pt x="64" y="361"/>
                  </a:lnTo>
                  <a:lnTo>
                    <a:pt x="66" y="359"/>
                  </a:lnTo>
                  <a:lnTo>
                    <a:pt x="67" y="356"/>
                  </a:lnTo>
                  <a:lnTo>
                    <a:pt x="67" y="354"/>
                  </a:lnTo>
                  <a:lnTo>
                    <a:pt x="67" y="353"/>
                  </a:lnTo>
                  <a:lnTo>
                    <a:pt x="67" y="351"/>
                  </a:lnTo>
                  <a:lnTo>
                    <a:pt x="67" y="349"/>
                  </a:lnTo>
                  <a:lnTo>
                    <a:pt x="64" y="346"/>
                  </a:lnTo>
                  <a:lnTo>
                    <a:pt x="62" y="344"/>
                  </a:lnTo>
                  <a:lnTo>
                    <a:pt x="62" y="343"/>
                  </a:lnTo>
                  <a:lnTo>
                    <a:pt x="60" y="341"/>
                  </a:lnTo>
                  <a:lnTo>
                    <a:pt x="60" y="340"/>
                  </a:lnTo>
                  <a:lnTo>
                    <a:pt x="60" y="338"/>
                  </a:lnTo>
                  <a:lnTo>
                    <a:pt x="62" y="336"/>
                  </a:lnTo>
                  <a:lnTo>
                    <a:pt x="66" y="336"/>
                  </a:lnTo>
                  <a:lnTo>
                    <a:pt x="67" y="335"/>
                  </a:lnTo>
                  <a:lnTo>
                    <a:pt x="67" y="333"/>
                  </a:lnTo>
                  <a:lnTo>
                    <a:pt x="69" y="333"/>
                  </a:lnTo>
                  <a:lnTo>
                    <a:pt x="71" y="333"/>
                  </a:lnTo>
                  <a:lnTo>
                    <a:pt x="72" y="331"/>
                  </a:lnTo>
                  <a:lnTo>
                    <a:pt x="74" y="331"/>
                  </a:lnTo>
                  <a:lnTo>
                    <a:pt x="76" y="330"/>
                  </a:lnTo>
                  <a:lnTo>
                    <a:pt x="77" y="326"/>
                  </a:lnTo>
                  <a:lnTo>
                    <a:pt x="77" y="325"/>
                  </a:lnTo>
                  <a:lnTo>
                    <a:pt x="79" y="325"/>
                  </a:lnTo>
                  <a:lnTo>
                    <a:pt x="79" y="323"/>
                  </a:lnTo>
                  <a:lnTo>
                    <a:pt x="81" y="325"/>
                  </a:lnTo>
                  <a:lnTo>
                    <a:pt x="82" y="325"/>
                  </a:lnTo>
                  <a:lnTo>
                    <a:pt x="84" y="325"/>
                  </a:lnTo>
                  <a:lnTo>
                    <a:pt x="86" y="326"/>
                  </a:lnTo>
                  <a:lnTo>
                    <a:pt x="87" y="326"/>
                  </a:lnTo>
                  <a:lnTo>
                    <a:pt x="89" y="326"/>
                  </a:lnTo>
                  <a:lnTo>
                    <a:pt x="89" y="328"/>
                  </a:lnTo>
                  <a:lnTo>
                    <a:pt x="91" y="328"/>
                  </a:lnTo>
                  <a:lnTo>
                    <a:pt x="93" y="328"/>
                  </a:lnTo>
                  <a:lnTo>
                    <a:pt x="94" y="328"/>
                  </a:lnTo>
                  <a:lnTo>
                    <a:pt x="94" y="326"/>
                  </a:lnTo>
                  <a:lnTo>
                    <a:pt x="96" y="325"/>
                  </a:lnTo>
                  <a:lnTo>
                    <a:pt x="98" y="323"/>
                  </a:lnTo>
                  <a:lnTo>
                    <a:pt x="99" y="323"/>
                  </a:lnTo>
                  <a:lnTo>
                    <a:pt x="99" y="321"/>
                  </a:lnTo>
                  <a:lnTo>
                    <a:pt x="101" y="321"/>
                  </a:lnTo>
                  <a:lnTo>
                    <a:pt x="104" y="323"/>
                  </a:lnTo>
                  <a:lnTo>
                    <a:pt x="106" y="323"/>
                  </a:lnTo>
                  <a:lnTo>
                    <a:pt x="106" y="325"/>
                  </a:lnTo>
                  <a:lnTo>
                    <a:pt x="108" y="325"/>
                  </a:lnTo>
                  <a:lnTo>
                    <a:pt x="108" y="326"/>
                  </a:lnTo>
                  <a:lnTo>
                    <a:pt x="109" y="326"/>
                  </a:lnTo>
                  <a:lnTo>
                    <a:pt x="109" y="328"/>
                  </a:lnTo>
                  <a:lnTo>
                    <a:pt x="111" y="330"/>
                  </a:lnTo>
                  <a:lnTo>
                    <a:pt x="113" y="330"/>
                  </a:lnTo>
                  <a:lnTo>
                    <a:pt x="115" y="328"/>
                  </a:lnTo>
                  <a:lnTo>
                    <a:pt x="116" y="328"/>
                  </a:lnTo>
                  <a:lnTo>
                    <a:pt x="118" y="328"/>
                  </a:lnTo>
                  <a:lnTo>
                    <a:pt x="120" y="328"/>
                  </a:lnTo>
                  <a:lnTo>
                    <a:pt x="121" y="326"/>
                  </a:lnTo>
                  <a:lnTo>
                    <a:pt x="123" y="326"/>
                  </a:lnTo>
                  <a:lnTo>
                    <a:pt x="125" y="328"/>
                  </a:lnTo>
                  <a:lnTo>
                    <a:pt x="126" y="328"/>
                  </a:lnTo>
                  <a:lnTo>
                    <a:pt x="128" y="328"/>
                  </a:lnTo>
                  <a:lnTo>
                    <a:pt x="128" y="330"/>
                  </a:lnTo>
                  <a:lnTo>
                    <a:pt x="128" y="328"/>
                  </a:lnTo>
                  <a:lnTo>
                    <a:pt x="130" y="326"/>
                  </a:lnTo>
                  <a:lnTo>
                    <a:pt x="131" y="326"/>
                  </a:lnTo>
                  <a:lnTo>
                    <a:pt x="133" y="326"/>
                  </a:lnTo>
                  <a:lnTo>
                    <a:pt x="135" y="326"/>
                  </a:lnTo>
                  <a:lnTo>
                    <a:pt x="136" y="326"/>
                  </a:lnTo>
                  <a:lnTo>
                    <a:pt x="136" y="325"/>
                  </a:lnTo>
                  <a:lnTo>
                    <a:pt x="138" y="326"/>
                  </a:lnTo>
                  <a:lnTo>
                    <a:pt x="140" y="326"/>
                  </a:lnTo>
                  <a:lnTo>
                    <a:pt x="140" y="325"/>
                  </a:lnTo>
                  <a:lnTo>
                    <a:pt x="142" y="325"/>
                  </a:lnTo>
                  <a:lnTo>
                    <a:pt x="143" y="325"/>
                  </a:lnTo>
                  <a:lnTo>
                    <a:pt x="145" y="325"/>
                  </a:lnTo>
                  <a:lnTo>
                    <a:pt x="147" y="325"/>
                  </a:lnTo>
                  <a:lnTo>
                    <a:pt x="148" y="325"/>
                  </a:lnTo>
                  <a:lnTo>
                    <a:pt x="150" y="325"/>
                  </a:lnTo>
                  <a:lnTo>
                    <a:pt x="152" y="325"/>
                  </a:lnTo>
                  <a:lnTo>
                    <a:pt x="152" y="323"/>
                  </a:lnTo>
                  <a:lnTo>
                    <a:pt x="153" y="323"/>
                  </a:lnTo>
                  <a:lnTo>
                    <a:pt x="155" y="323"/>
                  </a:lnTo>
                  <a:lnTo>
                    <a:pt x="157" y="323"/>
                  </a:lnTo>
                  <a:lnTo>
                    <a:pt x="158" y="323"/>
                  </a:lnTo>
                  <a:lnTo>
                    <a:pt x="160" y="323"/>
                  </a:lnTo>
                  <a:lnTo>
                    <a:pt x="162" y="323"/>
                  </a:lnTo>
                  <a:lnTo>
                    <a:pt x="162" y="325"/>
                  </a:lnTo>
                  <a:lnTo>
                    <a:pt x="163" y="325"/>
                  </a:lnTo>
                  <a:lnTo>
                    <a:pt x="165" y="325"/>
                  </a:lnTo>
                  <a:lnTo>
                    <a:pt x="165" y="326"/>
                  </a:lnTo>
                  <a:lnTo>
                    <a:pt x="167" y="326"/>
                  </a:lnTo>
                  <a:lnTo>
                    <a:pt x="167" y="328"/>
                  </a:lnTo>
                  <a:lnTo>
                    <a:pt x="169" y="330"/>
                  </a:lnTo>
                  <a:lnTo>
                    <a:pt x="170" y="330"/>
                  </a:lnTo>
                  <a:lnTo>
                    <a:pt x="172" y="330"/>
                  </a:lnTo>
                  <a:lnTo>
                    <a:pt x="172" y="331"/>
                  </a:lnTo>
                  <a:lnTo>
                    <a:pt x="174" y="331"/>
                  </a:lnTo>
                  <a:lnTo>
                    <a:pt x="174" y="333"/>
                  </a:lnTo>
                  <a:lnTo>
                    <a:pt x="175" y="333"/>
                  </a:lnTo>
                  <a:lnTo>
                    <a:pt x="177" y="335"/>
                  </a:lnTo>
                  <a:lnTo>
                    <a:pt x="177" y="336"/>
                  </a:lnTo>
                  <a:lnTo>
                    <a:pt x="180" y="336"/>
                  </a:lnTo>
                  <a:lnTo>
                    <a:pt x="182" y="336"/>
                  </a:lnTo>
                  <a:lnTo>
                    <a:pt x="182" y="338"/>
                  </a:lnTo>
                  <a:lnTo>
                    <a:pt x="184" y="338"/>
                  </a:lnTo>
                  <a:lnTo>
                    <a:pt x="185" y="338"/>
                  </a:lnTo>
                  <a:lnTo>
                    <a:pt x="187" y="340"/>
                  </a:lnTo>
                  <a:lnTo>
                    <a:pt x="189" y="340"/>
                  </a:lnTo>
                  <a:lnTo>
                    <a:pt x="189" y="341"/>
                  </a:lnTo>
                  <a:lnTo>
                    <a:pt x="191" y="341"/>
                  </a:lnTo>
                  <a:lnTo>
                    <a:pt x="191" y="343"/>
                  </a:lnTo>
                  <a:lnTo>
                    <a:pt x="192" y="343"/>
                  </a:lnTo>
                  <a:lnTo>
                    <a:pt x="192" y="344"/>
                  </a:lnTo>
                  <a:lnTo>
                    <a:pt x="194" y="344"/>
                  </a:lnTo>
                  <a:lnTo>
                    <a:pt x="194" y="346"/>
                  </a:lnTo>
                  <a:lnTo>
                    <a:pt x="194" y="348"/>
                  </a:lnTo>
                  <a:lnTo>
                    <a:pt x="196" y="349"/>
                  </a:lnTo>
                  <a:lnTo>
                    <a:pt x="197" y="351"/>
                  </a:lnTo>
                  <a:lnTo>
                    <a:pt x="196" y="349"/>
                  </a:lnTo>
                  <a:lnTo>
                    <a:pt x="196" y="351"/>
                  </a:lnTo>
                  <a:lnTo>
                    <a:pt x="194" y="353"/>
                  </a:lnTo>
                  <a:lnTo>
                    <a:pt x="194" y="354"/>
                  </a:lnTo>
                  <a:lnTo>
                    <a:pt x="194" y="356"/>
                  </a:lnTo>
                  <a:lnTo>
                    <a:pt x="196" y="356"/>
                  </a:lnTo>
                  <a:lnTo>
                    <a:pt x="197" y="356"/>
                  </a:lnTo>
                  <a:lnTo>
                    <a:pt x="199" y="358"/>
                  </a:lnTo>
                  <a:lnTo>
                    <a:pt x="201" y="358"/>
                  </a:lnTo>
                  <a:lnTo>
                    <a:pt x="201" y="359"/>
                  </a:lnTo>
                  <a:lnTo>
                    <a:pt x="202" y="359"/>
                  </a:lnTo>
                  <a:lnTo>
                    <a:pt x="202" y="358"/>
                  </a:lnTo>
                  <a:lnTo>
                    <a:pt x="204" y="358"/>
                  </a:lnTo>
                  <a:lnTo>
                    <a:pt x="204" y="359"/>
                  </a:lnTo>
                  <a:lnTo>
                    <a:pt x="206" y="359"/>
                  </a:lnTo>
                  <a:lnTo>
                    <a:pt x="207" y="361"/>
                  </a:lnTo>
                  <a:lnTo>
                    <a:pt x="209" y="361"/>
                  </a:lnTo>
                  <a:lnTo>
                    <a:pt x="211" y="361"/>
                  </a:lnTo>
                  <a:lnTo>
                    <a:pt x="211" y="363"/>
                  </a:lnTo>
                  <a:lnTo>
                    <a:pt x="212" y="364"/>
                  </a:lnTo>
                  <a:lnTo>
                    <a:pt x="214" y="366"/>
                  </a:lnTo>
                  <a:lnTo>
                    <a:pt x="214" y="367"/>
                  </a:lnTo>
                  <a:lnTo>
                    <a:pt x="214" y="369"/>
                  </a:lnTo>
                  <a:lnTo>
                    <a:pt x="214" y="371"/>
                  </a:lnTo>
                  <a:lnTo>
                    <a:pt x="214" y="372"/>
                  </a:lnTo>
                  <a:lnTo>
                    <a:pt x="214" y="374"/>
                  </a:lnTo>
                  <a:lnTo>
                    <a:pt x="216" y="372"/>
                  </a:lnTo>
                  <a:lnTo>
                    <a:pt x="218" y="372"/>
                  </a:lnTo>
                  <a:lnTo>
                    <a:pt x="218" y="371"/>
                  </a:lnTo>
                  <a:lnTo>
                    <a:pt x="219" y="371"/>
                  </a:lnTo>
                  <a:lnTo>
                    <a:pt x="221" y="371"/>
                  </a:lnTo>
                  <a:lnTo>
                    <a:pt x="221" y="369"/>
                  </a:lnTo>
                  <a:lnTo>
                    <a:pt x="223" y="369"/>
                  </a:lnTo>
                  <a:lnTo>
                    <a:pt x="223" y="371"/>
                  </a:lnTo>
                  <a:lnTo>
                    <a:pt x="223" y="372"/>
                  </a:lnTo>
                  <a:lnTo>
                    <a:pt x="224" y="372"/>
                  </a:lnTo>
                  <a:lnTo>
                    <a:pt x="226" y="372"/>
                  </a:lnTo>
                  <a:lnTo>
                    <a:pt x="228" y="372"/>
                  </a:lnTo>
                  <a:lnTo>
                    <a:pt x="226" y="371"/>
                  </a:lnTo>
                  <a:lnTo>
                    <a:pt x="228" y="371"/>
                  </a:lnTo>
                  <a:lnTo>
                    <a:pt x="228" y="369"/>
                  </a:lnTo>
                  <a:lnTo>
                    <a:pt x="229" y="367"/>
                  </a:lnTo>
                  <a:lnTo>
                    <a:pt x="228" y="367"/>
                  </a:lnTo>
                  <a:lnTo>
                    <a:pt x="228" y="366"/>
                  </a:lnTo>
                  <a:lnTo>
                    <a:pt x="229" y="366"/>
                  </a:lnTo>
                  <a:lnTo>
                    <a:pt x="229" y="364"/>
                  </a:lnTo>
                  <a:lnTo>
                    <a:pt x="231" y="364"/>
                  </a:lnTo>
                  <a:lnTo>
                    <a:pt x="231" y="363"/>
                  </a:lnTo>
                  <a:lnTo>
                    <a:pt x="233" y="363"/>
                  </a:lnTo>
                  <a:lnTo>
                    <a:pt x="233" y="364"/>
                  </a:lnTo>
                  <a:lnTo>
                    <a:pt x="234" y="364"/>
                  </a:lnTo>
                  <a:lnTo>
                    <a:pt x="234" y="363"/>
                  </a:lnTo>
                  <a:lnTo>
                    <a:pt x="234" y="361"/>
                  </a:lnTo>
                  <a:lnTo>
                    <a:pt x="236" y="361"/>
                  </a:lnTo>
                  <a:lnTo>
                    <a:pt x="236" y="359"/>
                  </a:lnTo>
                  <a:lnTo>
                    <a:pt x="236" y="361"/>
                  </a:lnTo>
                  <a:lnTo>
                    <a:pt x="238" y="361"/>
                  </a:lnTo>
                  <a:lnTo>
                    <a:pt x="239" y="361"/>
                  </a:lnTo>
                  <a:lnTo>
                    <a:pt x="241" y="359"/>
                  </a:lnTo>
                  <a:lnTo>
                    <a:pt x="241" y="358"/>
                  </a:lnTo>
                  <a:lnTo>
                    <a:pt x="239" y="358"/>
                  </a:lnTo>
                  <a:lnTo>
                    <a:pt x="239" y="356"/>
                  </a:lnTo>
                  <a:lnTo>
                    <a:pt x="241" y="356"/>
                  </a:lnTo>
                  <a:lnTo>
                    <a:pt x="243" y="356"/>
                  </a:lnTo>
                  <a:lnTo>
                    <a:pt x="245" y="356"/>
                  </a:lnTo>
                  <a:lnTo>
                    <a:pt x="246" y="354"/>
                  </a:lnTo>
                  <a:lnTo>
                    <a:pt x="246" y="356"/>
                  </a:lnTo>
                  <a:lnTo>
                    <a:pt x="248" y="356"/>
                  </a:lnTo>
                  <a:lnTo>
                    <a:pt x="248" y="354"/>
                  </a:lnTo>
                  <a:lnTo>
                    <a:pt x="248" y="353"/>
                  </a:lnTo>
                  <a:lnTo>
                    <a:pt x="250" y="353"/>
                  </a:lnTo>
                  <a:lnTo>
                    <a:pt x="250" y="351"/>
                  </a:lnTo>
                  <a:lnTo>
                    <a:pt x="250" y="353"/>
                  </a:lnTo>
                  <a:lnTo>
                    <a:pt x="251" y="351"/>
                  </a:lnTo>
                  <a:lnTo>
                    <a:pt x="251" y="353"/>
                  </a:lnTo>
                  <a:lnTo>
                    <a:pt x="253" y="353"/>
                  </a:lnTo>
                  <a:lnTo>
                    <a:pt x="253" y="354"/>
                  </a:lnTo>
                  <a:lnTo>
                    <a:pt x="255" y="354"/>
                  </a:lnTo>
                  <a:lnTo>
                    <a:pt x="255" y="356"/>
                  </a:lnTo>
                  <a:lnTo>
                    <a:pt x="255" y="354"/>
                  </a:lnTo>
                  <a:lnTo>
                    <a:pt x="256" y="356"/>
                  </a:lnTo>
                  <a:lnTo>
                    <a:pt x="256" y="358"/>
                  </a:lnTo>
                  <a:lnTo>
                    <a:pt x="258" y="359"/>
                  </a:lnTo>
                  <a:lnTo>
                    <a:pt x="260" y="359"/>
                  </a:lnTo>
                  <a:lnTo>
                    <a:pt x="260" y="361"/>
                  </a:lnTo>
                  <a:lnTo>
                    <a:pt x="260" y="363"/>
                  </a:lnTo>
                  <a:lnTo>
                    <a:pt x="261" y="363"/>
                  </a:lnTo>
                  <a:lnTo>
                    <a:pt x="261" y="364"/>
                  </a:lnTo>
                  <a:lnTo>
                    <a:pt x="263" y="364"/>
                  </a:lnTo>
                  <a:lnTo>
                    <a:pt x="263" y="363"/>
                  </a:lnTo>
                  <a:lnTo>
                    <a:pt x="263" y="364"/>
                  </a:lnTo>
                  <a:lnTo>
                    <a:pt x="265" y="364"/>
                  </a:lnTo>
                  <a:lnTo>
                    <a:pt x="267" y="364"/>
                  </a:lnTo>
                  <a:lnTo>
                    <a:pt x="268" y="363"/>
                  </a:lnTo>
                  <a:lnTo>
                    <a:pt x="268" y="364"/>
                  </a:lnTo>
                  <a:lnTo>
                    <a:pt x="267" y="364"/>
                  </a:lnTo>
                  <a:lnTo>
                    <a:pt x="268" y="364"/>
                  </a:lnTo>
                  <a:lnTo>
                    <a:pt x="270" y="364"/>
                  </a:lnTo>
                  <a:lnTo>
                    <a:pt x="272" y="364"/>
                  </a:lnTo>
                  <a:lnTo>
                    <a:pt x="272" y="363"/>
                  </a:lnTo>
                  <a:lnTo>
                    <a:pt x="273" y="363"/>
                  </a:lnTo>
                  <a:lnTo>
                    <a:pt x="275" y="363"/>
                  </a:lnTo>
                  <a:lnTo>
                    <a:pt x="277" y="363"/>
                  </a:lnTo>
                  <a:lnTo>
                    <a:pt x="277" y="361"/>
                  </a:lnTo>
                  <a:lnTo>
                    <a:pt x="278" y="363"/>
                  </a:lnTo>
                  <a:lnTo>
                    <a:pt x="280" y="363"/>
                  </a:lnTo>
                  <a:lnTo>
                    <a:pt x="280" y="361"/>
                  </a:lnTo>
                  <a:lnTo>
                    <a:pt x="282" y="361"/>
                  </a:lnTo>
                  <a:lnTo>
                    <a:pt x="283" y="361"/>
                  </a:lnTo>
                  <a:lnTo>
                    <a:pt x="285" y="361"/>
                  </a:lnTo>
                  <a:lnTo>
                    <a:pt x="285" y="363"/>
                  </a:lnTo>
                  <a:lnTo>
                    <a:pt x="287" y="363"/>
                  </a:lnTo>
                  <a:lnTo>
                    <a:pt x="288" y="363"/>
                  </a:lnTo>
                  <a:lnTo>
                    <a:pt x="290" y="363"/>
                  </a:lnTo>
                  <a:lnTo>
                    <a:pt x="288" y="364"/>
                  </a:lnTo>
                  <a:lnTo>
                    <a:pt x="288" y="366"/>
                  </a:lnTo>
                  <a:lnTo>
                    <a:pt x="287" y="367"/>
                  </a:lnTo>
                  <a:lnTo>
                    <a:pt x="288" y="367"/>
                  </a:lnTo>
                  <a:lnTo>
                    <a:pt x="290" y="367"/>
                  </a:lnTo>
                  <a:lnTo>
                    <a:pt x="292" y="369"/>
                  </a:lnTo>
                  <a:lnTo>
                    <a:pt x="297" y="371"/>
                  </a:lnTo>
                  <a:lnTo>
                    <a:pt x="297" y="369"/>
                  </a:lnTo>
                  <a:lnTo>
                    <a:pt x="299" y="369"/>
                  </a:lnTo>
                  <a:lnTo>
                    <a:pt x="300" y="371"/>
                  </a:lnTo>
                  <a:lnTo>
                    <a:pt x="300" y="369"/>
                  </a:lnTo>
                  <a:lnTo>
                    <a:pt x="300" y="367"/>
                  </a:lnTo>
                  <a:lnTo>
                    <a:pt x="302" y="367"/>
                  </a:lnTo>
                  <a:lnTo>
                    <a:pt x="305" y="369"/>
                  </a:lnTo>
                  <a:lnTo>
                    <a:pt x="307" y="369"/>
                  </a:lnTo>
                  <a:lnTo>
                    <a:pt x="307" y="371"/>
                  </a:lnTo>
                  <a:lnTo>
                    <a:pt x="309" y="371"/>
                  </a:lnTo>
                  <a:lnTo>
                    <a:pt x="310" y="371"/>
                  </a:lnTo>
                  <a:lnTo>
                    <a:pt x="312" y="371"/>
                  </a:lnTo>
                  <a:lnTo>
                    <a:pt x="312" y="369"/>
                  </a:lnTo>
                  <a:lnTo>
                    <a:pt x="310" y="369"/>
                  </a:lnTo>
                  <a:lnTo>
                    <a:pt x="310" y="367"/>
                  </a:lnTo>
                  <a:lnTo>
                    <a:pt x="310" y="366"/>
                  </a:lnTo>
                  <a:lnTo>
                    <a:pt x="312" y="366"/>
                  </a:lnTo>
                  <a:lnTo>
                    <a:pt x="314" y="366"/>
                  </a:lnTo>
                  <a:lnTo>
                    <a:pt x="316" y="366"/>
                  </a:lnTo>
                  <a:lnTo>
                    <a:pt x="317" y="366"/>
                  </a:lnTo>
                  <a:lnTo>
                    <a:pt x="317" y="364"/>
                  </a:lnTo>
                  <a:lnTo>
                    <a:pt x="319" y="366"/>
                  </a:lnTo>
                  <a:lnTo>
                    <a:pt x="321" y="366"/>
                  </a:lnTo>
                  <a:lnTo>
                    <a:pt x="322" y="366"/>
                  </a:lnTo>
                  <a:lnTo>
                    <a:pt x="322" y="364"/>
                  </a:lnTo>
                  <a:lnTo>
                    <a:pt x="324" y="363"/>
                  </a:lnTo>
                  <a:lnTo>
                    <a:pt x="326" y="363"/>
                  </a:lnTo>
                  <a:lnTo>
                    <a:pt x="326" y="361"/>
                  </a:lnTo>
                  <a:lnTo>
                    <a:pt x="326" y="359"/>
                  </a:lnTo>
                  <a:lnTo>
                    <a:pt x="327" y="359"/>
                  </a:lnTo>
                  <a:lnTo>
                    <a:pt x="327" y="361"/>
                  </a:lnTo>
                  <a:lnTo>
                    <a:pt x="329" y="359"/>
                  </a:lnTo>
                  <a:lnTo>
                    <a:pt x="327" y="359"/>
                  </a:lnTo>
                  <a:lnTo>
                    <a:pt x="327" y="358"/>
                  </a:lnTo>
                  <a:lnTo>
                    <a:pt x="329" y="358"/>
                  </a:lnTo>
                  <a:lnTo>
                    <a:pt x="331" y="356"/>
                  </a:lnTo>
                  <a:lnTo>
                    <a:pt x="331" y="354"/>
                  </a:lnTo>
                  <a:lnTo>
                    <a:pt x="334" y="354"/>
                  </a:lnTo>
                  <a:lnTo>
                    <a:pt x="336" y="354"/>
                  </a:lnTo>
                  <a:lnTo>
                    <a:pt x="337" y="353"/>
                  </a:lnTo>
                  <a:lnTo>
                    <a:pt x="339" y="353"/>
                  </a:lnTo>
                  <a:lnTo>
                    <a:pt x="341" y="353"/>
                  </a:lnTo>
                  <a:lnTo>
                    <a:pt x="341" y="351"/>
                  </a:lnTo>
                  <a:lnTo>
                    <a:pt x="343" y="351"/>
                  </a:lnTo>
                  <a:lnTo>
                    <a:pt x="343" y="349"/>
                  </a:lnTo>
                  <a:lnTo>
                    <a:pt x="344" y="349"/>
                  </a:lnTo>
                  <a:lnTo>
                    <a:pt x="344" y="348"/>
                  </a:lnTo>
                  <a:lnTo>
                    <a:pt x="346" y="348"/>
                  </a:lnTo>
                  <a:lnTo>
                    <a:pt x="348" y="346"/>
                  </a:lnTo>
                  <a:lnTo>
                    <a:pt x="348" y="344"/>
                  </a:lnTo>
                  <a:lnTo>
                    <a:pt x="349" y="343"/>
                  </a:lnTo>
                  <a:lnTo>
                    <a:pt x="351" y="343"/>
                  </a:lnTo>
                  <a:lnTo>
                    <a:pt x="353" y="343"/>
                  </a:lnTo>
                  <a:lnTo>
                    <a:pt x="354" y="343"/>
                  </a:lnTo>
                  <a:lnTo>
                    <a:pt x="354" y="341"/>
                  </a:lnTo>
                  <a:lnTo>
                    <a:pt x="358" y="341"/>
                  </a:lnTo>
                  <a:lnTo>
                    <a:pt x="359" y="338"/>
                  </a:lnTo>
                  <a:lnTo>
                    <a:pt x="361" y="338"/>
                  </a:lnTo>
                  <a:lnTo>
                    <a:pt x="363" y="338"/>
                  </a:lnTo>
                  <a:lnTo>
                    <a:pt x="363" y="336"/>
                  </a:lnTo>
                  <a:lnTo>
                    <a:pt x="363" y="335"/>
                  </a:lnTo>
                  <a:lnTo>
                    <a:pt x="364" y="335"/>
                  </a:lnTo>
                  <a:lnTo>
                    <a:pt x="364" y="333"/>
                  </a:lnTo>
                  <a:lnTo>
                    <a:pt x="363" y="333"/>
                  </a:lnTo>
                  <a:lnTo>
                    <a:pt x="364" y="333"/>
                  </a:lnTo>
                  <a:lnTo>
                    <a:pt x="366" y="333"/>
                  </a:lnTo>
                  <a:lnTo>
                    <a:pt x="366" y="331"/>
                  </a:lnTo>
                  <a:lnTo>
                    <a:pt x="366" y="330"/>
                  </a:lnTo>
                  <a:lnTo>
                    <a:pt x="366" y="328"/>
                  </a:lnTo>
                  <a:lnTo>
                    <a:pt x="368" y="328"/>
                  </a:lnTo>
                  <a:lnTo>
                    <a:pt x="371" y="328"/>
                  </a:lnTo>
                  <a:lnTo>
                    <a:pt x="373" y="326"/>
                  </a:lnTo>
                  <a:lnTo>
                    <a:pt x="373" y="328"/>
                  </a:lnTo>
                  <a:lnTo>
                    <a:pt x="375" y="328"/>
                  </a:lnTo>
                  <a:lnTo>
                    <a:pt x="376" y="326"/>
                  </a:lnTo>
                  <a:lnTo>
                    <a:pt x="378" y="326"/>
                  </a:lnTo>
                  <a:lnTo>
                    <a:pt x="380" y="326"/>
                  </a:lnTo>
                  <a:lnTo>
                    <a:pt x="380" y="325"/>
                  </a:lnTo>
                  <a:lnTo>
                    <a:pt x="380" y="323"/>
                  </a:lnTo>
                  <a:lnTo>
                    <a:pt x="381" y="321"/>
                  </a:lnTo>
                  <a:lnTo>
                    <a:pt x="383" y="321"/>
                  </a:lnTo>
                  <a:lnTo>
                    <a:pt x="385" y="321"/>
                  </a:lnTo>
                  <a:lnTo>
                    <a:pt x="386" y="320"/>
                  </a:lnTo>
                  <a:lnTo>
                    <a:pt x="388" y="320"/>
                  </a:lnTo>
                  <a:lnTo>
                    <a:pt x="390" y="320"/>
                  </a:lnTo>
                  <a:lnTo>
                    <a:pt x="392" y="320"/>
                  </a:lnTo>
                  <a:lnTo>
                    <a:pt x="392" y="321"/>
                  </a:lnTo>
                  <a:lnTo>
                    <a:pt x="393" y="321"/>
                  </a:lnTo>
                  <a:lnTo>
                    <a:pt x="395" y="321"/>
                  </a:lnTo>
                  <a:lnTo>
                    <a:pt x="395" y="323"/>
                  </a:lnTo>
                  <a:lnTo>
                    <a:pt x="397" y="323"/>
                  </a:lnTo>
                  <a:lnTo>
                    <a:pt x="397" y="325"/>
                  </a:lnTo>
                  <a:lnTo>
                    <a:pt x="398" y="326"/>
                  </a:lnTo>
                  <a:lnTo>
                    <a:pt x="398" y="325"/>
                  </a:lnTo>
                  <a:lnTo>
                    <a:pt x="400" y="325"/>
                  </a:lnTo>
                  <a:lnTo>
                    <a:pt x="400" y="326"/>
                  </a:lnTo>
                  <a:lnTo>
                    <a:pt x="402" y="326"/>
                  </a:lnTo>
                  <a:lnTo>
                    <a:pt x="403" y="326"/>
                  </a:lnTo>
                  <a:lnTo>
                    <a:pt x="403" y="328"/>
                  </a:lnTo>
                  <a:lnTo>
                    <a:pt x="403" y="326"/>
                  </a:lnTo>
                  <a:lnTo>
                    <a:pt x="405" y="328"/>
                  </a:lnTo>
                  <a:lnTo>
                    <a:pt x="407" y="328"/>
                  </a:lnTo>
                  <a:lnTo>
                    <a:pt x="407" y="330"/>
                  </a:lnTo>
                  <a:lnTo>
                    <a:pt x="408" y="330"/>
                  </a:lnTo>
                  <a:lnTo>
                    <a:pt x="410" y="330"/>
                  </a:lnTo>
                  <a:lnTo>
                    <a:pt x="408" y="331"/>
                  </a:lnTo>
                  <a:lnTo>
                    <a:pt x="410" y="331"/>
                  </a:lnTo>
                  <a:lnTo>
                    <a:pt x="412" y="331"/>
                  </a:lnTo>
                  <a:lnTo>
                    <a:pt x="410" y="333"/>
                  </a:lnTo>
                  <a:lnTo>
                    <a:pt x="412" y="333"/>
                  </a:lnTo>
                  <a:lnTo>
                    <a:pt x="412" y="335"/>
                  </a:lnTo>
                  <a:lnTo>
                    <a:pt x="410" y="335"/>
                  </a:lnTo>
                  <a:lnTo>
                    <a:pt x="412" y="336"/>
                  </a:lnTo>
                  <a:lnTo>
                    <a:pt x="413" y="336"/>
                  </a:lnTo>
                  <a:lnTo>
                    <a:pt x="413" y="338"/>
                  </a:lnTo>
                  <a:lnTo>
                    <a:pt x="415" y="340"/>
                  </a:lnTo>
                  <a:lnTo>
                    <a:pt x="413" y="340"/>
                  </a:lnTo>
                  <a:lnTo>
                    <a:pt x="412" y="340"/>
                  </a:lnTo>
                  <a:lnTo>
                    <a:pt x="410" y="340"/>
                  </a:lnTo>
                  <a:lnTo>
                    <a:pt x="410" y="341"/>
                  </a:lnTo>
                  <a:lnTo>
                    <a:pt x="408" y="341"/>
                  </a:lnTo>
                  <a:lnTo>
                    <a:pt x="407" y="341"/>
                  </a:lnTo>
                  <a:lnTo>
                    <a:pt x="407" y="343"/>
                  </a:lnTo>
                  <a:lnTo>
                    <a:pt x="405" y="341"/>
                  </a:lnTo>
                  <a:lnTo>
                    <a:pt x="405" y="343"/>
                  </a:lnTo>
                  <a:lnTo>
                    <a:pt x="403" y="343"/>
                  </a:lnTo>
                  <a:lnTo>
                    <a:pt x="403" y="344"/>
                  </a:lnTo>
                  <a:lnTo>
                    <a:pt x="402" y="344"/>
                  </a:lnTo>
                  <a:lnTo>
                    <a:pt x="400" y="344"/>
                  </a:lnTo>
                  <a:lnTo>
                    <a:pt x="400" y="346"/>
                  </a:lnTo>
                  <a:lnTo>
                    <a:pt x="398" y="346"/>
                  </a:lnTo>
                  <a:lnTo>
                    <a:pt x="397" y="348"/>
                  </a:lnTo>
                  <a:lnTo>
                    <a:pt x="397" y="349"/>
                  </a:lnTo>
                  <a:lnTo>
                    <a:pt x="395" y="349"/>
                  </a:lnTo>
                  <a:lnTo>
                    <a:pt x="395" y="351"/>
                  </a:lnTo>
                  <a:lnTo>
                    <a:pt x="395" y="353"/>
                  </a:lnTo>
                  <a:lnTo>
                    <a:pt x="393" y="353"/>
                  </a:lnTo>
                  <a:lnTo>
                    <a:pt x="393" y="354"/>
                  </a:lnTo>
                  <a:lnTo>
                    <a:pt x="395" y="354"/>
                  </a:lnTo>
                  <a:lnTo>
                    <a:pt x="395" y="356"/>
                  </a:lnTo>
                  <a:lnTo>
                    <a:pt x="397" y="356"/>
                  </a:lnTo>
                  <a:lnTo>
                    <a:pt x="397" y="358"/>
                  </a:lnTo>
                  <a:lnTo>
                    <a:pt x="398" y="359"/>
                  </a:lnTo>
                  <a:lnTo>
                    <a:pt x="398" y="361"/>
                  </a:lnTo>
                  <a:lnTo>
                    <a:pt x="400" y="363"/>
                  </a:lnTo>
                  <a:lnTo>
                    <a:pt x="400" y="364"/>
                  </a:lnTo>
                  <a:lnTo>
                    <a:pt x="398" y="364"/>
                  </a:lnTo>
                  <a:lnTo>
                    <a:pt x="398" y="366"/>
                  </a:lnTo>
                  <a:lnTo>
                    <a:pt x="398" y="367"/>
                  </a:lnTo>
                  <a:lnTo>
                    <a:pt x="397" y="367"/>
                  </a:lnTo>
                  <a:lnTo>
                    <a:pt x="397" y="369"/>
                  </a:lnTo>
                  <a:lnTo>
                    <a:pt x="397" y="367"/>
                  </a:lnTo>
                  <a:lnTo>
                    <a:pt x="395" y="367"/>
                  </a:lnTo>
                  <a:lnTo>
                    <a:pt x="393" y="367"/>
                  </a:lnTo>
                  <a:lnTo>
                    <a:pt x="393" y="369"/>
                  </a:lnTo>
                  <a:lnTo>
                    <a:pt x="392" y="369"/>
                  </a:lnTo>
                  <a:lnTo>
                    <a:pt x="390" y="369"/>
                  </a:lnTo>
                  <a:lnTo>
                    <a:pt x="390" y="371"/>
                  </a:lnTo>
                  <a:lnTo>
                    <a:pt x="392" y="371"/>
                  </a:lnTo>
                  <a:lnTo>
                    <a:pt x="392" y="372"/>
                  </a:lnTo>
                  <a:lnTo>
                    <a:pt x="390" y="372"/>
                  </a:lnTo>
                  <a:lnTo>
                    <a:pt x="390" y="374"/>
                  </a:lnTo>
                  <a:lnTo>
                    <a:pt x="390" y="376"/>
                  </a:lnTo>
                  <a:lnTo>
                    <a:pt x="388" y="376"/>
                  </a:lnTo>
                  <a:lnTo>
                    <a:pt x="388" y="377"/>
                  </a:lnTo>
                  <a:lnTo>
                    <a:pt x="386" y="377"/>
                  </a:lnTo>
                  <a:lnTo>
                    <a:pt x="385" y="377"/>
                  </a:lnTo>
                  <a:lnTo>
                    <a:pt x="383" y="379"/>
                  </a:lnTo>
                  <a:lnTo>
                    <a:pt x="383" y="377"/>
                  </a:lnTo>
                  <a:lnTo>
                    <a:pt x="383" y="379"/>
                  </a:lnTo>
                  <a:lnTo>
                    <a:pt x="383" y="381"/>
                  </a:lnTo>
                  <a:lnTo>
                    <a:pt x="381" y="382"/>
                  </a:lnTo>
                  <a:lnTo>
                    <a:pt x="381" y="381"/>
                  </a:lnTo>
                  <a:lnTo>
                    <a:pt x="381" y="382"/>
                  </a:lnTo>
                  <a:lnTo>
                    <a:pt x="380" y="382"/>
                  </a:lnTo>
                  <a:lnTo>
                    <a:pt x="380" y="384"/>
                  </a:lnTo>
                  <a:lnTo>
                    <a:pt x="381" y="384"/>
                  </a:lnTo>
                  <a:lnTo>
                    <a:pt x="381" y="386"/>
                  </a:lnTo>
                  <a:lnTo>
                    <a:pt x="381" y="384"/>
                  </a:lnTo>
                  <a:lnTo>
                    <a:pt x="383" y="384"/>
                  </a:lnTo>
                  <a:lnTo>
                    <a:pt x="385" y="384"/>
                  </a:lnTo>
                  <a:lnTo>
                    <a:pt x="386" y="384"/>
                  </a:lnTo>
                  <a:lnTo>
                    <a:pt x="388" y="384"/>
                  </a:lnTo>
                  <a:lnTo>
                    <a:pt x="390" y="384"/>
                  </a:lnTo>
                  <a:lnTo>
                    <a:pt x="392" y="384"/>
                  </a:lnTo>
                  <a:lnTo>
                    <a:pt x="392" y="382"/>
                  </a:lnTo>
                  <a:lnTo>
                    <a:pt x="393" y="382"/>
                  </a:lnTo>
                  <a:lnTo>
                    <a:pt x="395" y="382"/>
                  </a:lnTo>
                  <a:lnTo>
                    <a:pt x="395" y="384"/>
                  </a:lnTo>
                  <a:lnTo>
                    <a:pt x="395" y="386"/>
                  </a:lnTo>
                  <a:lnTo>
                    <a:pt x="397" y="386"/>
                  </a:lnTo>
                  <a:lnTo>
                    <a:pt x="397" y="387"/>
                  </a:lnTo>
                  <a:lnTo>
                    <a:pt x="397" y="386"/>
                  </a:lnTo>
                  <a:lnTo>
                    <a:pt x="398" y="386"/>
                  </a:lnTo>
                  <a:lnTo>
                    <a:pt x="398" y="387"/>
                  </a:lnTo>
                  <a:lnTo>
                    <a:pt x="398" y="389"/>
                  </a:lnTo>
                  <a:lnTo>
                    <a:pt x="398" y="390"/>
                  </a:lnTo>
                  <a:lnTo>
                    <a:pt x="398" y="392"/>
                  </a:lnTo>
                  <a:lnTo>
                    <a:pt x="398" y="394"/>
                  </a:lnTo>
                  <a:lnTo>
                    <a:pt x="400" y="394"/>
                  </a:lnTo>
                  <a:lnTo>
                    <a:pt x="398" y="395"/>
                  </a:lnTo>
                  <a:lnTo>
                    <a:pt x="398" y="397"/>
                  </a:lnTo>
                  <a:lnTo>
                    <a:pt x="400" y="397"/>
                  </a:lnTo>
                  <a:lnTo>
                    <a:pt x="400" y="399"/>
                  </a:lnTo>
                  <a:lnTo>
                    <a:pt x="398" y="399"/>
                  </a:lnTo>
                  <a:lnTo>
                    <a:pt x="398" y="400"/>
                  </a:lnTo>
                  <a:lnTo>
                    <a:pt x="398" y="402"/>
                  </a:lnTo>
                  <a:lnTo>
                    <a:pt x="397" y="402"/>
                  </a:lnTo>
                  <a:lnTo>
                    <a:pt x="398" y="402"/>
                  </a:lnTo>
                  <a:lnTo>
                    <a:pt x="398" y="404"/>
                  </a:lnTo>
                  <a:lnTo>
                    <a:pt x="400" y="404"/>
                  </a:lnTo>
                  <a:lnTo>
                    <a:pt x="402" y="402"/>
                  </a:lnTo>
                  <a:lnTo>
                    <a:pt x="402" y="404"/>
                  </a:lnTo>
                  <a:lnTo>
                    <a:pt x="400" y="404"/>
                  </a:lnTo>
                  <a:lnTo>
                    <a:pt x="400" y="405"/>
                  </a:lnTo>
                  <a:lnTo>
                    <a:pt x="400" y="407"/>
                  </a:lnTo>
                  <a:lnTo>
                    <a:pt x="400" y="408"/>
                  </a:lnTo>
                  <a:lnTo>
                    <a:pt x="402" y="408"/>
                  </a:lnTo>
                  <a:lnTo>
                    <a:pt x="403" y="408"/>
                  </a:lnTo>
                  <a:lnTo>
                    <a:pt x="405" y="408"/>
                  </a:lnTo>
                  <a:lnTo>
                    <a:pt x="405" y="407"/>
                  </a:lnTo>
                  <a:lnTo>
                    <a:pt x="407" y="408"/>
                  </a:lnTo>
                  <a:lnTo>
                    <a:pt x="405" y="408"/>
                  </a:lnTo>
                  <a:lnTo>
                    <a:pt x="405" y="410"/>
                  </a:lnTo>
                  <a:lnTo>
                    <a:pt x="405" y="412"/>
                  </a:lnTo>
                  <a:lnTo>
                    <a:pt x="407" y="412"/>
                  </a:lnTo>
                  <a:lnTo>
                    <a:pt x="408" y="412"/>
                  </a:lnTo>
                  <a:lnTo>
                    <a:pt x="410" y="412"/>
                  </a:lnTo>
                  <a:lnTo>
                    <a:pt x="410" y="413"/>
                  </a:lnTo>
                  <a:lnTo>
                    <a:pt x="412" y="413"/>
                  </a:lnTo>
                  <a:lnTo>
                    <a:pt x="412" y="415"/>
                  </a:lnTo>
                  <a:lnTo>
                    <a:pt x="413" y="413"/>
                  </a:lnTo>
                  <a:lnTo>
                    <a:pt x="413" y="415"/>
                  </a:lnTo>
                  <a:lnTo>
                    <a:pt x="415" y="413"/>
                  </a:lnTo>
                  <a:lnTo>
                    <a:pt x="417" y="413"/>
                  </a:lnTo>
                  <a:lnTo>
                    <a:pt x="419" y="413"/>
                  </a:lnTo>
                  <a:lnTo>
                    <a:pt x="419" y="412"/>
                  </a:lnTo>
                  <a:lnTo>
                    <a:pt x="420" y="412"/>
                  </a:lnTo>
                  <a:lnTo>
                    <a:pt x="422" y="410"/>
                  </a:lnTo>
                  <a:lnTo>
                    <a:pt x="422" y="408"/>
                  </a:lnTo>
                  <a:lnTo>
                    <a:pt x="424" y="408"/>
                  </a:lnTo>
                  <a:lnTo>
                    <a:pt x="425" y="407"/>
                  </a:lnTo>
                  <a:lnTo>
                    <a:pt x="427" y="407"/>
                  </a:lnTo>
                  <a:lnTo>
                    <a:pt x="429" y="407"/>
                  </a:lnTo>
                  <a:lnTo>
                    <a:pt x="429" y="405"/>
                  </a:lnTo>
                  <a:lnTo>
                    <a:pt x="430" y="405"/>
                  </a:lnTo>
                  <a:lnTo>
                    <a:pt x="432" y="405"/>
                  </a:lnTo>
                  <a:lnTo>
                    <a:pt x="432" y="404"/>
                  </a:lnTo>
                  <a:lnTo>
                    <a:pt x="434" y="404"/>
                  </a:lnTo>
                  <a:lnTo>
                    <a:pt x="435" y="405"/>
                  </a:lnTo>
                  <a:lnTo>
                    <a:pt x="437" y="404"/>
                  </a:lnTo>
                  <a:lnTo>
                    <a:pt x="437" y="402"/>
                  </a:lnTo>
                  <a:lnTo>
                    <a:pt x="439" y="402"/>
                  </a:lnTo>
                  <a:lnTo>
                    <a:pt x="440" y="402"/>
                  </a:lnTo>
                  <a:lnTo>
                    <a:pt x="439" y="400"/>
                  </a:lnTo>
                  <a:lnTo>
                    <a:pt x="440" y="402"/>
                  </a:lnTo>
                  <a:lnTo>
                    <a:pt x="442" y="400"/>
                  </a:lnTo>
                  <a:lnTo>
                    <a:pt x="442" y="399"/>
                  </a:lnTo>
                  <a:lnTo>
                    <a:pt x="444" y="399"/>
                  </a:lnTo>
                  <a:lnTo>
                    <a:pt x="446" y="399"/>
                  </a:lnTo>
                  <a:lnTo>
                    <a:pt x="447" y="399"/>
                  </a:lnTo>
                  <a:lnTo>
                    <a:pt x="447" y="397"/>
                  </a:lnTo>
                  <a:lnTo>
                    <a:pt x="449" y="397"/>
                  </a:lnTo>
                  <a:lnTo>
                    <a:pt x="449" y="395"/>
                  </a:lnTo>
                  <a:lnTo>
                    <a:pt x="447" y="395"/>
                  </a:lnTo>
                  <a:lnTo>
                    <a:pt x="446" y="395"/>
                  </a:lnTo>
                  <a:lnTo>
                    <a:pt x="446" y="394"/>
                  </a:lnTo>
                  <a:lnTo>
                    <a:pt x="446" y="392"/>
                  </a:lnTo>
                  <a:lnTo>
                    <a:pt x="447" y="392"/>
                  </a:lnTo>
                  <a:lnTo>
                    <a:pt x="449" y="390"/>
                  </a:lnTo>
                  <a:lnTo>
                    <a:pt x="447" y="389"/>
                  </a:lnTo>
                  <a:lnTo>
                    <a:pt x="449" y="389"/>
                  </a:lnTo>
                  <a:lnTo>
                    <a:pt x="449" y="387"/>
                  </a:lnTo>
                  <a:lnTo>
                    <a:pt x="449" y="386"/>
                  </a:lnTo>
                  <a:lnTo>
                    <a:pt x="449" y="384"/>
                  </a:lnTo>
                  <a:lnTo>
                    <a:pt x="449" y="382"/>
                  </a:lnTo>
                  <a:lnTo>
                    <a:pt x="452" y="382"/>
                  </a:lnTo>
                  <a:lnTo>
                    <a:pt x="454" y="382"/>
                  </a:lnTo>
                  <a:lnTo>
                    <a:pt x="452" y="382"/>
                  </a:lnTo>
                  <a:lnTo>
                    <a:pt x="454" y="381"/>
                  </a:lnTo>
                  <a:lnTo>
                    <a:pt x="452" y="379"/>
                  </a:lnTo>
                  <a:lnTo>
                    <a:pt x="454" y="379"/>
                  </a:lnTo>
                  <a:lnTo>
                    <a:pt x="454" y="377"/>
                  </a:lnTo>
                  <a:lnTo>
                    <a:pt x="456" y="377"/>
                  </a:lnTo>
                  <a:lnTo>
                    <a:pt x="457" y="377"/>
                  </a:lnTo>
                  <a:lnTo>
                    <a:pt x="459" y="379"/>
                  </a:lnTo>
                  <a:lnTo>
                    <a:pt x="461" y="379"/>
                  </a:lnTo>
                  <a:lnTo>
                    <a:pt x="462" y="379"/>
                  </a:lnTo>
                  <a:lnTo>
                    <a:pt x="462" y="381"/>
                  </a:lnTo>
                  <a:lnTo>
                    <a:pt x="462" y="379"/>
                  </a:lnTo>
                  <a:lnTo>
                    <a:pt x="464" y="379"/>
                  </a:lnTo>
                  <a:lnTo>
                    <a:pt x="466" y="379"/>
                  </a:lnTo>
                  <a:lnTo>
                    <a:pt x="466" y="377"/>
                  </a:lnTo>
                  <a:lnTo>
                    <a:pt x="468" y="376"/>
                  </a:lnTo>
                  <a:lnTo>
                    <a:pt x="466" y="376"/>
                  </a:lnTo>
                  <a:lnTo>
                    <a:pt x="468" y="376"/>
                  </a:lnTo>
                  <a:lnTo>
                    <a:pt x="468" y="374"/>
                  </a:lnTo>
                  <a:lnTo>
                    <a:pt x="468" y="372"/>
                  </a:lnTo>
                  <a:lnTo>
                    <a:pt x="466" y="371"/>
                  </a:lnTo>
                  <a:lnTo>
                    <a:pt x="468" y="371"/>
                  </a:lnTo>
                  <a:lnTo>
                    <a:pt x="468" y="369"/>
                  </a:lnTo>
                  <a:lnTo>
                    <a:pt x="469" y="369"/>
                  </a:lnTo>
                  <a:lnTo>
                    <a:pt x="471" y="369"/>
                  </a:lnTo>
                  <a:lnTo>
                    <a:pt x="473" y="369"/>
                  </a:lnTo>
                  <a:lnTo>
                    <a:pt x="474" y="369"/>
                  </a:lnTo>
                  <a:lnTo>
                    <a:pt x="476" y="369"/>
                  </a:lnTo>
                  <a:lnTo>
                    <a:pt x="478" y="369"/>
                  </a:lnTo>
                  <a:lnTo>
                    <a:pt x="479" y="369"/>
                  </a:lnTo>
                  <a:lnTo>
                    <a:pt x="481" y="369"/>
                  </a:lnTo>
                  <a:lnTo>
                    <a:pt x="481" y="371"/>
                  </a:lnTo>
                  <a:lnTo>
                    <a:pt x="483" y="371"/>
                  </a:lnTo>
                  <a:lnTo>
                    <a:pt x="483" y="369"/>
                  </a:lnTo>
                  <a:lnTo>
                    <a:pt x="484" y="367"/>
                  </a:lnTo>
                  <a:lnTo>
                    <a:pt x="484" y="366"/>
                  </a:lnTo>
                  <a:lnTo>
                    <a:pt x="486" y="366"/>
                  </a:lnTo>
                  <a:lnTo>
                    <a:pt x="488" y="366"/>
                  </a:lnTo>
                  <a:lnTo>
                    <a:pt x="488" y="367"/>
                  </a:lnTo>
                  <a:lnTo>
                    <a:pt x="489" y="367"/>
                  </a:lnTo>
                  <a:lnTo>
                    <a:pt x="491" y="367"/>
                  </a:lnTo>
                  <a:lnTo>
                    <a:pt x="493" y="367"/>
                  </a:lnTo>
                  <a:lnTo>
                    <a:pt x="493" y="369"/>
                  </a:lnTo>
                  <a:lnTo>
                    <a:pt x="495" y="369"/>
                  </a:lnTo>
                  <a:lnTo>
                    <a:pt x="495" y="367"/>
                  </a:lnTo>
                  <a:lnTo>
                    <a:pt x="496" y="367"/>
                  </a:lnTo>
                  <a:lnTo>
                    <a:pt x="498" y="366"/>
                  </a:lnTo>
                  <a:lnTo>
                    <a:pt x="500" y="366"/>
                  </a:lnTo>
                  <a:lnTo>
                    <a:pt x="501" y="366"/>
                  </a:lnTo>
                  <a:lnTo>
                    <a:pt x="503" y="367"/>
                  </a:lnTo>
                  <a:lnTo>
                    <a:pt x="501" y="367"/>
                  </a:lnTo>
                  <a:lnTo>
                    <a:pt x="501" y="369"/>
                  </a:lnTo>
                  <a:lnTo>
                    <a:pt x="503" y="369"/>
                  </a:lnTo>
                  <a:lnTo>
                    <a:pt x="503" y="367"/>
                  </a:lnTo>
                  <a:lnTo>
                    <a:pt x="505" y="367"/>
                  </a:lnTo>
                  <a:lnTo>
                    <a:pt x="505" y="369"/>
                  </a:lnTo>
                  <a:lnTo>
                    <a:pt x="506" y="369"/>
                  </a:lnTo>
                  <a:lnTo>
                    <a:pt x="508" y="369"/>
                  </a:lnTo>
                  <a:lnTo>
                    <a:pt x="508" y="367"/>
                  </a:lnTo>
                  <a:lnTo>
                    <a:pt x="510" y="367"/>
                  </a:lnTo>
                  <a:lnTo>
                    <a:pt x="511" y="367"/>
                  </a:lnTo>
                  <a:lnTo>
                    <a:pt x="513" y="367"/>
                  </a:lnTo>
                  <a:lnTo>
                    <a:pt x="515" y="367"/>
                  </a:lnTo>
                  <a:lnTo>
                    <a:pt x="516" y="367"/>
                  </a:lnTo>
                  <a:lnTo>
                    <a:pt x="518" y="367"/>
                  </a:lnTo>
                  <a:lnTo>
                    <a:pt x="518" y="366"/>
                  </a:lnTo>
                  <a:lnTo>
                    <a:pt x="518" y="364"/>
                  </a:lnTo>
                  <a:lnTo>
                    <a:pt x="520" y="364"/>
                  </a:lnTo>
                  <a:lnTo>
                    <a:pt x="520" y="363"/>
                  </a:lnTo>
                  <a:lnTo>
                    <a:pt x="522" y="363"/>
                  </a:lnTo>
                  <a:lnTo>
                    <a:pt x="523" y="364"/>
                  </a:lnTo>
                  <a:lnTo>
                    <a:pt x="525" y="363"/>
                  </a:lnTo>
                  <a:lnTo>
                    <a:pt x="527" y="363"/>
                  </a:lnTo>
                  <a:lnTo>
                    <a:pt x="528" y="363"/>
                  </a:lnTo>
                  <a:lnTo>
                    <a:pt x="530" y="361"/>
                  </a:lnTo>
                  <a:lnTo>
                    <a:pt x="532" y="361"/>
                  </a:lnTo>
                  <a:lnTo>
                    <a:pt x="533" y="359"/>
                  </a:lnTo>
                  <a:lnTo>
                    <a:pt x="535" y="359"/>
                  </a:lnTo>
                  <a:lnTo>
                    <a:pt x="537" y="358"/>
                  </a:lnTo>
                  <a:lnTo>
                    <a:pt x="537" y="359"/>
                  </a:lnTo>
                  <a:lnTo>
                    <a:pt x="538" y="359"/>
                  </a:lnTo>
                  <a:lnTo>
                    <a:pt x="540" y="359"/>
                  </a:lnTo>
                  <a:lnTo>
                    <a:pt x="542" y="358"/>
                  </a:lnTo>
                  <a:lnTo>
                    <a:pt x="544" y="358"/>
                  </a:lnTo>
                  <a:lnTo>
                    <a:pt x="544" y="356"/>
                  </a:lnTo>
                  <a:lnTo>
                    <a:pt x="545" y="354"/>
                  </a:lnTo>
                  <a:lnTo>
                    <a:pt x="547" y="354"/>
                  </a:lnTo>
                  <a:lnTo>
                    <a:pt x="549" y="354"/>
                  </a:lnTo>
                  <a:lnTo>
                    <a:pt x="549" y="356"/>
                  </a:lnTo>
                  <a:lnTo>
                    <a:pt x="550" y="356"/>
                  </a:lnTo>
                  <a:lnTo>
                    <a:pt x="550" y="354"/>
                  </a:lnTo>
                  <a:lnTo>
                    <a:pt x="550" y="356"/>
                  </a:lnTo>
                  <a:lnTo>
                    <a:pt x="552" y="354"/>
                  </a:lnTo>
                  <a:lnTo>
                    <a:pt x="554" y="354"/>
                  </a:lnTo>
                  <a:lnTo>
                    <a:pt x="554" y="353"/>
                  </a:lnTo>
                  <a:lnTo>
                    <a:pt x="552" y="353"/>
                  </a:lnTo>
                  <a:lnTo>
                    <a:pt x="552" y="351"/>
                  </a:lnTo>
                  <a:lnTo>
                    <a:pt x="554" y="351"/>
                  </a:lnTo>
                  <a:lnTo>
                    <a:pt x="554" y="349"/>
                  </a:lnTo>
                  <a:lnTo>
                    <a:pt x="554" y="348"/>
                  </a:lnTo>
                  <a:lnTo>
                    <a:pt x="554" y="349"/>
                  </a:lnTo>
                  <a:lnTo>
                    <a:pt x="552" y="349"/>
                  </a:lnTo>
                  <a:lnTo>
                    <a:pt x="552" y="348"/>
                  </a:lnTo>
                  <a:lnTo>
                    <a:pt x="552" y="346"/>
                  </a:lnTo>
                  <a:lnTo>
                    <a:pt x="554" y="346"/>
                  </a:lnTo>
                  <a:lnTo>
                    <a:pt x="554" y="344"/>
                  </a:lnTo>
                  <a:lnTo>
                    <a:pt x="554" y="343"/>
                  </a:lnTo>
                  <a:lnTo>
                    <a:pt x="555" y="341"/>
                  </a:lnTo>
                  <a:lnTo>
                    <a:pt x="555" y="336"/>
                  </a:lnTo>
                  <a:lnTo>
                    <a:pt x="557" y="336"/>
                  </a:lnTo>
                  <a:lnTo>
                    <a:pt x="559" y="336"/>
                  </a:lnTo>
                  <a:lnTo>
                    <a:pt x="560" y="336"/>
                  </a:lnTo>
                  <a:lnTo>
                    <a:pt x="560" y="338"/>
                  </a:lnTo>
                  <a:lnTo>
                    <a:pt x="562" y="338"/>
                  </a:lnTo>
                  <a:lnTo>
                    <a:pt x="564" y="338"/>
                  </a:lnTo>
                  <a:lnTo>
                    <a:pt x="564" y="336"/>
                  </a:lnTo>
                  <a:lnTo>
                    <a:pt x="565" y="336"/>
                  </a:lnTo>
                  <a:lnTo>
                    <a:pt x="567" y="336"/>
                  </a:lnTo>
                  <a:lnTo>
                    <a:pt x="567" y="335"/>
                  </a:lnTo>
                  <a:lnTo>
                    <a:pt x="569" y="335"/>
                  </a:lnTo>
                  <a:lnTo>
                    <a:pt x="569" y="333"/>
                  </a:lnTo>
                  <a:lnTo>
                    <a:pt x="571" y="333"/>
                  </a:lnTo>
                  <a:lnTo>
                    <a:pt x="571" y="331"/>
                  </a:lnTo>
                  <a:lnTo>
                    <a:pt x="572" y="333"/>
                  </a:lnTo>
                  <a:lnTo>
                    <a:pt x="572" y="331"/>
                  </a:lnTo>
                  <a:lnTo>
                    <a:pt x="574" y="333"/>
                  </a:lnTo>
                  <a:lnTo>
                    <a:pt x="574" y="331"/>
                  </a:lnTo>
                  <a:lnTo>
                    <a:pt x="576" y="331"/>
                  </a:lnTo>
                  <a:lnTo>
                    <a:pt x="576" y="330"/>
                  </a:lnTo>
                  <a:lnTo>
                    <a:pt x="579" y="330"/>
                  </a:lnTo>
                  <a:lnTo>
                    <a:pt x="581" y="330"/>
                  </a:lnTo>
                  <a:lnTo>
                    <a:pt x="582" y="330"/>
                  </a:lnTo>
                  <a:lnTo>
                    <a:pt x="584" y="330"/>
                  </a:lnTo>
                  <a:lnTo>
                    <a:pt x="584" y="331"/>
                  </a:lnTo>
                  <a:lnTo>
                    <a:pt x="586" y="331"/>
                  </a:lnTo>
                  <a:lnTo>
                    <a:pt x="586" y="330"/>
                  </a:lnTo>
                  <a:lnTo>
                    <a:pt x="587" y="330"/>
                  </a:lnTo>
                  <a:lnTo>
                    <a:pt x="587" y="331"/>
                  </a:lnTo>
                  <a:lnTo>
                    <a:pt x="589" y="331"/>
                  </a:lnTo>
                  <a:lnTo>
                    <a:pt x="591" y="331"/>
                  </a:lnTo>
                  <a:lnTo>
                    <a:pt x="592" y="331"/>
                  </a:lnTo>
                  <a:lnTo>
                    <a:pt x="594" y="331"/>
                  </a:lnTo>
                  <a:lnTo>
                    <a:pt x="596" y="331"/>
                  </a:lnTo>
                  <a:lnTo>
                    <a:pt x="598" y="333"/>
                  </a:lnTo>
                  <a:lnTo>
                    <a:pt x="599" y="333"/>
                  </a:lnTo>
                  <a:lnTo>
                    <a:pt x="601" y="335"/>
                  </a:lnTo>
                  <a:lnTo>
                    <a:pt x="603" y="336"/>
                  </a:lnTo>
                  <a:lnTo>
                    <a:pt x="604" y="336"/>
                  </a:lnTo>
                  <a:lnTo>
                    <a:pt x="604" y="338"/>
                  </a:lnTo>
                  <a:lnTo>
                    <a:pt x="604" y="340"/>
                  </a:lnTo>
                  <a:lnTo>
                    <a:pt x="604" y="341"/>
                  </a:lnTo>
                  <a:lnTo>
                    <a:pt x="606" y="343"/>
                  </a:lnTo>
                  <a:lnTo>
                    <a:pt x="606" y="344"/>
                  </a:lnTo>
                  <a:lnTo>
                    <a:pt x="608" y="344"/>
                  </a:lnTo>
                  <a:lnTo>
                    <a:pt x="608" y="343"/>
                  </a:lnTo>
                  <a:lnTo>
                    <a:pt x="609" y="343"/>
                  </a:lnTo>
                  <a:lnTo>
                    <a:pt x="611" y="344"/>
                  </a:lnTo>
                  <a:lnTo>
                    <a:pt x="613" y="344"/>
                  </a:lnTo>
                  <a:lnTo>
                    <a:pt x="611" y="344"/>
                  </a:lnTo>
                  <a:lnTo>
                    <a:pt x="613" y="344"/>
                  </a:lnTo>
                  <a:lnTo>
                    <a:pt x="614" y="344"/>
                  </a:lnTo>
                  <a:lnTo>
                    <a:pt x="616" y="344"/>
                  </a:lnTo>
                  <a:lnTo>
                    <a:pt x="618" y="344"/>
                  </a:lnTo>
                  <a:lnTo>
                    <a:pt x="618" y="346"/>
                  </a:lnTo>
                  <a:lnTo>
                    <a:pt x="618" y="348"/>
                  </a:lnTo>
                  <a:lnTo>
                    <a:pt x="620" y="348"/>
                  </a:lnTo>
                  <a:lnTo>
                    <a:pt x="620" y="349"/>
                  </a:lnTo>
                  <a:lnTo>
                    <a:pt x="620" y="351"/>
                  </a:lnTo>
                  <a:lnTo>
                    <a:pt x="621" y="351"/>
                  </a:lnTo>
                  <a:lnTo>
                    <a:pt x="621" y="353"/>
                  </a:lnTo>
                  <a:lnTo>
                    <a:pt x="620" y="354"/>
                  </a:lnTo>
                  <a:lnTo>
                    <a:pt x="620" y="356"/>
                  </a:lnTo>
                  <a:lnTo>
                    <a:pt x="618" y="358"/>
                  </a:lnTo>
                  <a:lnTo>
                    <a:pt x="618" y="359"/>
                  </a:lnTo>
                  <a:lnTo>
                    <a:pt x="618" y="361"/>
                  </a:lnTo>
                  <a:lnTo>
                    <a:pt x="620" y="361"/>
                  </a:lnTo>
                  <a:lnTo>
                    <a:pt x="620" y="363"/>
                  </a:lnTo>
                  <a:lnTo>
                    <a:pt x="620" y="364"/>
                  </a:lnTo>
                  <a:lnTo>
                    <a:pt x="618" y="367"/>
                  </a:lnTo>
                  <a:lnTo>
                    <a:pt x="618" y="369"/>
                  </a:lnTo>
                  <a:lnTo>
                    <a:pt x="618" y="371"/>
                  </a:lnTo>
                  <a:lnTo>
                    <a:pt x="618" y="372"/>
                  </a:lnTo>
                  <a:lnTo>
                    <a:pt x="618" y="374"/>
                  </a:lnTo>
                  <a:lnTo>
                    <a:pt x="618" y="376"/>
                  </a:lnTo>
                  <a:lnTo>
                    <a:pt x="620" y="376"/>
                  </a:lnTo>
                  <a:lnTo>
                    <a:pt x="620" y="377"/>
                  </a:lnTo>
                  <a:lnTo>
                    <a:pt x="620" y="379"/>
                  </a:lnTo>
                  <a:lnTo>
                    <a:pt x="620" y="381"/>
                  </a:lnTo>
                  <a:lnTo>
                    <a:pt x="620" y="382"/>
                  </a:lnTo>
                  <a:lnTo>
                    <a:pt x="618" y="384"/>
                  </a:lnTo>
                  <a:lnTo>
                    <a:pt x="618" y="386"/>
                  </a:lnTo>
                  <a:lnTo>
                    <a:pt x="618" y="387"/>
                  </a:lnTo>
                  <a:lnTo>
                    <a:pt x="618" y="389"/>
                  </a:lnTo>
                  <a:lnTo>
                    <a:pt x="616" y="389"/>
                  </a:lnTo>
                  <a:lnTo>
                    <a:pt x="616" y="390"/>
                  </a:lnTo>
                  <a:lnTo>
                    <a:pt x="614" y="395"/>
                  </a:lnTo>
                  <a:lnTo>
                    <a:pt x="613" y="397"/>
                  </a:lnTo>
                  <a:lnTo>
                    <a:pt x="613" y="399"/>
                  </a:lnTo>
                  <a:lnTo>
                    <a:pt x="611" y="399"/>
                  </a:lnTo>
                  <a:lnTo>
                    <a:pt x="611" y="400"/>
                  </a:lnTo>
                  <a:lnTo>
                    <a:pt x="611" y="402"/>
                  </a:lnTo>
                  <a:lnTo>
                    <a:pt x="611" y="404"/>
                  </a:lnTo>
                  <a:lnTo>
                    <a:pt x="611" y="405"/>
                  </a:lnTo>
                  <a:lnTo>
                    <a:pt x="611" y="407"/>
                  </a:lnTo>
                  <a:lnTo>
                    <a:pt x="609" y="407"/>
                  </a:lnTo>
                  <a:lnTo>
                    <a:pt x="609" y="408"/>
                  </a:lnTo>
                  <a:lnTo>
                    <a:pt x="608" y="408"/>
                  </a:lnTo>
                  <a:lnTo>
                    <a:pt x="608" y="410"/>
                  </a:lnTo>
                  <a:lnTo>
                    <a:pt x="608" y="412"/>
                  </a:lnTo>
                  <a:lnTo>
                    <a:pt x="608" y="413"/>
                  </a:lnTo>
                  <a:lnTo>
                    <a:pt x="608" y="415"/>
                  </a:lnTo>
                  <a:lnTo>
                    <a:pt x="608" y="417"/>
                  </a:lnTo>
                  <a:lnTo>
                    <a:pt x="608" y="418"/>
                  </a:lnTo>
                  <a:lnTo>
                    <a:pt x="608" y="420"/>
                  </a:lnTo>
                  <a:lnTo>
                    <a:pt x="606" y="420"/>
                  </a:lnTo>
                  <a:lnTo>
                    <a:pt x="608" y="420"/>
                  </a:lnTo>
                  <a:lnTo>
                    <a:pt x="606" y="425"/>
                  </a:lnTo>
                  <a:lnTo>
                    <a:pt x="604" y="427"/>
                  </a:lnTo>
                  <a:lnTo>
                    <a:pt x="604" y="428"/>
                  </a:lnTo>
                  <a:lnTo>
                    <a:pt x="604" y="430"/>
                  </a:lnTo>
                  <a:lnTo>
                    <a:pt x="603" y="430"/>
                  </a:lnTo>
                  <a:lnTo>
                    <a:pt x="603" y="431"/>
                  </a:lnTo>
                  <a:lnTo>
                    <a:pt x="603" y="433"/>
                  </a:lnTo>
                  <a:lnTo>
                    <a:pt x="603" y="435"/>
                  </a:lnTo>
                  <a:lnTo>
                    <a:pt x="603" y="436"/>
                  </a:lnTo>
                  <a:lnTo>
                    <a:pt x="603" y="438"/>
                  </a:lnTo>
                  <a:lnTo>
                    <a:pt x="601" y="438"/>
                  </a:lnTo>
                  <a:lnTo>
                    <a:pt x="603" y="438"/>
                  </a:lnTo>
                  <a:lnTo>
                    <a:pt x="601" y="438"/>
                  </a:lnTo>
                  <a:lnTo>
                    <a:pt x="599" y="438"/>
                  </a:lnTo>
                  <a:lnTo>
                    <a:pt x="599" y="440"/>
                  </a:lnTo>
                  <a:lnTo>
                    <a:pt x="598" y="441"/>
                  </a:lnTo>
                  <a:lnTo>
                    <a:pt x="598" y="443"/>
                  </a:lnTo>
                  <a:lnTo>
                    <a:pt x="598" y="445"/>
                  </a:lnTo>
                  <a:lnTo>
                    <a:pt x="596" y="445"/>
                  </a:lnTo>
                  <a:lnTo>
                    <a:pt x="596" y="446"/>
                  </a:lnTo>
                  <a:lnTo>
                    <a:pt x="596" y="448"/>
                  </a:lnTo>
                  <a:lnTo>
                    <a:pt x="596" y="450"/>
                  </a:lnTo>
                  <a:lnTo>
                    <a:pt x="594" y="450"/>
                  </a:lnTo>
                  <a:lnTo>
                    <a:pt x="592" y="450"/>
                  </a:lnTo>
                  <a:lnTo>
                    <a:pt x="594" y="451"/>
                  </a:lnTo>
                  <a:lnTo>
                    <a:pt x="596" y="451"/>
                  </a:lnTo>
                  <a:lnTo>
                    <a:pt x="596" y="453"/>
                  </a:lnTo>
                  <a:lnTo>
                    <a:pt x="594" y="453"/>
                  </a:lnTo>
                  <a:lnTo>
                    <a:pt x="594" y="454"/>
                  </a:lnTo>
                  <a:lnTo>
                    <a:pt x="594" y="456"/>
                  </a:lnTo>
                  <a:lnTo>
                    <a:pt x="592" y="456"/>
                  </a:lnTo>
                  <a:lnTo>
                    <a:pt x="592" y="458"/>
                  </a:lnTo>
                  <a:lnTo>
                    <a:pt x="592" y="459"/>
                  </a:lnTo>
                  <a:lnTo>
                    <a:pt x="591" y="461"/>
                  </a:lnTo>
                  <a:lnTo>
                    <a:pt x="591" y="463"/>
                  </a:lnTo>
                  <a:lnTo>
                    <a:pt x="589" y="464"/>
                  </a:lnTo>
                  <a:lnTo>
                    <a:pt x="589" y="466"/>
                  </a:lnTo>
                  <a:lnTo>
                    <a:pt x="591" y="466"/>
                  </a:lnTo>
                  <a:lnTo>
                    <a:pt x="589" y="468"/>
                  </a:lnTo>
                  <a:lnTo>
                    <a:pt x="589" y="469"/>
                  </a:lnTo>
                  <a:lnTo>
                    <a:pt x="587" y="471"/>
                  </a:lnTo>
                  <a:lnTo>
                    <a:pt x="587" y="469"/>
                  </a:lnTo>
                  <a:lnTo>
                    <a:pt x="586" y="469"/>
                  </a:lnTo>
                  <a:lnTo>
                    <a:pt x="584" y="469"/>
                  </a:lnTo>
                  <a:lnTo>
                    <a:pt x="584" y="468"/>
                  </a:lnTo>
                  <a:lnTo>
                    <a:pt x="584" y="469"/>
                  </a:lnTo>
                  <a:lnTo>
                    <a:pt x="582" y="469"/>
                  </a:lnTo>
                  <a:lnTo>
                    <a:pt x="581" y="469"/>
                  </a:lnTo>
                  <a:lnTo>
                    <a:pt x="581" y="468"/>
                  </a:lnTo>
                  <a:lnTo>
                    <a:pt x="579" y="468"/>
                  </a:lnTo>
                  <a:lnTo>
                    <a:pt x="579" y="469"/>
                  </a:lnTo>
                  <a:lnTo>
                    <a:pt x="579" y="468"/>
                  </a:lnTo>
                  <a:lnTo>
                    <a:pt x="577" y="468"/>
                  </a:lnTo>
                  <a:lnTo>
                    <a:pt x="576" y="468"/>
                  </a:lnTo>
                  <a:lnTo>
                    <a:pt x="569" y="466"/>
                  </a:lnTo>
                  <a:lnTo>
                    <a:pt x="565" y="464"/>
                  </a:lnTo>
                  <a:lnTo>
                    <a:pt x="564" y="464"/>
                  </a:lnTo>
                  <a:lnTo>
                    <a:pt x="562" y="464"/>
                  </a:lnTo>
                  <a:lnTo>
                    <a:pt x="560" y="464"/>
                  </a:lnTo>
                  <a:lnTo>
                    <a:pt x="559" y="464"/>
                  </a:lnTo>
                  <a:lnTo>
                    <a:pt x="559" y="463"/>
                  </a:lnTo>
                  <a:lnTo>
                    <a:pt x="559" y="461"/>
                  </a:lnTo>
                  <a:lnTo>
                    <a:pt x="559" y="463"/>
                  </a:lnTo>
                  <a:lnTo>
                    <a:pt x="559" y="461"/>
                  </a:lnTo>
                  <a:lnTo>
                    <a:pt x="557" y="463"/>
                  </a:lnTo>
                  <a:lnTo>
                    <a:pt x="555" y="463"/>
                  </a:lnTo>
                  <a:lnTo>
                    <a:pt x="554" y="463"/>
                  </a:lnTo>
                  <a:lnTo>
                    <a:pt x="554" y="461"/>
                  </a:lnTo>
                  <a:lnTo>
                    <a:pt x="554" y="463"/>
                  </a:lnTo>
                  <a:lnTo>
                    <a:pt x="552" y="463"/>
                  </a:lnTo>
                  <a:lnTo>
                    <a:pt x="552" y="461"/>
                  </a:lnTo>
                  <a:lnTo>
                    <a:pt x="552" y="463"/>
                  </a:lnTo>
                  <a:lnTo>
                    <a:pt x="550" y="463"/>
                  </a:lnTo>
                  <a:lnTo>
                    <a:pt x="549" y="463"/>
                  </a:lnTo>
                  <a:lnTo>
                    <a:pt x="549" y="464"/>
                  </a:lnTo>
                  <a:lnTo>
                    <a:pt x="547" y="464"/>
                  </a:lnTo>
                  <a:lnTo>
                    <a:pt x="547" y="466"/>
                  </a:lnTo>
                  <a:lnTo>
                    <a:pt x="545" y="466"/>
                  </a:lnTo>
                  <a:lnTo>
                    <a:pt x="544" y="466"/>
                  </a:lnTo>
                  <a:lnTo>
                    <a:pt x="544" y="468"/>
                  </a:lnTo>
                  <a:lnTo>
                    <a:pt x="542" y="468"/>
                  </a:lnTo>
                  <a:lnTo>
                    <a:pt x="540" y="468"/>
                  </a:lnTo>
                  <a:lnTo>
                    <a:pt x="540" y="469"/>
                  </a:lnTo>
                  <a:lnTo>
                    <a:pt x="538" y="469"/>
                  </a:lnTo>
                  <a:lnTo>
                    <a:pt x="537" y="469"/>
                  </a:lnTo>
                  <a:lnTo>
                    <a:pt x="535" y="469"/>
                  </a:lnTo>
                  <a:lnTo>
                    <a:pt x="533" y="469"/>
                  </a:lnTo>
                  <a:lnTo>
                    <a:pt x="533" y="471"/>
                  </a:lnTo>
                  <a:lnTo>
                    <a:pt x="533" y="469"/>
                  </a:lnTo>
                  <a:lnTo>
                    <a:pt x="533" y="471"/>
                  </a:lnTo>
                  <a:lnTo>
                    <a:pt x="532" y="471"/>
                  </a:lnTo>
                  <a:lnTo>
                    <a:pt x="530" y="471"/>
                  </a:lnTo>
                  <a:lnTo>
                    <a:pt x="530" y="469"/>
                  </a:lnTo>
                  <a:lnTo>
                    <a:pt x="528" y="469"/>
                  </a:lnTo>
                  <a:lnTo>
                    <a:pt x="528" y="468"/>
                  </a:lnTo>
                  <a:lnTo>
                    <a:pt x="530" y="466"/>
                  </a:lnTo>
                  <a:lnTo>
                    <a:pt x="528" y="466"/>
                  </a:lnTo>
                  <a:lnTo>
                    <a:pt x="530" y="466"/>
                  </a:lnTo>
                  <a:lnTo>
                    <a:pt x="528" y="466"/>
                  </a:lnTo>
                  <a:lnTo>
                    <a:pt x="530" y="466"/>
                  </a:lnTo>
                  <a:lnTo>
                    <a:pt x="528" y="466"/>
                  </a:lnTo>
                  <a:lnTo>
                    <a:pt x="528" y="464"/>
                  </a:lnTo>
                  <a:lnTo>
                    <a:pt x="527" y="464"/>
                  </a:lnTo>
                  <a:lnTo>
                    <a:pt x="527" y="466"/>
                  </a:lnTo>
                  <a:lnTo>
                    <a:pt x="525" y="466"/>
                  </a:lnTo>
                  <a:lnTo>
                    <a:pt x="525" y="468"/>
                  </a:lnTo>
                  <a:lnTo>
                    <a:pt x="525" y="466"/>
                  </a:lnTo>
                  <a:lnTo>
                    <a:pt x="523" y="468"/>
                  </a:lnTo>
                  <a:lnTo>
                    <a:pt x="523" y="466"/>
                  </a:lnTo>
                  <a:lnTo>
                    <a:pt x="523" y="468"/>
                  </a:lnTo>
                  <a:lnTo>
                    <a:pt x="523" y="466"/>
                  </a:lnTo>
                  <a:lnTo>
                    <a:pt x="523" y="468"/>
                  </a:lnTo>
                  <a:lnTo>
                    <a:pt x="522" y="468"/>
                  </a:lnTo>
                  <a:lnTo>
                    <a:pt x="522" y="466"/>
                  </a:lnTo>
                  <a:lnTo>
                    <a:pt x="520" y="466"/>
                  </a:lnTo>
                  <a:lnTo>
                    <a:pt x="518" y="466"/>
                  </a:lnTo>
                  <a:lnTo>
                    <a:pt x="516" y="466"/>
                  </a:lnTo>
                  <a:lnTo>
                    <a:pt x="515" y="468"/>
                  </a:lnTo>
                  <a:lnTo>
                    <a:pt x="513" y="468"/>
                  </a:lnTo>
                  <a:lnTo>
                    <a:pt x="513" y="469"/>
                  </a:lnTo>
                  <a:lnTo>
                    <a:pt x="511" y="469"/>
                  </a:lnTo>
                  <a:lnTo>
                    <a:pt x="510" y="469"/>
                  </a:lnTo>
                  <a:lnTo>
                    <a:pt x="510" y="471"/>
                  </a:lnTo>
                  <a:lnTo>
                    <a:pt x="510" y="469"/>
                  </a:lnTo>
                  <a:lnTo>
                    <a:pt x="508" y="469"/>
                  </a:lnTo>
                  <a:lnTo>
                    <a:pt x="508" y="471"/>
                  </a:lnTo>
                  <a:lnTo>
                    <a:pt x="506" y="471"/>
                  </a:lnTo>
                  <a:lnTo>
                    <a:pt x="505" y="471"/>
                  </a:lnTo>
                  <a:lnTo>
                    <a:pt x="503" y="471"/>
                  </a:lnTo>
                  <a:lnTo>
                    <a:pt x="501" y="471"/>
                  </a:lnTo>
                  <a:lnTo>
                    <a:pt x="500" y="473"/>
                  </a:lnTo>
                  <a:lnTo>
                    <a:pt x="500" y="474"/>
                  </a:lnTo>
                  <a:lnTo>
                    <a:pt x="498" y="474"/>
                  </a:lnTo>
                  <a:lnTo>
                    <a:pt x="496" y="474"/>
                  </a:lnTo>
                  <a:lnTo>
                    <a:pt x="496" y="476"/>
                  </a:lnTo>
                  <a:lnTo>
                    <a:pt x="496" y="477"/>
                  </a:lnTo>
                  <a:lnTo>
                    <a:pt x="498" y="477"/>
                  </a:lnTo>
                  <a:lnTo>
                    <a:pt x="498" y="479"/>
                  </a:lnTo>
                  <a:lnTo>
                    <a:pt x="496" y="481"/>
                  </a:lnTo>
                  <a:lnTo>
                    <a:pt x="498" y="481"/>
                  </a:lnTo>
                  <a:lnTo>
                    <a:pt x="496" y="482"/>
                  </a:lnTo>
                  <a:lnTo>
                    <a:pt x="495" y="482"/>
                  </a:lnTo>
                  <a:lnTo>
                    <a:pt x="493" y="482"/>
                  </a:lnTo>
                  <a:lnTo>
                    <a:pt x="491" y="482"/>
                  </a:lnTo>
                  <a:lnTo>
                    <a:pt x="489" y="482"/>
                  </a:lnTo>
                  <a:lnTo>
                    <a:pt x="488" y="484"/>
                  </a:lnTo>
                  <a:lnTo>
                    <a:pt x="488" y="486"/>
                  </a:lnTo>
                  <a:lnTo>
                    <a:pt x="486" y="486"/>
                  </a:lnTo>
                  <a:lnTo>
                    <a:pt x="486" y="487"/>
                  </a:lnTo>
                  <a:lnTo>
                    <a:pt x="486" y="489"/>
                  </a:lnTo>
                  <a:lnTo>
                    <a:pt x="484" y="489"/>
                  </a:lnTo>
                  <a:lnTo>
                    <a:pt x="484" y="487"/>
                  </a:lnTo>
                  <a:lnTo>
                    <a:pt x="483" y="489"/>
                  </a:lnTo>
                  <a:lnTo>
                    <a:pt x="483" y="491"/>
                  </a:lnTo>
                  <a:lnTo>
                    <a:pt x="483" y="492"/>
                  </a:lnTo>
                  <a:lnTo>
                    <a:pt x="484" y="492"/>
                  </a:lnTo>
                  <a:lnTo>
                    <a:pt x="484" y="494"/>
                  </a:lnTo>
                  <a:lnTo>
                    <a:pt x="486" y="494"/>
                  </a:lnTo>
                  <a:lnTo>
                    <a:pt x="486" y="496"/>
                  </a:lnTo>
                  <a:lnTo>
                    <a:pt x="484" y="496"/>
                  </a:lnTo>
                  <a:lnTo>
                    <a:pt x="483" y="496"/>
                  </a:lnTo>
                  <a:lnTo>
                    <a:pt x="484" y="496"/>
                  </a:lnTo>
                  <a:lnTo>
                    <a:pt x="483" y="496"/>
                  </a:lnTo>
                  <a:lnTo>
                    <a:pt x="483" y="494"/>
                  </a:lnTo>
                  <a:lnTo>
                    <a:pt x="483" y="496"/>
                  </a:lnTo>
                  <a:lnTo>
                    <a:pt x="483" y="494"/>
                  </a:lnTo>
                  <a:lnTo>
                    <a:pt x="481" y="494"/>
                  </a:lnTo>
                  <a:lnTo>
                    <a:pt x="481" y="496"/>
                  </a:lnTo>
                  <a:lnTo>
                    <a:pt x="479" y="496"/>
                  </a:lnTo>
                  <a:lnTo>
                    <a:pt x="478" y="496"/>
                  </a:lnTo>
                  <a:lnTo>
                    <a:pt x="478" y="497"/>
                  </a:lnTo>
                  <a:lnTo>
                    <a:pt x="476" y="497"/>
                  </a:lnTo>
                  <a:lnTo>
                    <a:pt x="474" y="497"/>
                  </a:lnTo>
                  <a:lnTo>
                    <a:pt x="474" y="499"/>
                  </a:lnTo>
                  <a:lnTo>
                    <a:pt x="473" y="499"/>
                  </a:lnTo>
                  <a:lnTo>
                    <a:pt x="471" y="499"/>
                  </a:lnTo>
                  <a:lnTo>
                    <a:pt x="469" y="499"/>
                  </a:lnTo>
                  <a:lnTo>
                    <a:pt x="468" y="500"/>
                  </a:lnTo>
                  <a:lnTo>
                    <a:pt x="468" y="499"/>
                  </a:lnTo>
                  <a:lnTo>
                    <a:pt x="466" y="499"/>
                  </a:lnTo>
                  <a:lnTo>
                    <a:pt x="464" y="500"/>
                  </a:lnTo>
                  <a:lnTo>
                    <a:pt x="462" y="500"/>
                  </a:lnTo>
                  <a:lnTo>
                    <a:pt x="462" y="502"/>
                  </a:lnTo>
                  <a:lnTo>
                    <a:pt x="462" y="500"/>
                  </a:lnTo>
                  <a:lnTo>
                    <a:pt x="462" y="502"/>
                  </a:lnTo>
                  <a:lnTo>
                    <a:pt x="461" y="502"/>
                  </a:lnTo>
                  <a:lnTo>
                    <a:pt x="461" y="504"/>
                  </a:lnTo>
                  <a:lnTo>
                    <a:pt x="449" y="507"/>
                  </a:lnTo>
                  <a:lnTo>
                    <a:pt x="449" y="509"/>
                  </a:lnTo>
                  <a:lnTo>
                    <a:pt x="447" y="509"/>
                  </a:lnTo>
                  <a:lnTo>
                    <a:pt x="447" y="507"/>
                  </a:lnTo>
                  <a:lnTo>
                    <a:pt x="446" y="507"/>
                  </a:lnTo>
                  <a:lnTo>
                    <a:pt x="444" y="507"/>
                  </a:lnTo>
                  <a:lnTo>
                    <a:pt x="442" y="504"/>
                  </a:lnTo>
                  <a:lnTo>
                    <a:pt x="435" y="504"/>
                  </a:lnTo>
                  <a:lnTo>
                    <a:pt x="432" y="505"/>
                  </a:lnTo>
                  <a:lnTo>
                    <a:pt x="429" y="505"/>
                  </a:lnTo>
                  <a:lnTo>
                    <a:pt x="427" y="505"/>
                  </a:lnTo>
                  <a:lnTo>
                    <a:pt x="427" y="504"/>
                  </a:lnTo>
                  <a:lnTo>
                    <a:pt x="425" y="504"/>
                  </a:lnTo>
                  <a:lnTo>
                    <a:pt x="424" y="504"/>
                  </a:lnTo>
                  <a:lnTo>
                    <a:pt x="424" y="505"/>
                  </a:lnTo>
                  <a:lnTo>
                    <a:pt x="422" y="505"/>
                  </a:lnTo>
                  <a:lnTo>
                    <a:pt x="420" y="505"/>
                  </a:lnTo>
                  <a:lnTo>
                    <a:pt x="420" y="507"/>
                  </a:lnTo>
                  <a:lnTo>
                    <a:pt x="420" y="509"/>
                  </a:lnTo>
                  <a:lnTo>
                    <a:pt x="420" y="510"/>
                  </a:lnTo>
                  <a:lnTo>
                    <a:pt x="419" y="510"/>
                  </a:lnTo>
                  <a:lnTo>
                    <a:pt x="419" y="512"/>
                  </a:lnTo>
                  <a:lnTo>
                    <a:pt x="419" y="514"/>
                  </a:lnTo>
                  <a:lnTo>
                    <a:pt x="417" y="514"/>
                  </a:lnTo>
                  <a:lnTo>
                    <a:pt x="415" y="514"/>
                  </a:lnTo>
                  <a:lnTo>
                    <a:pt x="415" y="512"/>
                  </a:lnTo>
                  <a:lnTo>
                    <a:pt x="413" y="512"/>
                  </a:lnTo>
                  <a:lnTo>
                    <a:pt x="412" y="510"/>
                  </a:lnTo>
                  <a:lnTo>
                    <a:pt x="412" y="509"/>
                  </a:lnTo>
                  <a:lnTo>
                    <a:pt x="412" y="507"/>
                  </a:lnTo>
                  <a:lnTo>
                    <a:pt x="410" y="507"/>
                  </a:lnTo>
                  <a:lnTo>
                    <a:pt x="410" y="509"/>
                  </a:lnTo>
                  <a:lnTo>
                    <a:pt x="408" y="507"/>
                  </a:lnTo>
                  <a:lnTo>
                    <a:pt x="408" y="509"/>
                  </a:lnTo>
                  <a:lnTo>
                    <a:pt x="407" y="509"/>
                  </a:lnTo>
                  <a:lnTo>
                    <a:pt x="407" y="507"/>
                  </a:lnTo>
                  <a:lnTo>
                    <a:pt x="407" y="505"/>
                  </a:lnTo>
                  <a:lnTo>
                    <a:pt x="407" y="504"/>
                  </a:lnTo>
                  <a:lnTo>
                    <a:pt x="405" y="502"/>
                  </a:lnTo>
                  <a:lnTo>
                    <a:pt x="403" y="502"/>
                  </a:lnTo>
                  <a:lnTo>
                    <a:pt x="403" y="500"/>
                  </a:lnTo>
                  <a:lnTo>
                    <a:pt x="402" y="500"/>
                  </a:lnTo>
                  <a:lnTo>
                    <a:pt x="402" y="502"/>
                  </a:lnTo>
                  <a:lnTo>
                    <a:pt x="400" y="502"/>
                  </a:lnTo>
                  <a:lnTo>
                    <a:pt x="400" y="504"/>
                  </a:lnTo>
                  <a:lnTo>
                    <a:pt x="398" y="504"/>
                  </a:lnTo>
                  <a:lnTo>
                    <a:pt x="397" y="504"/>
                  </a:lnTo>
                  <a:lnTo>
                    <a:pt x="397" y="502"/>
                  </a:lnTo>
                  <a:lnTo>
                    <a:pt x="398" y="502"/>
                  </a:lnTo>
                  <a:lnTo>
                    <a:pt x="398" y="500"/>
                  </a:lnTo>
                  <a:lnTo>
                    <a:pt x="395" y="499"/>
                  </a:lnTo>
                  <a:lnTo>
                    <a:pt x="393" y="499"/>
                  </a:lnTo>
                  <a:lnTo>
                    <a:pt x="393" y="500"/>
                  </a:lnTo>
                  <a:lnTo>
                    <a:pt x="392" y="500"/>
                  </a:lnTo>
                  <a:lnTo>
                    <a:pt x="392" y="499"/>
                  </a:lnTo>
                  <a:lnTo>
                    <a:pt x="392" y="497"/>
                  </a:lnTo>
                  <a:lnTo>
                    <a:pt x="390" y="497"/>
                  </a:lnTo>
                  <a:lnTo>
                    <a:pt x="390" y="496"/>
                  </a:lnTo>
                  <a:lnTo>
                    <a:pt x="388" y="496"/>
                  </a:lnTo>
                  <a:lnTo>
                    <a:pt x="388" y="494"/>
                  </a:lnTo>
                  <a:lnTo>
                    <a:pt x="386" y="494"/>
                  </a:lnTo>
                  <a:lnTo>
                    <a:pt x="386" y="492"/>
                  </a:lnTo>
                  <a:lnTo>
                    <a:pt x="385" y="491"/>
                  </a:lnTo>
                  <a:lnTo>
                    <a:pt x="385" y="489"/>
                  </a:lnTo>
                  <a:lnTo>
                    <a:pt x="383" y="489"/>
                  </a:lnTo>
                  <a:lnTo>
                    <a:pt x="383" y="487"/>
                  </a:lnTo>
                  <a:lnTo>
                    <a:pt x="381" y="487"/>
                  </a:lnTo>
                  <a:lnTo>
                    <a:pt x="381" y="486"/>
                  </a:lnTo>
                  <a:lnTo>
                    <a:pt x="378" y="486"/>
                  </a:lnTo>
                  <a:lnTo>
                    <a:pt x="376" y="484"/>
                  </a:lnTo>
                  <a:lnTo>
                    <a:pt x="375" y="484"/>
                  </a:lnTo>
                  <a:lnTo>
                    <a:pt x="373" y="482"/>
                  </a:lnTo>
                  <a:lnTo>
                    <a:pt x="371" y="481"/>
                  </a:lnTo>
                  <a:lnTo>
                    <a:pt x="370" y="481"/>
                  </a:lnTo>
                  <a:lnTo>
                    <a:pt x="368" y="481"/>
                  </a:lnTo>
                  <a:lnTo>
                    <a:pt x="366" y="479"/>
                  </a:lnTo>
                  <a:lnTo>
                    <a:pt x="366" y="476"/>
                  </a:lnTo>
                  <a:lnTo>
                    <a:pt x="364" y="476"/>
                  </a:lnTo>
                  <a:lnTo>
                    <a:pt x="363" y="476"/>
                  </a:lnTo>
                  <a:lnTo>
                    <a:pt x="363" y="474"/>
                  </a:lnTo>
                  <a:lnTo>
                    <a:pt x="361" y="476"/>
                  </a:lnTo>
                  <a:lnTo>
                    <a:pt x="359" y="476"/>
                  </a:lnTo>
                  <a:lnTo>
                    <a:pt x="358" y="476"/>
                  </a:lnTo>
                  <a:lnTo>
                    <a:pt x="356" y="476"/>
                  </a:lnTo>
                  <a:lnTo>
                    <a:pt x="354" y="477"/>
                  </a:lnTo>
                  <a:lnTo>
                    <a:pt x="354" y="479"/>
                  </a:lnTo>
                  <a:lnTo>
                    <a:pt x="354" y="481"/>
                  </a:lnTo>
                  <a:lnTo>
                    <a:pt x="353" y="481"/>
                  </a:lnTo>
                  <a:lnTo>
                    <a:pt x="351" y="481"/>
                  </a:lnTo>
                  <a:lnTo>
                    <a:pt x="349" y="479"/>
                  </a:lnTo>
                  <a:lnTo>
                    <a:pt x="351" y="479"/>
                  </a:lnTo>
                  <a:lnTo>
                    <a:pt x="351" y="477"/>
                  </a:lnTo>
                  <a:lnTo>
                    <a:pt x="349" y="477"/>
                  </a:lnTo>
                  <a:lnTo>
                    <a:pt x="348" y="479"/>
                  </a:lnTo>
                  <a:lnTo>
                    <a:pt x="348" y="477"/>
                  </a:lnTo>
                  <a:lnTo>
                    <a:pt x="346" y="477"/>
                  </a:lnTo>
                  <a:lnTo>
                    <a:pt x="348" y="477"/>
                  </a:lnTo>
                  <a:lnTo>
                    <a:pt x="348" y="476"/>
                  </a:lnTo>
                  <a:lnTo>
                    <a:pt x="348" y="474"/>
                  </a:lnTo>
                  <a:lnTo>
                    <a:pt x="346" y="474"/>
                  </a:lnTo>
                  <a:lnTo>
                    <a:pt x="346" y="473"/>
                  </a:lnTo>
                  <a:lnTo>
                    <a:pt x="346" y="471"/>
                  </a:lnTo>
                  <a:lnTo>
                    <a:pt x="344" y="471"/>
                  </a:lnTo>
                  <a:lnTo>
                    <a:pt x="344" y="469"/>
                  </a:lnTo>
                  <a:lnTo>
                    <a:pt x="344" y="468"/>
                  </a:lnTo>
                  <a:lnTo>
                    <a:pt x="343" y="468"/>
                  </a:lnTo>
                  <a:lnTo>
                    <a:pt x="343" y="466"/>
                  </a:lnTo>
                  <a:lnTo>
                    <a:pt x="341" y="466"/>
                  </a:lnTo>
                  <a:lnTo>
                    <a:pt x="341" y="464"/>
                  </a:lnTo>
                  <a:lnTo>
                    <a:pt x="341" y="466"/>
                  </a:lnTo>
                  <a:lnTo>
                    <a:pt x="339" y="466"/>
                  </a:lnTo>
                  <a:lnTo>
                    <a:pt x="337" y="466"/>
                  </a:lnTo>
                  <a:lnTo>
                    <a:pt x="337" y="468"/>
                  </a:lnTo>
                  <a:lnTo>
                    <a:pt x="336" y="468"/>
                  </a:lnTo>
                  <a:lnTo>
                    <a:pt x="334" y="468"/>
                  </a:lnTo>
                  <a:lnTo>
                    <a:pt x="334" y="469"/>
                  </a:lnTo>
                  <a:lnTo>
                    <a:pt x="336" y="469"/>
                  </a:lnTo>
                  <a:lnTo>
                    <a:pt x="336" y="471"/>
                  </a:lnTo>
                  <a:lnTo>
                    <a:pt x="334" y="471"/>
                  </a:lnTo>
                  <a:lnTo>
                    <a:pt x="334" y="473"/>
                  </a:lnTo>
                  <a:lnTo>
                    <a:pt x="334" y="476"/>
                  </a:lnTo>
                  <a:lnTo>
                    <a:pt x="334" y="477"/>
                  </a:lnTo>
                  <a:lnTo>
                    <a:pt x="332" y="477"/>
                  </a:lnTo>
                  <a:lnTo>
                    <a:pt x="332" y="479"/>
                  </a:lnTo>
                  <a:lnTo>
                    <a:pt x="331" y="479"/>
                  </a:lnTo>
                  <a:lnTo>
                    <a:pt x="329" y="481"/>
                  </a:lnTo>
                  <a:lnTo>
                    <a:pt x="331" y="481"/>
                  </a:lnTo>
                  <a:lnTo>
                    <a:pt x="329" y="482"/>
                  </a:lnTo>
                  <a:lnTo>
                    <a:pt x="327" y="482"/>
                  </a:lnTo>
                  <a:lnTo>
                    <a:pt x="327" y="484"/>
                  </a:lnTo>
                  <a:lnTo>
                    <a:pt x="326" y="484"/>
                  </a:lnTo>
                  <a:lnTo>
                    <a:pt x="324" y="486"/>
                  </a:lnTo>
                  <a:lnTo>
                    <a:pt x="324" y="487"/>
                  </a:lnTo>
                  <a:lnTo>
                    <a:pt x="322" y="487"/>
                  </a:lnTo>
                  <a:lnTo>
                    <a:pt x="322" y="489"/>
                  </a:lnTo>
                  <a:lnTo>
                    <a:pt x="322" y="491"/>
                  </a:lnTo>
                  <a:lnTo>
                    <a:pt x="321" y="491"/>
                  </a:lnTo>
                  <a:lnTo>
                    <a:pt x="321" y="492"/>
                  </a:lnTo>
                  <a:lnTo>
                    <a:pt x="319" y="492"/>
                  </a:lnTo>
                  <a:lnTo>
                    <a:pt x="319" y="494"/>
                  </a:lnTo>
                  <a:lnTo>
                    <a:pt x="319" y="492"/>
                  </a:lnTo>
                  <a:lnTo>
                    <a:pt x="317" y="494"/>
                  </a:lnTo>
                  <a:lnTo>
                    <a:pt x="316" y="494"/>
                  </a:lnTo>
                  <a:lnTo>
                    <a:pt x="314" y="494"/>
                  </a:lnTo>
                  <a:lnTo>
                    <a:pt x="312" y="494"/>
                  </a:lnTo>
                  <a:lnTo>
                    <a:pt x="312" y="496"/>
                  </a:lnTo>
                  <a:lnTo>
                    <a:pt x="310" y="494"/>
                  </a:lnTo>
                  <a:lnTo>
                    <a:pt x="309" y="496"/>
                  </a:lnTo>
                  <a:lnTo>
                    <a:pt x="307" y="497"/>
                  </a:lnTo>
                  <a:lnTo>
                    <a:pt x="305" y="499"/>
                  </a:lnTo>
                  <a:lnTo>
                    <a:pt x="304" y="499"/>
                  </a:lnTo>
                  <a:lnTo>
                    <a:pt x="304" y="500"/>
                  </a:lnTo>
                  <a:lnTo>
                    <a:pt x="304" y="502"/>
                  </a:lnTo>
                  <a:close/>
                  <a:moveTo>
                    <a:pt x="849" y="1"/>
                  </a:moveTo>
                  <a:lnTo>
                    <a:pt x="849" y="0"/>
                  </a:lnTo>
                  <a:lnTo>
                    <a:pt x="851" y="0"/>
                  </a:lnTo>
                  <a:lnTo>
                    <a:pt x="851" y="1"/>
                  </a:lnTo>
                  <a:lnTo>
                    <a:pt x="849" y="1"/>
                  </a:lnTo>
                  <a:close/>
                  <a:moveTo>
                    <a:pt x="849" y="1"/>
                  </a:moveTo>
                  <a:lnTo>
                    <a:pt x="849" y="3"/>
                  </a:lnTo>
                  <a:lnTo>
                    <a:pt x="849" y="1"/>
                  </a:lnTo>
                  <a:close/>
                  <a:moveTo>
                    <a:pt x="848" y="3"/>
                  </a:moveTo>
                  <a:lnTo>
                    <a:pt x="849" y="3"/>
                  </a:lnTo>
                  <a:lnTo>
                    <a:pt x="849" y="4"/>
                  </a:lnTo>
                  <a:lnTo>
                    <a:pt x="848" y="4"/>
                  </a:lnTo>
                  <a:lnTo>
                    <a:pt x="848" y="6"/>
                  </a:lnTo>
                  <a:lnTo>
                    <a:pt x="848" y="4"/>
                  </a:lnTo>
                  <a:lnTo>
                    <a:pt x="848" y="6"/>
                  </a:lnTo>
                  <a:lnTo>
                    <a:pt x="846" y="6"/>
                  </a:lnTo>
                  <a:lnTo>
                    <a:pt x="848" y="6"/>
                  </a:lnTo>
                  <a:lnTo>
                    <a:pt x="846" y="6"/>
                  </a:lnTo>
                  <a:lnTo>
                    <a:pt x="844" y="6"/>
                  </a:lnTo>
                  <a:lnTo>
                    <a:pt x="842" y="6"/>
                  </a:lnTo>
                  <a:lnTo>
                    <a:pt x="844" y="6"/>
                  </a:lnTo>
                  <a:lnTo>
                    <a:pt x="844" y="4"/>
                  </a:lnTo>
                  <a:lnTo>
                    <a:pt x="846" y="4"/>
                  </a:lnTo>
                  <a:lnTo>
                    <a:pt x="844" y="4"/>
                  </a:lnTo>
                  <a:lnTo>
                    <a:pt x="846" y="4"/>
                  </a:lnTo>
                  <a:lnTo>
                    <a:pt x="846" y="3"/>
                  </a:lnTo>
                  <a:lnTo>
                    <a:pt x="848" y="3"/>
                  </a:lnTo>
                  <a:close/>
                  <a:moveTo>
                    <a:pt x="846" y="4"/>
                  </a:moveTo>
                  <a:lnTo>
                    <a:pt x="844" y="4"/>
                  </a:lnTo>
                  <a:lnTo>
                    <a:pt x="846" y="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89" name="Freeform 3"/>
            <p:cNvSpPr>
              <a:spLocks noEditPoints="1"/>
            </p:cNvSpPr>
            <p:nvPr/>
          </p:nvSpPr>
          <p:spPr bwMode="auto">
            <a:xfrm>
              <a:off x="3481" y="1743"/>
              <a:ext cx="377" cy="210"/>
            </a:xfrm>
            <a:custGeom>
              <a:avLst/>
              <a:gdLst>
                <a:gd name="T0" fmla="*/ 24 w 377"/>
                <a:gd name="T1" fmla="*/ 29 h 210"/>
                <a:gd name="T2" fmla="*/ 37 w 377"/>
                <a:gd name="T3" fmla="*/ 39 h 210"/>
                <a:gd name="T4" fmla="*/ 61 w 377"/>
                <a:gd name="T5" fmla="*/ 46 h 210"/>
                <a:gd name="T6" fmla="*/ 73 w 377"/>
                <a:gd name="T7" fmla="*/ 36 h 210"/>
                <a:gd name="T8" fmla="*/ 88 w 377"/>
                <a:gd name="T9" fmla="*/ 26 h 210"/>
                <a:gd name="T10" fmla="*/ 98 w 377"/>
                <a:gd name="T11" fmla="*/ 15 h 210"/>
                <a:gd name="T12" fmla="*/ 130 w 377"/>
                <a:gd name="T13" fmla="*/ 5 h 210"/>
                <a:gd name="T14" fmla="*/ 149 w 377"/>
                <a:gd name="T15" fmla="*/ 11 h 210"/>
                <a:gd name="T16" fmla="*/ 125 w 377"/>
                <a:gd name="T17" fmla="*/ 47 h 210"/>
                <a:gd name="T18" fmla="*/ 134 w 377"/>
                <a:gd name="T19" fmla="*/ 62 h 210"/>
                <a:gd name="T20" fmla="*/ 151 w 377"/>
                <a:gd name="T21" fmla="*/ 70 h 210"/>
                <a:gd name="T22" fmla="*/ 176 w 377"/>
                <a:gd name="T23" fmla="*/ 67 h 210"/>
                <a:gd name="T24" fmla="*/ 191 w 377"/>
                <a:gd name="T25" fmla="*/ 77 h 210"/>
                <a:gd name="T26" fmla="*/ 203 w 377"/>
                <a:gd name="T27" fmla="*/ 84 h 210"/>
                <a:gd name="T28" fmla="*/ 211 w 377"/>
                <a:gd name="T29" fmla="*/ 64 h 210"/>
                <a:gd name="T30" fmla="*/ 216 w 377"/>
                <a:gd name="T31" fmla="*/ 56 h 210"/>
                <a:gd name="T32" fmla="*/ 211 w 377"/>
                <a:gd name="T33" fmla="*/ 43 h 210"/>
                <a:gd name="T34" fmla="*/ 235 w 377"/>
                <a:gd name="T35" fmla="*/ 24 h 210"/>
                <a:gd name="T36" fmla="*/ 254 w 377"/>
                <a:gd name="T37" fmla="*/ 36 h 210"/>
                <a:gd name="T38" fmla="*/ 267 w 377"/>
                <a:gd name="T39" fmla="*/ 43 h 210"/>
                <a:gd name="T40" fmla="*/ 301 w 377"/>
                <a:gd name="T41" fmla="*/ 43 h 210"/>
                <a:gd name="T42" fmla="*/ 318 w 377"/>
                <a:gd name="T43" fmla="*/ 43 h 210"/>
                <a:gd name="T44" fmla="*/ 343 w 377"/>
                <a:gd name="T45" fmla="*/ 47 h 210"/>
                <a:gd name="T46" fmla="*/ 360 w 377"/>
                <a:gd name="T47" fmla="*/ 47 h 210"/>
                <a:gd name="T48" fmla="*/ 368 w 377"/>
                <a:gd name="T49" fmla="*/ 80 h 210"/>
                <a:gd name="T50" fmla="*/ 372 w 377"/>
                <a:gd name="T51" fmla="*/ 95 h 210"/>
                <a:gd name="T52" fmla="*/ 375 w 377"/>
                <a:gd name="T53" fmla="*/ 121 h 210"/>
                <a:gd name="T54" fmla="*/ 363 w 377"/>
                <a:gd name="T55" fmla="*/ 138 h 210"/>
                <a:gd name="T56" fmla="*/ 341 w 377"/>
                <a:gd name="T57" fmla="*/ 126 h 210"/>
                <a:gd name="T58" fmla="*/ 323 w 377"/>
                <a:gd name="T59" fmla="*/ 130 h 210"/>
                <a:gd name="T60" fmla="*/ 306 w 377"/>
                <a:gd name="T61" fmla="*/ 144 h 210"/>
                <a:gd name="T62" fmla="*/ 298 w 377"/>
                <a:gd name="T63" fmla="*/ 153 h 210"/>
                <a:gd name="T64" fmla="*/ 272 w 377"/>
                <a:gd name="T65" fmla="*/ 161 h 210"/>
                <a:gd name="T66" fmla="*/ 254 w 377"/>
                <a:gd name="T67" fmla="*/ 161 h 210"/>
                <a:gd name="T68" fmla="*/ 233 w 377"/>
                <a:gd name="T69" fmla="*/ 164 h 210"/>
                <a:gd name="T70" fmla="*/ 216 w 377"/>
                <a:gd name="T71" fmla="*/ 174 h 210"/>
                <a:gd name="T72" fmla="*/ 203 w 377"/>
                <a:gd name="T73" fmla="*/ 184 h 210"/>
                <a:gd name="T74" fmla="*/ 194 w 377"/>
                <a:gd name="T75" fmla="*/ 197 h 210"/>
                <a:gd name="T76" fmla="*/ 173 w 377"/>
                <a:gd name="T77" fmla="*/ 208 h 210"/>
                <a:gd name="T78" fmla="*/ 156 w 377"/>
                <a:gd name="T79" fmla="*/ 203 h 210"/>
                <a:gd name="T80" fmla="*/ 154 w 377"/>
                <a:gd name="T81" fmla="*/ 189 h 210"/>
                <a:gd name="T82" fmla="*/ 140 w 377"/>
                <a:gd name="T83" fmla="*/ 179 h 210"/>
                <a:gd name="T84" fmla="*/ 142 w 377"/>
                <a:gd name="T85" fmla="*/ 171 h 210"/>
                <a:gd name="T86" fmla="*/ 154 w 377"/>
                <a:gd name="T87" fmla="*/ 159 h 210"/>
                <a:gd name="T88" fmla="*/ 156 w 377"/>
                <a:gd name="T89" fmla="*/ 139 h 210"/>
                <a:gd name="T90" fmla="*/ 166 w 377"/>
                <a:gd name="T91" fmla="*/ 128 h 210"/>
                <a:gd name="T92" fmla="*/ 151 w 377"/>
                <a:gd name="T93" fmla="*/ 120 h 210"/>
                <a:gd name="T94" fmla="*/ 129 w 377"/>
                <a:gd name="T95" fmla="*/ 123 h 210"/>
                <a:gd name="T96" fmla="*/ 112 w 377"/>
                <a:gd name="T97" fmla="*/ 136 h 210"/>
                <a:gd name="T98" fmla="*/ 88 w 377"/>
                <a:gd name="T99" fmla="*/ 149 h 210"/>
                <a:gd name="T100" fmla="*/ 71 w 377"/>
                <a:gd name="T101" fmla="*/ 161 h 210"/>
                <a:gd name="T102" fmla="*/ 53 w 377"/>
                <a:gd name="T103" fmla="*/ 164 h 210"/>
                <a:gd name="T104" fmla="*/ 32 w 377"/>
                <a:gd name="T105" fmla="*/ 158 h 210"/>
                <a:gd name="T106" fmla="*/ 15 w 377"/>
                <a:gd name="T107" fmla="*/ 158 h 210"/>
                <a:gd name="T108" fmla="*/ 4 w 377"/>
                <a:gd name="T109" fmla="*/ 144 h 210"/>
                <a:gd name="T110" fmla="*/ 17 w 377"/>
                <a:gd name="T111" fmla="*/ 130 h 210"/>
                <a:gd name="T112" fmla="*/ 17 w 377"/>
                <a:gd name="T113" fmla="*/ 112 h 210"/>
                <a:gd name="T114" fmla="*/ 10 w 377"/>
                <a:gd name="T115" fmla="*/ 98 h 210"/>
                <a:gd name="T116" fmla="*/ 5 w 377"/>
                <a:gd name="T117" fmla="*/ 77 h 210"/>
                <a:gd name="T118" fmla="*/ 10 w 377"/>
                <a:gd name="T119" fmla="*/ 66 h 210"/>
                <a:gd name="T120" fmla="*/ 14 w 377"/>
                <a:gd name="T121" fmla="*/ 44 h 2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377"/>
                <a:gd name="T184" fmla="*/ 0 h 210"/>
                <a:gd name="T185" fmla="*/ 377 w 377"/>
                <a:gd name="T186" fmla="*/ 210 h 21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377" h="210">
                  <a:moveTo>
                    <a:pt x="21" y="36"/>
                  </a:moveTo>
                  <a:lnTo>
                    <a:pt x="22" y="36"/>
                  </a:lnTo>
                  <a:lnTo>
                    <a:pt x="22" y="34"/>
                  </a:lnTo>
                  <a:lnTo>
                    <a:pt x="22" y="33"/>
                  </a:lnTo>
                  <a:lnTo>
                    <a:pt x="22" y="34"/>
                  </a:lnTo>
                  <a:lnTo>
                    <a:pt x="21" y="34"/>
                  </a:lnTo>
                  <a:lnTo>
                    <a:pt x="19" y="34"/>
                  </a:lnTo>
                  <a:lnTo>
                    <a:pt x="17" y="34"/>
                  </a:lnTo>
                  <a:lnTo>
                    <a:pt x="15" y="34"/>
                  </a:lnTo>
                  <a:lnTo>
                    <a:pt x="15" y="33"/>
                  </a:lnTo>
                  <a:lnTo>
                    <a:pt x="17" y="33"/>
                  </a:lnTo>
                  <a:lnTo>
                    <a:pt x="17" y="31"/>
                  </a:lnTo>
                  <a:lnTo>
                    <a:pt x="19" y="31"/>
                  </a:lnTo>
                  <a:lnTo>
                    <a:pt x="21" y="33"/>
                  </a:lnTo>
                  <a:lnTo>
                    <a:pt x="22" y="33"/>
                  </a:lnTo>
                  <a:lnTo>
                    <a:pt x="22" y="31"/>
                  </a:lnTo>
                  <a:lnTo>
                    <a:pt x="22" y="29"/>
                  </a:lnTo>
                  <a:lnTo>
                    <a:pt x="24" y="29"/>
                  </a:lnTo>
                  <a:lnTo>
                    <a:pt x="26" y="29"/>
                  </a:lnTo>
                  <a:lnTo>
                    <a:pt x="27" y="29"/>
                  </a:lnTo>
                  <a:lnTo>
                    <a:pt x="26" y="29"/>
                  </a:lnTo>
                  <a:lnTo>
                    <a:pt x="26" y="31"/>
                  </a:lnTo>
                  <a:lnTo>
                    <a:pt x="26" y="33"/>
                  </a:lnTo>
                  <a:lnTo>
                    <a:pt x="26" y="34"/>
                  </a:lnTo>
                  <a:lnTo>
                    <a:pt x="26" y="36"/>
                  </a:lnTo>
                  <a:lnTo>
                    <a:pt x="27" y="38"/>
                  </a:lnTo>
                  <a:lnTo>
                    <a:pt x="29" y="38"/>
                  </a:lnTo>
                  <a:lnTo>
                    <a:pt x="31" y="36"/>
                  </a:lnTo>
                  <a:lnTo>
                    <a:pt x="32" y="36"/>
                  </a:lnTo>
                  <a:lnTo>
                    <a:pt x="32" y="34"/>
                  </a:lnTo>
                  <a:lnTo>
                    <a:pt x="34" y="34"/>
                  </a:lnTo>
                  <a:lnTo>
                    <a:pt x="36" y="36"/>
                  </a:lnTo>
                  <a:lnTo>
                    <a:pt x="36" y="38"/>
                  </a:lnTo>
                  <a:lnTo>
                    <a:pt x="37" y="39"/>
                  </a:lnTo>
                  <a:lnTo>
                    <a:pt x="36" y="39"/>
                  </a:lnTo>
                  <a:lnTo>
                    <a:pt x="37" y="39"/>
                  </a:lnTo>
                  <a:lnTo>
                    <a:pt x="39" y="38"/>
                  </a:lnTo>
                  <a:lnTo>
                    <a:pt x="39" y="39"/>
                  </a:lnTo>
                  <a:lnTo>
                    <a:pt x="41" y="39"/>
                  </a:lnTo>
                  <a:lnTo>
                    <a:pt x="41" y="41"/>
                  </a:lnTo>
                  <a:lnTo>
                    <a:pt x="42" y="41"/>
                  </a:lnTo>
                  <a:lnTo>
                    <a:pt x="42" y="43"/>
                  </a:lnTo>
                  <a:lnTo>
                    <a:pt x="44" y="43"/>
                  </a:lnTo>
                  <a:lnTo>
                    <a:pt x="46" y="43"/>
                  </a:lnTo>
                  <a:lnTo>
                    <a:pt x="48" y="43"/>
                  </a:lnTo>
                  <a:lnTo>
                    <a:pt x="49" y="43"/>
                  </a:lnTo>
                  <a:lnTo>
                    <a:pt x="51" y="43"/>
                  </a:lnTo>
                  <a:lnTo>
                    <a:pt x="53" y="43"/>
                  </a:lnTo>
                  <a:lnTo>
                    <a:pt x="54" y="43"/>
                  </a:lnTo>
                  <a:lnTo>
                    <a:pt x="56" y="43"/>
                  </a:lnTo>
                  <a:lnTo>
                    <a:pt x="58" y="43"/>
                  </a:lnTo>
                  <a:lnTo>
                    <a:pt x="58" y="44"/>
                  </a:lnTo>
                  <a:lnTo>
                    <a:pt x="59" y="46"/>
                  </a:lnTo>
                  <a:lnTo>
                    <a:pt x="61" y="46"/>
                  </a:lnTo>
                  <a:lnTo>
                    <a:pt x="61" y="44"/>
                  </a:lnTo>
                  <a:lnTo>
                    <a:pt x="63" y="44"/>
                  </a:lnTo>
                  <a:lnTo>
                    <a:pt x="63" y="43"/>
                  </a:lnTo>
                  <a:lnTo>
                    <a:pt x="64" y="43"/>
                  </a:lnTo>
                  <a:lnTo>
                    <a:pt x="64" y="41"/>
                  </a:lnTo>
                  <a:lnTo>
                    <a:pt x="66" y="39"/>
                  </a:lnTo>
                  <a:lnTo>
                    <a:pt x="68" y="39"/>
                  </a:lnTo>
                  <a:lnTo>
                    <a:pt x="68" y="38"/>
                  </a:lnTo>
                  <a:lnTo>
                    <a:pt x="68" y="39"/>
                  </a:lnTo>
                  <a:lnTo>
                    <a:pt x="68" y="41"/>
                  </a:lnTo>
                  <a:lnTo>
                    <a:pt x="70" y="41"/>
                  </a:lnTo>
                  <a:lnTo>
                    <a:pt x="71" y="41"/>
                  </a:lnTo>
                  <a:lnTo>
                    <a:pt x="71" y="39"/>
                  </a:lnTo>
                  <a:lnTo>
                    <a:pt x="70" y="39"/>
                  </a:lnTo>
                  <a:lnTo>
                    <a:pt x="70" y="38"/>
                  </a:lnTo>
                  <a:lnTo>
                    <a:pt x="71" y="38"/>
                  </a:lnTo>
                  <a:lnTo>
                    <a:pt x="71" y="36"/>
                  </a:lnTo>
                  <a:lnTo>
                    <a:pt x="73" y="36"/>
                  </a:lnTo>
                  <a:lnTo>
                    <a:pt x="75" y="36"/>
                  </a:lnTo>
                  <a:lnTo>
                    <a:pt x="75" y="34"/>
                  </a:lnTo>
                  <a:lnTo>
                    <a:pt x="76" y="34"/>
                  </a:lnTo>
                  <a:lnTo>
                    <a:pt x="78" y="34"/>
                  </a:lnTo>
                  <a:lnTo>
                    <a:pt x="80" y="34"/>
                  </a:lnTo>
                  <a:lnTo>
                    <a:pt x="80" y="33"/>
                  </a:lnTo>
                  <a:lnTo>
                    <a:pt x="81" y="34"/>
                  </a:lnTo>
                  <a:lnTo>
                    <a:pt x="83" y="34"/>
                  </a:lnTo>
                  <a:lnTo>
                    <a:pt x="83" y="33"/>
                  </a:lnTo>
                  <a:lnTo>
                    <a:pt x="85" y="33"/>
                  </a:lnTo>
                  <a:lnTo>
                    <a:pt x="85" y="31"/>
                  </a:lnTo>
                  <a:lnTo>
                    <a:pt x="86" y="31"/>
                  </a:lnTo>
                  <a:lnTo>
                    <a:pt x="86" y="29"/>
                  </a:lnTo>
                  <a:lnTo>
                    <a:pt x="88" y="29"/>
                  </a:lnTo>
                  <a:lnTo>
                    <a:pt x="88" y="28"/>
                  </a:lnTo>
                  <a:lnTo>
                    <a:pt x="86" y="28"/>
                  </a:lnTo>
                  <a:lnTo>
                    <a:pt x="88" y="28"/>
                  </a:lnTo>
                  <a:lnTo>
                    <a:pt x="88" y="26"/>
                  </a:lnTo>
                  <a:lnTo>
                    <a:pt x="90" y="26"/>
                  </a:lnTo>
                  <a:lnTo>
                    <a:pt x="88" y="26"/>
                  </a:lnTo>
                  <a:lnTo>
                    <a:pt x="90" y="24"/>
                  </a:lnTo>
                  <a:lnTo>
                    <a:pt x="91" y="24"/>
                  </a:lnTo>
                  <a:lnTo>
                    <a:pt x="93" y="24"/>
                  </a:lnTo>
                  <a:lnTo>
                    <a:pt x="95" y="24"/>
                  </a:lnTo>
                  <a:lnTo>
                    <a:pt x="95" y="23"/>
                  </a:lnTo>
                  <a:lnTo>
                    <a:pt x="97" y="23"/>
                  </a:lnTo>
                  <a:lnTo>
                    <a:pt x="97" y="21"/>
                  </a:lnTo>
                  <a:lnTo>
                    <a:pt x="95" y="23"/>
                  </a:lnTo>
                  <a:lnTo>
                    <a:pt x="95" y="21"/>
                  </a:lnTo>
                  <a:lnTo>
                    <a:pt x="93" y="20"/>
                  </a:lnTo>
                  <a:lnTo>
                    <a:pt x="95" y="20"/>
                  </a:lnTo>
                  <a:lnTo>
                    <a:pt x="93" y="18"/>
                  </a:lnTo>
                  <a:lnTo>
                    <a:pt x="95" y="18"/>
                  </a:lnTo>
                  <a:lnTo>
                    <a:pt x="95" y="16"/>
                  </a:lnTo>
                  <a:lnTo>
                    <a:pt x="97" y="15"/>
                  </a:lnTo>
                  <a:lnTo>
                    <a:pt x="98" y="15"/>
                  </a:lnTo>
                  <a:lnTo>
                    <a:pt x="100" y="15"/>
                  </a:lnTo>
                  <a:lnTo>
                    <a:pt x="102" y="15"/>
                  </a:lnTo>
                  <a:lnTo>
                    <a:pt x="102" y="16"/>
                  </a:lnTo>
                  <a:lnTo>
                    <a:pt x="103" y="16"/>
                  </a:lnTo>
                  <a:lnTo>
                    <a:pt x="105" y="16"/>
                  </a:lnTo>
                  <a:lnTo>
                    <a:pt x="107" y="15"/>
                  </a:lnTo>
                  <a:lnTo>
                    <a:pt x="108" y="15"/>
                  </a:lnTo>
                  <a:lnTo>
                    <a:pt x="110" y="13"/>
                  </a:lnTo>
                  <a:lnTo>
                    <a:pt x="110" y="11"/>
                  </a:lnTo>
                  <a:lnTo>
                    <a:pt x="112" y="11"/>
                  </a:lnTo>
                  <a:lnTo>
                    <a:pt x="113" y="11"/>
                  </a:lnTo>
                  <a:lnTo>
                    <a:pt x="113" y="13"/>
                  </a:lnTo>
                  <a:lnTo>
                    <a:pt x="115" y="11"/>
                  </a:lnTo>
                  <a:lnTo>
                    <a:pt x="120" y="10"/>
                  </a:lnTo>
                  <a:lnTo>
                    <a:pt x="122" y="10"/>
                  </a:lnTo>
                  <a:lnTo>
                    <a:pt x="125" y="8"/>
                  </a:lnTo>
                  <a:lnTo>
                    <a:pt x="129" y="8"/>
                  </a:lnTo>
                  <a:lnTo>
                    <a:pt x="130" y="5"/>
                  </a:lnTo>
                  <a:lnTo>
                    <a:pt x="132" y="5"/>
                  </a:lnTo>
                  <a:lnTo>
                    <a:pt x="134" y="5"/>
                  </a:lnTo>
                  <a:lnTo>
                    <a:pt x="135" y="3"/>
                  </a:lnTo>
                  <a:lnTo>
                    <a:pt x="137" y="3"/>
                  </a:lnTo>
                  <a:lnTo>
                    <a:pt x="139" y="3"/>
                  </a:lnTo>
                  <a:lnTo>
                    <a:pt x="140" y="3"/>
                  </a:lnTo>
                  <a:lnTo>
                    <a:pt x="142" y="1"/>
                  </a:lnTo>
                  <a:lnTo>
                    <a:pt x="142" y="0"/>
                  </a:lnTo>
                  <a:lnTo>
                    <a:pt x="144" y="0"/>
                  </a:lnTo>
                  <a:lnTo>
                    <a:pt x="146" y="0"/>
                  </a:lnTo>
                  <a:lnTo>
                    <a:pt x="146" y="1"/>
                  </a:lnTo>
                  <a:lnTo>
                    <a:pt x="147" y="1"/>
                  </a:lnTo>
                  <a:lnTo>
                    <a:pt x="149" y="1"/>
                  </a:lnTo>
                  <a:lnTo>
                    <a:pt x="151" y="1"/>
                  </a:lnTo>
                  <a:lnTo>
                    <a:pt x="149" y="6"/>
                  </a:lnTo>
                  <a:lnTo>
                    <a:pt x="152" y="11"/>
                  </a:lnTo>
                  <a:lnTo>
                    <a:pt x="151" y="11"/>
                  </a:lnTo>
                  <a:lnTo>
                    <a:pt x="149" y="11"/>
                  </a:lnTo>
                  <a:lnTo>
                    <a:pt x="144" y="16"/>
                  </a:lnTo>
                  <a:lnTo>
                    <a:pt x="140" y="18"/>
                  </a:lnTo>
                  <a:lnTo>
                    <a:pt x="140" y="21"/>
                  </a:lnTo>
                  <a:lnTo>
                    <a:pt x="137" y="24"/>
                  </a:lnTo>
                  <a:lnTo>
                    <a:pt x="132" y="28"/>
                  </a:lnTo>
                  <a:lnTo>
                    <a:pt x="129" y="34"/>
                  </a:lnTo>
                  <a:lnTo>
                    <a:pt x="129" y="36"/>
                  </a:lnTo>
                  <a:lnTo>
                    <a:pt x="129" y="38"/>
                  </a:lnTo>
                  <a:lnTo>
                    <a:pt x="129" y="39"/>
                  </a:lnTo>
                  <a:lnTo>
                    <a:pt x="130" y="41"/>
                  </a:lnTo>
                  <a:lnTo>
                    <a:pt x="129" y="43"/>
                  </a:lnTo>
                  <a:lnTo>
                    <a:pt x="130" y="43"/>
                  </a:lnTo>
                  <a:lnTo>
                    <a:pt x="130" y="44"/>
                  </a:lnTo>
                  <a:lnTo>
                    <a:pt x="130" y="46"/>
                  </a:lnTo>
                  <a:lnTo>
                    <a:pt x="129" y="46"/>
                  </a:lnTo>
                  <a:lnTo>
                    <a:pt x="129" y="47"/>
                  </a:lnTo>
                  <a:lnTo>
                    <a:pt x="127" y="47"/>
                  </a:lnTo>
                  <a:lnTo>
                    <a:pt x="125" y="47"/>
                  </a:lnTo>
                  <a:lnTo>
                    <a:pt x="124" y="47"/>
                  </a:lnTo>
                  <a:lnTo>
                    <a:pt x="122" y="47"/>
                  </a:lnTo>
                  <a:lnTo>
                    <a:pt x="122" y="49"/>
                  </a:lnTo>
                  <a:lnTo>
                    <a:pt x="122" y="51"/>
                  </a:lnTo>
                  <a:lnTo>
                    <a:pt x="122" y="52"/>
                  </a:lnTo>
                  <a:lnTo>
                    <a:pt x="122" y="54"/>
                  </a:lnTo>
                  <a:lnTo>
                    <a:pt x="122" y="56"/>
                  </a:lnTo>
                  <a:lnTo>
                    <a:pt x="122" y="57"/>
                  </a:lnTo>
                  <a:lnTo>
                    <a:pt x="122" y="59"/>
                  </a:lnTo>
                  <a:lnTo>
                    <a:pt x="122" y="61"/>
                  </a:lnTo>
                  <a:lnTo>
                    <a:pt x="122" y="62"/>
                  </a:lnTo>
                  <a:lnTo>
                    <a:pt x="125" y="61"/>
                  </a:lnTo>
                  <a:lnTo>
                    <a:pt x="127" y="61"/>
                  </a:lnTo>
                  <a:lnTo>
                    <a:pt x="129" y="61"/>
                  </a:lnTo>
                  <a:lnTo>
                    <a:pt x="130" y="61"/>
                  </a:lnTo>
                  <a:lnTo>
                    <a:pt x="132" y="61"/>
                  </a:lnTo>
                  <a:lnTo>
                    <a:pt x="132" y="62"/>
                  </a:lnTo>
                  <a:lnTo>
                    <a:pt x="134" y="62"/>
                  </a:lnTo>
                  <a:lnTo>
                    <a:pt x="137" y="61"/>
                  </a:lnTo>
                  <a:lnTo>
                    <a:pt x="137" y="62"/>
                  </a:lnTo>
                  <a:lnTo>
                    <a:pt x="139" y="62"/>
                  </a:lnTo>
                  <a:lnTo>
                    <a:pt x="140" y="64"/>
                  </a:lnTo>
                  <a:lnTo>
                    <a:pt x="142" y="64"/>
                  </a:lnTo>
                  <a:lnTo>
                    <a:pt x="142" y="66"/>
                  </a:lnTo>
                  <a:lnTo>
                    <a:pt x="142" y="67"/>
                  </a:lnTo>
                  <a:lnTo>
                    <a:pt x="140" y="69"/>
                  </a:lnTo>
                  <a:lnTo>
                    <a:pt x="142" y="69"/>
                  </a:lnTo>
                  <a:lnTo>
                    <a:pt x="142" y="70"/>
                  </a:lnTo>
                  <a:lnTo>
                    <a:pt x="142" y="72"/>
                  </a:lnTo>
                  <a:lnTo>
                    <a:pt x="144" y="72"/>
                  </a:lnTo>
                  <a:lnTo>
                    <a:pt x="144" y="74"/>
                  </a:lnTo>
                  <a:lnTo>
                    <a:pt x="146" y="74"/>
                  </a:lnTo>
                  <a:lnTo>
                    <a:pt x="147" y="74"/>
                  </a:lnTo>
                  <a:lnTo>
                    <a:pt x="149" y="74"/>
                  </a:lnTo>
                  <a:lnTo>
                    <a:pt x="149" y="72"/>
                  </a:lnTo>
                  <a:lnTo>
                    <a:pt x="151" y="70"/>
                  </a:lnTo>
                  <a:lnTo>
                    <a:pt x="152" y="70"/>
                  </a:lnTo>
                  <a:lnTo>
                    <a:pt x="152" y="69"/>
                  </a:lnTo>
                  <a:lnTo>
                    <a:pt x="154" y="69"/>
                  </a:lnTo>
                  <a:lnTo>
                    <a:pt x="154" y="70"/>
                  </a:lnTo>
                  <a:lnTo>
                    <a:pt x="156" y="70"/>
                  </a:lnTo>
                  <a:lnTo>
                    <a:pt x="157" y="72"/>
                  </a:lnTo>
                  <a:lnTo>
                    <a:pt x="159" y="72"/>
                  </a:lnTo>
                  <a:lnTo>
                    <a:pt x="159" y="70"/>
                  </a:lnTo>
                  <a:lnTo>
                    <a:pt x="161" y="70"/>
                  </a:lnTo>
                  <a:lnTo>
                    <a:pt x="162" y="69"/>
                  </a:lnTo>
                  <a:lnTo>
                    <a:pt x="162" y="67"/>
                  </a:lnTo>
                  <a:lnTo>
                    <a:pt x="161" y="67"/>
                  </a:lnTo>
                  <a:lnTo>
                    <a:pt x="164" y="66"/>
                  </a:lnTo>
                  <a:lnTo>
                    <a:pt x="166" y="62"/>
                  </a:lnTo>
                  <a:lnTo>
                    <a:pt x="167" y="62"/>
                  </a:lnTo>
                  <a:lnTo>
                    <a:pt x="169" y="62"/>
                  </a:lnTo>
                  <a:lnTo>
                    <a:pt x="171" y="70"/>
                  </a:lnTo>
                  <a:lnTo>
                    <a:pt x="176" y="67"/>
                  </a:lnTo>
                  <a:lnTo>
                    <a:pt x="179" y="66"/>
                  </a:lnTo>
                  <a:lnTo>
                    <a:pt x="183" y="64"/>
                  </a:lnTo>
                  <a:lnTo>
                    <a:pt x="184" y="64"/>
                  </a:lnTo>
                  <a:lnTo>
                    <a:pt x="184" y="66"/>
                  </a:lnTo>
                  <a:lnTo>
                    <a:pt x="184" y="67"/>
                  </a:lnTo>
                  <a:lnTo>
                    <a:pt x="186" y="67"/>
                  </a:lnTo>
                  <a:lnTo>
                    <a:pt x="188" y="67"/>
                  </a:lnTo>
                  <a:lnTo>
                    <a:pt x="188" y="69"/>
                  </a:lnTo>
                  <a:lnTo>
                    <a:pt x="189" y="69"/>
                  </a:lnTo>
                  <a:lnTo>
                    <a:pt x="188" y="70"/>
                  </a:lnTo>
                  <a:lnTo>
                    <a:pt x="188" y="72"/>
                  </a:lnTo>
                  <a:lnTo>
                    <a:pt x="189" y="72"/>
                  </a:lnTo>
                  <a:lnTo>
                    <a:pt x="191" y="72"/>
                  </a:lnTo>
                  <a:lnTo>
                    <a:pt x="193" y="72"/>
                  </a:lnTo>
                  <a:lnTo>
                    <a:pt x="193" y="74"/>
                  </a:lnTo>
                  <a:lnTo>
                    <a:pt x="193" y="75"/>
                  </a:lnTo>
                  <a:lnTo>
                    <a:pt x="191" y="75"/>
                  </a:lnTo>
                  <a:lnTo>
                    <a:pt x="191" y="77"/>
                  </a:lnTo>
                  <a:lnTo>
                    <a:pt x="189" y="79"/>
                  </a:lnTo>
                  <a:lnTo>
                    <a:pt x="189" y="80"/>
                  </a:lnTo>
                  <a:lnTo>
                    <a:pt x="189" y="82"/>
                  </a:lnTo>
                  <a:lnTo>
                    <a:pt x="189" y="84"/>
                  </a:lnTo>
                  <a:lnTo>
                    <a:pt x="189" y="85"/>
                  </a:lnTo>
                  <a:lnTo>
                    <a:pt x="191" y="87"/>
                  </a:lnTo>
                  <a:lnTo>
                    <a:pt x="193" y="87"/>
                  </a:lnTo>
                  <a:lnTo>
                    <a:pt x="194" y="89"/>
                  </a:lnTo>
                  <a:lnTo>
                    <a:pt x="194" y="87"/>
                  </a:lnTo>
                  <a:lnTo>
                    <a:pt x="196" y="87"/>
                  </a:lnTo>
                  <a:lnTo>
                    <a:pt x="196" y="85"/>
                  </a:lnTo>
                  <a:lnTo>
                    <a:pt x="196" y="84"/>
                  </a:lnTo>
                  <a:lnTo>
                    <a:pt x="196" y="82"/>
                  </a:lnTo>
                  <a:lnTo>
                    <a:pt x="198" y="82"/>
                  </a:lnTo>
                  <a:lnTo>
                    <a:pt x="198" y="84"/>
                  </a:lnTo>
                  <a:lnTo>
                    <a:pt x="200" y="84"/>
                  </a:lnTo>
                  <a:lnTo>
                    <a:pt x="201" y="84"/>
                  </a:lnTo>
                  <a:lnTo>
                    <a:pt x="203" y="84"/>
                  </a:lnTo>
                  <a:lnTo>
                    <a:pt x="205" y="84"/>
                  </a:lnTo>
                  <a:lnTo>
                    <a:pt x="208" y="82"/>
                  </a:lnTo>
                  <a:lnTo>
                    <a:pt x="210" y="82"/>
                  </a:lnTo>
                  <a:lnTo>
                    <a:pt x="210" y="80"/>
                  </a:lnTo>
                  <a:lnTo>
                    <a:pt x="210" y="79"/>
                  </a:lnTo>
                  <a:lnTo>
                    <a:pt x="211" y="77"/>
                  </a:lnTo>
                  <a:lnTo>
                    <a:pt x="211" y="75"/>
                  </a:lnTo>
                  <a:lnTo>
                    <a:pt x="210" y="75"/>
                  </a:lnTo>
                  <a:lnTo>
                    <a:pt x="211" y="74"/>
                  </a:lnTo>
                  <a:lnTo>
                    <a:pt x="213" y="74"/>
                  </a:lnTo>
                  <a:lnTo>
                    <a:pt x="213" y="72"/>
                  </a:lnTo>
                  <a:lnTo>
                    <a:pt x="215" y="70"/>
                  </a:lnTo>
                  <a:lnTo>
                    <a:pt x="215" y="69"/>
                  </a:lnTo>
                  <a:lnTo>
                    <a:pt x="213" y="67"/>
                  </a:lnTo>
                  <a:lnTo>
                    <a:pt x="215" y="67"/>
                  </a:lnTo>
                  <a:lnTo>
                    <a:pt x="213" y="66"/>
                  </a:lnTo>
                  <a:lnTo>
                    <a:pt x="211" y="66"/>
                  </a:lnTo>
                  <a:lnTo>
                    <a:pt x="211" y="64"/>
                  </a:lnTo>
                  <a:lnTo>
                    <a:pt x="210" y="66"/>
                  </a:lnTo>
                  <a:lnTo>
                    <a:pt x="210" y="64"/>
                  </a:lnTo>
                  <a:lnTo>
                    <a:pt x="210" y="62"/>
                  </a:lnTo>
                  <a:lnTo>
                    <a:pt x="208" y="62"/>
                  </a:lnTo>
                  <a:lnTo>
                    <a:pt x="210" y="62"/>
                  </a:lnTo>
                  <a:lnTo>
                    <a:pt x="210" y="61"/>
                  </a:lnTo>
                  <a:lnTo>
                    <a:pt x="210" y="59"/>
                  </a:lnTo>
                  <a:lnTo>
                    <a:pt x="210" y="57"/>
                  </a:lnTo>
                  <a:lnTo>
                    <a:pt x="211" y="57"/>
                  </a:lnTo>
                  <a:lnTo>
                    <a:pt x="211" y="56"/>
                  </a:lnTo>
                  <a:lnTo>
                    <a:pt x="211" y="54"/>
                  </a:lnTo>
                  <a:lnTo>
                    <a:pt x="213" y="52"/>
                  </a:lnTo>
                  <a:lnTo>
                    <a:pt x="211" y="52"/>
                  </a:lnTo>
                  <a:lnTo>
                    <a:pt x="213" y="52"/>
                  </a:lnTo>
                  <a:lnTo>
                    <a:pt x="215" y="52"/>
                  </a:lnTo>
                  <a:lnTo>
                    <a:pt x="215" y="54"/>
                  </a:lnTo>
                  <a:lnTo>
                    <a:pt x="216" y="54"/>
                  </a:lnTo>
                  <a:lnTo>
                    <a:pt x="216" y="56"/>
                  </a:lnTo>
                  <a:lnTo>
                    <a:pt x="218" y="56"/>
                  </a:lnTo>
                  <a:lnTo>
                    <a:pt x="218" y="54"/>
                  </a:lnTo>
                  <a:lnTo>
                    <a:pt x="220" y="54"/>
                  </a:lnTo>
                  <a:lnTo>
                    <a:pt x="220" y="56"/>
                  </a:lnTo>
                  <a:lnTo>
                    <a:pt x="220" y="54"/>
                  </a:lnTo>
                  <a:lnTo>
                    <a:pt x="220" y="52"/>
                  </a:lnTo>
                  <a:lnTo>
                    <a:pt x="220" y="51"/>
                  </a:lnTo>
                  <a:lnTo>
                    <a:pt x="222" y="51"/>
                  </a:lnTo>
                  <a:lnTo>
                    <a:pt x="220" y="49"/>
                  </a:lnTo>
                  <a:lnTo>
                    <a:pt x="220" y="47"/>
                  </a:lnTo>
                  <a:lnTo>
                    <a:pt x="218" y="47"/>
                  </a:lnTo>
                  <a:lnTo>
                    <a:pt x="216" y="47"/>
                  </a:lnTo>
                  <a:lnTo>
                    <a:pt x="216" y="46"/>
                  </a:lnTo>
                  <a:lnTo>
                    <a:pt x="216" y="44"/>
                  </a:lnTo>
                  <a:lnTo>
                    <a:pt x="215" y="44"/>
                  </a:lnTo>
                  <a:lnTo>
                    <a:pt x="213" y="44"/>
                  </a:lnTo>
                  <a:lnTo>
                    <a:pt x="211" y="44"/>
                  </a:lnTo>
                  <a:lnTo>
                    <a:pt x="211" y="43"/>
                  </a:lnTo>
                  <a:lnTo>
                    <a:pt x="211" y="41"/>
                  </a:lnTo>
                  <a:lnTo>
                    <a:pt x="211" y="39"/>
                  </a:lnTo>
                  <a:lnTo>
                    <a:pt x="211" y="38"/>
                  </a:lnTo>
                  <a:lnTo>
                    <a:pt x="213" y="36"/>
                  </a:lnTo>
                  <a:lnTo>
                    <a:pt x="213" y="34"/>
                  </a:lnTo>
                  <a:lnTo>
                    <a:pt x="213" y="33"/>
                  </a:lnTo>
                  <a:lnTo>
                    <a:pt x="215" y="33"/>
                  </a:lnTo>
                  <a:lnTo>
                    <a:pt x="215" y="31"/>
                  </a:lnTo>
                  <a:lnTo>
                    <a:pt x="222" y="31"/>
                  </a:lnTo>
                  <a:lnTo>
                    <a:pt x="225" y="24"/>
                  </a:lnTo>
                  <a:lnTo>
                    <a:pt x="228" y="26"/>
                  </a:lnTo>
                  <a:lnTo>
                    <a:pt x="228" y="24"/>
                  </a:lnTo>
                  <a:lnTo>
                    <a:pt x="230" y="24"/>
                  </a:lnTo>
                  <a:lnTo>
                    <a:pt x="232" y="24"/>
                  </a:lnTo>
                  <a:lnTo>
                    <a:pt x="232" y="23"/>
                  </a:lnTo>
                  <a:lnTo>
                    <a:pt x="233" y="23"/>
                  </a:lnTo>
                  <a:lnTo>
                    <a:pt x="233" y="24"/>
                  </a:lnTo>
                  <a:lnTo>
                    <a:pt x="235" y="24"/>
                  </a:lnTo>
                  <a:lnTo>
                    <a:pt x="235" y="26"/>
                  </a:lnTo>
                  <a:lnTo>
                    <a:pt x="235" y="28"/>
                  </a:lnTo>
                  <a:lnTo>
                    <a:pt x="235" y="29"/>
                  </a:lnTo>
                  <a:lnTo>
                    <a:pt x="233" y="31"/>
                  </a:lnTo>
                  <a:lnTo>
                    <a:pt x="233" y="33"/>
                  </a:lnTo>
                  <a:lnTo>
                    <a:pt x="233" y="34"/>
                  </a:lnTo>
                  <a:lnTo>
                    <a:pt x="235" y="34"/>
                  </a:lnTo>
                  <a:lnTo>
                    <a:pt x="237" y="34"/>
                  </a:lnTo>
                  <a:lnTo>
                    <a:pt x="237" y="36"/>
                  </a:lnTo>
                  <a:lnTo>
                    <a:pt x="238" y="36"/>
                  </a:lnTo>
                  <a:lnTo>
                    <a:pt x="238" y="38"/>
                  </a:lnTo>
                  <a:lnTo>
                    <a:pt x="240" y="38"/>
                  </a:lnTo>
                  <a:lnTo>
                    <a:pt x="245" y="36"/>
                  </a:lnTo>
                  <a:lnTo>
                    <a:pt x="247" y="38"/>
                  </a:lnTo>
                  <a:lnTo>
                    <a:pt x="249" y="38"/>
                  </a:lnTo>
                  <a:lnTo>
                    <a:pt x="252" y="38"/>
                  </a:lnTo>
                  <a:lnTo>
                    <a:pt x="252" y="36"/>
                  </a:lnTo>
                  <a:lnTo>
                    <a:pt x="254" y="36"/>
                  </a:lnTo>
                  <a:lnTo>
                    <a:pt x="255" y="36"/>
                  </a:lnTo>
                  <a:lnTo>
                    <a:pt x="255" y="38"/>
                  </a:lnTo>
                  <a:lnTo>
                    <a:pt x="255" y="39"/>
                  </a:lnTo>
                  <a:lnTo>
                    <a:pt x="257" y="39"/>
                  </a:lnTo>
                  <a:lnTo>
                    <a:pt x="255" y="39"/>
                  </a:lnTo>
                  <a:lnTo>
                    <a:pt x="257" y="39"/>
                  </a:lnTo>
                  <a:lnTo>
                    <a:pt x="257" y="38"/>
                  </a:lnTo>
                  <a:lnTo>
                    <a:pt x="259" y="38"/>
                  </a:lnTo>
                  <a:lnTo>
                    <a:pt x="259" y="39"/>
                  </a:lnTo>
                  <a:lnTo>
                    <a:pt x="260" y="39"/>
                  </a:lnTo>
                  <a:lnTo>
                    <a:pt x="260" y="41"/>
                  </a:lnTo>
                  <a:lnTo>
                    <a:pt x="260" y="39"/>
                  </a:lnTo>
                  <a:lnTo>
                    <a:pt x="260" y="41"/>
                  </a:lnTo>
                  <a:lnTo>
                    <a:pt x="262" y="41"/>
                  </a:lnTo>
                  <a:lnTo>
                    <a:pt x="262" y="43"/>
                  </a:lnTo>
                  <a:lnTo>
                    <a:pt x="264" y="43"/>
                  </a:lnTo>
                  <a:lnTo>
                    <a:pt x="265" y="43"/>
                  </a:lnTo>
                  <a:lnTo>
                    <a:pt x="267" y="43"/>
                  </a:lnTo>
                  <a:lnTo>
                    <a:pt x="277" y="41"/>
                  </a:lnTo>
                  <a:lnTo>
                    <a:pt x="279" y="43"/>
                  </a:lnTo>
                  <a:lnTo>
                    <a:pt x="284" y="41"/>
                  </a:lnTo>
                  <a:lnTo>
                    <a:pt x="286" y="41"/>
                  </a:lnTo>
                  <a:lnTo>
                    <a:pt x="287" y="41"/>
                  </a:lnTo>
                  <a:lnTo>
                    <a:pt x="289" y="41"/>
                  </a:lnTo>
                  <a:lnTo>
                    <a:pt x="291" y="39"/>
                  </a:lnTo>
                  <a:lnTo>
                    <a:pt x="292" y="39"/>
                  </a:lnTo>
                  <a:lnTo>
                    <a:pt x="294" y="39"/>
                  </a:lnTo>
                  <a:lnTo>
                    <a:pt x="294" y="38"/>
                  </a:lnTo>
                  <a:lnTo>
                    <a:pt x="294" y="39"/>
                  </a:lnTo>
                  <a:lnTo>
                    <a:pt x="294" y="38"/>
                  </a:lnTo>
                  <a:lnTo>
                    <a:pt x="294" y="39"/>
                  </a:lnTo>
                  <a:lnTo>
                    <a:pt x="296" y="39"/>
                  </a:lnTo>
                  <a:lnTo>
                    <a:pt x="298" y="39"/>
                  </a:lnTo>
                  <a:lnTo>
                    <a:pt x="299" y="39"/>
                  </a:lnTo>
                  <a:lnTo>
                    <a:pt x="301" y="41"/>
                  </a:lnTo>
                  <a:lnTo>
                    <a:pt x="301" y="43"/>
                  </a:lnTo>
                  <a:lnTo>
                    <a:pt x="303" y="43"/>
                  </a:lnTo>
                  <a:lnTo>
                    <a:pt x="304" y="43"/>
                  </a:lnTo>
                  <a:lnTo>
                    <a:pt x="304" y="41"/>
                  </a:lnTo>
                  <a:lnTo>
                    <a:pt x="306" y="43"/>
                  </a:lnTo>
                  <a:lnTo>
                    <a:pt x="306" y="41"/>
                  </a:lnTo>
                  <a:lnTo>
                    <a:pt x="306" y="43"/>
                  </a:lnTo>
                  <a:lnTo>
                    <a:pt x="306" y="41"/>
                  </a:lnTo>
                  <a:lnTo>
                    <a:pt x="308" y="41"/>
                  </a:lnTo>
                  <a:lnTo>
                    <a:pt x="309" y="41"/>
                  </a:lnTo>
                  <a:lnTo>
                    <a:pt x="311" y="41"/>
                  </a:lnTo>
                  <a:lnTo>
                    <a:pt x="311" y="43"/>
                  </a:lnTo>
                  <a:lnTo>
                    <a:pt x="311" y="41"/>
                  </a:lnTo>
                  <a:lnTo>
                    <a:pt x="313" y="41"/>
                  </a:lnTo>
                  <a:lnTo>
                    <a:pt x="314" y="43"/>
                  </a:lnTo>
                  <a:lnTo>
                    <a:pt x="314" y="41"/>
                  </a:lnTo>
                  <a:lnTo>
                    <a:pt x="314" y="43"/>
                  </a:lnTo>
                  <a:lnTo>
                    <a:pt x="316" y="43"/>
                  </a:lnTo>
                  <a:lnTo>
                    <a:pt x="318" y="43"/>
                  </a:lnTo>
                  <a:lnTo>
                    <a:pt x="319" y="43"/>
                  </a:lnTo>
                  <a:lnTo>
                    <a:pt x="319" y="44"/>
                  </a:lnTo>
                  <a:lnTo>
                    <a:pt x="321" y="46"/>
                  </a:lnTo>
                  <a:lnTo>
                    <a:pt x="323" y="46"/>
                  </a:lnTo>
                  <a:lnTo>
                    <a:pt x="325" y="47"/>
                  </a:lnTo>
                  <a:lnTo>
                    <a:pt x="331" y="47"/>
                  </a:lnTo>
                  <a:lnTo>
                    <a:pt x="333" y="46"/>
                  </a:lnTo>
                  <a:lnTo>
                    <a:pt x="335" y="46"/>
                  </a:lnTo>
                  <a:lnTo>
                    <a:pt x="335" y="44"/>
                  </a:lnTo>
                  <a:lnTo>
                    <a:pt x="336" y="44"/>
                  </a:lnTo>
                  <a:lnTo>
                    <a:pt x="336" y="46"/>
                  </a:lnTo>
                  <a:lnTo>
                    <a:pt x="336" y="47"/>
                  </a:lnTo>
                  <a:lnTo>
                    <a:pt x="338" y="47"/>
                  </a:lnTo>
                  <a:lnTo>
                    <a:pt x="340" y="47"/>
                  </a:lnTo>
                  <a:lnTo>
                    <a:pt x="340" y="49"/>
                  </a:lnTo>
                  <a:lnTo>
                    <a:pt x="341" y="49"/>
                  </a:lnTo>
                  <a:lnTo>
                    <a:pt x="341" y="47"/>
                  </a:lnTo>
                  <a:lnTo>
                    <a:pt x="343" y="47"/>
                  </a:lnTo>
                  <a:lnTo>
                    <a:pt x="345" y="46"/>
                  </a:lnTo>
                  <a:lnTo>
                    <a:pt x="345" y="44"/>
                  </a:lnTo>
                  <a:lnTo>
                    <a:pt x="346" y="44"/>
                  </a:lnTo>
                  <a:lnTo>
                    <a:pt x="346" y="43"/>
                  </a:lnTo>
                  <a:lnTo>
                    <a:pt x="348" y="43"/>
                  </a:lnTo>
                  <a:lnTo>
                    <a:pt x="348" y="44"/>
                  </a:lnTo>
                  <a:lnTo>
                    <a:pt x="350" y="44"/>
                  </a:lnTo>
                  <a:lnTo>
                    <a:pt x="350" y="46"/>
                  </a:lnTo>
                  <a:lnTo>
                    <a:pt x="352" y="46"/>
                  </a:lnTo>
                  <a:lnTo>
                    <a:pt x="353" y="44"/>
                  </a:lnTo>
                  <a:lnTo>
                    <a:pt x="355" y="44"/>
                  </a:lnTo>
                  <a:lnTo>
                    <a:pt x="357" y="44"/>
                  </a:lnTo>
                  <a:lnTo>
                    <a:pt x="357" y="43"/>
                  </a:lnTo>
                  <a:lnTo>
                    <a:pt x="357" y="44"/>
                  </a:lnTo>
                  <a:lnTo>
                    <a:pt x="358" y="43"/>
                  </a:lnTo>
                  <a:lnTo>
                    <a:pt x="360" y="43"/>
                  </a:lnTo>
                  <a:lnTo>
                    <a:pt x="360" y="44"/>
                  </a:lnTo>
                  <a:lnTo>
                    <a:pt x="360" y="47"/>
                  </a:lnTo>
                  <a:lnTo>
                    <a:pt x="360" y="52"/>
                  </a:lnTo>
                  <a:lnTo>
                    <a:pt x="360" y="56"/>
                  </a:lnTo>
                  <a:lnTo>
                    <a:pt x="362" y="59"/>
                  </a:lnTo>
                  <a:lnTo>
                    <a:pt x="362" y="61"/>
                  </a:lnTo>
                  <a:lnTo>
                    <a:pt x="363" y="61"/>
                  </a:lnTo>
                  <a:lnTo>
                    <a:pt x="363" y="62"/>
                  </a:lnTo>
                  <a:lnTo>
                    <a:pt x="363" y="64"/>
                  </a:lnTo>
                  <a:lnTo>
                    <a:pt x="363" y="66"/>
                  </a:lnTo>
                  <a:lnTo>
                    <a:pt x="362" y="67"/>
                  </a:lnTo>
                  <a:lnTo>
                    <a:pt x="363" y="67"/>
                  </a:lnTo>
                  <a:lnTo>
                    <a:pt x="363" y="69"/>
                  </a:lnTo>
                  <a:lnTo>
                    <a:pt x="365" y="70"/>
                  </a:lnTo>
                  <a:lnTo>
                    <a:pt x="365" y="72"/>
                  </a:lnTo>
                  <a:lnTo>
                    <a:pt x="365" y="75"/>
                  </a:lnTo>
                  <a:lnTo>
                    <a:pt x="365" y="77"/>
                  </a:lnTo>
                  <a:lnTo>
                    <a:pt x="367" y="77"/>
                  </a:lnTo>
                  <a:lnTo>
                    <a:pt x="367" y="79"/>
                  </a:lnTo>
                  <a:lnTo>
                    <a:pt x="368" y="80"/>
                  </a:lnTo>
                  <a:lnTo>
                    <a:pt x="370" y="80"/>
                  </a:lnTo>
                  <a:lnTo>
                    <a:pt x="370" y="82"/>
                  </a:lnTo>
                  <a:lnTo>
                    <a:pt x="368" y="84"/>
                  </a:lnTo>
                  <a:lnTo>
                    <a:pt x="370" y="85"/>
                  </a:lnTo>
                  <a:lnTo>
                    <a:pt x="370" y="87"/>
                  </a:lnTo>
                  <a:lnTo>
                    <a:pt x="368" y="87"/>
                  </a:lnTo>
                  <a:lnTo>
                    <a:pt x="368" y="89"/>
                  </a:lnTo>
                  <a:lnTo>
                    <a:pt x="368" y="90"/>
                  </a:lnTo>
                  <a:lnTo>
                    <a:pt x="370" y="92"/>
                  </a:lnTo>
                  <a:lnTo>
                    <a:pt x="370" y="90"/>
                  </a:lnTo>
                  <a:lnTo>
                    <a:pt x="372" y="90"/>
                  </a:lnTo>
                  <a:lnTo>
                    <a:pt x="372" y="89"/>
                  </a:lnTo>
                  <a:lnTo>
                    <a:pt x="372" y="87"/>
                  </a:lnTo>
                  <a:lnTo>
                    <a:pt x="374" y="87"/>
                  </a:lnTo>
                  <a:lnTo>
                    <a:pt x="374" y="90"/>
                  </a:lnTo>
                  <a:lnTo>
                    <a:pt x="374" y="92"/>
                  </a:lnTo>
                  <a:lnTo>
                    <a:pt x="372" y="93"/>
                  </a:lnTo>
                  <a:lnTo>
                    <a:pt x="372" y="95"/>
                  </a:lnTo>
                  <a:lnTo>
                    <a:pt x="372" y="97"/>
                  </a:lnTo>
                  <a:lnTo>
                    <a:pt x="372" y="98"/>
                  </a:lnTo>
                  <a:lnTo>
                    <a:pt x="374" y="100"/>
                  </a:lnTo>
                  <a:lnTo>
                    <a:pt x="374" y="102"/>
                  </a:lnTo>
                  <a:lnTo>
                    <a:pt x="375" y="103"/>
                  </a:lnTo>
                  <a:lnTo>
                    <a:pt x="377" y="103"/>
                  </a:lnTo>
                  <a:lnTo>
                    <a:pt x="375" y="105"/>
                  </a:lnTo>
                  <a:lnTo>
                    <a:pt x="375" y="108"/>
                  </a:lnTo>
                  <a:lnTo>
                    <a:pt x="375" y="110"/>
                  </a:lnTo>
                  <a:lnTo>
                    <a:pt x="375" y="112"/>
                  </a:lnTo>
                  <a:lnTo>
                    <a:pt x="375" y="113"/>
                  </a:lnTo>
                  <a:lnTo>
                    <a:pt x="375" y="115"/>
                  </a:lnTo>
                  <a:lnTo>
                    <a:pt x="375" y="116"/>
                  </a:lnTo>
                  <a:lnTo>
                    <a:pt x="375" y="118"/>
                  </a:lnTo>
                  <a:lnTo>
                    <a:pt x="375" y="120"/>
                  </a:lnTo>
                  <a:lnTo>
                    <a:pt x="377" y="120"/>
                  </a:lnTo>
                  <a:lnTo>
                    <a:pt x="375" y="120"/>
                  </a:lnTo>
                  <a:lnTo>
                    <a:pt x="375" y="121"/>
                  </a:lnTo>
                  <a:lnTo>
                    <a:pt x="375" y="123"/>
                  </a:lnTo>
                  <a:lnTo>
                    <a:pt x="375" y="125"/>
                  </a:lnTo>
                  <a:lnTo>
                    <a:pt x="375" y="128"/>
                  </a:lnTo>
                  <a:lnTo>
                    <a:pt x="375" y="130"/>
                  </a:lnTo>
                  <a:lnTo>
                    <a:pt x="375" y="131"/>
                  </a:lnTo>
                  <a:lnTo>
                    <a:pt x="375" y="133"/>
                  </a:lnTo>
                  <a:lnTo>
                    <a:pt x="374" y="135"/>
                  </a:lnTo>
                  <a:lnTo>
                    <a:pt x="375" y="136"/>
                  </a:lnTo>
                  <a:lnTo>
                    <a:pt x="374" y="138"/>
                  </a:lnTo>
                  <a:lnTo>
                    <a:pt x="374" y="139"/>
                  </a:lnTo>
                  <a:lnTo>
                    <a:pt x="372" y="139"/>
                  </a:lnTo>
                  <a:lnTo>
                    <a:pt x="370" y="139"/>
                  </a:lnTo>
                  <a:lnTo>
                    <a:pt x="368" y="139"/>
                  </a:lnTo>
                  <a:lnTo>
                    <a:pt x="367" y="139"/>
                  </a:lnTo>
                  <a:lnTo>
                    <a:pt x="365" y="139"/>
                  </a:lnTo>
                  <a:lnTo>
                    <a:pt x="367" y="139"/>
                  </a:lnTo>
                  <a:lnTo>
                    <a:pt x="365" y="139"/>
                  </a:lnTo>
                  <a:lnTo>
                    <a:pt x="363" y="138"/>
                  </a:lnTo>
                  <a:lnTo>
                    <a:pt x="362" y="138"/>
                  </a:lnTo>
                  <a:lnTo>
                    <a:pt x="362" y="139"/>
                  </a:lnTo>
                  <a:lnTo>
                    <a:pt x="360" y="139"/>
                  </a:lnTo>
                  <a:lnTo>
                    <a:pt x="360" y="138"/>
                  </a:lnTo>
                  <a:lnTo>
                    <a:pt x="358" y="136"/>
                  </a:lnTo>
                  <a:lnTo>
                    <a:pt x="358" y="135"/>
                  </a:lnTo>
                  <a:lnTo>
                    <a:pt x="358" y="133"/>
                  </a:lnTo>
                  <a:lnTo>
                    <a:pt x="358" y="131"/>
                  </a:lnTo>
                  <a:lnTo>
                    <a:pt x="357" y="131"/>
                  </a:lnTo>
                  <a:lnTo>
                    <a:pt x="355" y="130"/>
                  </a:lnTo>
                  <a:lnTo>
                    <a:pt x="353" y="128"/>
                  </a:lnTo>
                  <a:lnTo>
                    <a:pt x="352" y="128"/>
                  </a:lnTo>
                  <a:lnTo>
                    <a:pt x="350" y="126"/>
                  </a:lnTo>
                  <a:lnTo>
                    <a:pt x="348" y="126"/>
                  </a:lnTo>
                  <a:lnTo>
                    <a:pt x="346" y="126"/>
                  </a:lnTo>
                  <a:lnTo>
                    <a:pt x="345" y="126"/>
                  </a:lnTo>
                  <a:lnTo>
                    <a:pt x="343" y="126"/>
                  </a:lnTo>
                  <a:lnTo>
                    <a:pt x="341" y="126"/>
                  </a:lnTo>
                  <a:lnTo>
                    <a:pt x="341" y="125"/>
                  </a:lnTo>
                  <a:lnTo>
                    <a:pt x="340" y="125"/>
                  </a:lnTo>
                  <a:lnTo>
                    <a:pt x="340" y="126"/>
                  </a:lnTo>
                  <a:lnTo>
                    <a:pt x="338" y="126"/>
                  </a:lnTo>
                  <a:lnTo>
                    <a:pt x="338" y="125"/>
                  </a:lnTo>
                  <a:lnTo>
                    <a:pt x="336" y="125"/>
                  </a:lnTo>
                  <a:lnTo>
                    <a:pt x="335" y="125"/>
                  </a:lnTo>
                  <a:lnTo>
                    <a:pt x="333" y="125"/>
                  </a:lnTo>
                  <a:lnTo>
                    <a:pt x="330" y="125"/>
                  </a:lnTo>
                  <a:lnTo>
                    <a:pt x="330" y="126"/>
                  </a:lnTo>
                  <a:lnTo>
                    <a:pt x="328" y="126"/>
                  </a:lnTo>
                  <a:lnTo>
                    <a:pt x="328" y="128"/>
                  </a:lnTo>
                  <a:lnTo>
                    <a:pt x="326" y="126"/>
                  </a:lnTo>
                  <a:lnTo>
                    <a:pt x="326" y="128"/>
                  </a:lnTo>
                  <a:lnTo>
                    <a:pt x="325" y="126"/>
                  </a:lnTo>
                  <a:lnTo>
                    <a:pt x="325" y="128"/>
                  </a:lnTo>
                  <a:lnTo>
                    <a:pt x="323" y="128"/>
                  </a:lnTo>
                  <a:lnTo>
                    <a:pt x="323" y="130"/>
                  </a:lnTo>
                  <a:lnTo>
                    <a:pt x="321" y="130"/>
                  </a:lnTo>
                  <a:lnTo>
                    <a:pt x="321" y="131"/>
                  </a:lnTo>
                  <a:lnTo>
                    <a:pt x="319" y="131"/>
                  </a:lnTo>
                  <a:lnTo>
                    <a:pt x="318" y="131"/>
                  </a:lnTo>
                  <a:lnTo>
                    <a:pt x="318" y="133"/>
                  </a:lnTo>
                  <a:lnTo>
                    <a:pt x="316" y="133"/>
                  </a:lnTo>
                  <a:lnTo>
                    <a:pt x="314" y="133"/>
                  </a:lnTo>
                  <a:lnTo>
                    <a:pt x="314" y="131"/>
                  </a:lnTo>
                  <a:lnTo>
                    <a:pt x="313" y="131"/>
                  </a:lnTo>
                  <a:lnTo>
                    <a:pt x="311" y="131"/>
                  </a:lnTo>
                  <a:lnTo>
                    <a:pt x="309" y="131"/>
                  </a:lnTo>
                  <a:lnTo>
                    <a:pt x="309" y="136"/>
                  </a:lnTo>
                  <a:lnTo>
                    <a:pt x="308" y="138"/>
                  </a:lnTo>
                  <a:lnTo>
                    <a:pt x="308" y="139"/>
                  </a:lnTo>
                  <a:lnTo>
                    <a:pt x="308" y="141"/>
                  </a:lnTo>
                  <a:lnTo>
                    <a:pt x="306" y="141"/>
                  </a:lnTo>
                  <a:lnTo>
                    <a:pt x="306" y="143"/>
                  </a:lnTo>
                  <a:lnTo>
                    <a:pt x="306" y="144"/>
                  </a:lnTo>
                  <a:lnTo>
                    <a:pt x="308" y="144"/>
                  </a:lnTo>
                  <a:lnTo>
                    <a:pt x="308" y="143"/>
                  </a:lnTo>
                  <a:lnTo>
                    <a:pt x="308" y="144"/>
                  </a:lnTo>
                  <a:lnTo>
                    <a:pt x="308" y="146"/>
                  </a:lnTo>
                  <a:lnTo>
                    <a:pt x="306" y="146"/>
                  </a:lnTo>
                  <a:lnTo>
                    <a:pt x="306" y="148"/>
                  </a:lnTo>
                  <a:lnTo>
                    <a:pt x="308" y="148"/>
                  </a:lnTo>
                  <a:lnTo>
                    <a:pt x="308" y="149"/>
                  </a:lnTo>
                  <a:lnTo>
                    <a:pt x="306" y="149"/>
                  </a:lnTo>
                  <a:lnTo>
                    <a:pt x="304" y="151"/>
                  </a:lnTo>
                  <a:lnTo>
                    <a:pt x="304" y="149"/>
                  </a:lnTo>
                  <a:lnTo>
                    <a:pt x="304" y="151"/>
                  </a:lnTo>
                  <a:lnTo>
                    <a:pt x="303" y="151"/>
                  </a:lnTo>
                  <a:lnTo>
                    <a:pt x="303" y="149"/>
                  </a:lnTo>
                  <a:lnTo>
                    <a:pt x="301" y="149"/>
                  </a:lnTo>
                  <a:lnTo>
                    <a:pt x="299" y="149"/>
                  </a:lnTo>
                  <a:lnTo>
                    <a:pt x="298" y="151"/>
                  </a:lnTo>
                  <a:lnTo>
                    <a:pt x="298" y="153"/>
                  </a:lnTo>
                  <a:lnTo>
                    <a:pt x="296" y="153"/>
                  </a:lnTo>
                  <a:lnTo>
                    <a:pt x="294" y="154"/>
                  </a:lnTo>
                  <a:lnTo>
                    <a:pt x="292" y="154"/>
                  </a:lnTo>
                  <a:lnTo>
                    <a:pt x="291" y="154"/>
                  </a:lnTo>
                  <a:lnTo>
                    <a:pt x="291" y="153"/>
                  </a:lnTo>
                  <a:lnTo>
                    <a:pt x="289" y="154"/>
                  </a:lnTo>
                  <a:lnTo>
                    <a:pt x="287" y="154"/>
                  </a:lnTo>
                  <a:lnTo>
                    <a:pt x="286" y="156"/>
                  </a:lnTo>
                  <a:lnTo>
                    <a:pt x="284" y="156"/>
                  </a:lnTo>
                  <a:lnTo>
                    <a:pt x="282" y="158"/>
                  </a:lnTo>
                  <a:lnTo>
                    <a:pt x="281" y="158"/>
                  </a:lnTo>
                  <a:lnTo>
                    <a:pt x="279" y="158"/>
                  </a:lnTo>
                  <a:lnTo>
                    <a:pt x="277" y="159"/>
                  </a:lnTo>
                  <a:lnTo>
                    <a:pt x="276" y="158"/>
                  </a:lnTo>
                  <a:lnTo>
                    <a:pt x="274" y="158"/>
                  </a:lnTo>
                  <a:lnTo>
                    <a:pt x="274" y="159"/>
                  </a:lnTo>
                  <a:lnTo>
                    <a:pt x="272" y="159"/>
                  </a:lnTo>
                  <a:lnTo>
                    <a:pt x="272" y="161"/>
                  </a:lnTo>
                  <a:lnTo>
                    <a:pt x="272" y="162"/>
                  </a:lnTo>
                  <a:lnTo>
                    <a:pt x="270" y="162"/>
                  </a:lnTo>
                  <a:lnTo>
                    <a:pt x="269" y="162"/>
                  </a:lnTo>
                  <a:lnTo>
                    <a:pt x="267" y="162"/>
                  </a:lnTo>
                  <a:lnTo>
                    <a:pt x="265" y="162"/>
                  </a:lnTo>
                  <a:lnTo>
                    <a:pt x="264" y="162"/>
                  </a:lnTo>
                  <a:lnTo>
                    <a:pt x="262" y="162"/>
                  </a:lnTo>
                  <a:lnTo>
                    <a:pt x="262" y="164"/>
                  </a:lnTo>
                  <a:lnTo>
                    <a:pt x="260" y="164"/>
                  </a:lnTo>
                  <a:lnTo>
                    <a:pt x="259" y="164"/>
                  </a:lnTo>
                  <a:lnTo>
                    <a:pt x="259" y="162"/>
                  </a:lnTo>
                  <a:lnTo>
                    <a:pt x="257" y="162"/>
                  </a:lnTo>
                  <a:lnTo>
                    <a:pt x="257" y="164"/>
                  </a:lnTo>
                  <a:lnTo>
                    <a:pt x="255" y="164"/>
                  </a:lnTo>
                  <a:lnTo>
                    <a:pt x="255" y="162"/>
                  </a:lnTo>
                  <a:lnTo>
                    <a:pt x="257" y="162"/>
                  </a:lnTo>
                  <a:lnTo>
                    <a:pt x="255" y="161"/>
                  </a:lnTo>
                  <a:lnTo>
                    <a:pt x="254" y="161"/>
                  </a:lnTo>
                  <a:lnTo>
                    <a:pt x="252" y="161"/>
                  </a:lnTo>
                  <a:lnTo>
                    <a:pt x="250" y="162"/>
                  </a:lnTo>
                  <a:lnTo>
                    <a:pt x="249" y="162"/>
                  </a:lnTo>
                  <a:lnTo>
                    <a:pt x="249" y="164"/>
                  </a:lnTo>
                  <a:lnTo>
                    <a:pt x="247" y="164"/>
                  </a:lnTo>
                  <a:lnTo>
                    <a:pt x="247" y="162"/>
                  </a:lnTo>
                  <a:lnTo>
                    <a:pt x="245" y="162"/>
                  </a:lnTo>
                  <a:lnTo>
                    <a:pt x="243" y="162"/>
                  </a:lnTo>
                  <a:lnTo>
                    <a:pt x="242" y="162"/>
                  </a:lnTo>
                  <a:lnTo>
                    <a:pt x="242" y="161"/>
                  </a:lnTo>
                  <a:lnTo>
                    <a:pt x="240" y="161"/>
                  </a:lnTo>
                  <a:lnTo>
                    <a:pt x="238" y="161"/>
                  </a:lnTo>
                  <a:lnTo>
                    <a:pt x="238" y="162"/>
                  </a:lnTo>
                  <a:lnTo>
                    <a:pt x="237" y="164"/>
                  </a:lnTo>
                  <a:lnTo>
                    <a:pt x="237" y="166"/>
                  </a:lnTo>
                  <a:lnTo>
                    <a:pt x="235" y="166"/>
                  </a:lnTo>
                  <a:lnTo>
                    <a:pt x="235" y="164"/>
                  </a:lnTo>
                  <a:lnTo>
                    <a:pt x="233" y="164"/>
                  </a:lnTo>
                  <a:lnTo>
                    <a:pt x="232" y="164"/>
                  </a:lnTo>
                  <a:lnTo>
                    <a:pt x="230" y="164"/>
                  </a:lnTo>
                  <a:lnTo>
                    <a:pt x="228" y="164"/>
                  </a:lnTo>
                  <a:lnTo>
                    <a:pt x="227" y="164"/>
                  </a:lnTo>
                  <a:lnTo>
                    <a:pt x="225" y="164"/>
                  </a:lnTo>
                  <a:lnTo>
                    <a:pt x="223" y="164"/>
                  </a:lnTo>
                  <a:lnTo>
                    <a:pt x="222" y="164"/>
                  </a:lnTo>
                  <a:lnTo>
                    <a:pt x="222" y="166"/>
                  </a:lnTo>
                  <a:lnTo>
                    <a:pt x="220" y="166"/>
                  </a:lnTo>
                  <a:lnTo>
                    <a:pt x="222" y="167"/>
                  </a:lnTo>
                  <a:lnTo>
                    <a:pt x="222" y="169"/>
                  </a:lnTo>
                  <a:lnTo>
                    <a:pt x="222" y="171"/>
                  </a:lnTo>
                  <a:lnTo>
                    <a:pt x="220" y="171"/>
                  </a:lnTo>
                  <a:lnTo>
                    <a:pt x="222" y="171"/>
                  </a:lnTo>
                  <a:lnTo>
                    <a:pt x="220" y="172"/>
                  </a:lnTo>
                  <a:lnTo>
                    <a:pt x="220" y="174"/>
                  </a:lnTo>
                  <a:lnTo>
                    <a:pt x="218" y="174"/>
                  </a:lnTo>
                  <a:lnTo>
                    <a:pt x="216" y="174"/>
                  </a:lnTo>
                  <a:lnTo>
                    <a:pt x="216" y="176"/>
                  </a:lnTo>
                  <a:lnTo>
                    <a:pt x="216" y="174"/>
                  </a:lnTo>
                  <a:lnTo>
                    <a:pt x="215" y="174"/>
                  </a:lnTo>
                  <a:lnTo>
                    <a:pt x="213" y="174"/>
                  </a:lnTo>
                  <a:lnTo>
                    <a:pt x="211" y="172"/>
                  </a:lnTo>
                  <a:lnTo>
                    <a:pt x="210" y="172"/>
                  </a:lnTo>
                  <a:lnTo>
                    <a:pt x="208" y="172"/>
                  </a:lnTo>
                  <a:lnTo>
                    <a:pt x="208" y="174"/>
                  </a:lnTo>
                  <a:lnTo>
                    <a:pt x="206" y="174"/>
                  </a:lnTo>
                  <a:lnTo>
                    <a:pt x="208" y="176"/>
                  </a:lnTo>
                  <a:lnTo>
                    <a:pt x="206" y="177"/>
                  </a:lnTo>
                  <a:lnTo>
                    <a:pt x="208" y="177"/>
                  </a:lnTo>
                  <a:lnTo>
                    <a:pt x="206" y="177"/>
                  </a:lnTo>
                  <a:lnTo>
                    <a:pt x="203" y="177"/>
                  </a:lnTo>
                  <a:lnTo>
                    <a:pt x="203" y="179"/>
                  </a:lnTo>
                  <a:lnTo>
                    <a:pt x="203" y="181"/>
                  </a:lnTo>
                  <a:lnTo>
                    <a:pt x="203" y="182"/>
                  </a:lnTo>
                  <a:lnTo>
                    <a:pt x="203" y="184"/>
                  </a:lnTo>
                  <a:lnTo>
                    <a:pt x="201" y="184"/>
                  </a:lnTo>
                  <a:lnTo>
                    <a:pt x="203" y="185"/>
                  </a:lnTo>
                  <a:lnTo>
                    <a:pt x="201" y="187"/>
                  </a:lnTo>
                  <a:lnTo>
                    <a:pt x="200" y="187"/>
                  </a:lnTo>
                  <a:lnTo>
                    <a:pt x="200" y="189"/>
                  </a:lnTo>
                  <a:lnTo>
                    <a:pt x="200" y="190"/>
                  </a:lnTo>
                  <a:lnTo>
                    <a:pt x="201" y="190"/>
                  </a:lnTo>
                  <a:lnTo>
                    <a:pt x="203" y="190"/>
                  </a:lnTo>
                  <a:lnTo>
                    <a:pt x="203" y="192"/>
                  </a:lnTo>
                  <a:lnTo>
                    <a:pt x="201" y="192"/>
                  </a:lnTo>
                  <a:lnTo>
                    <a:pt x="201" y="194"/>
                  </a:lnTo>
                  <a:lnTo>
                    <a:pt x="200" y="194"/>
                  </a:lnTo>
                  <a:lnTo>
                    <a:pt x="198" y="194"/>
                  </a:lnTo>
                  <a:lnTo>
                    <a:pt x="196" y="194"/>
                  </a:lnTo>
                  <a:lnTo>
                    <a:pt x="196" y="195"/>
                  </a:lnTo>
                  <a:lnTo>
                    <a:pt x="194" y="197"/>
                  </a:lnTo>
                  <a:lnTo>
                    <a:pt x="193" y="195"/>
                  </a:lnTo>
                  <a:lnTo>
                    <a:pt x="194" y="197"/>
                  </a:lnTo>
                  <a:lnTo>
                    <a:pt x="193" y="197"/>
                  </a:lnTo>
                  <a:lnTo>
                    <a:pt x="191" y="197"/>
                  </a:lnTo>
                  <a:lnTo>
                    <a:pt x="191" y="199"/>
                  </a:lnTo>
                  <a:lnTo>
                    <a:pt x="189" y="200"/>
                  </a:lnTo>
                  <a:lnTo>
                    <a:pt x="188" y="199"/>
                  </a:lnTo>
                  <a:lnTo>
                    <a:pt x="186" y="199"/>
                  </a:lnTo>
                  <a:lnTo>
                    <a:pt x="186" y="200"/>
                  </a:lnTo>
                  <a:lnTo>
                    <a:pt x="184" y="200"/>
                  </a:lnTo>
                  <a:lnTo>
                    <a:pt x="183" y="200"/>
                  </a:lnTo>
                  <a:lnTo>
                    <a:pt x="183" y="202"/>
                  </a:lnTo>
                  <a:lnTo>
                    <a:pt x="181" y="202"/>
                  </a:lnTo>
                  <a:lnTo>
                    <a:pt x="179" y="202"/>
                  </a:lnTo>
                  <a:lnTo>
                    <a:pt x="178" y="203"/>
                  </a:lnTo>
                  <a:lnTo>
                    <a:pt x="176" y="203"/>
                  </a:lnTo>
                  <a:lnTo>
                    <a:pt x="176" y="205"/>
                  </a:lnTo>
                  <a:lnTo>
                    <a:pt x="174" y="207"/>
                  </a:lnTo>
                  <a:lnTo>
                    <a:pt x="173" y="207"/>
                  </a:lnTo>
                  <a:lnTo>
                    <a:pt x="173" y="208"/>
                  </a:lnTo>
                  <a:lnTo>
                    <a:pt x="171" y="208"/>
                  </a:lnTo>
                  <a:lnTo>
                    <a:pt x="169" y="208"/>
                  </a:lnTo>
                  <a:lnTo>
                    <a:pt x="167" y="210"/>
                  </a:lnTo>
                  <a:lnTo>
                    <a:pt x="167" y="208"/>
                  </a:lnTo>
                  <a:lnTo>
                    <a:pt x="166" y="210"/>
                  </a:lnTo>
                  <a:lnTo>
                    <a:pt x="166" y="208"/>
                  </a:lnTo>
                  <a:lnTo>
                    <a:pt x="164" y="208"/>
                  </a:lnTo>
                  <a:lnTo>
                    <a:pt x="164" y="207"/>
                  </a:lnTo>
                  <a:lnTo>
                    <a:pt x="162" y="207"/>
                  </a:lnTo>
                  <a:lnTo>
                    <a:pt x="161" y="207"/>
                  </a:lnTo>
                  <a:lnTo>
                    <a:pt x="159" y="207"/>
                  </a:lnTo>
                  <a:lnTo>
                    <a:pt x="159" y="205"/>
                  </a:lnTo>
                  <a:lnTo>
                    <a:pt x="159" y="203"/>
                  </a:lnTo>
                  <a:lnTo>
                    <a:pt x="161" y="203"/>
                  </a:lnTo>
                  <a:lnTo>
                    <a:pt x="159" y="202"/>
                  </a:lnTo>
                  <a:lnTo>
                    <a:pt x="159" y="203"/>
                  </a:lnTo>
                  <a:lnTo>
                    <a:pt x="157" y="203"/>
                  </a:lnTo>
                  <a:lnTo>
                    <a:pt x="156" y="203"/>
                  </a:lnTo>
                  <a:lnTo>
                    <a:pt x="154" y="203"/>
                  </a:lnTo>
                  <a:lnTo>
                    <a:pt x="154" y="202"/>
                  </a:lnTo>
                  <a:lnTo>
                    <a:pt x="154" y="200"/>
                  </a:lnTo>
                  <a:lnTo>
                    <a:pt x="154" y="199"/>
                  </a:lnTo>
                  <a:lnTo>
                    <a:pt x="156" y="199"/>
                  </a:lnTo>
                  <a:lnTo>
                    <a:pt x="156" y="197"/>
                  </a:lnTo>
                  <a:lnTo>
                    <a:pt x="154" y="199"/>
                  </a:lnTo>
                  <a:lnTo>
                    <a:pt x="152" y="199"/>
                  </a:lnTo>
                  <a:lnTo>
                    <a:pt x="152" y="197"/>
                  </a:lnTo>
                  <a:lnTo>
                    <a:pt x="151" y="197"/>
                  </a:lnTo>
                  <a:lnTo>
                    <a:pt x="152" y="197"/>
                  </a:lnTo>
                  <a:lnTo>
                    <a:pt x="152" y="195"/>
                  </a:lnTo>
                  <a:lnTo>
                    <a:pt x="152" y="194"/>
                  </a:lnTo>
                  <a:lnTo>
                    <a:pt x="154" y="194"/>
                  </a:lnTo>
                  <a:lnTo>
                    <a:pt x="154" y="192"/>
                  </a:lnTo>
                  <a:lnTo>
                    <a:pt x="152" y="192"/>
                  </a:lnTo>
                  <a:lnTo>
                    <a:pt x="152" y="190"/>
                  </a:lnTo>
                  <a:lnTo>
                    <a:pt x="154" y="189"/>
                  </a:lnTo>
                  <a:lnTo>
                    <a:pt x="152" y="189"/>
                  </a:lnTo>
                  <a:lnTo>
                    <a:pt x="152" y="187"/>
                  </a:lnTo>
                  <a:lnTo>
                    <a:pt x="152" y="185"/>
                  </a:lnTo>
                  <a:lnTo>
                    <a:pt x="152" y="184"/>
                  </a:lnTo>
                  <a:lnTo>
                    <a:pt x="152" y="182"/>
                  </a:lnTo>
                  <a:lnTo>
                    <a:pt x="152" y="181"/>
                  </a:lnTo>
                  <a:lnTo>
                    <a:pt x="151" y="181"/>
                  </a:lnTo>
                  <a:lnTo>
                    <a:pt x="151" y="182"/>
                  </a:lnTo>
                  <a:lnTo>
                    <a:pt x="151" y="181"/>
                  </a:lnTo>
                  <a:lnTo>
                    <a:pt x="149" y="181"/>
                  </a:lnTo>
                  <a:lnTo>
                    <a:pt x="149" y="179"/>
                  </a:lnTo>
                  <a:lnTo>
                    <a:pt x="149" y="177"/>
                  </a:lnTo>
                  <a:lnTo>
                    <a:pt x="147" y="177"/>
                  </a:lnTo>
                  <a:lnTo>
                    <a:pt x="146" y="177"/>
                  </a:lnTo>
                  <a:lnTo>
                    <a:pt x="146" y="179"/>
                  </a:lnTo>
                  <a:lnTo>
                    <a:pt x="144" y="179"/>
                  </a:lnTo>
                  <a:lnTo>
                    <a:pt x="142" y="179"/>
                  </a:lnTo>
                  <a:lnTo>
                    <a:pt x="140" y="179"/>
                  </a:lnTo>
                  <a:lnTo>
                    <a:pt x="139" y="179"/>
                  </a:lnTo>
                  <a:lnTo>
                    <a:pt x="137" y="179"/>
                  </a:lnTo>
                  <a:lnTo>
                    <a:pt x="135" y="179"/>
                  </a:lnTo>
                  <a:lnTo>
                    <a:pt x="135" y="181"/>
                  </a:lnTo>
                  <a:lnTo>
                    <a:pt x="135" y="179"/>
                  </a:lnTo>
                  <a:lnTo>
                    <a:pt x="134" y="179"/>
                  </a:lnTo>
                  <a:lnTo>
                    <a:pt x="134" y="177"/>
                  </a:lnTo>
                  <a:lnTo>
                    <a:pt x="135" y="177"/>
                  </a:lnTo>
                  <a:lnTo>
                    <a:pt x="135" y="176"/>
                  </a:lnTo>
                  <a:lnTo>
                    <a:pt x="135" y="177"/>
                  </a:lnTo>
                  <a:lnTo>
                    <a:pt x="137" y="176"/>
                  </a:lnTo>
                  <a:lnTo>
                    <a:pt x="137" y="174"/>
                  </a:lnTo>
                  <a:lnTo>
                    <a:pt x="137" y="172"/>
                  </a:lnTo>
                  <a:lnTo>
                    <a:pt x="137" y="174"/>
                  </a:lnTo>
                  <a:lnTo>
                    <a:pt x="139" y="172"/>
                  </a:lnTo>
                  <a:lnTo>
                    <a:pt x="140" y="172"/>
                  </a:lnTo>
                  <a:lnTo>
                    <a:pt x="142" y="172"/>
                  </a:lnTo>
                  <a:lnTo>
                    <a:pt x="142" y="171"/>
                  </a:lnTo>
                  <a:lnTo>
                    <a:pt x="144" y="171"/>
                  </a:lnTo>
                  <a:lnTo>
                    <a:pt x="144" y="169"/>
                  </a:lnTo>
                  <a:lnTo>
                    <a:pt x="144" y="167"/>
                  </a:lnTo>
                  <a:lnTo>
                    <a:pt x="146" y="167"/>
                  </a:lnTo>
                  <a:lnTo>
                    <a:pt x="146" y="166"/>
                  </a:lnTo>
                  <a:lnTo>
                    <a:pt x="144" y="166"/>
                  </a:lnTo>
                  <a:lnTo>
                    <a:pt x="144" y="164"/>
                  </a:lnTo>
                  <a:lnTo>
                    <a:pt x="146" y="164"/>
                  </a:lnTo>
                  <a:lnTo>
                    <a:pt x="147" y="164"/>
                  </a:lnTo>
                  <a:lnTo>
                    <a:pt x="147" y="162"/>
                  </a:lnTo>
                  <a:lnTo>
                    <a:pt x="149" y="162"/>
                  </a:lnTo>
                  <a:lnTo>
                    <a:pt x="151" y="162"/>
                  </a:lnTo>
                  <a:lnTo>
                    <a:pt x="151" y="164"/>
                  </a:lnTo>
                  <a:lnTo>
                    <a:pt x="151" y="162"/>
                  </a:lnTo>
                  <a:lnTo>
                    <a:pt x="152" y="162"/>
                  </a:lnTo>
                  <a:lnTo>
                    <a:pt x="152" y="161"/>
                  </a:lnTo>
                  <a:lnTo>
                    <a:pt x="152" y="159"/>
                  </a:lnTo>
                  <a:lnTo>
                    <a:pt x="154" y="159"/>
                  </a:lnTo>
                  <a:lnTo>
                    <a:pt x="154" y="158"/>
                  </a:lnTo>
                  <a:lnTo>
                    <a:pt x="152" y="156"/>
                  </a:lnTo>
                  <a:lnTo>
                    <a:pt x="152" y="154"/>
                  </a:lnTo>
                  <a:lnTo>
                    <a:pt x="151" y="153"/>
                  </a:lnTo>
                  <a:lnTo>
                    <a:pt x="151" y="151"/>
                  </a:lnTo>
                  <a:lnTo>
                    <a:pt x="149" y="151"/>
                  </a:lnTo>
                  <a:lnTo>
                    <a:pt x="149" y="149"/>
                  </a:lnTo>
                  <a:lnTo>
                    <a:pt x="147" y="149"/>
                  </a:lnTo>
                  <a:lnTo>
                    <a:pt x="147" y="148"/>
                  </a:lnTo>
                  <a:lnTo>
                    <a:pt x="149" y="148"/>
                  </a:lnTo>
                  <a:lnTo>
                    <a:pt x="149" y="146"/>
                  </a:lnTo>
                  <a:lnTo>
                    <a:pt x="149" y="144"/>
                  </a:lnTo>
                  <a:lnTo>
                    <a:pt x="151" y="144"/>
                  </a:lnTo>
                  <a:lnTo>
                    <a:pt x="151" y="143"/>
                  </a:lnTo>
                  <a:lnTo>
                    <a:pt x="152" y="141"/>
                  </a:lnTo>
                  <a:lnTo>
                    <a:pt x="154" y="141"/>
                  </a:lnTo>
                  <a:lnTo>
                    <a:pt x="154" y="139"/>
                  </a:lnTo>
                  <a:lnTo>
                    <a:pt x="156" y="139"/>
                  </a:lnTo>
                  <a:lnTo>
                    <a:pt x="157" y="139"/>
                  </a:lnTo>
                  <a:lnTo>
                    <a:pt x="157" y="138"/>
                  </a:lnTo>
                  <a:lnTo>
                    <a:pt x="159" y="138"/>
                  </a:lnTo>
                  <a:lnTo>
                    <a:pt x="159" y="136"/>
                  </a:lnTo>
                  <a:lnTo>
                    <a:pt x="161" y="138"/>
                  </a:lnTo>
                  <a:lnTo>
                    <a:pt x="161" y="136"/>
                  </a:lnTo>
                  <a:lnTo>
                    <a:pt x="162" y="136"/>
                  </a:lnTo>
                  <a:lnTo>
                    <a:pt x="164" y="136"/>
                  </a:lnTo>
                  <a:lnTo>
                    <a:pt x="164" y="135"/>
                  </a:lnTo>
                  <a:lnTo>
                    <a:pt x="166" y="135"/>
                  </a:lnTo>
                  <a:lnTo>
                    <a:pt x="167" y="135"/>
                  </a:lnTo>
                  <a:lnTo>
                    <a:pt x="169" y="135"/>
                  </a:lnTo>
                  <a:lnTo>
                    <a:pt x="167" y="133"/>
                  </a:lnTo>
                  <a:lnTo>
                    <a:pt x="167" y="131"/>
                  </a:lnTo>
                  <a:lnTo>
                    <a:pt x="166" y="131"/>
                  </a:lnTo>
                  <a:lnTo>
                    <a:pt x="164" y="130"/>
                  </a:lnTo>
                  <a:lnTo>
                    <a:pt x="166" y="130"/>
                  </a:lnTo>
                  <a:lnTo>
                    <a:pt x="166" y="128"/>
                  </a:lnTo>
                  <a:lnTo>
                    <a:pt x="164" y="128"/>
                  </a:lnTo>
                  <a:lnTo>
                    <a:pt x="166" y="126"/>
                  </a:lnTo>
                  <a:lnTo>
                    <a:pt x="164" y="126"/>
                  </a:lnTo>
                  <a:lnTo>
                    <a:pt x="162" y="126"/>
                  </a:lnTo>
                  <a:lnTo>
                    <a:pt x="164" y="125"/>
                  </a:lnTo>
                  <a:lnTo>
                    <a:pt x="162" y="125"/>
                  </a:lnTo>
                  <a:lnTo>
                    <a:pt x="161" y="125"/>
                  </a:lnTo>
                  <a:lnTo>
                    <a:pt x="161" y="123"/>
                  </a:lnTo>
                  <a:lnTo>
                    <a:pt x="159" y="123"/>
                  </a:lnTo>
                  <a:lnTo>
                    <a:pt x="157" y="121"/>
                  </a:lnTo>
                  <a:lnTo>
                    <a:pt x="157" y="123"/>
                  </a:lnTo>
                  <a:lnTo>
                    <a:pt x="157" y="121"/>
                  </a:lnTo>
                  <a:lnTo>
                    <a:pt x="156" y="121"/>
                  </a:lnTo>
                  <a:lnTo>
                    <a:pt x="154" y="121"/>
                  </a:lnTo>
                  <a:lnTo>
                    <a:pt x="154" y="120"/>
                  </a:lnTo>
                  <a:lnTo>
                    <a:pt x="152" y="120"/>
                  </a:lnTo>
                  <a:lnTo>
                    <a:pt x="152" y="121"/>
                  </a:lnTo>
                  <a:lnTo>
                    <a:pt x="151" y="120"/>
                  </a:lnTo>
                  <a:lnTo>
                    <a:pt x="151" y="118"/>
                  </a:lnTo>
                  <a:lnTo>
                    <a:pt x="149" y="118"/>
                  </a:lnTo>
                  <a:lnTo>
                    <a:pt x="149" y="116"/>
                  </a:lnTo>
                  <a:lnTo>
                    <a:pt x="147" y="116"/>
                  </a:lnTo>
                  <a:lnTo>
                    <a:pt x="146" y="116"/>
                  </a:lnTo>
                  <a:lnTo>
                    <a:pt x="146" y="115"/>
                  </a:lnTo>
                  <a:lnTo>
                    <a:pt x="144" y="115"/>
                  </a:lnTo>
                  <a:lnTo>
                    <a:pt x="142" y="115"/>
                  </a:lnTo>
                  <a:lnTo>
                    <a:pt x="140" y="115"/>
                  </a:lnTo>
                  <a:lnTo>
                    <a:pt x="139" y="116"/>
                  </a:lnTo>
                  <a:lnTo>
                    <a:pt x="137" y="116"/>
                  </a:lnTo>
                  <a:lnTo>
                    <a:pt x="135" y="116"/>
                  </a:lnTo>
                  <a:lnTo>
                    <a:pt x="134" y="118"/>
                  </a:lnTo>
                  <a:lnTo>
                    <a:pt x="134" y="120"/>
                  </a:lnTo>
                  <a:lnTo>
                    <a:pt x="134" y="121"/>
                  </a:lnTo>
                  <a:lnTo>
                    <a:pt x="132" y="121"/>
                  </a:lnTo>
                  <a:lnTo>
                    <a:pt x="130" y="121"/>
                  </a:lnTo>
                  <a:lnTo>
                    <a:pt x="129" y="123"/>
                  </a:lnTo>
                  <a:lnTo>
                    <a:pt x="127" y="123"/>
                  </a:lnTo>
                  <a:lnTo>
                    <a:pt x="127" y="121"/>
                  </a:lnTo>
                  <a:lnTo>
                    <a:pt x="125" y="123"/>
                  </a:lnTo>
                  <a:lnTo>
                    <a:pt x="122" y="123"/>
                  </a:lnTo>
                  <a:lnTo>
                    <a:pt x="120" y="123"/>
                  </a:lnTo>
                  <a:lnTo>
                    <a:pt x="120" y="125"/>
                  </a:lnTo>
                  <a:lnTo>
                    <a:pt x="120" y="126"/>
                  </a:lnTo>
                  <a:lnTo>
                    <a:pt x="120" y="128"/>
                  </a:lnTo>
                  <a:lnTo>
                    <a:pt x="118" y="128"/>
                  </a:lnTo>
                  <a:lnTo>
                    <a:pt x="117" y="128"/>
                  </a:lnTo>
                  <a:lnTo>
                    <a:pt x="118" y="128"/>
                  </a:lnTo>
                  <a:lnTo>
                    <a:pt x="118" y="130"/>
                  </a:lnTo>
                  <a:lnTo>
                    <a:pt x="117" y="130"/>
                  </a:lnTo>
                  <a:lnTo>
                    <a:pt x="117" y="131"/>
                  </a:lnTo>
                  <a:lnTo>
                    <a:pt x="117" y="133"/>
                  </a:lnTo>
                  <a:lnTo>
                    <a:pt x="115" y="133"/>
                  </a:lnTo>
                  <a:lnTo>
                    <a:pt x="113" y="133"/>
                  </a:lnTo>
                  <a:lnTo>
                    <a:pt x="112" y="136"/>
                  </a:lnTo>
                  <a:lnTo>
                    <a:pt x="108" y="136"/>
                  </a:lnTo>
                  <a:lnTo>
                    <a:pt x="108" y="138"/>
                  </a:lnTo>
                  <a:lnTo>
                    <a:pt x="107" y="138"/>
                  </a:lnTo>
                  <a:lnTo>
                    <a:pt x="105" y="138"/>
                  </a:lnTo>
                  <a:lnTo>
                    <a:pt x="103" y="138"/>
                  </a:lnTo>
                  <a:lnTo>
                    <a:pt x="102" y="139"/>
                  </a:lnTo>
                  <a:lnTo>
                    <a:pt x="102" y="141"/>
                  </a:lnTo>
                  <a:lnTo>
                    <a:pt x="100" y="143"/>
                  </a:lnTo>
                  <a:lnTo>
                    <a:pt x="98" y="143"/>
                  </a:lnTo>
                  <a:lnTo>
                    <a:pt x="98" y="144"/>
                  </a:lnTo>
                  <a:lnTo>
                    <a:pt x="97" y="144"/>
                  </a:lnTo>
                  <a:lnTo>
                    <a:pt x="97" y="146"/>
                  </a:lnTo>
                  <a:lnTo>
                    <a:pt x="95" y="146"/>
                  </a:lnTo>
                  <a:lnTo>
                    <a:pt x="95" y="148"/>
                  </a:lnTo>
                  <a:lnTo>
                    <a:pt x="93" y="148"/>
                  </a:lnTo>
                  <a:lnTo>
                    <a:pt x="91" y="148"/>
                  </a:lnTo>
                  <a:lnTo>
                    <a:pt x="90" y="149"/>
                  </a:lnTo>
                  <a:lnTo>
                    <a:pt x="88" y="149"/>
                  </a:lnTo>
                  <a:lnTo>
                    <a:pt x="85" y="149"/>
                  </a:lnTo>
                  <a:lnTo>
                    <a:pt x="85" y="151"/>
                  </a:lnTo>
                  <a:lnTo>
                    <a:pt x="83" y="153"/>
                  </a:lnTo>
                  <a:lnTo>
                    <a:pt x="81" y="153"/>
                  </a:lnTo>
                  <a:lnTo>
                    <a:pt x="81" y="154"/>
                  </a:lnTo>
                  <a:lnTo>
                    <a:pt x="83" y="154"/>
                  </a:lnTo>
                  <a:lnTo>
                    <a:pt x="81" y="156"/>
                  </a:lnTo>
                  <a:lnTo>
                    <a:pt x="81" y="154"/>
                  </a:lnTo>
                  <a:lnTo>
                    <a:pt x="80" y="154"/>
                  </a:lnTo>
                  <a:lnTo>
                    <a:pt x="80" y="156"/>
                  </a:lnTo>
                  <a:lnTo>
                    <a:pt x="80" y="158"/>
                  </a:lnTo>
                  <a:lnTo>
                    <a:pt x="78" y="158"/>
                  </a:lnTo>
                  <a:lnTo>
                    <a:pt x="76" y="159"/>
                  </a:lnTo>
                  <a:lnTo>
                    <a:pt x="76" y="161"/>
                  </a:lnTo>
                  <a:lnTo>
                    <a:pt x="75" y="161"/>
                  </a:lnTo>
                  <a:lnTo>
                    <a:pt x="73" y="161"/>
                  </a:lnTo>
                  <a:lnTo>
                    <a:pt x="71" y="159"/>
                  </a:lnTo>
                  <a:lnTo>
                    <a:pt x="71" y="161"/>
                  </a:lnTo>
                  <a:lnTo>
                    <a:pt x="70" y="161"/>
                  </a:lnTo>
                  <a:lnTo>
                    <a:pt x="68" y="161"/>
                  </a:lnTo>
                  <a:lnTo>
                    <a:pt x="66" y="161"/>
                  </a:lnTo>
                  <a:lnTo>
                    <a:pt x="64" y="161"/>
                  </a:lnTo>
                  <a:lnTo>
                    <a:pt x="64" y="162"/>
                  </a:lnTo>
                  <a:lnTo>
                    <a:pt x="64" y="164"/>
                  </a:lnTo>
                  <a:lnTo>
                    <a:pt x="66" y="164"/>
                  </a:lnTo>
                  <a:lnTo>
                    <a:pt x="66" y="166"/>
                  </a:lnTo>
                  <a:lnTo>
                    <a:pt x="64" y="166"/>
                  </a:lnTo>
                  <a:lnTo>
                    <a:pt x="63" y="166"/>
                  </a:lnTo>
                  <a:lnTo>
                    <a:pt x="61" y="166"/>
                  </a:lnTo>
                  <a:lnTo>
                    <a:pt x="61" y="164"/>
                  </a:lnTo>
                  <a:lnTo>
                    <a:pt x="59" y="164"/>
                  </a:lnTo>
                  <a:lnTo>
                    <a:pt x="56" y="162"/>
                  </a:lnTo>
                  <a:lnTo>
                    <a:pt x="54" y="162"/>
                  </a:lnTo>
                  <a:lnTo>
                    <a:pt x="54" y="164"/>
                  </a:lnTo>
                  <a:lnTo>
                    <a:pt x="54" y="166"/>
                  </a:lnTo>
                  <a:lnTo>
                    <a:pt x="53" y="164"/>
                  </a:lnTo>
                  <a:lnTo>
                    <a:pt x="51" y="164"/>
                  </a:lnTo>
                  <a:lnTo>
                    <a:pt x="51" y="166"/>
                  </a:lnTo>
                  <a:lnTo>
                    <a:pt x="46" y="164"/>
                  </a:lnTo>
                  <a:lnTo>
                    <a:pt x="44" y="162"/>
                  </a:lnTo>
                  <a:lnTo>
                    <a:pt x="42" y="162"/>
                  </a:lnTo>
                  <a:lnTo>
                    <a:pt x="41" y="162"/>
                  </a:lnTo>
                  <a:lnTo>
                    <a:pt x="42" y="161"/>
                  </a:lnTo>
                  <a:lnTo>
                    <a:pt x="42" y="159"/>
                  </a:lnTo>
                  <a:lnTo>
                    <a:pt x="44" y="158"/>
                  </a:lnTo>
                  <a:lnTo>
                    <a:pt x="42" y="158"/>
                  </a:lnTo>
                  <a:lnTo>
                    <a:pt x="41" y="158"/>
                  </a:lnTo>
                  <a:lnTo>
                    <a:pt x="39" y="158"/>
                  </a:lnTo>
                  <a:lnTo>
                    <a:pt x="39" y="156"/>
                  </a:lnTo>
                  <a:lnTo>
                    <a:pt x="37" y="156"/>
                  </a:lnTo>
                  <a:lnTo>
                    <a:pt x="36" y="156"/>
                  </a:lnTo>
                  <a:lnTo>
                    <a:pt x="34" y="156"/>
                  </a:lnTo>
                  <a:lnTo>
                    <a:pt x="34" y="158"/>
                  </a:lnTo>
                  <a:lnTo>
                    <a:pt x="32" y="158"/>
                  </a:lnTo>
                  <a:lnTo>
                    <a:pt x="31" y="156"/>
                  </a:lnTo>
                  <a:lnTo>
                    <a:pt x="31" y="158"/>
                  </a:lnTo>
                  <a:lnTo>
                    <a:pt x="29" y="158"/>
                  </a:lnTo>
                  <a:lnTo>
                    <a:pt x="27" y="158"/>
                  </a:lnTo>
                  <a:lnTo>
                    <a:pt x="26" y="158"/>
                  </a:lnTo>
                  <a:lnTo>
                    <a:pt x="26" y="159"/>
                  </a:lnTo>
                  <a:lnTo>
                    <a:pt x="24" y="159"/>
                  </a:lnTo>
                  <a:lnTo>
                    <a:pt x="22" y="159"/>
                  </a:lnTo>
                  <a:lnTo>
                    <a:pt x="21" y="159"/>
                  </a:lnTo>
                  <a:lnTo>
                    <a:pt x="22" y="159"/>
                  </a:lnTo>
                  <a:lnTo>
                    <a:pt x="22" y="158"/>
                  </a:lnTo>
                  <a:lnTo>
                    <a:pt x="21" y="159"/>
                  </a:lnTo>
                  <a:lnTo>
                    <a:pt x="19" y="159"/>
                  </a:lnTo>
                  <a:lnTo>
                    <a:pt x="17" y="159"/>
                  </a:lnTo>
                  <a:lnTo>
                    <a:pt x="17" y="158"/>
                  </a:lnTo>
                  <a:lnTo>
                    <a:pt x="17" y="159"/>
                  </a:lnTo>
                  <a:lnTo>
                    <a:pt x="15" y="159"/>
                  </a:lnTo>
                  <a:lnTo>
                    <a:pt x="15" y="158"/>
                  </a:lnTo>
                  <a:lnTo>
                    <a:pt x="14" y="158"/>
                  </a:lnTo>
                  <a:lnTo>
                    <a:pt x="14" y="156"/>
                  </a:lnTo>
                  <a:lnTo>
                    <a:pt x="14" y="154"/>
                  </a:lnTo>
                  <a:lnTo>
                    <a:pt x="12" y="154"/>
                  </a:lnTo>
                  <a:lnTo>
                    <a:pt x="10" y="153"/>
                  </a:lnTo>
                  <a:lnTo>
                    <a:pt x="10" y="151"/>
                  </a:lnTo>
                  <a:lnTo>
                    <a:pt x="9" y="149"/>
                  </a:lnTo>
                  <a:lnTo>
                    <a:pt x="9" y="151"/>
                  </a:lnTo>
                  <a:lnTo>
                    <a:pt x="9" y="149"/>
                  </a:lnTo>
                  <a:lnTo>
                    <a:pt x="7" y="149"/>
                  </a:lnTo>
                  <a:lnTo>
                    <a:pt x="7" y="148"/>
                  </a:lnTo>
                  <a:lnTo>
                    <a:pt x="5" y="148"/>
                  </a:lnTo>
                  <a:lnTo>
                    <a:pt x="5" y="146"/>
                  </a:lnTo>
                  <a:lnTo>
                    <a:pt x="4" y="148"/>
                  </a:lnTo>
                  <a:lnTo>
                    <a:pt x="4" y="146"/>
                  </a:lnTo>
                  <a:lnTo>
                    <a:pt x="5" y="146"/>
                  </a:lnTo>
                  <a:lnTo>
                    <a:pt x="5" y="144"/>
                  </a:lnTo>
                  <a:lnTo>
                    <a:pt x="4" y="144"/>
                  </a:lnTo>
                  <a:lnTo>
                    <a:pt x="5" y="144"/>
                  </a:lnTo>
                  <a:lnTo>
                    <a:pt x="5" y="143"/>
                  </a:lnTo>
                  <a:lnTo>
                    <a:pt x="7" y="143"/>
                  </a:lnTo>
                  <a:lnTo>
                    <a:pt x="9" y="143"/>
                  </a:lnTo>
                  <a:lnTo>
                    <a:pt x="9" y="141"/>
                  </a:lnTo>
                  <a:lnTo>
                    <a:pt x="10" y="141"/>
                  </a:lnTo>
                  <a:lnTo>
                    <a:pt x="10" y="139"/>
                  </a:lnTo>
                  <a:lnTo>
                    <a:pt x="10" y="138"/>
                  </a:lnTo>
                  <a:lnTo>
                    <a:pt x="10" y="136"/>
                  </a:lnTo>
                  <a:lnTo>
                    <a:pt x="12" y="135"/>
                  </a:lnTo>
                  <a:lnTo>
                    <a:pt x="12" y="133"/>
                  </a:lnTo>
                  <a:lnTo>
                    <a:pt x="10" y="133"/>
                  </a:lnTo>
                  <a:lnTo>
                    <a:pt x="10" y="131"/>
                  </a:lnTo>
                  <a:lnTo>
                    <a:pt x="12" y="131"/>
                  </a:lnTo>
                  <a:lnTo>
                    <a:pt x="14" y="131"/>
                  </a:lnTo>
                  <a:lnTo>
                    <a:pt x="15" y="131"/>
                  </a:lnTo>
                  <a:lnTo>
                    <a:pt x="15" y="130"/>
                  </a:lnTo>
                  <a:lnTo>
                    <a:pt x="17" y="130"/>
                  </a:lnTo>
                  <a:lnTo>
                    <a:pt x="17" y="128"/>
                  </a:lnTo>
                  <a:lnTo>
                    <a:pt x="15" y="128"/>
                  </a:lnTo>
                  <a:lnTo>
                    <a:pt x="15" y="126"/>
                  </a:lnTo>
                  <a:lnTo>
                    <a:pt x="17" y="126"/>
                  </a:lnTo>
                  <a:lnTo>
                    <a:pt x="17" y="125"/>
                  </a:lnTo>
                  <a:lnTo>
                    <a:pt x="17" y="123"/>
                  </a:lnTo>
                  <a:lnTo>
                    <a:pt x="19" y="123"/>
                  </a:lnTo>
                  <a:lnTo>
                    <a:pt x="19" y="121"/>
                  </a:lnTo>
                  <a:lnTo>
                    <a:pt x="21" y="121"/>
                  </a:lnTo>
                  <a:lnTo>
                    <a:pt x="21" y="120"/>
                  </a:lnTo>
                  <a:lnTo>
                    <a:pt x="21" y="118"/>
                  </a:lnTo>
                  <a:lnTo>
                    <a:pt x="21" y="116"/>
                  </a:lnTo>
                  <a:lnTo>
                    <a:pt x="21" y="115"/>
                  </a:lnTo>
                  <a:lnTo>
                    <a:pt x="21" y="113"/>
                  </a:lnTo>
                  <a:lnTo>
                    <a:pt x="19" y="113"/>
                  </a:lnTo>
                  <a:lnTo>
                    <a:pt x="21" y="112"/>
                  </a:lnTo>
                  <a:lnTo>
                    <a:pt x="19" y="112"/>
                  </a:lnTo>
                  <a:lnTo>
                    <a:pt x="17" y="112"/>
                  </a:lnTo>
                  <a:lnTo>
                    <a:pt x="17" y="113"/>
                  </a:lnTo>
                  <a:lnTo>
                    <a:pt x="15" y="112"/>
                  </a:lnTo>
                  <a:lnTo>
                    <a:pt x="14" y="112"/>
                  </a:lnTo>
                  <a:lnTo>
                    <a:pt x="14" y="110"/>
                  </a:lnTo>
                  <a:lnTo>
                    <a:pt x="14" y="108"/>
                  </a:lnTo>
                  <a:lnTo>
                    <a:pt x="12" y="107"/>
                  </a:lnTo>
                  <a:lnTo>
                    <a:pt x="10" y="107"/>
                  </a:lnTo>
                  <a:lnTo>
                    <a:pt x="9" y="107"/>
                  </a:lnTo>
                  <a:lnTo>
                    <a:pt x="7" y="107"/>
                  </a:lnTo>
                  <a:lnTo>
                    <a:pt x="7" y="105"/>
                  </a:lnTo>
                  <a:lnTo>
                    <a:pt x="9" y="105"/>
                  </a:lnTo>
                  <a:lnTo>
                    <a:pt x="7" y="105"/>
                  </a:lnTo>
                  <a:lnTo>
                    <a:pt x="7" y="103"/>
                  </a:lnTo>
                  <a:lnTo>
                    <a:pt x="9" y="103"/>
                  </a:lnTo>
                  <a:lnTo>
                    <a:pt x="7" y="102"/>
                  </a:lnTo>
                  <a:lnTo>
                    <a:pt x="9" y="102"/>
                  </a:lnTo>
                  <a:lnTo>
                    <a:pt x="9" y="100"/>
                  </a:lnTo>
                  <a:lnTo>
                    <a:pt x="10" y="98"/>
                  </a:lnTo>
                  <a:lnTo>
                    <a:pt x="9" y="97"/>
                  </a:lnTo>
                  <a:lnTo>
                    <a:pt x="9" y="95"/>
                  </a:lnTo>
                  <a:lnTo>
                    <a:pt x="7" y="93"/>
                  </a:lnTo>
                  <a:lnTo>
                    <a:pt x="7" y="92"/>
                  </a:lnTo>
                  <a:lnTo>
                    <a:pt x="5" y="92"/>
                  </a:lnTo>
                  <a:lnTo>
                    <a:pt x="4" y="90"/>
                  </a:lnTo>
                  <a:lnTo>
                    <a:pt x="2" y="90"/>
                  </a:lnTo>
                  <a:lnTo>
                    <a:pt x="0" y="89"/>
                  </a:lnTo>
                  <a:lnTo>
                    <a:pt x="0" y="87"/>
                  </a:lnTo>
                  <a:lnTo>
                    <a:pt x="2" y="87"/>
                  </a:lnTo>
                  <a:lnTo>
                    <a:pt x="2" y="85"/>
                  </a:lnTo>
                  <a:lnTo>
                    <a:pt x="0" y="85"/>
                  </a:lnTo>
                  <a:lnTo>
                    <a:pt x="0" y="84"/>
                  </a:lnTo>
                  <a:lnTo>
                    <a:pt x="0" y="82"/>
                  </a:lnTo>
                  <a:lnTo>
                    <a:pt x="0" y="80"/>
                  </a:lnTo>
                  <a:lnTo>
                    <a:pt x="2" y="80"/>
                  </a:lnTo>
                  <a:lnTo>
                    <a:pt x="4" y="79"/>
                  </a:lnTo>
                  <a:lnTo>
                    <a:pt x="5" y="77"/>
                  </a:lnTo>
                  <a:lnTo>
                    <a:pt x="5" y="79"/>
                  </a:lnTo>
                  <a:lnTo>
                    <a:pt x="5" y="77"/>
                  </a:lnTo>
                  <a:lnTo>
                    <a:pt x="7" y="77"/>
                  </a:lnTo>
                  <a:lnTo>
                    <a:pt x="9" y="75"/>
                  </a:lnTo>
                  <a:lnTo>
                    <a:pt x="7" y="74"/>
                  </a:lnTo>
                  <a:lnTo>
                    <a:pt x="9" y="74"/>
                  </a:lnTo>
                  <a:lnTo>
                    <a:pt x="10" y="74"/>
                  </a:lnTo>
                  <a:lnTo>
                    <a:pt x="10" y="72"/>
                  </a:lnTo>
                  <a:lnTo>
                    <a:pt x="12" y="72"/>
                  </a:lnTo>
                  <a:lnTo>
                    <a:pt x="12" y="70"/>
                  </a:lnTo>
                  <a:lnTo>
                    <a:pt x="10" y="70"/>
                  </a:lnTo>
                  <a:lnTo>
                    <a:pt x="12" y="70"/>
                  </a:lnTo>
                  <a:lnTo>
                    <a:pt x="14" y="70"/>
                  </a:lnTo>
                  <a:lnTo>
                    <a:pt x="14" y="69"/>
                  </a:lnTo>
                  <a:lnTo>
                    <a:pt x="12" y="69"/>
                  </a:lnTo>
                  <a:lnTo>
                    <a:pt x="12" y="67"/>
                  </a:lnTo>
                  <a:lnTo>
                    <a:pt x="10" y="67"/>
                  </a:lnTo>
                  <a:lnTo>
                    <a:pt x="10" y="66"/>
                  </a:lnTo>
                  <a:lnTo>
                    <a:pt x="10" y="64"/>
                  </a:lnTo>
                  <a:lnTo>
                    <a:pt x="9" y="64"/>
                  </a:lnTo>
                  <a:lnTo>
                    <a:pt x="7" y="64"/>
                  </a:lnTo>
                  <a:lnTo>
                    <a:pt x="9" y="62"/>
                  </a:lnTo>
                  <a:lnTo>
                    <a:pt x="9" y="61"/>
                  </a:lnTo>
                  <a:lnTo>
                    <a:pt x="9" y="59"/>
                  </a:lnTo>
                  <a:lnTo>
                    <a:pt x="10" y="59"/>
                  </a:lnTo>
                  <a:lnTo>
                    <a:pt x="10" y="57"/>
                  </a:lnTo>
                  <a:lnTo>
                    <a:pt x="10" y="56"/>
                  </a:lnTo>
                  <a:lnTo>
                    <a:pt x="10" y="54"/>
                  </a:lnTo>
                  <a:lnTo>
                    <a:pt x="12" y="54"/>
                  </a:lnTo>
                  <a:lnTo>
                    <a:pt x="12" y="52"/>
                  </a:lnTo>
                  <a:lnTo>
                    <a:pt x="10" y="51"/>
                  </a:lnTo>
                  <a:lnTo>
                    <a:pt x="12" y="49"/>
                  </a:lnTo>
                  <a:lnTo>
                    <a:pt x="12" y="47"/>
                  </a:lnTo>
                  <a:lnTo>
                    <a:pt x="14" y="47"/>
                  </a:lnTo>
                  <a:lnTo>
                    <a:pt x="14" y="46"/>
                  </a:lnTo>
                  <a:lnTo>
                    <a:pt x="14" y="44"/>
                  </a:lnTo>
                  <a:lnTo>
                    <a:pt x="15" y="44"/>
                  </a:lnTo>
                  <a:lnTo>
                    <a:pt x="15" y="43"/>
                  </a:lnTo>
                  <a:lnTo>
                    <a:pt x="17" y="43"/>
                  </a:lnTo>
                  <a:lnTo>
                    <a:pt x="17" y="41"/>
                  </a:lnTo>
                  <a:lnTo>
                    <a:pt x="19" y="41"/>
                  </a:lnTo>
                  <a:lnTo>
                    <a:pt x="19" y="39"/>
                  </a:lnTo>
                  <a:lnTo>
                    <a:pt x="19" y="38"/>
                  </a:lnTo>
                  <a:lnTo>
                    <a:pt x="21" y="36"/>
                  </a:lnTo>
                  <a:close/>
                  <a:moveTo>
                    <a:pt x="368" y="89"/>
                  </a:moveTo>
                  <a:lnTo>
                    <a:pt x="370" y="87"/>
                  </a:lnTo>
                  <a:lnTo>
                    <a:pt x="370" y="89"/>
                  </a:lnTo>
                  <a:lnTo>
                    <a:pt x="372" y="89"/>
                  </a:lnTo>
                  <a:lnTo>
                    <a:pt x="370" y="90"/>
                  </a:lnTo>
                  <a:lnTo>
                    <a:pt x="368" y="8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0" name="Freeform 5"/>
            <p:cNvSpPr>
              <a:spLocks/>
            </p:cNvSpPr>
            <p:nvPr/>
          </p:nvSpPr>
          <p:spPr bwMode="auto">
            <a:xfrm>
              <a:off x="1691" y="3684"/>
              <a:ext cx="753" cy="614"/>
            </a:xfrm>
            <a:custGeom>
              <a:avLst/>
              <a:gdLst>
                <a:gd name="T0" fmla="*/ 392 w 753"/>
                <a:gd name="T1" fmla="*/ 498 h 614"/>
                <a:gd name="T2" fmla="*/ 372 w 753"/>
                <a:gd name="T3" fmla="*/ 470 h 614"/>
                <a:gd name="T4" fmla="*/ 355 w 753"/>
                <a:gd name="T5" fmla="*/ 453 h 614"/>
                <a:gd name="T6" fmla="*/ 334 w 753"/>
                <a:gd name="T7" fmla="*/ 445 h 614"/>
                <a:gd name="T8" fmla="*/ 279 w 753"/>
                <a:gd name="T9" fmla="*/ 402 h 614"/>
                <a:gd name="T10" fmla="*/ 255 w 753"/>
                <a:gd name="T11" fmla="*/ 394 h 614"/>
                <a:gd name="T12" fmla="*/ 230 w 753"/>
                <a:gd name="T13" fmla="*/ 386 h 614"/>
                <a:gd name="T14" fmla="*/ 214 w 753"/>
                <a:gd name="T15" fmla="*/ 363 h 614"/>
                <a:gd name="T16" fmla="*/ 187 w 753"/>
                <a:gd name="T17" fmla="*/ 351 h 614"/>
                <a:gd name="T18" fmla="*/ 162 w 753"/>
                <a:gd name="T19" fmla="*/ 370 h 614"/>
                <a:gd name="T20" fmla="*/ 154 w 753"/>
                <a:gd name="T21" fmla="*/ 345 h 614"/>
                <a:gd name="T22" fmla="*/ 132 w 753"/>
                <a:gd name="T23" fmla="*/ 324 h 614"/>
                <a:gd name="T24" fmla="*/ 115 w 753"/>
                <a:gd name="T25" fmla="*/ 309 h 614"/>
                <a:gd name="T26" fmla="*/ 96 w 753"/>
                <a:gd name="T27" fmla="*/ 292 h 614"/>
                <a:gd name="T28" fmla="*/ 69 w 753"/>
                <a:gd name="T29" fmla="*/ 278 h 614"/>
                <a:gd name="T30" fmla="*/ 44 w 753"/>
                <a:gd name="T31" fmla="*/ 287 h 614"/>
                <a:gd name="T32" fmla="*/ 24 w 753"/>
                <a:gd name="T33" fmla="*/ 297 h 614"/>
                <a:gd name="T34" fmla="*/ 13 w 753"/>
                <a:gd name="T35" fmla="*/ 281 h 614"/>
                <a:gd name="T36" fmla="*/ 59 w 753"/>
                <a:gd name="T37" fmla="*/ 238 h 614"/>
                <a:gd name="T38" fmla="*/ 93 w 753"/>
                <a:gd name="T39" fmla="*/ 202 h 614"/>
                <a:gd name="T40" fmla="*/ 127 w 753"/>
                <a:gd name="T41" fmla="*/ 164 h 614"/>
                <a:gd name="T42" fmla="*/ 154 w 753"/>
                <a:gd name="T43" fmla="*/ 131 h 614"/>
                <a:gd name="T44" fmla="*/ 186 w 753"/>
                <a:gd name="T45" fmla="*/ 118 h 614"/>
                <a:gd name="T46" fmla="*/ 198 w 753"/>
                <a:gd name="T47" fmla="*/ 100 h 614"/>
                <a:gd name="T48" fmla="*/ 225 w 753"/>
                <a:gd name="T49" fmla="*/ 77 h 614"/>
                <a:gd name="T50" fmla="*/ 245 w 753"/>
                <a:gd name="T51" fmla="*/ 64 h 614"/>
                <a:gd name="T52" fmla="*/ 272 w 753"/>
                <a:gd name="T53" fmla="*/ 46 h 614"/>
                <a:gd name="T54" fmla="*/ 297 w 753"/>
                <a:gd name="T55" fmla="*/ 36 h 614"/>
                <a:gd name="T56" fmla="*/ 319 w 753"/>
                <a:gd name="T57" fmla="*/ 30 h 614"/>
                <a:gd name="T58" fmla="*/ 343 w 753"/>
                <a:gd name="T59" fmla="*/ 12 h 614"/>
                <a:gd name="T60" fmla="*/ 378 w 753"/>
                <a:gd name="T61" fmla="*/ 8 h 614"/>
                <a:gd name="T62" fmla="*/ 404 w 753"/>
                <a:gd name="T63" fmla="*/ 0 h 614"/>
                <a:gd name="T64" fmla="*/ 432 w 753"/>
                <a:gd name="T65" fmla="*/ 8 h 614"/>
                <a:gd name="T66" fmla="*/ 446 w 753"/>
                <a:gd name="T67" fmla="*/ 12 h 614"/>
                <a:gd name="T68" fmla="*/ 476 w 753"/>
                <a:gd name="T69" fmla="*/ 16 h 614"/>
                <a:gd name="T70" fmla="*/ 505 w 753"/>
                <a:gd name="T71" fmla="*/ 18 h 614"/>
                <a:gd name="T72" fmla="*/ 527 w 753"/>
                <a:gd name="T73" fmla="*/ 25 h 614"/>
                <a:gd name="T74" fmla="*/ 544 w 753"/>
                <a:gd name="T75" fmla="*/ 36 h 614"/>
                <a:gd name="T76" fmla="*/ 566 w 753"/>
                <a:gd name="T77" fmla="*/ 41 h 614"/>
                <a:gd name="T78" fmla="*/ 591 w 753"/>
                <a:gd name="T79" fmla="*/ 53 h 614"/>
                <a:gd name="T80" fmla="*/ 616 w 753"/>
                <a:gd name="T81" fmla="*/ 67 h 614"/>
                <a:gd name="T82" fmla="*/ 640 w 753"/>
                <a:gd name="T83" fmla="*/ 87 h 614"/>
                <a:gd name="T84" fmla="*/ 657 w 753"/>
                <a:gd name="T85" fmla="*/ 110 h 614"/>
                <a:gd name="T86" fmla="*/ 684 w 753"/>
                <a:gd name="T87" fmla="*/ 125 h 614"/>
                <a:gd name="T88" fmla="*/ 709 w 753"/>
                <a:gd name="T89" fmla="*/ 130 h 614"/>
                <a:gd name="T90" fmla="*/ 730 w 753"/>
                <a:gd name="T91" fmla="*/ 128 h 614"/>
                <a:gd name="T92" fmla="*/ 748 w 753"/>
                <a:gd name="T93" fmla="*/ 130 h 614"/>
                <a:gd name="T94" fmla="*/ 740 w 753"/>
                <a:gd name="T95" fmla="*/ 149 h 614"/>
                <a:gd name="T96" fmla="*/ 728 w 753"/>
                <a:gd name="T97" fmla="*/ 163 h 614"/>
                <a:gd name="T98" fmla="*/ 731 w 753"/>
                <a:gd name="T99" fmla="*/ 174 h 614"/>
                <a:gd name="T100" fmla="*/ 725 w 753"/>
                <a:gd name="T101" fmla="*/ 189 h 614"/>
                <a:gd name="T102" fmla="*/ 714 w 753"/>
                <a:gd name="T103" fmla="*/ 199 h 614"/>
                <a:gd name="T104" fmla="*/ 709 w 753"/>
                <a:gd name="T105" fmla="*/ 202 h 614"/>
                <a:gd name="T106" fmla="*/ 714 w 753"/>
                <a:gd name="T107" fmla="*/ 202 h 614"/>
                <a:gd name="T108" fmla="*/ 745 w 753"/>
                <a:gd name="T109" fmla="*/ 204 h 614"/>
                <a:gd name="T110" fmla="*/ 718 w 753"/>
                <a:gd name="T111" fmla="*/ 256 h 614"/>
                <a:gd name="T112" fmla="*/ 672 w 753"/>
                <a:gd name="T113" fmla="*/ 345 h 614"/>
                <a:gd name="T114" fmla="*/ 606 w 753"/>
                <a:gd name="T115" fmla="*/ 412 h 614"/>
                <a:gd name="T116" fmla="*/ 532 w 753"/>
                <a:gd name="T117" fmla="*/ 463 h 614"/>
                <a:gd name="T118" fmla="*/ 498 w 753"/>
                <a:gd name="T119" fmla="*/ 503 h 614"/>
                <a:gd name="T120" fmla="*/ 464 w 753"/>
                <a:gd name="T121" fmla="*/ 568 h 614"/>
                <a:gd name="T122" fmla="*/ 399 w 753"/>
                <a:gd name="T123" fmla="*/ 609 h 614"/>
                <a:gd name="T124" fmla="*/ 410 w 753"/>
                <a:gd name="T125" fmla="*/ 539 h 6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753"/>
                <a:gd name="T190" fmla="*/ 0 h 614"/>
                <a:gd name="T191" fmla="*/ 753 w 753"/>
                <a:gd name="T192" fmla="*/ 614 h 6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753" h="614">
                  <a:moveTo>
                    <a:pt x="424" y="514"/>
                  </a:moveTo>
                  <a:lnTo>
                    <a:pt x="422" y="514"/>
                  </a:lnTo>
                  <a:lnTo>
                    <a:pt x="422" y="512"/>
                  </a:lnTo>
                  <a:lnTo>
                    <a:pt x="419" y="512"/>
                  </a:lnTo>
                  <a:lnTo>
                    <a:pt x="417" y="512"/>
                  </a:lnTo>
                  <a:lnTo>
                    <a:pt x="417" y="511"/>
                  </a:lnTo>
                  <a:lnTo>
                    <a:pt x="417" y="509"/>
                  </a:lnTo>
                  <a:lnTo>
                    <a:pt x="415" y="509"/>
                  </a:lnTo>
                  <a:lnTo>
                    <a:pt x="414" y="509"/>
                  </a:lnTo>
                  <a:lnTo>
                    <a:pt x="414" y="511"/>
                  </a:lnTo>
                  <a:lnTo>
                    <a:pt x="412" y="511"/>
                  </a:lnTo>
                  <a:lnTo>
                    <a:pt x="410" y="509"/>
                  </a:lnTo>
                  <a:lnTo>
                    <a:pt x="409" y="509"/>
                  </a:lnTo>
                  <a:lnTo>
                    <a:pt x="409" y="507"/>
                  </a:lnTo>
                  <a:lnTo>
                    <a:pt x="407" y="507"/>
                  </a:lnTo>
                  <a:lnTo>
                    <a:pt x="405" y="507"/>
                  </a:lnTo>
                  <a:lnTo>
                    <a:pt x="405" y="506"/>
                  </a:lnTo>
                  <a:lnTo>
                    <a:pt x="404" y="506"/>
                  </a:lnTo>
                  <a:lnTo>
                    <a:pt x="404" y="507"/>
                  </a:lnTo>
                  <a:lnTo>
                    <a:pt x="402" y="507"/>
                  </a:lnTo>
                  <a:lnTo>
                    <a:pt x="400" y="506"/>
                  </a:lnTo>
                  <a:lnTo>
                    <a:pt x="400" y="504"/>
                  </a:lnTo>
                  <a:lnTo>
                    <a:pt x="399" y="506"/>
                  </a:lnTo>
                  <a:lnTo>
                    <a:pt x="399" y="504"/>
                  </a:lnTo>
                  <a:lnTo>
                    <a:pt x="397" y="503"/>
                  </a:lnTo>
                  <a:lnTo>
                    <a:pt x="397" y="501"/>
                  </a:lnTo>
                  <a:lnTo>
                    <a:pt x="395" y="499"/>
                  </a:lnTo>
                  <a:lnTo>
                    <a:pt x="395" y="498"/>
                  </a:lnTo>
                  <a:lnTo>
                    <a:pt x="393" y="498"/>
                  </a:lnTo>
                  <a:lnTo>
                    <a:pt x="392" y="498"/>
                  </a:lnTo>
                  <a:lnTo>
                    <a:pt x="390" y="498"/>
                  </a:lnTo>
                  <a:lnTo>
                    <a:pt x="388" y="498"/>
                  </a:lnTo>
                  <a:lnTo>
                    <a:pt x="387" y="498"/>
                  </a:lnTo>
                  <a:lnTo>
                    <a:pt x="387" y="496"/>
                  </a:lnTo>
                  <a:lnTo>
                    <a:pt x="385" y="496"/>
                  </a:lnTo>
                  <a:lnTo>
                    <a:pt x="385" y="494"/>
                  </a:lnTo>
                  <a:lnTo>
                    <a:pt x="383" y="494"/>
                  </a:lnTo>
                  <a:lnTo>
                    <a:pt x="383" y="493"/>
                  </a:lnTo>
                  <a:lnTo>
                    <a:pt x="382" y="493"/>
                  </a:lnTo>
                  <a:lnTo>
                    <a:pt x="382" y="491"/>
                  </a:lnTo>
                  <a:lnTo>
                    <a:pt x="382" y="489"/>
                  </a:lnTo>
                  <a:lnTo>
                    <a:pt x="380" y="489"/>
                  </a:lnTo>
                  <a:lnTo>
                    <a:pt x="378" y="489"/>
                  </a:lnTo>
                  <a:lnTo>
                    <a:pt x="378" y="488"/>
                  </a:lnTo>
                  <a:lnTo>
                    <a:pt x="380" y="486"/>
                  </a:lnTo>
                  <a:lnTo>
                    <a:pt x="378" y="485"/>
                  </a:lnTo>
                  <a:lnTo>
                    <a:pt x="378" y="483"/>
                  </a:lnTo>
                  <a:lnTo>
                    <a:pt x="378" y="481"/>
                  </a:lnTo>
                  <a:lnTo>
                    <a:pt x="378" y="480"/>
                  </a:lnTo>
                  <a:lnTo>
                    <a:pt x="377" y="480"/>
                  </a:lnTo>
                  <a:lnTo>
                    <a:pt x="377" y="478"/>
                  </a:lnTo>
                  <a:lnTo>
                    <a:pt x="375" y="478"/>
                  </a:lnTo>
                  <a:lnTo>
                    <a:pt x="375" y="476"/>
                  </a:lnTo>
                  <a:lnTo>
                    <a:pt x="375" y="475"/>
                  </a:lnTo>
                  <a:lnTo>
                    <a:pt x="375" y="473"/>
                  </a:lnTo>
                  <a:lnTo>
                    <a:pt x="373" y="473"/>
                  </a:lnTo>
                  <a:lnTo>
                    <a:pt x="372" y="471"/>
                  </a:lnTo>
                  <a:lnTo>
                    <a:pt x="373" y="471"/>
                  </a:lnTo>
                  <a:lnTo>
                    <a:pt x="372" y="471"/>
                  </a:lnTo>
                  <a:lnTo>
                    <a:pt x="372" y="470"/>
                  </a:lnTo>
                  <a:lnTo>
                    <a:pt x="372" y="468"/>
                  </a:lnTo>
                  <a:lnTo>
                    <a:pt x="370" y="468"/>
                  </a:lnTo>
                  <a:lnTo>
                    <a:pt x="372" y="466"/>
                  </a:lnTo>
                  <a:lnTo>
                    <a:pt x="370" y="466"/>
                  </a:lnTo>
                  <a:lnTo>
                    <a:pt x="370" y="465"/>
                  </a:lnTo>
                  <a:lnTo>
                    <a:pt x="370" y="463"/>
                  </a:lnTo>
                  <a:lnTo>
                    <a:pt x="372" y="463"/>
                  </a:lnTo>
                  <a:lnTo>
                    <a:pt x="370" y="462"/>
                  </a:lnTo>
                  <a:lnTo>
                    <a:pt x="368" y="462"/>
                  </a:lnTo>
                  <a:lnTo>
                    <a:pt x="368" y="460"/>
                  </a:lnTo>
                  <a:lnTo>
                    <a:pt x="368" y="462"/>
                  </a:lnTo>
                  <a:lnTo>
                    <a:pt x="368" y="460"/>
                  </a:lnTo>
                  <a:lnTo>
                    <a:pt x="368" y="462"/>
                  </a:lnTo>
                  <a:lnTo>
                    <a:pt x="366" y="462"/>
                  </a:lnTo>
                  <a:lnTo>
                    <a:pt x="366" y="460"/>
                  </a:lnTo>
                  <a:lnTo>
                    <a:pt x="365" y="460"/>
                  </a:lnTo>
                  <a:lnTo>
                    <a:pt x="363" y="460"/>
                  </a:lnTo>
                  <a:lnTo>
                    <a:pt x="363" y="458"/>
                  </a:lnTo>
                  <a:lnTo>
                    <a:pt x="361" y="458"/>
                  </a:lnTo>
                  <a:lnTo>
                    <a:pt x="360" y="458"/>
                  </a:lnTo>
                  <a:lnTo>
                    <a:pt x="361" y="458"/>
                  </a:lnTo>
                  <a:lnTo>
                    <a:pt x="360" y="457"/>
                  </a:lnTo>
                  <a:lnTo>
                    <a:pt x="358" y="455"/>
                  </a:lnTo>
                  <a:lnTo>
                    <a:pt x="360" y="455"/>
                  </a:lnTo>
                  <a:lnTo>
                    <a:pt x="358" y="455"/>
                  </a:lnTo>
                  <a:lnTo>
                    <a:pt x="358" y="453"/>
                  </a:lnTo>
                  <a:lnTo>
                    <a:pt x="360" y="453"/>
                  </a:lnTo>
                  <a:lnTo>
                    <a:pt x="358" y="453"/>
                  </a:lnTo>
                  <a:lnTo>
                    <a:pt x="356" y="453"/>
                  </a:lnTo>
                  <a:lnTo>
                    <a:pt x="355" y="453"/>
                  </a:lnTo>
                  <a:lnTo>
                    <a:pt x="355" y="452"/>
                  </a:lnTo>
                  <a:lnTo>
                    <a:pt x="353" y="452"/>
                  </a:lnTo>
                  <a:lnTo>
                    <a:pt x="353" y="450"/>
                  </a:lnTo>
                  <a:lnTo>
                    <a:pt x="351" y="450"/>
                  </a:lnTo>
                  <a:lnTo>
                    <a:pt x="350" y="450"/>
                  </a:lnTo>
                  <a:lnTo>
                    <a:pt x="348" y="450"/>
                  </a:lnTo>
                  <a:lnTo>
                    <a:pt x="348" y="448"/>
                  </a:lnTo>
                  <a:lnTo>
                    <a:pt x="348" y="447"/>
                  </a:lnTo>
                  <a:lnTo>
                    <a:pt x="346" y="447"/>
                  </a:lnTo>
                  <a:lnTo>
                    <a:pt x="346" y="445"/>
                  </a:lnTo>
                  <a:lnTo>
                    <a:pt x="346" y="447"/>
                  </a:lnTo>
                  <a:lnTo>
                    <a:pt x="346" y="445"/>
                  </a:lnTo>
                  <a:lnTo>
                    <a:pt x="345" y="445"/>
                  </a:lnTo>
                  <a:lnTo>
                    <a:pt x="343" y="445"/>
                  </a:lnTo>
                  <a:lnTo>
                    <a:pt x="345" y="445"/>
                  </a:lnTo>
                  <a:lnTo>
                    <a:pt x="343" y="445"/>
                  </a:lnTo>
                  <a:lnTo>
                    <a:pt x="343" y="443"/>
                  </a:lnTo>
                  <a:lnTo>
                    <a:pt x="343" y="445"/>
                  </a:lnTo>
                  <a:lnTo>
                    <a:pt x="341" y="445"/>
                  </a:lnTo>
                  <a:lnTo>
                    <a:pt x="343" y="443"/>
                  </a:lnTo>
                  <a:lnTo>
                    <a:pt x="341" y="443"/>
                  </a:lnTo>
                  <a:lnTo>
                    <a:pt x="341" y="445"/>
                  </a:lnTo>
                  <a:lnTo>
                    <a:pt x="339" y="445"/>
                  </a:lnTo>
                  <a:lnTo>
                    <a:pt x="339" y="447"/>
                  </a:lnTo>
                  <a:lnTo>
                    <a:pt x="338" y="447"/>
                  </a:lnTo>
                  <a:lnTo>
                    <a:pt x="336" y="447"/>
                  </a:lnTo>
                  <a:lnTo>
                    <a:pt x="336" y="448"/>
                  </a:lnTo>
                  <a:lnTo>
                    <a:pt x="336" y="447"/>
                  </a:lnTo>
                  <a:lnTo>
                    <a:pt x="334" y="447"/>
                  </a:lnTo>
                  <a:lnTo>
                    <a:pt x="334" y="445"/>
                  </a:lnTo>
                  <a:lnTo>
                    <a:pt x="333" y="445"/>
                  </a:lnTo>
                  <a:lnTo>
                    <a:pt x="333" y="443"/>
                  </a:lnTo>
                  <a:lnTo>
                    <a:pt x="331" y="443"/>
                  </a:lnTo>
                  <a:lnTo>
                    <a:pt x="331" y="442"/>
                  </a:lnTo>
                  <a:lnTo>
                    <a:pt x="329" y="442"/>
                  </a:lnTo>
                  <a:lnTo>
                    <a:pt x="302" y="422"/>
                  </a:lnTo>
                  <a:lnTo>
                    <a:pt x="302" y="420"/>
                  </a:lnTo>
                  <a:lnTo>
                    <a:pt x="302" y="419"/>
                  </a:lnTo>
                  <a:lnTo>
                    <a:pt x="301" y="419"/>
                  </a:lnTo>
                  <a:lnTo>
                    <a:pt x="301" y="417"/>
                  </a:lnTo>
                  <a:lnTo>
                    <a:pt x="302" y="417"/>
                  </a:lnTo>
                  <a:lnTo>
                    <a:pt x="301" y="417"/>
                  </a:lnTo>
                  <a:lnTo>
                    <a:pt x="301" y="416"/>
                  </a:lnTo>
                  <a:lnTo>
                    <a:pt x="301" y="414"/>
                  </a:lnTo>
                  <a:lnTo>
                    <a:pt x="299" y="414"/>
                  </a:lnTo>
                  <a:lnTo>
                    <a:pt x="299" y="412"/>
                  </a:lnTo>
                  <a:lnTo>
                    <a:pt x="297" y="411"/>
                  </a:lnTo>
                  <a:lnTo>
                    <a:pt x="297" y="409"/>
                  </a:lnTo>
                  <a:lnTo>
                    <a:pt x="296" y="409"/>
                  </a:lnTo>
                  <a:lnTo>
                    <a:pt x="296" y="407"/>
                  </a:lnTo>
                  <a:lnTo>
                    <a:pt x="294" y="407"/>
                  </a:lnTo>
                  <a:lnTo>
                    <a:pt x="292" y="407"/>
                  </a:lnTo>
                  <a:lnTo>
                    <a:pt x="292" y="406"/>
                  </a:lnTo>
                  <a:lnTo>
                    <a:pt x="290" y="406"/>
                  </a:lnTo>
                  <a:lnTo>
                    <a:pt x="290" y="404"/>
                  </a:lnTo>
                  <a:lnTo>
                    <a:pt x="289" y="404"/>
                  </a:lnTo>
                  <a:lnTo>
                    <a:pt x="282" y="404"/>
                  </a:lnTo>
                  <a:lnTo>
                    <a:pt x="280" y="404"/>
                  </a:lnTo>
                  <a:lnTo>
                    <a:pt x="280" y="402"/>
                  </a:lnTo>
                  <a:lnTo>
                    <a:pt x="279" y="402"/>
                  </a:lnTo>
                  <a:lnTo>
                    <a:pt x="277" y="402"/>
                  </a:lnTo>
                  <a:lnTo>
                    <a:pt x="277" y="401"/>
                  </a:lnTo>
                  <a:lnTo>
                    <a:pt x="275" y="401"/>
                  </a:lnTo>
                  <a:lnTo>
                    <a:pt x="274" y="401"/>
                  </a:lnTo>
                  <a:lnTo>
                    <a:pt x="272" y="401"/>
                  </a:lnTo>
                  <a:lnTo>
                    <a:pt x="270" y="401"/>
                  </a:lnTo>
                  <a:lnTo>
                    <a:pt x="269" y="401"/>
                  </a:lnTo>
                  <a:lnTo>
                    <a:pt x="267" y="401"/>
                  </a:lnTo>
                  <a:lnTo>
                    <a:pt x="267" y="402"/>
                  </a:lnTo>
                  <a:lnTo>
                    <a:pt x="265" y="402"/>
                  </a:lnTo>
                  <a:lnTo>
                    <a:pt x="265" y="401"/>
                  </a:lnTo>
                  <a:lnTo>
                    <a:pt x="263" y="401"/>
                  </a:lnTo>
                  <a:lnTo>
                    <a:pt x="263" y="399"/>
                  </a:lnTo>
                  <a:lnTo>
                    <a:pt x="262" y="399"/>
                  </a:lnTo>
                  <a:lnTo>
                    <a:pt x="262" y="397"/>
                  </a:lnTo>
                  <a:lnTo>
                    <a:pt x="260" y="397"/>
                  </a:lnTo>
                  <a:lnTo>
                    <a:pt x="262" y="396"/>
                  </a:lnTo>
                  <a:lnTo>
                    <a:pt x="260" y="396"/>
                  </a:lnTo>
                  <a:lnTo>
                    <a:pt x="262" y="396"/>
                  </a:lnTo>
                  <a:lnTo>
                    <a:pt x="260" y="396"/>
                  </a:lnTo>
                  <a:lnTo>
                    <a:pt x="258" y="397"/>
                  </a:lnTo>
                  <a:lnTo>
                    <a:pt x="258" y="396"/>
                  </a:lnTo>
                  <a:lnTo>
                    <a:pt x="257" y="397"/>
                  </a:lnTo>
                  <a:lnTo>
                    <a:pt x="257" y="396"/>
                  </a:lnTo>
                  <a:lnTo>
                    <a:pt x="255" y="396"/>
                  </a:lnTo>
                  <a:lnTo>
                    <a:pt x="257" y="396"/>
                  </a:lnTo>
                  <a:lnTo>
                    <a:pt x="255" y="396"/>
                  </a:lnTo>
                  <a:lnTo>
                    <a:pt x="257" y="396"/>
                  </a:lnTo>
                  <a:lnTo>
                    <a:pt x="257" y="394"/>
                  </a:lnTo>
                  <a:lnTo>
                    <a:pt x="255" y="394"/>
                  </a:lnTo>
                  <a:lnTo>
                    <a:pt x="253" y="394"/>
                  </a:lnTo>
                  <a:lnTo>
                    <a:pt x="253" y="393"/>
                  </a:lnTo>
                  <a:lnTo>
                    <a:pt x="255" y="393"/>
                  </a:lnTo>
                  <a:lnTo>
                    <a:pt x="253" y="391"/>
                  </a:lnTo>
                  <a:lnTo>
                    <a:pt x="252" y="391"/>
                  </a:lnTo>
                  <a:lnTo>
                    <a:pt x="252" y="389"/>
                  </a:lnTo>
                  <a:lnTo>
                    <a:pt x="252" y="388"/>
                  </a:lnTo>
                  <a:lnTo>
                    <a:pt x="250" y="388"/>
                  </a:lnTo>
                  <a:lnTo>
                    <a:pt x="250" y="386"/>
                  </a:lnTo>
                  <a:lnTo>
                    <a:pt x="248" y="386"/>
                  </a:lnTo>
                  <a:lnTo>
                    <a:pt x="247" y="386"/>
                  </a:lnTo>
                  <a:lnTo>
                    <a:pt x="247" y="388"/>
                  </a:lnTo>
                  <a:lnTo>
                    <a:pt x="247" y="389"/>
                  </a:lnTo>
                  <a:lnTo>
                    <a:pt x="245" y="389"/>
                  </a:lnTo>
                  <a:lnTo>
                    <a:pt x="245" y="391"/>
                  </a:lnTo>
                  <a:lnTo>
                    <a:pt x="245" y="393"/>
                  </a:lnTo>
                  <a:lnTo>
                    <a:pt x="243" y="393"/>
                  </a:lnTo>
                  <a:lnTo>
                    <a:pt x="243" y="391"/>
                  </a:lnTo>
                  <a:lnTo>
                    <a:pt x="241" y="391"/>
                  </a:lnTo>
                  <a:lnTo>
                    <a:pt x="240" y="391"/>
                  </a:lnTo>
                  <a:lnTo>
                    <a:pt x="240" y="389"/>
                  </a:lnTo>
                  <a:lnTo>
                    <a:pt x="238" y="391"/>
                  </a:lnTo>
                  <a:lnTo>
                    <a:pt x="238" y="389"/>
                  </a:lnTo>
                  <a:lnTo>
                    <a:pt x="236" y="389"/>
                  </a:lnTo>
                  <a:lnTo>
                    <a:pt x="236" y="388"/>
                  </a:lnTo>
                  <a:lnTo>
                    <a:pt x="235" y="388"/>
                  </a:lnTo>
                  <a:lnTo>
                    <a:pt x="235" y="386"/>
                  </a:lnTo>
                  <a:lnTo>
                    <a:pt x="233" y="386"/>
                  </a:lnTo>
                  <a:lnTo>
                    <a:pt x="231" y="386"/>
                  </a:lnTo>
                  <a:lnTo>
                    <a:pt x="230" y="386"/>
                  </a:lnTo>
                  <a:lnTo>
                    <a:pt x="228" y="386"/>
                  </a:lnTo>
                  <a:lnTo>
                    <a:pt x="228" y="384"/>
                  </a:lnTo>
                  <a:lnTo>
                    <a:pt x="228" y="386"/>
                  </a:lnTo>
                  <a:lnTo>
                    <a:pt x="228" y="384"/>
                  </a:lnTo>
                  <a:lnTo>
                    <a:pt x="226" y="384"/>
                  </a:lnTo>
                  <a:lnTo>
                    <a:pt x="226" y="383"/>
                  </a:lnTo>
                  <a:lnTo>
                    <a:pt x="226" y="381"/>
                  </a:lnTo>
                  <a:lnTo>
                    <a:pt x="226" y="379"/>
                  </a:lnTo>
                  <a:lnTo>
                    <a:pt x="225" y="379"/>
                  </a:lnTo>
                  <a:lnTo>
                    <a:pt x="223" y="379"/>
                  </a:lnTo>
                  <a:lnTo>
                    <a:pt x="223" y="378"/>
                  </a:lnTo>
                  <a:lnTo>
                    <a:pt x="225" y="378"/>
                  </a:lnTo>
                  <a:lnTo>
                    <a:pt x="223" y="376"/>
                  </a:lnTo>
                  <a:lnTo>
                    <a:pt x="223" y="374"/>
                  </a:lnTo>
                  <a:lnTo>
                    <a:pt x="221" y="374"/>
                  </a:lnTo>
                  <a:lnTo>
                    <a:pt x="220" y="374"/>
                  </a:lnTo>
                  <a:lnTo>
                    <a:pt x="218" y="373"/>
                  </a:lnTo>
                  <a:lnTo>
                    <a:pt x="220" y="373"/>
                  </a:lnTo>
                  <a:lnTo>
                    <a:pt x="220" y="371"/>
                  </a:lnTo>
                  <a:lnTo>
                    <a:pt x="218" y="371"/>
                  </a:lnTo>
                  <a:lnTo>
                    <a:pt x="218" y="370"/>
                  </a:lnTo>
                  <a:lnTo>
                    <a:pt x="220" y="370"/>
                  </a:lnTo>
                  <a:lnTo>
                    <a:pt x="218" y="370"/>
                  </a:lnTo>
                  <a:lnTo>
                    <a:pt x="218" y="368"/>
                  </a:lnTo>
                  <a:lnTo>
                    <a:pt x="216" y="368"/>
                  </a:lnTo>
                  <a:lnTo>
                    <a:pt x="216" y="366"/>
                  </a:lnTo>
                  <a:lnTo>
                    <a:pt x="218" y="365"/>
                  </a:lnTo>
                  <a:lnTo>
                    <a:pt x="216" y="365"/>
                  </a:lnTo>
                  <a:lnTo>
                    <a:pt x="214" y="365"/>
                  </a:lnTo>
                  <a:lnTo>
                    <a:pt x="214" y="363"/>
                  </a:lnTo>
                  <a:lnTo>
                    <a:pt x="213" y="363"/>
                  </a:lnTo>
                  <a:lnTo>
                    <a:pt x="213" y="365"/>
                  </a:lnTo>
                  <a:lnTo>
                    <a:pt x="211" y="365"/>
                  </a:lnTo>
                  <a:lnTo>
                    <a:pt x="211" y="363"/>
                  </a:lnTo>
                  <a:lnTo>
                    <a:pt x="209" y="363"/>
                  </a:lnTo>
                  <a:lnTo>
                    <a:pt x="209" y="361"/>
                  </a:lnTo>
                  <a:lnTo>
                    <a:pt x="209" y="360"/>
                  </a:lnTo>
                  <a:lnTo>
                    <a:pt x="209" y="358"/>
                  </a:lnTo>
                  <a:lnTo>
                    <a:pt x="208" y="358"/>
                  </a:lnTo>
                  <a:lnTo>
                    <a:pt x="206" y="356"/>
                  </a:lnTo>
                  <a:lnTo>
                    <a:pt x="204" y="356"/>
                  </a:lnTo>
                  <a:lnTo>
                    <a:pt x="204" y="355"/>
                  </a:lnTo>
                  <a:lnTo>
                    <a:pt x="203" y="355"/>
                  </a:lnTo>
                  <a:lnTo>
                    <a:pt x="201" y="353"/>
                  </a:lnTo>
                  <a:lnTo>
                    <a:pt x="203" y="353"/>
                  </a:lnTo>
                  <a:lnTo>
                    <a:pt x="201" y="351"/>
                  </a:lnTo>
                  <a:lnTo>
                    <a:pt x="199" y="351"/>
                  </a:lnTo>
                  <a:lnTo>
                    <a:pt x="198" y="351"/>
                  </a:lnTo>
                  <a:lnTo>
                    <a:pt x="198" y="350"/>
                  </a:lnTo>
                  <a:lnTo>
                    <a:pt x="196" y="348"/>
                  </a:lnTo>
                  <a:lnTo>
                    <a:pt x="196" y="347"/>
                  </a:lnTo>
                  <a:lnTo>
                    <a:pt x="194" y="347"/>
                  </a:lnTo>
                  <a:lnTo>
                    <a:pt x="193" y="348"/>
                  </a:lnTo>
                  <a:lnTo>
                    <a:pt x="193" y="347"/>
                  </a:lnTo>
                  <a:lnTo>
                    <a:pt x="191" y="347"/>
                  </a:lnTo>
                  <a:lnTo>
                    <a:pt x="189" y="347"/>
                  </a:lnTo>
                  <a:lnTo>
                    <a:pt x="189" y="348"/>
                  </a:lnTo>
                  <a:lnTo>
                    <a:pt x="187" y="348"/>
                  </a:lnTo>
                  <a:lnTo>
                    <a:pt x="187" y="350"/>
                  </a:lnTo>
                  <a:lnTo>
                    <a:pt x="187" y="351"/>
                  </a:lnTo>
                  <a:lnTo>
                    <a:pt x="189" y="351"/>
                  </a:lnTo>
                  <a:lnTo>
                    <a:pt x="189" y="353"/>
                  </a:lnTo>
                  <a:lnTo>
                    <a:pt x="189" y="355"/>
                  </a:lnTo>
                  <a:lnTo>
                    <a:pt x="187" y="355"/>
                  </a:lnTo>
                  <a:lnTo>
                    <a:pt x="187" y="356"/>
                  </a:lnTo>
                  <a:lnTo>
                    <a:pt x="186" y="356"/>
                  </a:lnTo>
                  <a:lnTo>
                    <a:pt x="186" y="358"/>
                  </a:lnTo>
                  <a:lnTo>
                    <a:pt x="186" y="356"/>
                  </a:lnTo>
                  <a:lnTo>
                    <a:pt x="184" y="356"/>
                  </a:lnTo>
                  <a:lnTo>
                    <a:pt x="182" y="356"/>
                  </a:lnTo>
                  <a:lnTo>
                    <a:pt x="181" y="356"/>
                  </a:lnTo>
                  <a:lnTo>
                    <a:pt x="182" y="358"/>
                  </a:lnTo>
                  <a:lnTo>
                    <a:pt x="181" y="358"/>
                  </a:lnTo>
                  <a:lnTo>
                    <a:pt x="181" y="360"/>
                  </a:lnTo>
                  <a:lnTo>
                    <a:pt x="179" y="360"/>
                  </a:lnTo>
                  <a:lnTo>
                    <a:pt x="179" y="361"/>
                  </a:lnTo>
                  <a:lnTo>
                    <a:pt x="177" y="361"/>
                  </a:lnTo>
                  <a:lnTo>
                    <a:pt x="177" y="363"/>
                  </a:lnTo>
                  <a:lnTo>
                    <a:pt x="176" y="363"/>
                  </a:lnTo>
                  <a:lnTo>
                    <a:pt x="174" y="363"/>
                  </a:lnTo>
                  <a:lnTo>
                    <a:pt x="172" y="363"/>
                  </a:lnTo>
                  <a:lnTo>
                    <a:pt x="172" y="365"/>
                  </a:lnTo>
                  <a:lnTo>
                    <a:pt x="171" y="365"/>
                  </a:lnTo>
                  <a:lnTo>
                    <a:pt x="169" y="365"/>
                  </a:lnTo>
                  <a:lnTo>
                    <a:pt x="169" y="366"/>
                  </a:lnTo>
                  <a:lnTo>
                    <a:pt x="167" y="368"/>
                  </a:lnTo>
                  <a:lnTo>
                    <a:pt x="165" y="368"/>
                  </a:lnTo>
                  <a:lnTo>
                    <a:pt x="164" y="368"/>
                  </a:lnTo>
                  <a:lnTo>
                    <a:pt x="162" y="368"/>
                  </a:lnTo>
                  <a:lnTo>
                    <a:pt x="162" y="370"/>
                  </a:lnTo>
                  <a:lnTo>
                    <a:pt x="160" y="370"/>
                  </a:lnTo>
                  <a:lnTo>
                    <a:pt x="160" y="368"/>
                  </a:lnTo>
                  <a:lnTo>
                    <a:pt x="159" y="368"/>
                  </a:lnTo>
                  <a:lnTo>
                    <a:pt x="157" y="368"/>
                  </a:lnTo>
                  <a:lnTo>
                    <a:pt x="155" y="370"/>
                  </a:lnTo>
                  <a:lnTo>
                    <a:pt x="154" y="370"/>
                  </a:lnTo>
                  <a:lnTo>
                    <a:pt x="154" y="368"/>
                  </a:lnTo>
                  <a:lnTo>
                    <a:pt x="154" y="366"/>
                  </a:lnTo>
                  <a:lnTo>
                    <a:pt x="154" y="365"/>
                  </a:lnTo>
                  <a:lnTo>
                    <a:pt x="154" y="363"/>
                  </a:lnTo>
                  <a:lnTo>
                    <a:pt x="154" y="361"/>
                  </a:lnTo>
                  <a:lnTo>
                    <a:pt x="154" y="360"/>
                  </a:lnTo>
                  <a:lnTo>
                    <a:pt x="155" y="360"/>
                  </a:lnTo>
                  <a:lnTo>
                    <a:pt x="154" y="360"/>
                  </a:lnTo>
                  <a:lnTo>
                    <a:pt x="155" y="360"/>
                  </a:lnTo>
                  <a:lnTo>
                    <a:pt x="155" y="358"/>
                  </a:lnTo>
                  <a:lnTo>
                    <a:pt x="154" y="358"/>
                  </a:lnTo>
                  <a:lnTo>
                    <a:pt x="154" y="356"/>
                  </a:lnTo>
                  <a:lnTo>
                    <a:pt x="154" y="355"/>
                  </a:lnTo>
                  <a:lnTo>
                    <a:pt x="155" y="355"/>
                  </a:lnTo>
                  <a:lnTo>
                    <a:pt x="155" y="353"/>
                  </a:lnTo>
                  <a:lnTo>
                    <a:pt x="154" y="353"/>
                  </a:lnTo>
                  <a:lnTo>
                    <a:pt x="155" y="351"/>
                  </a:lnTo>
                  <a:lnTo>
                    <a:pt x="154" y="351"/>
                  </a:lnTo>
                  <a:lnTo>
                    <a:pt x="155" y="350"/>
                  </a:lnTo>
                  <a:lnTo>
                    <a:pt x="157" y="348"/>
                  </a:lnTo>
                  <a:lnTo>
                    <a:pt x="155" y="348"/>
                  </a:lnTo>
                  <a:lnTo>
                    <a:pt x="155" y="347"/>
                  </a:lnTo>
                  <a:lnTo>
                    <a:pt x="155" y="345"/>
                  </a:lnTo>
                  <a:lnTo>
                    <a:pt x="154" y="345"/>
                  </a:lnTo>
                  <a:lnTo>
                    <a:pt x="154" y="343"/>
                  </a:lnTo>
                  <a:lnTo>
                    <a:pt x="154" y="342"/>
                  </a:lnTo>
                  <a:lnTo>
                    <a:pt x="152" y="342"/>
                  </a:lnTo>
                  <a:lnTo>
                    <a:pt x="152" y="340"/>
                  </a:lnTo>
                  <a:lnTo>
                    <a:pt x="150" y="340"/>
                  </a:lnTo>
                  <a:lnTo>
                    <a:pt x="149" y="340"/>
                  </a:lnTo>
                  <a:lnTo>
                    <a:pt x="149" y="338"/>
                  </a:lnTo>
                  <a:lnTo>
                    <a:pt x="147" y="338"/>
                  </a:lnTo>
                  <a:lnTo>
                    <a:pt x="145" y="338"/>
                  </a:lnTo>
                  <a:lnTo>
                    <a:pt x="145" y="337"/>
                  </a:lnTo>
                  <a:lnTo>
                    <a:pt x="144" y="337"/>
                  </a:lnTo>
                  <a:lnTo>
                    <a:pt x="144" y="335"/>
                  </a:lnTo>
                  <a:lnTo>
                    <a:pt x="142" y="335"/>
                  </a:lnTo>
                  <a:lnTo>
                    <a:pt x="140" y="333"/>
                  </a:lnTo>
                  <a:lnTo>
                    <a:pt x="142" y="333"/>
                  </a:lnTo>
                  <a:lnTo>
                    <a:pt x="142" y="332"/>
                  </a:lnTo>
                  <a:lnTo>
                    <a:pt x="140" y="332"/>
                  </a:lnTo>
                  <a:lnTo>
                    <a:pt x="140" y="330"/>
                  </a:lnTo>
                  <a:lnTo>
                    <a:pt x="138" y="330"/>
                  </a:lnTo>
                  <a:lnTo>
                    <a:pt x="138" y="328"/>
                  </a:lnTo>
                  <a:lnTo>
                    <a:pt x="140" y="328"/>
                  </a:lnTo>
                  <a:lnTo>
                    <a:pt x="138" y="327"/>
                  </a:lnTo>
                  <a:lnTo>
                    <a:pt x="138" y="325"/>
                  </a:lnTo>
                  <a:lnTo>
                    <a:pt x="137" y="325"/>
                  </a:lnTo>
                  <a:lnTo>
                    <a:pt x="135" y="325"/>
                  </a:lnTo>
                  <a:lnTo>
                    <a:pt x="133" y="325"/>
                  </a:lnTo>
                  <a:lnTo>
                    <a:pt x="133" y="324"/>
                  </a:lnTo>
                  <a:lnTo>
                    <a:pt x="133" y="322"/>
                  </a:lnTo>
                  <a:lnTo>
                    <a:pt x="132" y="322"/>
                  </a:lnTo>
                  <a:lnTo>
                    <a:pt x="132" y="324"/>
                  </a:lnTo>
                  <a:lnTo>
                    <a:pt x="130" y="324"/>
                  </a:lnTo>
                  <a:lnTo>
                    <a:pt x="130" y="322"/>
                  </a:lnTo>
                  <a:lnTo>
                    <a:pt x="132" y="322"/>
                  </a:lnTo>
                  <a:lnTo>
                    <a:pt x="130" y="320"/>
                  </a:lnTo>
                  <a:lnTo>
                    <a:pt x="128" y="320"/>
                  </a:lnTo>
                  <a:lnTo>
                    <a:pt x="128" y="319"/>
                  </a:lnTo>
                  <a:lnTo>
                    <a:pt x="128" y="317"/>
                  </a:lnTo>
                  <a:lnTo>
                    <a:pt x="127" y="317"/>
                  </a:lnTo>
                  <a:lnTo>
                    <a:pt x="127" y="319"/>
                  </a:lnTo>
                  <a:lnTo>
                    <a:pt x="125" y="319"/>
                  </a:lnTo>
                  <a:lnTo>
                    <a:pt x="125" y="317"/>
                  </a:lnTo>
                  <a:lnTo>
                    <a:pt x="125" y="319"/>
                  </a:lnTo>
                  <a:lnTo>
                    <a:pt x="123" y="319"/>
                  </a:lnTo>
                  <a:lnTo>
                    <a:pt x="123" y="317"/>
                  </a:lnTo>
                  <a:lnTo>
                    <a:pt x="123" y="315"/>
                  </a:lnTo>
                  <a:lnTo>
                    <a:pt x="122" y="315"/>
                  </a:lnTo>
                  <a:lnTo>
                    <a:pt x="122" y="314"/>
                  </a:lnTo>
                  <a:lnTo>
                    <a:pt x="120" y="315"/>
                  </a:lnTo>
                  <a:lnTo>
                    <a:pt x="122" y="315"/>
                  </a:lnTo>
                  <a:lnTo>
                    <a:pt x="120" y="315"/>
                  </a:lnTo>
                  <a:lnTo>
                    <a:pt x="118" y="315"/>
                  </a:lnTo>
                  <a:lnTo>
                    <a:pt x="118" y="314"/>
                  </a:lnTo>
                  <a:lnTo>
                    <a:pt x="118" y="315"/>
                  </a:lnTo>
                  <a:lnTo>
                    <a:pt x="118" y="314"/>
                  </a:lnTo>
                  <a:lnTo>
                    <a:pt x="118" y="312"/>
                  </a:lnTo>
                  <a:lnTo>
                    <a:pt x="117" y="312"/>
                  </a:lnTo>
                  <a:lnTo>
                    <a:pt x="118" y="310"/>
                  </a:lnTo>
                  <a:lnTo>
                    <a:pt x="117" y="310"/>
                  </a:lnTo>
                  <a:lnTo>
                    <a:pt x="117" y="309"/>
                  </a:lnTo>
                  <a:lnTo>
                    <a:pt x="115" y="309"/>
                  </a:lnTo>
                  <a:lnTo>
                    <a:pt x="113" y="309"/>
                  </a:lnTo>
                  <a:lnTo>
                    <a:pt x="113" y="307"/>
                  </a:lnTo>
                  <a:lnTo>
                    <a:pt x="113" y="305"/>
                  </a:lnTo>
                  <a:lnTo>
                    <a:pt x="111" y="305"/>
                  </a:lnTo>
                  <a:lnTo>
                    <a:pt x="111" y="304"/>
                  </a:lnTo>
                  <a:lnTo>
                    <a:pt x="111" y="305"/>
                  </a:lnTo>
                  <a:lnTo>
                    <a:pt x="110" y="305"/>
                  </a:lnTo>
                  <a:lnTo>
                    <a:pt x="108" y="305"/>
                  </a:lnTo>
                  <a:lnTo>
                    <a:pt x="108" y="304"/>
                  </a:lnTo>
                  <a:lnTo>
                    <a:pt x="106" y="302"/>
                  </a:lnTo>
                  <a:lnTo>
                    <a:pt x="105" y="302"/>
                  </a:lnTo>
                  <a:lnTo>
                    <a:pt x="103" y="302"/>
                  </a:lnTo>
                  <a:lnTo>
                    <a:pt x="103" y="301"/>
                  </a:lnTo>
                  <a:lnTo>
                    <a:pt x="105" y="301"/>
                  </a:lnTo>
                  <a:lnTo>
                    <a:pt x="105" y="299"/>
                  </a:lnTo>
                  <a:lnTo>
                    <a:pt x="105" y="297"/>
                  </a:lnTo>
                  <a:lnTo>
                    <a:pt x="103" y="297"/>
                  </a:lnTo>
                  <a:lnTo>
                    <a:pt x="103" y="299"/>
                  </a:lnTo>
                  <a:lnTo>
                    <a:pt x="101" y="297"/>
                  </a:lnTo>
                  <a:lnTo>
                    <a:pt x="101" y="296"/>
                  </a:lnTo>
                  <a:lnTo>
                    <a:pt x="100" y="296"/>
                  </a:lnTo>
                  <a:lnTo>
                    <a:pt x="98" y="296"/>
                  </a:lnTo>
                  <a:lnTo>
                    <a:pt x="98" y="297"/>
                  </a:lnTo>
                  <a:lnTo>
                    <a:pt x="96" y="297"/>
                  </a:lnTo>
                  <a:lnTo>
                    <a:pt x="96" y="296"/>
                  </a:lnTo>
                  <a:lnTo>
                    <a:pt x="98" y="296"/>
                  </a:lnTo>
                  <a:lnTo>
                    <a:pt x="98" y="294"/>
                  </a:lnTo>
                  <a:lnTo>
                    <a:pt x="96" y="294"/>
                  </a:lnTo>
                  <a:lnTo>
                    <a:pt x="95" y="292"/>
                  </a:lnTo>
                  <a:lnTo>
                    <a:pt x="96" y="292"/>
                  </a:lnTo>
                  <a:lnTo>
                    <a:pt x="95" y="291"/>
                  </a:lnTo>
                  <a:lnTo>
                    <a:pt x="95" y="289"/>
                  </a:lnTo>
                  <a:lnTo>
                    <a:pt x="93" y="289"/>
                  </a:lnTo>
                  <a:lnTo>
                    <a:pt x="91" y="289"/>
                  </a:lnTo>
                  <a:lnTo>
                    <a:pt x="93" y="289"/>
                  </a:lnTo>
                  <a:lnTo>
                    <a:pt x="95" y="289"/>
                  </a:lnTo>
                  <a:lnTo>
                    <a:pt x="95" y="287"/>
                  </a:lnTo>
                  <a:lnTo>
                    <a:pt x="93" y="289"/>
                  </a:lnTo>
                  <a:lnTo>
                    <a:pt x="93" y="287"/>
                  </a:lnTo>
                  <a:lnTo>
                    <a:pt x="91" y="287"/>
                  </a:lnTo>
                  <a:lnTo>
                    <a:pt x="89" y="287"/>
                  </a:lnTo>
                  <a:lnTo>
                    <a:pt x="88" y="287"/>
                  </a:lnTo>
                  <a:lnTo>
                    <a:pt x="88" y="286"/>
                  </a:lnTo>
                  <a:lnTo>
                    <a:pt x="86" y="284"/>
                  </a:lnTo>
                  <a:lnTo>
                    <a:pt x="84" y="284"/>
                  </a:lnTo>
                  <a:lnTo>
                    <a:pt x="83" y="284"/>
                  </a:lnTo>
                  <a:lnTo>
                    <a:pt x="81" y="284"/>
                  </a:lnTo>
                  <a:lnTo>
                    <a:pt x="81" y="283"/>
                  </a:lnTo>
                  <a:lnTo>
                    <a:pt x="81" y="281"/>
                  </a:lnTo>
                  <a:lnTo>
                    <a:pt x="79" y="281"/>
                  </a:lnTo>
                  <a:lnTo>
                    <a:pt x="79" y="279"/>
                  </a:lnTo>
                  <a:lnTo>
                    <a:pt x="78" y="279"/>
                  </a:lnTo>
                  <a:lnTo>
                    <a:pt x="78" y="278"/>
                  </a:lnTo>
                  <a:lnTo>
                    <a:pt x="76" y="278"/>
                  </a:lnTo>
                  <a:lnTo>
                    <a:pt x="74" y="278"/>
                  </a:lnTo>
                  <a:lnTo>
                    <a:pt x="73" y="278"/>
                  </a:lnTo>
                  <a:lnTo>
                    <a:pt x="71" y="278"/>
                  </a:lnTo>
                  <a:lnTo>
                    <a:pt x="71" y="279"/>
                  </a:lnTo>
                  <a:lnTo>
                    <a:pt x="69" y="279"/>
                  </a:lnTo>
                  <a:lnTo>
                    <a:pt x="69" y="278"/>
                  </a:lnTo>
                  <a:lnTo>
                    <a:pt x="68" y="278"/>
                  </a:lnTo>
                  <a:lnTo>
                    <a:pt x="66" y="278"/>
                  </a:lnTo>
                  <a:lnTo>
                    <a:pt x="64" y="279"/>
                  </a:lnTo>
                  <a:lnTo>
                    <a:pt x="64" y="278"/>
                  </a:lnTo>
                  <a:lnTo>
                    <a:pt x="62" y="278"/>
                  </a:lnTo>
                  <a:lnTo>
                    <a:pt x="61" y="278"/>
                  </a:lnTo>
                  <a:lnTo>
                    <a:pt x="59" y="278"/>
                  </a:lnTo>
                  <a:lnTo>
                    <a:pt x="57" y="278"/>
                  </a:lnTo>
                  <a:lnTo>
                    <a:pt x="57" y="279"/>
                  </a:lnTo>
                  <a:lnTo>
                    <a:pt x="56" y="279"/>
                  </a:lnTo>
                  <a:lnTo>
                    <a:pt x="56" y="278"/>
                  </a:lnTo>
                  <a:lnTo>
                    <a:pt x="54" y="279"/>
                  </a:lnTo>
                  <a:lnTo>
                    <a:pt x="54" y="278"/>
                  </a:lnTo>
                  <a:lnTo>
                    <a:pt x="52" y="278"/>
                  </a:lnTo>
                  <a:lnTo>
                    <a:pt x="52" y="279"/>
                  </a:lnTo>
                  <a:lnTo>
                    <a:pt x="52" y="281"/>
                  </a:lnTo>
                  <a:lnTo>
                    <a:pt x="52" y="279"/>
                  </a:lnTo>
                  <a:lnTo>
                    <a:pt x="51" y="279"/>
                  </a:lnTo>
                  <a:lnTo>
                    <a:pt x="49" y="279"/>
                  </a:lnTo>
                  <a:lnTo>
                    <a:pt x="49" y="281"/>
                  </a:lnTo>
                  <a:lnTo>
                    <a:pt x="51" y="281"/>
                  </a:lnTo>
                  <a:lnTo>
                    <a:pt x="51" y="283"/>
                  </a:lnTo>
                  <a:lnTo>
                    <a:pt x="49" y="283"/>
                  </a:lnTo>
                  <a:lnTo>
                    <a:pt x="47" y="284"/>
                  </a:lnTo>
                  <a:lnTo>
                    <a:pt x="47" y="286"/>
                  </a:lnTo>
                  <a:lnTo>
                    <a:pt x="46" y="286"/>
                  </a:lnTo>
                  <a:lnTo>
                    <a:pt x="46" y="287"/>
                  </a:lnTo>
                  <a:lnTo>
                    <a:pt x="44" y="287"/>
                  </a:lnTo>
                  <a:lnTo>
                    <a:pt x="46" y="287"/>
                  </a:lnTo>
                  <a:lnTo>
                    <a:pt x="44" y="287"/>
                  </a:lnTo>
                  <a:lnTo>
                    <a:pt x="44" y="289"/>
                  </a:lnTo>
                  <a:lnTo>
                    <a:pt x="46" y="289"/>
                  </a:lnTo>
                  <a:lnTo>
                    <a:pt x="44" y="289"/>
                  </a:lnTo>
                  <a:lnTo>
                    <a:pt x="46" y="289"/>
                  </a:lnTo>
                  <a:lnTo>
                    <a:pt x="46" y="291"/>
                  </a:lnTo>
                  <a:lnTo>
                    <a:pt x="46" y="292"/>
                  </a:lnTo>
                  <a:lnTo>
                    <a:pt x="44" y="291"/>
                  </a:lnTo>
                  <a:lnTo>
                    <a:pt x="44" y="292"/>
                  </a:lnTo>
                  <a:lnTo>
                    <a:pt x="42" y="292"/>
                  </a:lnTo>
                  <a:lnTo>
                    <a:pt x="42" y="294"/>
                  </a:lnTo>
                  <a:lnTo>
                    <a:pt x="41" y="296"/>
                  </a:lnTo>
                  <a:lnTo>
                    <a:pt x="39" y="296"/>
                  </a:lnTo>
                  <a:lnTo>
                    <a:pt x="37" y="296"/>
                  </a:lnTo>
                  <a:lnTo>
                    <a:pt x="35" y="296"/>
                  </a:lnTo>
                  <a:lnTo>
                    <a:pt x="37" y="294"/>
                  </a:lnTo>
                  <a:lnTo>
                    <a:pt x="35" y="294"/>
                  </a:lnTo>
                  <a:lnTo>
                    <a:pt x="35" y="296"/>
                  </a:lnTo>
                  <a:lnTo>
                    <a:pt x="34" y="296"/>
                  </a:lnTo>
                  <a:lnTo>
                    <a:pt x="32" y="296"/>
                  </a:lnTo>
                  <a:lnTo>
                    <a:pt x="32" y="294"/>
                  </a:lnTo>
                  <a:lnTo>
                    <a:pt x="32" y="292"/>
                  </a:lnTo>
                  <a:lnTo>
                    <a:pt x="30" y="292"/>
                  </a:lnTo>
                  <a:lnTo>
                    <a:pt x="30" y="294"/>
                  </a:lnTo>
                  <a:lnTo>
                    <a:pt x="29" y="294"/>
                  </a:lnTo>
                  <a:lnTo>
                    <a:pt x="27" y="294"/>
                  </a:lnTo>
                  <a:lnTo>
                    <a:pt x="27" y="296"/>
                  </a:lnTo>
                  <a:lnTo>
                    <a:pt x="27" y="294"/>
                  </a:lnTo>
                  <a:lnTo>
                    <a:pt x="25" y="294"/>
                  </a:lnTo>
                  <a:lnTo>
                    <a:pt x="24" y="296"/>
                  </a:lnTo>
                  <a:lnTo>
                    <a:pt x="24" y="297"/>
                  </a:lnTo>
                  <a:lnTo>
                    <a:pt x="22" y="297"/>
                  </a:lnTo>
                  <a:lnTo>
                    <a:pt x="20" y="297"/>
                  </a:lnTo>
                  <a:lnTo>
                    <a:pt x="20" y="296"/>
                  </a:lnTo>
                  <a:lnTo>
                    <a:pt x="22" y="296"/>
                  </a:lnTo>
                  <a:lnTo>
                    <a:pt x="20" y="296"/>
                  </a:lnTo>
                  <a:lnTo>
                    <a:pt x="20" y="294"/>
                  </a:lnTo>
                  <a:lnTo>
                    <a:pt x="19" y="294"/>
                  </a:lnTo>
                  <a:lnTo>
                    <a:pt x="17" y="294"/>
                  </a:lnTo>
                  <a:lnTo>
                    <a:pt x="15" y="294"/>
                  </a:lnTo>
                  <a:lnTo>
                    <a:pt x="13" y="294"/>
                  </a:lnTo>
                  <a:lnTo>
                    <a:pt x="13" y="296"/>
                  </a:lnTo>
                  <a:lnTo>
                    <a:pt x="12" y="296"/>
                  </a:lnTo>
                  <a:lnTo>
                    <a:pt x="10" y="296"/>
                  </a:lnTo>
                  <a:lnTo>
                    <a:pt x="8" y="294"/>
                  </a:lnTo>
                  <a:lnTo>
                    <a:pt x="7" y="294"/>
                  </a:lnTo>
                  <a:lnTo>
                    <a:pt x="7" y="292"/>
                  </a:lnTo>
                  <a:lnTo>
                    <a:pt x="7" y="291"/>
                  </a:lnTo>
                  <a:lnTo>
                    <a:pt x="8" y="289"/>
                  </a:lnTo>
                  <a:lnTo>
                    <a:pt x="7" y="289"/>
                  </a:lnTo>
                  <a:lnTo>
                    <a:pt x="3" y="286"/>
                  </a:lnTo>
                  <a:lnTo>
                    <a:pt x="2" y="286"/>
                  </a:lnTo>
                  <a:lnTo>
                    <a:pt x="0" y="287"/>
                  </a:lnTo>
                  <a:lnTo>
                    <a:pt x="0" y="286"/>
                  </a:lnTo>
                  <a:lnTo>
                    <a:pt x="2" y="286"/>
                  </a:lnTo>
                  <a:lnTo>
                    <a:pt x="3" y="286"/>
                  </a:lnTo>
                  <a:lnTo>
                    <a:pt x="7" y="286"/>
                  </a:lnTo>
                  <a:lnTo>
                    <a:pt x="7" y="284"/>
                  </a:lnTo>
                  <a:lnTo>
                    <a:pt x="8" y="284"/>
                  </a:lnTo>
                  <a:lnTo>
                    <a:pt x="10" y="284"/>
                  </a:lnTo>
                  <a:lnTo>
                    <a:pt x="13" y="281"/>
                  </a:lnTo>
                  <a:lnTo>
                    <a:pt x="15" y="281"/>
                  </a:lnTo>
                  <a:lnTo>
                    <a:pt x="17" y="279"/>
                  </a:lnTo>
                  <a:lnTo>
                    <a:pt x="17" y="278"/>
                  </a:lnTo>
                  <a:lnTo>
                    <a:pt x="19" y="276"/>
                  </a:lnTo>
                  <a:lnTo>
                    <a:pt x="19" y="274"/>
                  </a:lnTo>
                  <a:lnTo>
                    <a:pt x="22" y="271"/>
                  </a:lnTo>
                  <a:lnTo>
                    <a:pt x="24" y="271"/>
                  </a:lnTo>
                  <a:lnTo>
                    <a:pt x="27" y="269"/>
                  </a:lnTo>
                  <a:lnTo>
                    <a:pt x="29" y="268"/>
                  </a:lnTo>
                  <a:lnTo>
                    <a:pt x="29" y="266"/>
                  </a:lnTo>
                  <a:lnTo>
                    <a:pt x="30" y="264"/>
                  </a:lnTo>
                  <a:lnTo>
                    <a:pt x="30" y="263"/>
                  </a:lnTo>
                  <a:lnTo>
                    <a:pt x="30" y="261"/>
                  </a:lnTo>
                  <a:lnTo>
                    <a:pt x="29" y="260"/>
                  </a:lnTo>
                  <a:lnTo>
                    <a:pt x="29" y="258"/>
                  </a:lnTo>
                  <a:lnTo>
                    <a:pt x="30" y="256"/>
                  </a:lnTo>
                  <a:lnTo>
                    <a:pt x="32" y="253"/>
                  </a:lnTo>
                  <a:lnTo>
                    <a:pt x="34" y="253"/>
                  </a:lnTo>
                  <a:lnTo>
                    <a:pt x="35" y="251"/>
                  </a:lnTo>
                  <a:lnTo>
                    <a:pt x="37" y="250"/>
                  </a:lnTo>
                  <a:lnTo>
                    <a:pt x="39" y="248"/>
                  </a:lnTo>
                  <a:lnTo>
                    <a:pt x="42" y="248"/>
                  </a:lnTo>
                  <a:lnTo>
                    <a:pt x="44" y="250"/>
                  </a:lnTo>
                  <a:lnTo>
                    <a:pt x="49" y="248"/>
                  </a:lnTo>
                  <a:lnTo>
                    <a:pt x="51" y="246"/>
                  </a:lnTo>
                  <a:lnTo>
                    <a:pt x="56" y="241"/>
                  </a:lnTo>
                  <a:lnTo>
                    <a:pt x="57" y="241"/>
                  </a:lnTo>
                  <a:lnTo>
                    <a:pt x="57" y="240"/>
                  </a:lnTo>
                  <a:lnTo>
                    <a:pt x="59" y="240"/>
                  </a:lnTo>
                  <a:lnTo>
                    <a:pt x="59" y="238"/>
                  </a:lnTo>
                  <a:lnTo>
                    <a:pt x="59" y="237"/>
                  </a:lnTo>
                  <a:lnTo>
                    <a:pt x="61" y="237"/>
                  </a:lnTo>
                  <a:lnTo>
                    <a:pt x="62" y="237"/>
                  </a:lnTo>
                  <a:lnTo>
                    <a:pt x="64" y="237"/>
                  </a:lnTo>
                  <a:lnTo>
                    <a:pt x="64" y="235"/>
                  </a:lnTo>
                  <a:lnTo>
                    <a:pt x="62" y="233"/>
                  </a:lnTo>
                  <a:lnTo>
                    <a:pt x="64" y="232"/>
                  </a:lnTo>
                  <a:lnTo>
                    <a:pt x="64" y="230"/>
                  </a:lnTo>
                  <a:lnTo>
                    <a:pt x="66" y="230"/>
                  </a:lnTo>
                  <a:lnTo>
                    <a:pt x="68" y="228"/>
                  </a:lnTo>
                  <a:lnTo>
                    <a:pt x="69" y="227"/>
                  </a:lnTo>
                  <a:lnTo>
                    <a:pt x="71" y="225"/>
                  </a:lnTo>
                  <a:lnTo>
                    <a:pt x="73" y="225"/>
                  </a:lnTo>
                  <a:lnTo>
                    <a:pt x="73" y="223"/>
                  </a:lnTo>
                  <a:lnTo>
                    <a:pt x="76" y="223"/>
                  </a:lnTo>
                  <a:lnTo>
                    <a:pt x="78" y="222"/>
                  </a:lnTo>
                  <a:lnTo>
                    <a:pt x="78" y="220"/>
                  </a:lnTo>
                  <a:lnTo>
                    <a:pt x="79" y="220"/>
                  </a:lnTo>
                  <a:lnTo>
                    <a:pt x="79" y="218"/>
                  </a:lnTo>
                  <a:lnTo>
                    <a:pt x="81" y="217"/>
                  </a:lnTo>
                  <a:lnTo>
                    <a:pt x="81" y="215"/>
                  </a:lnTo>
                  <a:lnTo>
                    <a:pt x="81" y="214"/>
                  </a:lnTo>
                  <a:lnTo>
                    <a:pt x="83" y="212"/>
                  </a:lnTo>
                  <a:lnTo>
                    <a:pt x="83" y="210"/>
                  </a:lnTo>
                  <a:lnTo>
                    <a:pt x="84" y="210"/>
                  </a:lnTo>
                  <a:lnTo>
                    <a:pt x="88" y="210"/>
                  </a:lnTo>
                  <a:lnTo>
                    <a:pt x="89" y="209"/>
                  </a:lnTo>
                  <a:lnTo>
                    <a:pt x="89" y="207"/>
                  </a:lnTo>
                  <a:lnTo>
                    <a:pt x="91" y="205"/>
                  </a:lnTo>
                  <a:lnTo>
                    <a:pt x="93" y="202"/>
                  </a:lnTo>
                  <a:lnTo>
                    <a:pt x="95" y="200"/>
                  </a:lnTo>
                  <a:lnTo>
                    <a:pt x="93" y="199"/>
                  </a:lnTo>
                  <a:lnTo>
                    <a:pt x="93" y="197"/>
                  </a:lnTo>
                  <a:lnTo>
                    <a:pt x="95" y="195"/>
                  </a:lnTo>
                  <a:lnTo>
                    <a:pt x="96" y="194"/>
                  </a:lnTo>
                  <a:lnTo>
                    <a:pt x="98" y="192"/>
                  </a:lnTo>
                  <a:lnTo>
                    <a:pt x="98" y="191"/>
                  </a:lnTo>
                  <a:lnTo>
                    <a:pt x="100" y="189"/>
                  </a:lnTo>
                  <a:lnTo>
                    <a:pt x="100" y="187"/>
                  </a:lnTo>
                  <a:lnTo>
                    <a:pt x="101" y="187"/>
                  </a:lnTo>
                  <a:lnTo>
                    <a:pt x="103" y="187"/>
                  </a:lnTo>
                  <a:lnTo>
                    <a:pt x="105" y="187"/>
                  </a:lnTo>
                  <a:lnTo>
                    <a:pt x="106" y="186"/>
                  </a:lnTo>
                  <a:lnTo>
                    <a:pt x="115" y="184"/>
                  </a:lnTo>
                  <a:lnTo>
                    <a:pt x="117" y="184"/>
                  </a:lnTo>
                  <a:lnTo>
                    <a:pt x="117" y="182"/>
                  </a:lnTo>
                  <a:lnTo>
                    <a:pt x="117" y="181"/>
                  </a:lnTo>
                  <a:lnTo>
                    <a:pt x="118" y="179"/>
                  </a:lnTo>
                  <a:lnTo>
                    <a:pt x="117" y="177"/>
                  </a:lnTo>
                  <a:lnTo>
                    <a:pt x="117" y="176"/>
                  </a:lnTo>
                  <a:lnTo>
                    <a:pt x="117" y="174"/>
                  </a:lnTo>
                  <a:lnTo>
                    <a:pt x="118" y="172"/>
                  </a:lnTo>
                  <a:lnTo>
                    <a:pt x="120" y="172"/>
                  </a:lnTo>
                  <a:lnTo>
                    <a:pt x="122" y="172"/>
                  </a:lnTo>
                  <a:lnTo>
                    <a:pt x="122" y="171"/>
                  </a:lnTo>
                  <a:lnTo>
                    <a:pt x="123" y="171"/>
                  </a:lnTo>
                  <a:lnTo>
                    <a:pt x="125" y="169"/>
                  </a:lnTo>
                  <a:lnTo>
                    <a:pt x="127" y="168"/>
                  </a:lnTo>
                  <a:lnTo>
                    <a:pt x="127" y="166"/>
                  </a:lnTo>
                  <a:lnTo>
                    <a:pt x="127" y="164"/>
                  </a:lnTo>
                  <a:lnTo>
                    <a:pt x="127" y="161"/>
                  </a:lnTo>
                  <a:lnTo>
                    <a:pt x="127" y="159"/>
                  </a:lnTo>
                  <a:lnTo>
                    <a:pt x="127" y="158"/>
                  </a:lnTo>
                  <a:lnTo>
                    <a:pt x="128" y="158"/>
                  </a:lnTo>
                  <a:lnTo>
                    <a:pt x="130" y="156"/>
                  </a:lnTo>
                  <a:lnTo>
                    <a:pt x="132" y="156"/>
                  </a:lnTo>
                  <a:lnTo>
                    <a:pt x="133" y="156"/>
                  </a:lnTo>
                  <a:lnTo>
                    <a:pt x="135" y="156"/>
                  </a:lnTo>
                  <a:lnTo>
                    <a:pt x="137" y="156"/>
                  </a:lnTo>
                  <a:lnTo>
                    <a:pt x="138" y="156"/>
                  </a:lnTo>
                  <a:lnTo>
                    <a:pt x="138" y="154"/>
                  </a:lnTo>
                  <a:lnTo>
                    <a:pt x="140" y="154"/>
                  </a:lnTo>
                  <a:lnTo>
                    <a:pt x="140" y="153"/>
                  </a:lnTo>
                  <a:lnTo>
                    <a:pt x="142" y="151"/>
                  </a:lnTo>
                  <a:lnTo>
                    <a:pt x="142" y="149"/>
                  </a:lnTo>
                  <a:lnTo>
                    <a:pt x="144" y="148"/>
                  </a:lnTo>
                  <a:lnTo>
                    <a:pt x="145" y="148"/>
                  </a:lnTo>
                  <a:lnTo>
                    <a:pt x="147" y="145"/>
                  </a:lnTo>
                  <a:lnTo>
                    <a:pt x="149" y="143"/>
                  </a:lnTo>
                  <a:lnTo>
                    <a:pt x="150" y="143"/>
                  </a:lnTo>
                  <a:lnTo>
                    <a:pt x="152" y="143"/>
                  </a:lnTo>
                  <a:lnTo>
                    <a:pt x="154" y="141"/>
                  </a:lnTo>
                  <a:lnTo>
                    <a:pt x="155" y="141"/>
                  </a:lnTo>
                  <a:lnTo>
                    <a:pt x="155" y="140"/>
                  </a:lnTo>
                  <a:lnTo>
                    <a:pt x="155" y="138"/>
                  </a:lnTo>
                  <a:lnTo>
                    <a:pt x="154" y="136"/>
                  </a:lnTo>
                  <a:lnTo>
                    <a:pt x="154" y="135"/>
                  </a:lnTo>
                  <a:lnTo>
                    <a:pt x="152" y="135"/>
                  </a:lnTo>
                  <a:lnTo>
                    <a:pt x="154" y="133"/>
                  </a:lnTo>
                  <a:lnTo>
                    <a:pt x="154" y="131"/>
                  </a:lnTo>
                  <a:lnTo>
                    <a:pt x="155" y="131"/>
                  </a:lnTo>
                  <a:lnTo>
                    <a:pt x="157" y="130"/>
                  </a:lnTo>
                  <a:lnTo>
                    <a:pt x="160" y="130"/>
                  </a:lnTo>
                  <a:lnTo>
                    <a:pt x="164" y="130"/>
                  </a:lnTo>
                  <a:lnTo>
                    <a:pt x="165" y="130"/>
                  </a:lnTo>
                  <a:lnTo>
                    <a:pt x="167" y="128"/>
                  </a:lnTo>
                  <a:lnTo>
                    <a:pt x="167" y="126"/>
                  </a:lnTo>
                  <a:lnTo>
                    <a:pt x="165" y="126"/>
                  </a:lnTo>
                  <a:lnTo>
                    <a:pt x="165" y="125"/>
                  </a:lnTo>
                  <a:lnTo>
                    <a:pt x="165" y="123"/>
                  </a:lnTo>
                  <a:lnTo>
                    <a:pt x="164" y="123"/>
                  </a:lnTo>
                  <a:lnTo>
                    <a:pt x="165" y="122"/>
                  </a:lnTo>
                  <a:lnTo>
                    <a:pt x="165" y="120"/>
                  </a:lnTo>
                  <a:lnTo>
                    <a:pt x="167" y="118"/>
                  </a:lnTo>
                  <a:lnTo>
                    <a:pt x="169" y="118"/>
                  </a:lnTo>
                  <a:lnTo>
                    <a:pt x="171" y="118"/>
                  </a:lnTo>
                  <a:lnTo>
                    <a:pt x="172" y="118"/>
                  </a:lnTo>
                  <a:lnTo>
                    <a:pt x="174" y="118"/>
                  </a:lnTo>
                  <a:lnTo>
                    <a:pt x="177" y="118"/>
                  </a:lnTo>
                  <a:lnTo>
                    <a:pt x="179" y="118"/>
                  </a:lnTo>
                  <a:lnTo>
                    <a:pt x="179" y="120"/>
                  </a:lnTo>
                  <a:lnTo>
                    <a:pt x="181" y="120"/>
                  </a:lnTo>
                  <a:lnTo>
                    <a:pt x="181" y="122"/>
                  </a:lnTo>
                  <a:lnTo>
                    <a:pt x="182" y="123"/>
                  </a:lnTo>
                  <a:lnTo>
                    <a:pt x="182" y="125"/>
                  </a:lnTo>
                  <a:lnTo>
                    <a:pt x="184" y="125"/>
                  </a:lnTo>
                  <a:lnTo>
                    <a:pt x="184" y="123"/>
                  </a:lnTo>
                  <a:lnTo>
                    <a:pt x="184" y="122"/>
                  </a:lnTo>
                  <a:lnTo>
                    <a:pt x="184" y="120"/>
                  </a:lnTo>
                  <a:lnTo>
                    <a:pt x="186" y="118"/>
                  </a:lnTo>
                  <a:lnTo>
                    <a:pt x="186" y="117"/>
                  </a:lnTo>
                  <a:lnTo>
                    <a:pt x="187" y="117"/>
                  </a:lnTo>
                  <a:lnTo>
                    <a:pt x="187" y="115"/>
                  </a:lnTo>
                  <a:lnTo>
                    <a:pt x="186" y="115"/>
                  </a:lnTo>
                  <a:lnTo>
                    <a:pt x="186" y="113"/>
                  </a:lnTo>
                  <a:lnTo>
                    <a:pt x="184" y="113"/>
                  </a:lnTo>
                  <a:lnTo>
                    <a:pt x="182" y="112"/>
                  </a:lnTo>
                  <a:lnTo>
                    <a:pt x="181" y="112"/>
                  </a:lnTo>
                  <a:lnTo>
                    <a:pt x="179" y="110"/>
                  </a:lnTo>
                  <a:lnTo>
                    <a:pt x="177" y="110"/>
                  </a:lnTo>
                  <a:lnTo>
                    <a:pt x="176" y="108"/>
                  </a:lnTo>
                  <a:lnTo>
                    <a:pt x="177" y="107"/>
                  </a:lnTo>
                  <a:lnTo>
                    <a:pt x="179" y="107"/>
                  </a:lnTo>
                  <a:lnTo>
                    <a:pt x="181" y="105"/>
                  </a:lnTo>
                  <a:lnTo>
                    <a:pt x="182" y="105"/>
                  </a:lnTo>
                  <a:lnTo>
                    <a:pt x="184" y="105"/>
                  </a:lnTo>
                  <a:lnTo>
                    <a:pt x="186" y="103"/>
                  </a:lnTo>
                  <a:lnTo>
                    <a:pt x="187" y="103"/>
                  </a:lnTo>
                  <a:lnTo>
                    <a:pt x="187" y="102"/>
                  </a:lnTo>
                  <a:lnTo>
                    <a:pt x="189" y="102"/>
                  </a:lnTo>
                  <a:lnTo>
                    <a:pt x="191" y="100"/>
                  </a:lnTo>
                  <a:lnTo>
                    <a:pt x="191" y="99"/>
                  </a:lnTo>
                  <a:lnTo>
                    <a:pt x="191" y="97"/>
                  </a:lnTo>
                  <a:lnTo>
                    <a:pt x="193" y="95"/>
                  </a:lnTo>
                  <a:lnTo>
                    <a:pt x="194" y="95"/>
                  </a:lnTo>
                  <a:lnTo>
                    <a:pt x="194" y="97"/>
                  </a:lnTo>
                  <a:lnTo>
                    <a:pt x="194" y="99"/>
                  </a:lnTo>
                  <a:lnTo>
                    <a:pt x="196" y="99"/>
                  </a:lnTo>
                  <a:lnTo>
                    <a:pt x="196" y="100"/>
                  </a:lnTo>
                  <a:lnTo>
                    <a:pt x="198" y="100"/>
                  </a:lnTo>
                  <a:lnTo>
                    <a:pt x="198" y="99"/>
                  </a:lnTo>
                  <a:lnTo>
                    <a:pt x="198" y="97"/>
                  </a:lnTo>
                  <a:lnTo>
                    <a:pt x="199" y="97"/>
                  </a:lnTo>
                  <a:lnTo>
                    <a:pt x="199" y="95"/>
                  </a:lnTo>
                  <a:lnTo>
                    <a:pt x="201" y="95"/>
                  </a:lnTo>
                  <a:lnTo>
                    <a:pt x="203" y="94"/>
                  </a:lnTo>
                  <a:lnTo>
                    <a:pt x="203" y="92"/>
                  </a:lnTo>
                  <a:lnTo>
                    <a:pt x="204" y="92"/>
                  </a:lnTo>
                  <a:lnTo>
                    <a:pt x="206" y="92"/>
                  </a:lnTo>
                  <a:lnTo>
                    <a:pt x="206" y="94"/>
                  </a:lnTo>
                  <a:lnTo>
                    <a:pt x="208" y="94"/>
                  </a:lnTo>
                  <a:lnTo>
                    <a:pt x="209" y="92"/>
                  </a:lnTo>
                  <a:lnTo>
                    <a:pt x="209" y="90"/>
                  </a:lnTo>
                  <a:lnTo>
                    <a:pt x="211" y="90"/>
                  </a:lnTo>
                  <a:lnTo>
                    <a:pt x="213" y="89"/>
                  </a:lnTo>
                  <a:lnTo>
                    <a:pt x="214" y="89"/>
                  </a:lnTo>
                  <a:lnTo>
                    <a:pt x="214" y="87"/>
                  </a:lnTo>
                  <a:lnTo>
                    <a:pt x="214" y="85"/>
                  </a:lnTo>
                  <a:lnTo>
                    <a:pt x="214" y="84"/>
                  </a:lnTo>
                  <a:lnTo>
                    <a:pt x="213" y="84"/>
                  </a:lnTo>
                  <a:lnTo>
                    <a:pt x="214" y="84"/>
                  </a:lnTo>
                  <a:lnTo>
                    <a:pt x="214" y="82"/>
                  </a:lnTo>
                  <a:lnTo>
                    <a:pt x="218" y="82"/>
                  </a:lnTo>
                  <a:lnTo>
                    <a:pt x="218" y="81"/>
                  </a:lnTo>
                  <a:lnTo>
                    <a:pt x="220" y="79"/>
                  </a:lnTo>
                  <a:lnTo>
                    <a:pt x="220" y="77"/>
                  </a:lnTo>
                  <a:lnTo>
                    <a:pt x="221" y="77"/>
                  </a:lnTo>
                  <a:lnTo>
                    <a:pt x="223" y="79"/>
                  </a:lnTo>
                  <a:lnTo>
                    <a:pt x="225" y="79"/>
                  </a:lnTo>
                  <a:lnTo>
                    <a:pt x="225" y="77"/>
                  </a:lnTo>
                  <a:lnTo>
                    <a:pt x="226" y="77"/>
                  </a:lnTo>
                  <a:lnTo>
                    <a:pt x="226" y="76"/>
                  </a:lnTo>
                  <a:lnTo>
                    <a:pt x="228" y="74"/>
                  </a:lnTo>
                  <a:lnTo>
                    <a:pt x="230" y="72"/>
                  </a:lnTo>
                  <a:lnTo>
                    <a:pt x="231" y="72"/>
                  </a:lnTo>
                  <a:lnTo>
                    <a:pt x="231" y="71"/>
                  </a:lnTo>
                  <a:lnTo>
                    <a:pt x="233" y="72"/>
                  </a:lnTo>
                  <a:lnTo>
                    <a:pt x="235" y="72"/>
                  </a:lnTo>
                  <a:lnTo>
                    <a:pt x="235" y="74"/>
                  </a:lnTo>
                  <a:lnTo>
                    <a:pt x="236" y="74"/>
                  </a:lnTo>
                  <a:lnTo>
                    <a:pt x="236" y="76"/>
                  </a:lnTo>
                  <a:lnTo>
                    <a:pt x="238" y="76"/>
                  </a:lnTo>
                  <a:lnTo>
                    <a:pt x="238" y="74"/>
                  </a:lnTo>
                  <a:lnTo>
                    <a:pt x="238" y="72"/>
                  </a:lnTo>
                  <a:lnTo>
                    <a:pt x="238" y="71"/>
                  </a:lnTo>
                  <a:lnTo>
                    <a:pt x="240" y="71"/>
                  </a:lnTo>
                  <a:lnTo>
                    <a:pt x="241" y="71"/>
                  </a:lnTo>
                  <a:lnTo>
                    <a:pt x="243" y="71"/>
                  </a:lnTo>
                  <a:lnTo>
                    <a:pt x="245" y="71"/>
                  </a:lnTo>
                  <a:lnTo>
                    <a:pt x="247" y="71"/>
                  </a:lnTo>
                  <a:lnTo>
                    <a:pt x="247" y="72"/>
                  </a:lnTo>
                  <a:lnTo>
                    <a:pt x="247" y="71"/>
                  </a:lnTo>
                  <a:lnTo>
                    <a:pt x="248" y="71"/>
                  </a:lnTo>
                  <a:lnTo>
                    <a:pt x="248" y="69"/>
                  </a:lnTo>
                  <a:lnTo>
                    <a:pt x="247" y="69"/>
                  </a:lnTo>
                  <a:lnTo>
                    <a:pt x="245" y="67"/>
                  </a:lnTo>
                  <a:lnTo>
                    <a:pt x="243" y="66"/>
                  </a:lnTo>
                  <a:lnTo>
                    <a:pt x="241" y="66"/>
                  </a:lnTo>
                  <a:lnTo>
                    <a:pt x="243" y="64"/>
                  </a:lnTo>
                  <a:lnTo>
                    <a:pt x="245" y="64"/>
                  </a:lnTo>
                  <a:lnTo>
                    <a:pt x="247" y="64"/>
                  </a:lnTo>
                  <a:lnTo>
                    <a:pt x="247" y="66"/>
                  </a:lnTo>
                  <a:lnTo>
                    <a:pt x="248" y="66"/>
                  </a:lnTo>
                  <a:lnTo>
                    <a:pt x="250" y="66"/>
                  </a:lnTo>
                  <a:lnTo>
                    <a:pt x="250" y="64"/>
                  </a:lnTo>
                  <a:lnTo>
                    <a:pt x="252" y="64"/>
                  </a:lnTo>
                  <a:lnTo>
                    <a:pt x="253" y="64"/>
                  </a:lnTo>
                  <a:lnTo>
                    <a:pt x="255" y="64"/>
                  </a:lnTo>
                  <a:lnTo>
                    <a:pt x="257" y="64"/>
                  </a:lnTo>
                  <a:lnTo>
                    <a:pt x="257" y="62"/>
                  </a:lnTo>
                  <a:lnTo>
                    <a:pt x="257" y="61"/>
                  </a:lnTo>
                  <a:lnTo>
                    <a:pt x="258" y="59"/>
                  </a:lnTo>
                  <a:lnTo>
                    <a:pt x="260" y="59"/>
                  </a:lnTo>
                  <a:lnTo>
                    <a:pt x="260" y="58"/>
                  </a:lnTo>
                  <a:lnTo>
                    <a:pt x="260" y="56"/>
                  </a:lnTo>
                  <a:lnTo>
                    <a:pt x="258" y="53"/>
                  </a:lnTo>
                  <a:lnTo>
                    <a:pt x="258" y="51"/>
                  </a:lnTo>
                  <a:lnTo>
                    <a:pt x="260" y="51"/>
                  </a:lnTo>
                  <a:lnTo>
                    <a:pt x="262" y="49"/>
                  </a:lnTo>
                  <a:lnTo>
                    <a:pt x="263" y="51"/>
                  </a:lnTo>
                  <a:lnTo>
                    <a:pt x="265" y="49"/>
                  </a:lnTo>
                  <a:lnTo>
                    <a:pt x="265" y="48"/>
                  </a:lnTo>
                  <a:lnTo>
                    <a:pt x="265" y="46"/>
                  </a:lnTo>
                  <a:lnTo>
                    <a:pt x="267" y="44"/>
                  </a:lnTo>
                  <a:lnTo>
                    <a:pt x="267" y="43"/>
                  </a:lnTo>
                  <a:lnTo>
                    <a:pt x="269" y="41"/>
                  </a:lnTo>
                  <a:lnTo>
                    <a:pt x="270" y="43"/>
                  </a:lnTo>
                  <a:lnTo>
                    <a:pt x="270" y="44"/>
                  </a:lnTo>
                  <a:lnTo>
                    <a:pt x="270" y="46"/>
                  </a:lnTo>
                  <a:lnTo>
                    <a:pt x="272" y="46"/>
                  </a:lnTo>
                  <a:lnTo>
                    <a:pt x="274" y="46"/>
                  </a:lnTo>
                  <a:lnTo>
                    <a:pt x="274" y="44"/>
                  </a:lnTo>
                  <a:lnTo>
                    <a:pt x="275" y="44"/>
                  </a:lnTo>
                  <a:lnTo>
                    <a:pt x="277" y="44"/>
                  </a:lnTo>
                  <a:lnTo>
                    <a:pt x="279" y="44"/>
                  </a:lnTo>
                  <a:lnTo>
                    <a:pt x="280" y="46"/>
                  </a:lnTo>
                  <a:lnTo>
                    <a:pt x="280" y="44"/>
                  </a:lnTo>
                  <a:lnTo>
                    <a:pt x="282" y="44"/>
                  </a:lnTo>
                  <a:lnTo>
                    <a:pt x="280" y="43"/>
                  </a:lnTo>
                  <a:lnTo>
                    <a:pt x="280" y="41"/>
                  </a:lnTo>
                  <a:lnTo>
                    <a:pt x="280" y="39"/>
                  </a:lnTo>
                  <a:lnTo>
                    <a:pt x="282" y="39"/>
                  </a:lnTo>
                  <a:lnTo>
                    <a:pt x="284" y="39"/>
                  </a:lnTo>
                  <a:lnTo>
                    <a:pt x="284" y="41"/>
                  </a:lnTo>
                  <a:lnTo>
                    <a:pt x="284" y="43"/>
                  </a:lnTo>
                  <a:lnTo>
                    <a:pt x="285" y="43"/>
                  </a:lnTo>
                  <a:lnTo>
                    <a:pt x="287" y="41"/>
                  </a:lnTo>
                  <a:lnTo>
                    <a:pt x="287" y="39"/>
                  </a:lnTo>
                  <a:lnTo>
                    <a:pt x="289" y="38"/>
                  </a:lnTo>
                  <a:lnTo>
                    <a:pt x="289" y="36"/>
                  </a:lnTo>
                  <a:lnTo>
                    <a:pt x="289" y="35"/>
                  </a:lnTo>
                  <a:lnTo>
                    <a:pt x="290" y="35"/>
                  </a:lnTo>
                  <a:lnTo>
                    <a:pt x="292" y="35"/>
                  </a:lnTo>
                  <a:lnTo>
                    <a:pt x="292" y="36"/>
                  </a:lnTo>
                  <a:lnTo>
                    <a:pt x="294" y="36"/>
                  </a:lnTo>
                  <a:lnTo>
                    <a:pt x="294" y="39"/>
                  </a:lnTo>
                  <a:lnTo>
                    <a:pt x="296" y="39"/>
                  </a:lnTo>
                  <a:lnTo>
                    <a:pt x="296" y="38"/>
                  </a:lnTo>
                  <a:lnTo>
                    <a:pt x="297" y="38"/>
                  </a:lnTo>
                  <a:lnTo>
                    <a:pt x="297" y="36"/>
                  </a:lnTo>
                  <a:lnTo>
                    <a:pt x="299" y="36"/>
                  </a:lnTo>
                  <a:lnTo>
                    <a:pt x="301" y="36"/>
                  </a:lnTo>
                  <a:lnTo>
                    <a:pt x="302" y="36"/>
                  </a:lnTo>
                  <a:lnTo>
                    <a:pt x="302" y="35"/>
                  </a:lnTo>
                  <a:lnTo>
                    <a:pt x="301" y="35"/>
                  </a:lnTo>
                  <a:lnTo>
                    <a:pt x="301" y="33"/>
                  </a:lnTo>
                  <a:lnTo>
                    <a:pt x="301" y="31"/>
                  </a:lnTo>
                  <a:lnTo>
                    <a:pt x="302" y="31"/>
                  </a:lnTo>
                  <a:lnTo>
                    <a:pt x="304" y="31"/>
                  </a:lnTo>
                  <a:lnTo>
                    <a:pt x="306" y="30"/>
                  </a:lnTo>
                  <a:lnTo>
                    <a:pt x="307" y="30"/>
                  </a:lnTo>
                  <a:lnTo>
                    <a:pt x="307" y="31"/>
                  </a:lnTo>
                  <a:lnTo>
                    <a:pt x="309" y="33"/>
                  </a:lnTo>
                  <a:lnTo>
                    <a:pt x="311" y="35"/>
                  </a:lnTo>
                  <a:lnTo>
                    <a:pt x="311" y="36"/>
                  </a:lnTo>
                  <a:lnTo>
                    <a:pt x="312" y="36"/>
                  </a:lnTo>
                  <a:lnTo>
                    <a:pt x="312" y="35"/>
                  </a:lnTo>
                  <a:lnTo>
                    <a:pt x="314" y="35"/>
                  </a:lnTo>
                  <a:lnTo>
                    <a:pt x="314" y="33"/>
                  </a:lnTo>
                  <a:lnTo>
                    <a:pt x="312" y="33"/>
                  </a:lnTo>
                  <a:lnTo>
                    <a:pt x="312" y="31"/>
                  </a:lnTo>
                  <a:lnTo>
                    <a:pt x="312" y="30"/>
                  </a:lnTo>
                  <a:lnTo>
                    <a:pt x="314" y="30"/>
                  </a:lnTo>
                  <a:lnTo>
                    <a:pt x="316" y="31"/>
                  </a:lnTo>
                  <a:lnTo>
                    <a:pt x="316" y="33"/>
                  </a:lnTo>
                  <a:lnTo>
                    <a:pt x="317" y="33"/>
                  </a:lnTo>
                  <a:lnTo>
                    <a:pt x="317" y="35"/>
                  </a:lnTo>
                  <a:lnTo>
                    <a:pt x="319" y="33"/>
                  </a:lnTo>
                  <a:lnTo>
                    <a:pt x="319" y="31"/>
                  </a:lnTo>
                  <a:lnTo>
                    <a:pt x="319" y="30"/>
                  </a:lnTo>
                  <a:lnTo>
                    <a:pt x="321" y="30"/>
                  </a:lnTo>
                  <a:lnTo>
                    <a:pt x="321" y="28"/>
                  </a:lnTo>
                  <a:lnTo>
                    <a:pt x="323" y="30"/>
                  </a:lnTo>
                  <a:lnTo>
                    <a:pt x="323" y="28"/>
                  </a:lnTo>
                  <a:lnTo>
                    <a:pt x="324" y="28"/>
                  </a:lnTo>
                  <a:lnTo>
                    <a:pt x="324" y="26"/>
                  </a:lnTo>
                  <a:lnTo>
                    <a:pt x="324" y="25"/>
                  </a:lnTo>
                  <a:lnTo>
                    <a:pt x="326" y="23"/>
                  </a:lnTo>
                  <a:lnTo>
                    <a:pt x="328" y="21"/>
                  </a:lnTo>
                  <a:lnTo>
                    <a:pt x="328" y="20"/>
                  </a:lnTo>
                  <a:lnTo>
                    <a:pt x="326" y="20"/>
                  </a:lnTo>
                  <a:lnTo>
                    <a:pt x="328" y="18"/>
                  </a:lnTo>
                  <a:lnTo>
                    <a:pt x="328" y="16"/>
                  </a:lnTo>
                  <a:lnTo>
                    <a:pt x="329" y="16"/>
                  </a:lnTo>
                  <a:lnTo>
                    <a:pt x="331" y="16"/>
                  </a:lnTo>
                  <a:lnTo>
                    <a:pt x="331" y="18"/>
                  </a:lnTo>
                  <a:lnTo>
                    <a:pt x="329" y="18"/>
                  </a:lnTo>
                  <a:lnTo>
                    <a:pt x="329" y="20"/>
                  </a:lnTo>
                  <a:lnTo>
                    <a:pt x="331" y="20"/>
                  </a:lnTo>
                  <a:lnTo>
                    <a:pt x="333" y="20"/>
                  </a:lnTo>
                  <a:lnTo>
                    <a:pt x="334" y="20"/>
                  </a:lnTo>
                  <a:lnTo>
                    <a:pt x="336" y="20"/>
                  </a:lnTo>
                  <a:lnTo>
                    <a:pt x="338" y="20"/>
                  </a:lnTo>
                  <a:lnTo>
                    <a:pt x="339" y="18"/>
                  </a:lnTo>
                  <a:lnTo>
                    <a:pt x="339" y="16"/>
                  </a:lnTo>
                  <a:lnTo>
                    <a:pt x="341" y="16"/>
                  </a:lnTo>
                  <a:lnTo>
                    <a:pt x="343" y="16"/>
                  </a:lnTo>
                  <a:lnTo>
                    <a:pt x="343" y="15"/>
                  </a:lnTo>
                  <a:lnTo>
                    <a:pt x="343" y="13"/>
                  </a:lnTo>
                  <a:lnTo>
                    <a:pt x="343" y="12"/>
                  </a:lnTo>
                  <a:lnTo>
                    <a:pt x="345" y="10"/>
                  </a:lnTo>
                  <a:lnTo>
                    <a:pt x="346" y="10"/>
                  </a:lnTo>
                  <a:lnTo>
                    <a:pt x="348" y="12"/>
                  </a:lnTo>
                  <a:lnTo>
                    <a:pt x="348" y="10"/>
                  </a:lnTo>
                  <a:lnTo>
                    <a:pt x="350" y="10"/>
                  </a:lnTo>
                  <a:lnTo>
                    <a:pt x="350" y="8"/>
                  </a:lnTo>
                  <a:lnTo>
                    <a:pt x="348" y="8"/>
                  </a:lnTo>
                  <a:lnTo>
                    <a:pt x="350" y="7"/>
                  </a:lnTo>
                  <a:lnTo>
                    <a:pt x="351" y="7"/>
                  </a:lnTo>
                  <a:lnTo>
                    <a:pt x="353" y="8"/>
                  </a:lnTo>
                  <a:lnTo>
                    <a:pt x="355" y="8"/>
                  </a:lnTo>
                  <a:lnTo>
                    <a:pt x="356" y="7"/>
                  </a:lnTo>
                  <a:lnTo>
                    <a:pt x="356" y="5"/>
                  </a:lnTo>
                  <a:lnTo>
                    <a:pt x="358" y="3"/>
                  </a:lnTo>
                  <a:lnTo>
                    <a:pt x="358" y="5"/>
                  </a:lnTo>
                  <a:lnTo>
                    <a:pt x="360" y="7"/>
                  </a:lnTo>
                  <a:lnTo>
                    <a:pt x="360" y="8"/>
                  </a:lnTo>
                  <a:lnTo>
                    <a:pt x="361" y="8"/>
                  </a:lnTo>
                  <a:lnTo>
                    <a:pt x="363" y="8"/>
                  </a:lnTo>
                  <a:lnTo>
                    <a:pt x="366" y="7"/>
                  </a:lnTo>
                  <a:lnTo>
                    <a:pt x="368" y="7"/>
                  </a:lnTo>
                  <a:lnTo>
                    <a:pt x="368" y="10"/>
                  </a:lnTo>
                  <a:lnTo>
                    <a:pt x="370" y="10"/>
                  </a:lnTo>
                  <a:lnTo>
                    <a:pt x="372" y="10"/>
                  </a:lnTo>
                  <a:lnTo>
                    <a:pt x="372" y="8"/>
                  </a:lnTo>
                  <a:lnTo>
                    <a:pt x="373" y="8"/>
                  </a:lnTo>
                  <a:lnTo>
                    <a:pt x="375" y="8"/>
                  </a:lnTo>
                  <a:lnTo>
                    <a:pt x="375" y="7"/>
                  </a:lnTo>
                  <a:lnTo>
                    <a:pt x="377" y="8"/>
                  </a:lnTo>
                  <a:lnTo>
                    <a:pt x="378" y="8"/>
                  </a:lnTo>
                  <a:lnTo>
                    <a:pt x="378" y="10"/>
                  </a:lnTo>
                  <a:lnTo>
                    <a:pt x="378" y="12"/>
                  </a:lnTo>
                  <a:lnTo>
                    <a:pt x="378" y="13"/>
                  </a:lnTo>
                  <a:lnTo>
                    <a:pt x="380" y="13"/>
                  </a:lnTo>
                  <a:lnTo>
                    <a:pt x="380" y="12"/>
                  </a:lnTo>
                  <a:lnTo>
                    <a:pt x="382" y="10"/>
                  </a:lnTo>
                  <a:lnTo>
                    <a:pt x="383" y="10"/>
                  </a:lnTo>
                  <a:lnTo>
                    <a:pt x="385" y="10"/>
                  </a:lnTo>
                  <a:lnTo>
                    <a:pt x="385" y="8"/>
                  </a:lnTo>
                  <a:lnTo>
                    <a:pt x="387" y="8"/>
                  </a:lnTo>
                  <a:lnTo>
                    <a:pt x="388" y="8"/>
                  </a:lnTo>
                  <a:lnTo>
                    <a:pt x="390" y="10"/>
                  </a:lnTo>
                  <a:lnTo>
                    <a:pt x="390" y="12"/>
                  </a:lnTo>
                  <a:lnTo>
                    <a:pt x="392" y="12"/>
                  </a:lnTo>
                  <a:lnTo>
                    <a:pt x="393" y="12"/>
                  </a:lnTo>
                  <a:lnTo>
                    <a:pt x="393" y="10"/>
                  </a:lnTo>
                  <a:lnTo>
                    <a:pt x="393" y="8"/>
                  </a:lnTo>
                  <a:lnTo>
                    <a:pt x="392" y="8"/>
                  </a:lnTo>
                  <a:lnTo>
                    <a:pt x="392" y="7"/>
                  </a:lnTo>
                  <a:lnTo>
                    <a:pt x="392" y="5"/>
                  </a:lnTo>
                  <a:lnTo>
                    <a:pt x="393" y="5"/>
                  </a:lnTo>
                  <a:lnTo>
                    <a:pt x="395" y="5"/>
                  </a:lnTo>
                  <a:lnTo>
                    <a:pt x="395" y="7"/>
                  </a:lnTo>
                  <a:lnTo>
                    <a:pt x="397" y="7"/>
                  </a:lnTo>
                  <a:lnTo>
                    <a:pt x="399" y="7"/>
                  </a:lnTo>
                  <a:lnTo>
                    <a:pt x="400" y="5"/>
                  </a:lnTo>
                  <a:lnTo>
                    <a:pt x="402" y="5"/>
                  </a:lnTo>
                  <a:lnTo>
                    <a:pt x="402" y="2"/>
                  </a:lnTo>
                  <a:lnTo>
                    <a:pt x="404" y="2"/>
                  </a:lnTo>
                  <a:lnTo>
                    <a:pt x="404" y="0"/>
                  </a:lnTo>
                  <a:lnTo>
                    <a:pt x="405" y="0"/>
                  </a:lnTo>
                  <a:lnTo>
                    <a:pt x="405" y="2"/>
                  </a:lnTo>
                  <a:lnTo>
                    <a:pt x="405" y="3"/>
                  </a:lnTo>
                  <a:lnTo>
                    <a:pt x="407" y="3"/>
                  </a:lnTo>
                  <a:lnTo>
                    <a:pt x="409" y="3"/>
                  </a:lnTo>
                  <a:lnTo>
                    <a:pt x="410" y="3"/>
                  </a:lnTo>
                  <a:lnTo>
                    <a:pt x="412" y="5"/>
                  </a:lnTo>
                  <a:lnTo>
                    <a:pt x="412" y="7"/>
                  </a:lnTo>
                  <a:lnTo>
                    <a:pt x="410" y="8"/>
                  </a:lnTo>
                  <a:lnTo>
                    <a:pt x="409" y="10"/>
                  </a:lnTo>
                  <a:lnTo>
                    <a:pt x="409" y="12"/>
                  </a:lnTo>
                  <a:lnTo>
                    <a:pt x="410" y="13"/>
                  </a:lnTo>
                  <a:lnTo>
                    <a:pt x="412" y="12"/>
                  </a:lnTo>
                  <a:lnTo>
                    <a:pt x="412" y="10"/>
                  </a:lnTo>
                  <a:lnTo>
                    <a:pt x="414" y="10"/>
                  </a:lnTo>
                  <a:lnTo>
                    <a:pt x="415" y="10"/>
                  </a:lnTo>
                  <a:lnTo>
                    <a:pt x="415" y="8"/>
                  </a:lnTo>
                  <a:lnTo>
                    <a:pt x="417" y="8"/>
                  </a:lnTo>
                  <a:lnTo>
                    <a:pt x="419" y="8"/>
                  </a:lnTo>
                  <a:lnTo>
                    <a:pt x="421" y="10"/>
                  </a:lnTo>
                  <a:lnTo>
                    <a:pt x="422" y="10"/>
                  </a:lnTo>
                  <a:lnTo>
                    <a:pt x="424" y="8"/>
                  </a:lnTo>
                  <a:lnTo>
                    <a:pt x="424" y="7"/>
                  </a:lnTo>
                  <a:lnTo>
                    <a:pt x="424" y="5"/>
                  </a:lnTo>
                  <a:lnTo>
                    <a:pt x="426" y="5"/>
                  </a:lnTo>
                  <a:lnTo>
                    <a:pt x="426" y="7"/>
                  </a:lnTo>
                  <a:lnTo>
                    <a:pt x="426" y="8"/>
                  </a:lnTo>
                  <a:lnTo>
                    <a:pt x="427" y="8"/>
                  </a:lnTo>
                  <a:lnTo>
                    <a:pt x="429" y="8"/>
                  </a:lnTo>
                  <a:lnTo>
                    <a:pt x="432" y="8"/>
                  </a:lnTo>
                  <a:lnTo>
                    <a:pt x="432" y="7"/>
                  </a:lnTo>
                  <a:lnTo>
                    <a:pt x="434" y="5"/>
                  </a:lnTo>
                  <a:lnTo>
                    <a:pt x="432" y="5"/>
                  </a:lnTo>
                  <a:lnTo>
                    <a:pt x="432" y="3"/>
                  </a:lnTo>
                  <a:lnTo>
                    <a:pt x="432" y="2"/>
                  </a:lnTo>
                  <a:lnTo>
                    <a:pt x="434" y="0"/>
                  </a:lnTo>
                  <a:lnTo>
                    <a:pt x="436" y="0"/>
                  </a:lnTo>
                  <a:lnTo>
                    <a:pt x="437" y="0"/>
                  </a:lnTo>
                  <a:lnTo>
                    <a:pt x="437" y="2"/>
                  </a:lnTo>
                  <a:lnTo>
                    <a:pt x="437" y="3"/>
                  </a:lnTo>
                  <a:lnTo>
                    <a:pt x="436" y="3"/>
                  </a:lnTo>
                  <a:lnTo>
                    <a:pt x="436" y="5"/>
                  </a:lnTo>
                  <a:lnTo>
                    <a:pt x="436" y="7"/>
                  </a:lnTo>
                  <a:lnTo>
                    <a:pt x="437" y="7"/>
                  </a:lnTo>
                  <a:lnTo>
                    <a:pt x="439" y="5"/>
                  </a:lnTo>
                  <a:lnTo>
                    <a:pt x="441" y="5"/>
                  </a:lnTo>
                  <a:lnTo>
                    <a:pt x="441" y="7"/>
                  </a:lnTo>
                  <a:lnTo>
                    <a:pt x="441" y="8"/>
                  </a:lnTo>
                  <a:lnTo>
                    <a:pt x="439" y="10"/>
                  </a:lnTo>
                  <a:lnTo>
                    <a:pt x="439" y="12"/>
                  </a:lnTo>
                  <a:lnTo>
                    <a:pt x="441" y="13"/>
                  </a:lnTo>
                  <a:lnTo>
                    <a:pt x="442" y="13"/>
                  </a:lnTo>
                  <a:lnTo>
                    <a:pt x="442" y="12"/>
                  </a:lnTo>
                  <a:lnTo>
                    <a:pt x="442" y="10"/>
                  </a:lnTo>
                  <a:lnTo>
                    <a:pt x="442" y="8"/>
                  </a:lnTo>
                  <a:lnTo>
                    <a:pt x="444" y="8"/>
                  </a:lnTo>
                  <a:lnTo>
                    <a:pt x="444" y="7"/>
                  </a:lnTo>
                  <a:lnTo>
                    <a:pt x="444" y="8"/>
                  </a:lnTo>
                  <a:lnTo>
                    <a:pt x="446" y="8"/>
                  </a:lnTo>
                  <a:lnTo>
                    <a:pt x="446" y="12"/>
                  </a:lnTo>
                  <a:lnTo>
                    <a:pt x="448" y="12"/>
                  </a:lnTo>
                  <a:lnTo>
                    <a:pt x="449" y="12"/>
                  </a:lnTo>
                  <a:lnTo>
                    <a:pt x="449" y="10"/>
                  </a:lnTo>
                  <a:lnTo>
                    <a:pt x="451" y="10"/>
                  </a:lnTo>
                  <a:lnTo>
                    <a:pt x="453" y="8"/>
                  </a:lnTo>
                  <a:lnTo>
                    <a:pt x="454" y="8"/>
                  </a:lnTo>
                  <a:lnTo>
                    <a:pt x="454" y="10"/>
                  </a:lnTo>
                  <a:lnTo>
                    <a:pt x="454" y="12"/>
                  </a:lnTo>
                  <a:lnTo>
                    <a:pt x="456" y="12"/>
                  </a:lnTo>
                  <a:lnTo>
                    <a:pt x="458" y="12"/>
                  </a:lnTo>
                  <a:lnTo>
                    <a:pt x="459" y="12"/>
                  </a:lnTo>
                  <a:lnTo>
                    <a:pt x="461" y="12"/>
                  </a:lnTo>
                  <a:lnTo>
                    <a:pt x="463" y="12"/>
                  </a:lnTo>
                  <a:lnTo>
                    <a:pt x="463" y="13"/>
                  </a:lnTo>
                  <a:lnTo>
                    <a:pt x="463" y="15"/>
                  </a:lnTo>
                  <a:lnTo>
                    <a:pt x="463" y="16"/>
                  </a:lnTo>
                  <a:lnTo>
                    <a:pt x="464" y="16"/>
                  </a:lnTo>
                  <a:lnTo>
                    <a:pt x="464" y="15"/>
                  </a:lnTo>
                  <a:lnTo>
                    <a:pt x="466" y="15"/>
                  </a:lnTo>
                  <a:lnTo>
                    <a:pt x="468" y="15"/>
                  </a:lnTo>
                  <a:lnTo>
                    <a:pt x="468" y="16"/>
                  </a:lnTo>
                  <a:lnTo>
                    <a:pt x="468" y="18"/>
                  </a:lnTo>
                  <a:lnTo>
                    <a:pt x="470" y="18"/>
                  </a:lnTo>
                  <a:lnTo>
                    <a:pt x="470" y="16"/>
                  </a:lnTo>
                  <a:lnTo>
                    <a:pt x="470" y="15"/>
                  </a:lnTo>
                  <a:lnTo>
                    <a:pt x="471" y="15"/>
                  </a:lnTo>
                  <a:lnTo>
                    <a:pt x="473" y="15"/>
                  </a:lnTo>
                  <a:lnTo>
                    <a:pt x="473" y="16"/>
                  </a:lnTo>
                  <a:lnTo>
                    <a:pt x="475" y="16"/>
                  </a:lnTo>
                  <a:lnTo>
                    <a:pt x="476" y="16"/>
                  </a:lnTo>
                  <a:lnTo>
                    <a:pt x="478" y="16"/>
                  </a:lnTo>
                  <a:lnTo>
                    <a:pt x="478" y="15"/>
                  </a:lnTo>
                  <a:lnTo>
                    <a:pt x="480" y="15"/>
                  </a:lnTo>
                  <a:lnTo>
                    <a:pt x="481" y="15"/>
                  </a:lnTo>
                  <a:lnTo>
                    <a:pt x="483" y="15"/>
                  </a:lnTo>
                  <a:lnTo>
                    <a:pt x="483" y="16"/>
                  </a:lnTo>
                  <a:lnTo>
                    <a:pt x="485" y="16"/>
                  </a:lnTo>
                  <a:lnTo>
                    <a:pt x="488" y="16"/>
                  </a:lnTo>
                  <a:lnTo>
                    <a:pt x="490" y="16"/>
                  </a:lnTo>
                  <a:lnTo>
                    <a:pt x="488" y="15"/>
                  </a:lnTo>
                  <a:lnTo>
                    <a:pt x="490" y="15"/>
                  </a:lnTo>
                  <a:lnTo>
                    <a:pt x="491" y="13"/>
                  </a:lnTo>
                  <a:lnTo>
                    <a:pt x="493" y="13"/>
                  </a:lnTo>
                  <a:lnTo>
                    <a:pt x="493" y="15"/>
                  </a:lnTo>
                  <a:lnTo>
                    <a:pt x="493" y="16"/>
                  </a:lnTo>
                  <a:lnTo>
                    <a:pt x="495" y="18"/>
                  </a:lnTo>
                  <a:lnTo>
                    <a:pt x="497" y="20"/>
                  </a:lnTo>
                  <a:lnTo>
                    <a:pt x="497" y="18"/>
                  </a:lnTo>
                  <a:lnTo>
                    <a:pt x="497" y="16"/>
                  </a:lnTo>
                  <a:lnTo>
                    <a:pt x="498" y="16"/>
                  </a:lnTo>
                  <a:lnTo>
                    <a:pt x="498" y="20"/>
                  </a:lnTo>
                  <a:lnTo>
                    <a:pt x="500" y="21"/>
                  </a:lnTo>
                  <a:lnTo>
                    <a:pt x="500" y="20"/>
                  </a:lnTo>
                  <a:lnTo>
                    <a:pt x="502" y="20"/>
                  </a:lnTo>
                  <a:lnTo>
                    <a:pt x="503" y="20"/>
                  </a:lnTo>
                  <a:lnTo>
                    <a:pt x="505" y="21"/>
                  </a:lnTo>
                  <a:lnTo>
                    <a:pt x="507" y="21"/>
                  </a:lnTo>
                  <a:lnTo>
                    <a:pt x="507" y="20"/>
                  </a:lnTo>
                  <a:lnTo>
                    <a:pt x="507" y="18"/>
                  </a:lnTo>
                  <a:lnTo>
                    <a:pt x="505" y="18"/>
                  </a:lnTo>
                  <a:lnTo>
                    <a:pt x="505" y="16"/>
                  </a:lnTo>
                  <a:lnTo>
                    <a:pt x="507" y="16"/>
                  </a:lnTo>
                  <a:lnTo>
                    <a:pt x="508" y="16"/>
                  </a:lnTo>
                  <a:lnTo>
                    <a:pt x="510" y="16"/>
                  </a:lnTo>
                  <a:lnTo>
                    <a:pt x="512" y="16"/>
                  </a:lnTo>
                  <a:lnTo>
                    <a:pt x="512" y="18"/>
                  </a:lnTo>
                  <a:lnTo>
                    <a:pt x="510" y="18"/>
                  </a:lnTo>
                  <a:lnTo>
                    <a:pt x="508" y="18"/>
                  </a:lnTo>
                  <a:lnTo>
                    <a:pt x="508" y="20"/>
                  </a:lnTo>
                  <a:lnTo>
                    <a:pt x="508" y="21"/>
                  </a:lnTo>
                  <a:lnTo>
                    <a:pt x="512" y="20"/>
                  </a:lnTo>
                  <a:lnTo>
                    <a:pt x="512" y="21"/>
                  </a:lnTo>
                  <a:lnTo>
                    <a:pt x="513" y="23"/>
                  </a:lnTo>
                  <a:lnTo>
                    <a:pt x="515" y="23"/>
                  </a:lnTo>
                  <a:lnTo>
                    <a:pt x="517" y="20"/>
                  </a:lnTo>
                  <a:lnTo>
                    <a:pt x="517" y="18"/>
                  </a:lnTo>
                  <a:lnTo>
                    <a:pt x="518" y="18"/>
                  </a:lnTo>
                  <a:lnTo>
                    <a:pt x="520" y="18"/>
                  </a:lnTo>
                  <a:lnTo>
                    <a:pt x="520" y="20"/>
                  </a:lnTo>
                  <a:lnTo>
                    <a:pt x="518" y="20"/>
                  </a:lnTo>
                  <a:lnTo>
                    <a:pt x="518" y="21"/>
                  </a:lnTo>
                  <a:lnTo>
                    <a:pt x="520" y="21"/>
                  </a:lnTo>
                  <a:lnTo>
                    <a:pt x="522" y="21"/>
                  </a:lnTo>
                  <a:lnTo>
                    <a:pt x="522" y="20"/>
                  </a:lnTo>
                  <a:lnTo>
                    <a:pt x="524" y="20"/>
                  </a:lnTo>
                  <a:lnTo>
                    <a:pt x="524" y="21"/>
                  </a:lnTo>
                  <a:lnTo>
                    <a:pt x="525" y="21"/>
                  </a:lnTo>
                  <a:lnTo>
                    <a:pt x="524" y="23"/>
                  </a:lnTo>
                  <a:lnTo>
                    <a:pt x="525" y="25"/>
                  </a:lnTo>
                  <a:lnTo>
                    <a:pt x="527" y="25"/>
                  </a:lnTo>
                  <a:lnTo>
                    <a:pt x="527" y="23"/>
                  </a:lnTo>
                  <a:lnTo>
                    <a:pt x="529" y="25"/>
                  </a:lnTo>
                  <a:lnTo>
                    <a:pt x="530" y="25"/>
                  </a:lnTo>
                  <a:lnTo>
                    <a:pt x="532" y="25"/>
                  </a:lnTo>
                  <a:lnTo>
                    <a:pt x="532" y="23"/>
                  </a:lnTo>
                  <a:lnTo>
                    <a:pt x="534" y="23"/>
                  </a:lnTo>
                  <a:lnTo>
                    <a:pt x="534" y="25"/>
                  </a:lnTo>
                  <a:lnTo>
                    <a:pt x="532" y="25"/>
                  </a:lnTo>
                  <a:lnTo>
                    <a:pt x="532" y="26"/>
                  </a:lnTo>
                  <a:lnTo>
                    <a:pt x="534" y="26"/>
                  </a:lnTo>
                  <a:lnTo>
                    <a:pt x="535" y="28"/>
                  </a:lnTo>
                  <a:lnTo>
                    <a:pt x="537" y="26"/>
                  </a:lnTo>
                  <a:lnTo>
                    <a:pt x="539" y="28"/>
                  </a:lnTo>
                  <a:lnTo>
                    <a:pt x="539" y="30"/>
                  </a:lnTo>
                  <a:lnTo>
                    <a:pt x="537" y="28"/>
                  </a:lnTo>
                  <a:lnTo>
                    <a:pt x="535" y="28"/>
                  </a:lnTo>
                  <a:lnTo>
                    <a:pt x="534" y="30"/>
                  </a:lnTo>
                  <a:lnTo>
                    <a:pt x="535" y="30"/>
                  </a:lnTo>
                  <a:lnTo>
                    <a:pt x="537" y="30"/>
                  </a:lnTo>
                  <a:lnTo>
                    <a:pt x="539" y="31"/>
                  </a:lnTo>
                  <a:lnTo>
                    <a:pt x="540" y="31"/>
                  </a:lnTo>
                  <a:lnTo>
                    <a:pt x="540" y="33"/>
                  </a:lnTo>
                  <a:lnTo>
                    <a:pt x="540" y="35"/>
                  </a:lnTo>
                  <a:lnTo>
                    <a:pt x="539" y="35"/>
                  </a:lnTo>
                  <a:lnTo>
                    <a:pt x="539" y="36"/>
                  </a:lnTo>
                  <a:lnTo>
                    <a:pt x="540" y="36"/>
                  </a:lnTo>
                  <a:lnTo>
                    <a:pt x="540" y="35"/>
                  </a:lnTo>
                  <a:lnTo>
                    <a:pt x="542" y="35"/>
                  </a:lnTo>
                  <a:lnTo>
                    <a:pt x="544" y="35"/>
                  </a:lnTo>
                  <a:lnTo>
                    <a:pt x="544" y="36"/>
                  </a:lnTo>
                  <a:lnTo>
                    <a:pt x="544" y="38"/>
                  </a:lnTo>
                  <a:lnTo>
                    <a:pt x="544" y="39"/>
                  </a:lnTo>
                  <a:lnTo>
                    <a:pt x="546" y="41"/>
                  </a:lnTo>
                  <a:lnTo>
                    <a:pt x="547" y="41"/>
                  </a:lnTo>
                  <a:lnTo>
                    <a:pt x="547" y="39"/>
                  </a:lnTo>
                  <a:lnTo>
                    <a:pt x="546" y="38"/>
                  </a:lnTo>
                  <a:lnTo>
                    <a:pt x="547" y="38"/>
                  </a:lnTo>
                  <a:lnTo>
                    <a:pt x="547" y="36"/>
                  </a:lnTo>
                  <a:lnTo>
                    <a:pt x="549" y="36"/>
                  </a:lnTo>
                  <a:lnTo>
                    <a:pt x="549" y="38"/>
                  </a:lnTo>
                  <a:lnTo>
                    <a:pt x="549" y="39"/>
                  </a:lnTo>
                  <a:lnTo>
                    <a:pt x="549" y="41"/>
                  </a:lnTo>
                  <a:lnTo>
                    <a:pt x="551" y="41"/>
                  </a:lnTo>
                  <a:lnTo>
                    <a:pt x="551" y="39"/>
                  </a:lnTo>
                  <a:lnTo>
                    <a:pt x="552" y="39"/>
                  </a:lnTo>
                  <a:lnTo>
                    <a:pt x="552" y="41"/>
                  </a:lnTo>
                  <a:lnTo>
                    <a:pt x="554" y="41"/>
                  </a:lnTo>
                  <a:lnTo>
                    <a:pt x="556" y="41"/>
                  </a:lnTo>
                  <a:lnTo>
                    <a:pt x="554" y="39"/>
                  </a:lnTo>
                  <a:lnTo>
                    <a:pt x="554" y="38"/>
                  </a:lnTo>
                  <a:lnTo>
                    <a:pt x="556" y="38"/>
                  </a:lnTo>
                  <a:lnTo>
                    <a:pt x="557" y="38"/>
                  </a:lnTo>
                  <a:lnTo>
                    <a:pt x="559" y="38"/>
                  </a:lnTo>
                  <a:lnTo>
                    <a:pt x="561" y="39"/>
                  </a:lnTo>
                  <a:lnTo>
                    <a:pt x="562" y="38"/>
                  </a:lnTo>
                  <a:lnTo>
                    <a:pt x="562" y="36"/>
                  </a:lnTo>
                  <a:lnTo>
                    <a:pt x="564" y="36"/>
                  </a:lnTo>
                  <a:lnTo>
                    <a:pt x="566" y="38"/>
                  </a:lnTo>
                  <a:lnTo>
                    <a:pt x="566" y="39"/>
                  </a:lnTo>
                  <a:lnTo>
                    <a:pt x="566" y="41"/>
                  </a:lnTo>
                  <a:lnTo>
                    <a:pt x="567" y="41"/>
                  </a:lnTo>
                  <a:lnTo>
                    <a:pt x="567" y="39"/>
                  </a:lnTo>
                  <a:lnTo>
                    <a:pt x="567" y="38"/>
                  </a:lnTo>
                  <a:lnTo>
                    <a:pt x="569" y="38"/>
                  </a:lnTo>
                  <a:lnTo>
                    <a:pt x="571" y="38"/>
                  </a:lnTo>
                  <a:lnTo>
                    <a:pt x="571" y="39"/>
                  </a:lnTo>
                  <a:lnTo>
                    <a:pt x="569" y="41"/>
                  </a:lnTo>
                  <a:lnTo>
                    <a:pt x="569" y="43"/>
                  </a:lnTo>
                  <a:lnTo>
                    <a:pt x="571" y="43"/>
                  </a:lnTo>
                  <a:lnTo>
                    <a:pt x="573" y="43"/>
                  </a:lnTo>
                  <a:lnTo>
                    <a:pt x="573" y="41"/>
                  </a:lnTo>
                  <a:lnTo>
                    <a:pt x="574" y="41"/>
                  </a:lnTo>
                  <a:lnTo>
                    <a:pt x="574" y="43"/>
                  </a:lnTo>
                  <a:lnTo>
                    <a:pt x="574" y="44"/>
                  </a:lnTo>
                  <a:lnTo>
                    <a:pt x="574" y="46"/>
                  </a:lnTo>
                  <a:lnTo>
                    <a:pt x="576" y="46"/>
                  </a:lnTo>
                  <a:lnTo>
                    <a:pt x="578" y="44"/>
                  </a:lnTo>
                  <a:lnTo>
                    <a:pt x="579" y="44"/>
                  </a:lnTo>
                  <a:lnTo>
                    <a:pt x="581" y="44"/>
                  </a:lnTo>
                  <a:lnTo>
                    <a:pt x="583" y="44"/>
                  </a:lnTo>
                  <a:lnTo>
                    <a:pt x="584" y="44"/>
                  </a:lnTo>
                  <a:lnTo>
                    <a:pt x="584" y="46"/>
                  </a:lnTo>
                  <a:lnTo>
                    <a:pt x="584" y="48"/>
                  </a:lnTo>
                  <a:lnTo>
                    <a:pt x="586" y="48"/>
                  </a:lnTo>
                  <a:lnTo>
                    <a:pt x="586" y="49"/>
                  </a:lnTo>
                  <a:lnTo>
                    <a:pt x="588" y="49"/>
                  </a:lnTo>
                  <a:lnTo>
                    <a:pt x="588" y="51"/>
                  </a:lnTo>
                  <a:lnTo>
                    <a:pt x="588" y="53"/>
                  </a:lnTo>
                  <a:lnTo>
                    <a:pt x="589" y="53"/>
                  </a:lnTo>
                  <a:lnTo>
                    <a:pt x="591" y="53"/>
                  </a:lnTo>
                  <a:lnTo>
                    <a:pt x="591" y="51"/>
                  </a:lnTo>
                  <a:lnTo>
                    <a:pt x="593" y="49"/>
                  </a:lnTo>
                  <a:lnTo>
                    <a:pt x="593" y="51"/>
                  </a:lnTo>
                  <a:lnTo>
                    <a:pt x="594" y="51"/>
                  </a:lnTo>
                  <a:lnTo>
                    <a:pt x="594" y="53"/>
                  </a:lnTo>
                  <a:lnTo>
                    <a:pt x="593" y="53"/>
                  </a:lnTo>
                  <a:lnTo>
                    <a:pt x="594" y="54"/>
                  </a:lnTo>
                  <a:lnTo>
                    <a:pt x="596" y="56"/>
                  </a:lnTo>
                  <a:lnTo>
                    <a:pt x="596" y="54"/>
                  </a:lnTo>
                  <a:lnTo>
                    <a:pt x="598" y="54"/>
                  </a:lnTo>
                  <a:lnTo>
                    <a:pt x="600" y="54"/>
                  </a:lnTo>
                  <a:lnTo>
                    <a:pt x="600" y="56"/>
                  </a:lnTo>
                  <a:lnTo>
                    <a:pt x="600" y="58"/>
                  </a:lnTo>
                  <a:lnTo>
                    <a:pt x="601" y="58"/>
                  </a:lnTo>
                  <a:lnTo>
                    <a:pt x="600" y="58"/>
                  </a:lnTo>
                  <a:lnTo>
                    <a:pt x="600" y="59"/>
                  </a:lnTo>
                  <a:lnTo>
                    <a:pt x="601" y="59"/>
                  </a:lnTo>
                  <a:lnTo>
                    <a:pt x="603" y="59"/>
                  </a:lnTo>
                  <a:lnTo>
                    <a:pt x="603" y="61"/>
                  </a:lnTo>
                  <a:lnTo>
                    <a:pt x="605" y="62"/>
                  </a:lnTo>
                  <a:lnTo>
                    <a:pt x="606" y="62"/>
                  </a:lnTo>
                  <a:lnTo>
                    <a:pt x="606" y="64"/>
                  </a:lnTo>
                  <a:lnTo>
                    <a:pt x="608" y="64"/>
                  </a:lnTo>
                  <a:lnTo>
                    <a:pt x="610" y="64"/>
                  </a:lnTo>
                  <a:lnTo>
                    <a:pt x="611" y="64"/>
                  </a:lnTo>
                  <a:lnTo>
                    <a:pt x="613" y="64"/>
                  </a:lnTo>
                  <a:lnTo>
                    <a:pt x="615" y="66"/>
                  </a:lnTo>
                  <a:lnTo>
                    <a:pt x="615" y="67"/>
                  </a:lnTo>
                  <a:lnTo>
                    <a:pt x="616" y="66"/>
                  </a:lnTo>
                  <a:lnTo>
                    <a:pt x="616" y="67"/>
                  </a:lnTo>
                  <a:lnTo>
                    <a:pt x="616" y="69"/>
                  </a:lnTo>
                  <a:lnTo>
                    <a:pt x="618" y="69"/>
                  </a:lnTo>
                  <a:lnTo>
                    <a:pt x="620" y="69"/>
                  </a:lnTo>
                  <a:lnTo>
                    <a:pt x="622" y="69"/>
                  </a:lnTo>
                  <a:lnTo>
                    <a:pt x="622" y="71"/>
                  </a:lnTo>
                  <a:lnTo>
                    <a:pt x="622" y="72"/>
                  </a:lnTo>
                  <a:lnTo>
                    <a:pt x="623" y="72"/>
                  </a:lnTo>
                  <a:lnTo>
                    <a:pt x="625" y="72"/>
                  </a:lnTo>
                  <a:lnTo>
                    <a:pt x="625" y="74"/>
                  </a:lnTo>
                  <a:lnTo>
                    <a:pt x="623" y="76"/>
                  </a:lnTo>
                  <a:lnTo>
                    <a:pt x="625" y="76"/>
                  </a:lnTo>
                  <a:lnTo>
                    <a:pt x="625" y="77"/>
                  </a:lnTo>
                  <a:lnTo>
                    <a:pt x="627" y="77"/>
                  </a:lnTo>
                  <a:lnTo>
                    <a:pt x="628" y="77"/>
                  </a:lnTo>
                  <a:lnTo>
                    <a:pt x="628" y="79"/>
                  </a:lnTo>
                  <a:lnTo>
                    <a:pt x="627" y="79"/>
                  </a:lnTo>
                  <a:lnTo>
                    <a:pt x="627" y="81"/>
                  </a:lnTo>
                  <a:lnTo>
                    <a:pt x="628" y="81"/>
                  </a:lnTo>
                  <a:lnTo>
                    <a:pt x="628" y="82"/>
                  </a:lnTo>
                  <a:lnTo>
                    <a:pt x="630" y="81"/>
                  </a:lnTo>
                  <a:lnTo>
                    <a:pt x="630" y="79"/>
                  </a:lnTo>
                  <a:lnTo>
                    <a:pt x="632" y="79"/>
                  </a:lnTo>
                  <a:lnTo>
                    <a:pt x="632" y="81"/>
                  </a:lnTo>
                  <a:lnTo>
                    <a:pt x="633" y="81"/>
                  </a:lnTo>
                  <a:lnTo>
                    <a:pt x="635" y="82"/>
                  </a:lnTo>
                  <a:lnTo>
                    <a:pt x="637" y="82"/>
                  </a:lnTo>
                  <a:lnTo>
                    <a:pt x="637" y="84"/>
                  </a:lnTo>
                  <a:lnTo>
                    <a:pt x="637" y="85"/>
                  </a:lnTo>
                  <a:lnTo>
                    <a:pt x="638" y="85"/>
                  </a:lnTo>
                  <a:lnTo>
                    <a:pt x="640" y="87"/>
                  </a:lnTo>
                  <a:lnTo>
                    <a:pt x="642" y="89"/>
                  </a:lnTo>
                  <a:lnTo>
                    <a:pt x="642" y="90"/>
                  </a:lnTo>
                  <a:lnTo>
                    <a:pt x="640" y="90"/>
                  </a:lnTo>
                  <a:lnTo>
                    <a:pt x="640" y="92"/>
                  </a:lnTo>
                  <a:lnTo>
                    <a:pt x="638" y="92"/>
                  </a:lnTo>
                  <a:lnTo>
                    <a:pt x="638" y="94"/>
                  </a:lnTo>
                  <a:lnTo>
                    <a:pt x="640" y="94"/>
                  </a:lnTo>
                  <a:lnTo>
                    <a:pt x="642" y="94"/>
                  </a:lnTo>
                  <a:lnTo>
                    <a:pt x="642" y="95"/>
                  </a:lnTo>
                  <a:lnTo>
                    <a:pt x="642" y="97"/>
                  </a:lnTo>
                  <a:lnTo>
                    <a:pt x="643" y="97"/>
                  </a:lnTo>
                  <a:lnTo>
                    <a:pt x="645" y="95"/>
                  </a:lnTo>
                  <a:lnTo>
                    <a:pt x="647" y="97"/>
                  </a:lnTo>
                  <a:lnTo>
                    <a:pt x="649" y="97"/>
                  </a:lnTo>
                  <a:lnTo>
                    <a:pt x="650" y="99"/>
                  </a:lnTo>
                  <a:lnTo>
                    <a:pt x="649" y="99"/>
                  </a:lnTo>
                  <a:lnTo>
                    <a:pt x="649" y="100"/>
                  </a:lnTo>
                  <a:lnTo>
                    <a:pt x="650" y="100"/>
                  </a:lnTo>
                  <a:lnTo>
                    <a:pt x="650" y="102"/>
                  </a:lnTo>
                  <a:lnTo>
                    <a:pt x="650" y="103"/>
                  </a:lnTo>
                  <a:lnTo>
                    <a:pt x="652" y="102"/>
                  </a:lnTo>
                  <a:lnTo>
                    <a:pt x="652" y="103"/>
                  </a:lnTo>
                  <a:lnTo>
                    <a:pt x="652" y="105"/>
                  </a:lnTo>
                  <a:lnTo>
                    <a:pt x="654" y="107"/>
                  </a:lnTo>
                  <a:lnTo>
                    <a:pt x="652" y="107"/>
                  </a:lnTo>
                  <a:lnTo>
                    <a:pt x="654" y="107"/>
                  </a:lnTo>
                  <a:lnTo>
                    <a:pt x="654" y="108"/>
                  </a:lnTo>
                  <a:lnTo>
                    <a:pt x="655" y="108"/>
                  </a:lnTo>
                  <a:lnTo>
                    <a:pt x="657" y="108"/>
                  </a:lnTo>
                  <a:lnTo>
                    <a:pt x="657" y="110"/>
                  </a:lnTo>
                  <a:lnTo>
                    <a:pt x="659" y="110"/>
                  </a:lnTo>
                  <a:lnTo>
                    <a:pt x="659" y="112"/>
                  </a:lnTo>
                  <a:lnTo>
                    <a:pt x="660" y="112"/>
                  </a:lnTo>
                  <a:lnTo>
                    <a:pt x="660" y="113"/>
                  </a:lnTo>
                  <a:lnTo>
                    <a:pt x="662" y="115"/>
                  </a:lnTo>
                  <a:lnTo>
                    <a:pt x="660" y="115"/>
                  </a:lnTo>
                  <a:lnTo>
                    <a:pt x="660" y="117"/>
                  </a:lnTo>
                  <a:lnTo>
                    <a:pt x="662" y="117"/>
                  </a:lnTo>
                  <a:lnTo>
                    <a:pt x="664" y="117"/>
                  </a:lnTo>
                  <a:lnTo>
                    <a:pt x="664" y="118"/>
                  </a:lnTo>
                  <a:lnTo>
                    <a:pt x="665" y="118"/>
                  </a:lnTo>
                  <a:lnTo>
                    <a:pt x="664" y="120"/>
                  </a:lnTo>
                  <a:lnTo>
                    <a:pt x="665" y="122"/>
                  </a:lnTo>
                  <a:lnTo>
                    <a:pt x="667" y="122"/>
                  </a:lnTo>
                  <a:lnTo>
                    <a:pt x="667" y="120"/>
                  </a:lnTo>
                  <a:lnTo>
                    <a:pt x="669" y="120"/>
                  </a:lnTo>
                  <a:lnTo>
                    <a:pt x="670" y="122"/>
                  </a:lnTo>
                  <a:lnTo>
                    <a:pt x="670" y="123"/>
                  </a:lnTo>
                  <a:lnTo>
                    <a:pt x="672" y="123"/>
                  </a:lnTo>
                  <a:lnTo>
                    <a:pt x="672" y="125"/>
                  </a:lnTo>
                  <a:lnTo>
                    <a:pt x="674" y="125"/>
                  </a:lnTo>
                  <a:lnTo>
                    <a:pt x="674" y="123"/>
                  </a:lnTo>
                  <a:lnTo>
                    <a:pt x="674" y="122"/>
                  </a:lnTo>
                  <a:lnTo>
                    <a:pt x="676" y="122"/>
                  </a:lnTo>
                  <a:lnTo>
                    <a:pt x="677" y="123"/>
                  </a:lnTo>
                  <a:lnTo>
                    <a:pt x="679" y="123"/>
                  </a:lnTo>
                  <a:lnTo>
                    <a:pt x="681" y="123"/>
                  </a:lnTo>
                  <a:lnTo>
                    <a:pt x="682" y="123"/>
                  </a:lnTo>
                  <a:lnTo>
                    <a:pt x="682" y="125"/>
                  </a:lnTo>
                  <a:lnTo>
                    <a:pt x="684" y="125"/>
                  </a:lnTo>
                  <a:lnTo>
                    <a:pt x="686" y="125"/>
                  </a:lnTo>
                  <a:lnTo>
                    <a:pt x="687" y="125"/>
                  </a:lnTo>
                  <a:lnTo>
                    <a:pt x="687" y="126"/>
                  </a:lnTo>
                  <a:lnTo>
                    <a:pt x="689" y="126"/>
                  </a:lnTo>
                  <a:lnTo>
                    <a:pt x="689" y="125"/>
                  </a:lnTo>
                  <a:lnTo>
                    <a:pt x="689" y="123"/>
                  </a:lnTo>
                  <a:lnTo>
                    <a:pt x="691" y="123"/>
                  </a:lnTo>
                  <a:lnTo>
                    <a:pt x="691" y="125"/>
                  </a:lnTo>
                  <a:lnTo>
                    <a:pt x="691" y="126"/>
                  </a:lnTo>
                  <a:lnTo>
                    <a:pt x="691" y="128"/>
                  </a:lnTo>
                  <a:lnTo>
                    <a:pt x="692" y="126"/>
                  </a:lnTo>
                  <a:lnTo>
                    <a:pt x="692" y="125"/>
                  </a:lnTo>
                  <a:lnTo>
                    <a:pt x="694" y="125"/>
                  </a:lnTo>
                  <a:lnTo>
                    <a:pt x="696" y="125"/>
                  </a:lnTo>
                  <a:lnTo>
                    <a:pt x="696" y="126"/>
                  </a:lnTo>
                  <a:lnTo>
                    <a:pt x="699" y="126"/>
                  </a:lnTo>
                  <a:lnTo>
                    <a:pt x="701" y="126"/>
                  </a:lnTo>
                  <a:lnTo>
                    <a:pt x="699" y="126"/>
                  </a:lnTo>
                  <a:lnTo>
                    <a:pt x="699" y="125"/>
                  </a:lnTo>
                  <a:lnTo>
                    <a:pt x="701" y="125"/>
                  </a:lnTo>
                  <a:lnTo>
                    <a:pt x="701" y="126"/>
                  </a:lnTo>
                  <a:lnTo>
                    <a:pt x="703" y="126"/>
                  </a:lnTo>
                  <a:lnTo>
                    <a:pt x="703" y="128"/>
                  </a:lnTo>
                  <a:lnTo>
                    <a:pt x="704" y="126"/>
                  </a:lnTo>
                  <a:lnTo>
                    <a:pt x="704" y="125"/>
                  </a:lnTo>
                  <a:lnTo>
                    <a:pt x="706" y="126"/>
                  </a:lnTo>
                  <a:lnTo>
                    <a:pt x="708" y="126"/>
                  </a:lnTo>
                  <a:lnTo>
                    <a:pt x="708" y="128"/>
                  </a:lnTo>
                  <a:lnTo>
                    <a:pt x="709" y="128"/>
                  </a:lnTo>
                  <a:lnTo>
                    <a:pt x="709" y="130"/>
                  </a:lnTo>
                  <a:lnTo>
                    <a:pt x="711" y="130"/>
                  </a:lnTo>
                  <a:lnTo>
                    <a:pt x="711" y="128"/>
                  </a:lnTo>
                  <a:lnTo>
                    <a:pt x="709" y="128"/>
                  </a:lnTo>
                  <a:lnTo>
                    <a:pt x="709" y="126"/>
                  </a:lnTo>
                  <a:lnTo>
                    <a:pt x="711" y="126"/>
                  </a:lnTo>
                  <a:lnTo>
                    <a:pt x="711" y="125"/>
                  </a:lnTo>
                  <a:lnTo>
                    <a:pt x="713" y="125"/>
                  </a:lnTo>
                  <a:lnTo>
                    <a:pt x="711" y="125"/>
                  </a:lnTo>
                  <a:lnTo>
                    <a:pt x="713" y="125"/>
                  </a:lnTo>
                  <a:lnTo>
                    <a:pt x="714" y="125"/>
                  </a:lnTo>
                  <a:lnTo>
                    <a:pt x="714" y="126"/>
                  </a:lnTo>
                  <a:lnTo>
                    <a:pt x="713" y="126"/>
                  </a:lnTo>
                  <a:lnTo>
                    <a:pt x="713" y="128"/>
                  </a:lnTo>
                  <a:lnTo>
                    <a:pt x="714" y="128"/>
                  </a:lnTo>
                  <a:lnTo>
                    <a:pt x="714" y="130"/>
                  </a:lnTo>
                  <a:lnTo>
                    <a:pt x="716" y="128"/>
                  </a:lnTo>
                  <a:lnTo>
                    <a:pt x="718" y="128"/>
                  </a:lnTo>
                  <a:lnTo>
                    <a:pt x="719" y="128"/>
                  </a:lnTo>
                  <a:lnTo>
                    <a:pt x="721" y="128"/>
                  </a:lnTo>
                  <a:lnTo>
                    <a:pt x="721" y="126"/>
                  </a:lnTo>
                  <a:lnTo>
                    <a:pt x="723" y="126"/>
                  </a:lnTo>
                  <a:lnTo>
                    <a:pt x="725" y="126"/>
                  </a:lnTo>
                  <a:lnTo>
                    <a:pt x="726" y="126"/>
                  </a:lnTo>
                  <a:lnTo>
                    <a:pt x="725" y="126"/>
                  </a:lnTo>
                  <a:lnTo>
                    <a:pt x="726" y="125"/>
                  </a:lnTo>
                  <a:lnTo>
                    <a:pt x="728" y="126"/>
                  </a:lnTo>
                  <a:lnTo>
                    <a:pt x="730" y="126"/>
                  </a:lnTo>
                  <a:lnTo>
                    <a:pt x="730" y="128"/>
                  </a:lnTo>
                  <a:lnTo>
                    <a:pt x="730" y="130"/>
                  </a:lnTo>
                  <a:lnTo>
                    <a:pt x="730" y="128"/>
                  </a:lnTo>
                  <a:lnTo>
                    <a:pt x="731" y="128"/>
                  </a:lnTo>
                  <a:lnTo>
                    <a:pt x="730" y="126"/>
                  </a:lnTo>
                  <a:lnTo>
                    <a:pt x="731" y="126"/>
                  </a:lnTo>
                  <a:lnTo>
                    <a:pt x="733" y="126"/>
                  </a:lnTo>
                  <a:lnTo>
                    <a:pt x="733" y="128"/>
                  </a:lnTo>
                  <a:lnTo>
                    <a:pt x="735" y="126"/>
                  </a:lnTo>
                  <a:lnTo>
                    <a:pt x="735" y="125"/>
                  </a:lnTo>
                  <a:lnTo>
                    <a:pt x="735" y="126"/>
                  </a:lnTo>
                  <a:lnTo>
                    <a:pt x="736" y="126"/>
                  </a:lnTo>
                  <a:lnTo>
                    <a:pt x="736" y="125"/>
                  </a:lnTo>
                  <a:lnTo>
                    <a:pt x="738" y="125"/>
                  </a:lnTo>
                  <a:lnTo>
                    <a:pt x="738" y="126"/>
                  </a:lnTo>
                  <a:lnTo>
                    <a:pt x="736" y="126"/>
                  </a:lnTo>
                  <a:lnTo>
                    <a:pt x="736" y="128"/>
                  </a:lnTo>
                  <a:lnTo>
                    <a:pt x="736" y="130"/>
                  </a:lnTo>
                  <a:lnTo>
                    <a:pt x="738" y="130"/>
                  </a:lnTo>
                  <a:lnTo>
                    <a:pt x="740" y="130"/>
                  </a:lnTo>
                  <a:lnTo>
                    <a:pt x="741" y="128"/>
                  </a:lnTo>
                  <a:lnTo>
                    <a:pt x="741" y="130"/>
                  </a:lnTo>
                  <a:lnTo>
                    <a:pt x="741" y="128"/>
                  </a:lnTo>
                  <a:lnTo>
                    <a:pt x="743" y="128"/>
                  </a:lnTo>
                  <a:lnTo>
                    <a:pt x="743" y="130"/>
                  </a:lnTo>
                  <a:lnTo>
                    <a:pt x="745" y="130"/>
                  </a:lnTo>
                  <a:lnTo>
                    <a:pt x="745" y="128"/>
                  </a:lnTo>
                  <a:lnTo>
                    <a:pt x="746" y="128"/>
                  </a:lnTo>
                  <a:lnTo>
                    <a:pt x="746" y="126"/>
                  </a:lnTo>
                  <a:lnTo>
                    <a:pt x="746" y="128"/>
                  </a:lnTo>
                  <a:lnTo>
                    <a:pt x="746" y="130"/>
                  </a:lnTo>
                  <a:lnTo>
                    <a:pt x="746" y="131"/>
                  </a:lnTo>
                  <a:lnTo>
                    <a:pt x="748" y="130"/>
                  </a:lnTo>
                  <a:lnTo>
                    <a:pt x="748" y="131"/>
                  </a:lnTo>
                  <a:lnTo>
                    <a:pt x="750" y="131"/>
                  </a:lnTo>
                  <a:lnTo>
                    <a:pt x="750" y="133"/>
                  </a:lnTo>
                  <a:lnTo>
                    <a:pt x="748" y="135"/>
                  </a:lnTo>
                  <a:lnTo>
                    <a:pt x="750" y="135"/>
                  </a:lnTo>
                  <a:lnTo>
                    <a:pt x="750" y="136"/>
                  </a:lnTo>
                  <a:lnTo>
                    <a:pt x="750" y="138"/>
                  </a:lnTo>
                  <a:lnTo>
                    <a:pt x="752" y="138"/>
                  </a:lnTo>
                  <a:lnTo>
                    <a:pt x="752" y="140"/>
                  </a:lnTo>
                  <a:lnTo>
                    <a:pt x="753" y="141"/>
                  </a:lnTo>
                  <a:lnTo>
                    <a:pt x="753" y="143"/>
                  </a:lnTo>
                  <a:lnTo>
                    <a:pt x="752" y="143"/>
                  </a:lnTo>
                  <a:lnTo>
                    <a:pt x="750" y="143"/>
                  </a:lnTo>
                  <a:lnTo>
                    <a:pt x="748" y="143"/>
                  </a:lnTo>
                  <a:lnTo>
                    <a:pt x="746" y="143"/>
                  </a:lnTo>
                  <a:lnTo>
                    <a:pt x="748" y="143"/>
                  </a:lnTo>
                  <a:lnTo>
                    <a:pt x="746" y="141"/>
                  </a:lnTo>
                  <a:lnTo>
                    <a:pt x="746" y="143"/>
                  </a:lnTo>
                  <a:lnTo>
                    <a:pt x="745" y="143"/>
                  </a:lnTo>
                  <a:lnTo>
                    <a:pt x="745" y="141"/>
                  </a:lnTo>
                  <a:lnTo>
                    <a:pt x="743" y="141"/>
                  </a:lnTo>
                  <a:lnTo>
                    <a:pt x="743" y="143"/>
                  </a:lnTo>
                  <a:lnTo>
                    <a:pt x="741" y="143"/>
                  </a:lnTo>
                  <a:lnTo>
                    <a:pt x="741" y="145"/>
                  </a:lnTo>
                  <a:lnTo>
                    <a:pt x="741" y="146"/>
                  </a:lnTo>
                  <a:lnTo>
                    <a:pt x="740" y="146"/>
                  </a:lnTo>
                  <a:lnTo>
                    <a:pt x="740" y="148"/>
                  </a:lnTo>
                  <a:lnTo>
                    <a:pt x="741" y="148"/>
                  </a:lnTo>
                  <a:lnTo>
                    <a:pt x="740" y="148"/>
                  </a:lnTo>
                  <a:lnTo>
                    <a:pt x="740" y="149"/>
                  </a:lnTo>
                  <a:lnTo>
                    <a:pt x="740" y="151"/>
                  </a:lnTo>
                  <a:lnTo>
                    <a:pt x="740" y="149"/>
                  </a:lnTo>
                  <a:lnTo>
                    <a:pt x="738" y="149"/>
                  </a:lnTo>
                  <a:lnTo>
                    <a:pt x="736" y="149"/>
                  </a:lnTo>
                  <a:lnTo>
                    <a:pt x="736" y="151"/>
                  </a:lnTo>
                  <a:lnTo>
                    <a:pt x="735" y="153"/>
                  </a:lnTo>
                  <a:lnTo>
                    <a:pt x="736" y="153"/>
                  </a:lnTo>
                  <a:lnTo>
                    <a:pt x="735" y="153"/>
                  </a:lnTo>
                  <a:lnTo>
                    <a:pt x="735" y="151"/>
                  </a:lnTo>
                  <a:lnTo>
                    <a:pt x="733" y="151"/>
                  </a:lnTo>
                  <a:lnTo>
                    <a:pt x="733" y="149"/>
                  </a:lnTo>
                  <a:lnTo>
                    <a:pt x="733" y="151"/>
                  </a:lnTo>
                  <a:lnTo>
                    <a:pt x="731" y="151"/>
                  </a:lnTo>
                  <a:lnTo>
                    <a:pt x="730" y="151"/>
                  </a:lnTo>
                  <a:lnTo>
                    <a:pt x="731" y="153"/>
                  </a:lnTo>
                  <a:lnTo>
                    <a:pt x="731" y="154"/>
                  </a:lnTo>
                  <a:lnTo>
                    <a:pt x="730" y="154"/>
                  </a:lnTo>
                  <a:lnTo>
                    <a:pt x="728" y="154"/>
                  </a:lnTo>
                  <a:lnTo>
                    <a:pt x="730" y="154"/>
                  </a:lnTo>
                  <a:lnTo>
                    <a:pt x="728" y="154"/>
                  </a:lnTo>
                  <a:lnTo>
                    <a:pt x="728" y="156"/>
                  </a:lnTo>
                  <a:lnTo>
                    <a:pt x="728" y="158"/>
                  </a:lnTo>
                  <a:lnTo>
                    <a:pt x="730" y="158"/>
                  </a:lnTo>
                  <a:lnTo>
                    <a:pt x="730" y="159"/>
                  </a:lnTo>
                  <a:lnTo>
                    <a:pt x="728" y="158"/>
                  </a:lnTo>
                  <a:lnTo>
                    <a:pt x="728" y="159"/>
                  </a:lnTo>
                  <a:lnTo>
                    <a:pt x="728" y="161"/>
                  </a:lnTo>
                  <a:lnTo>
                    <a:pt x="728" y="163"/>
                  </a:lnTo>
                  <a:lnTo>
                    <a:pt x="730" y="163"/>
                  </a:lnTo>
                  <a:lnTo>
                    <a:pt x="728" y="163"/>
                  </a:lnTo>
                  <a:lnTo>
                    <a:pt x="728" y="164"/>
                  </a:lnTo>
                  <a:lnTo>
                    <a:pt x="726" y="166"/>
                  </a:lnTo>
                  <a:lnTo>
                    <a:pt x="728" y="166"/>
                  </a:lnTo>
                  <a:lnTo>
                    <a:pt x="728" y="164"/>
                  </a:lnTo>
                  <a:lnTo>
                    <a:pt x="730" y="164"/>
                  </a:lnTo>
                  <a:lnTo>
                    <a:pt x="728" y="164"/>
                  </a:lnTo>
                  <a:lnTo>
                    <a:pt x="728" y="166"/>
                  </a:lnTo>
                  <a:lnTo>
                    <a:pt x="730" y="166"/>
                  </a:lnTo>
                  <a:lnTo>
                    <a:pt x="728" y="166"/>
                  </a:lnTo>
                  <a:lnTo>
                    <a:pt x="730" y="166"/>
                  </a:lnTo>
                  <a:lnTo>
                    <a:pt x="730" y="164"/>
                  </a:lnTo>
                  <a:lnTo>
                    <a:pt x="731" y="164"/>
                  </a:lnTo>
                  <a:lnTo>
                    <a:pt x="731" y="166"/>
                  </a:lnTo>
                  <a:lnTo>
                    <a:pt x="730" y="166"/>
                  </a:lnTo>
                  <a:lnTo>
                    <a:pt x="728" y="168"/>
                  </a:lnTo>
                  <a:lnTo>
                    <a:pt x="730" y="168"/>
                  </a:lnTo>
                  <a:lnTo>
                    <a:pt x="728" y="168"/>
                  </a:lnTo>
                  <a:lnTo>
                    <a:pt x="728" y="169"/>
                  </a:lnTo>
                  <a:lnTo>
                    <a:pt x="728" y="171"/>
                  </a:lnTo>
                  <a:lnTo>
                    <a:pt x="728" y="169"/>
                  </a:lnTo>
                  <a:lnTo>
                    <a:pt x="730" y="169"/>
                  </a:lnTo>
                  <a:lnTo>
                    <a:pt x="730" y="171"/>
                  </a:lnTo>
                  <a:lnTo>
                    <a:pt x="728" y="171"/>
                  </a:lnTo>
                  <a:lnTo>
                    <a:pt x="728" y="172"/>
                  </a:lnTo>
                  <a:lnTo>
                    <a:pt x="728" y="174"/>
                  </a:lnTo>
                  <a:lnTo>
                    <a:pt x="728" y="172"/>
                  </a:lnTo>
                  <a:lnTo>
                    <a:pt x="730" y="172"/>
                  </a:lnTo>
                  <a:lnTo>
                    <a:pt x="730" y="174"/>
                  </a:lnTo>
                  <a:lnTo>
                    <a:pt x="731" y="172"/>
                  </a:lnTo>
                  <a:lnTo>
                    <a:pt x="731" y="174"/>
                  </a:lnTo>
                  <a:lnTo>
                    <a:pt x="731" y="176"/>
                  </a:lnTo>
                  <a:lnTo>
                    <a:pt x="731" y="174"/>
                  </a:lnTo>
                  <a:lnTo>
                    <a:pt x="730" y="176"/>
                  </a:lnTo>
                  <a:lnTo>
                    <a:pt x="730" y="174"/>
                  </a:lnTo>
                  <a:lnTo>
                    <a:pt x="730" y="176"/>
                  </a:lnTo>
                  <a:lnTo>
                    <a:pt x="728" y="177"/>
                  </a:lnTo>
                  <a:lnTo>
                    <a:pt x="728" y="179"/>
                  </a:lnTo>
                  <a:lnTo>
                    <a:pt x="730" y="179"/>
                  </a:lnTo>
                  <a:lnTo>
                    <a:pt x="728" y="181"/>
                  </a:lnTo>
                  <a:lnTo>
                    <a:pt x="728" y="182"/>
                  </a:lnTo>
                  <a:lnTo>
                    <a:pt x="726" y="182"/>
                  </a:lnTo>
                  <a:lnTo>
                    <a:pt x="725" y="182"/>
                  </a:lnTo>
                  <a:lnTo>
                    <a:pt x="725" y="184"/>
                  </a:lnTo>
                  <a:lnTo>
                    <a:pt x="723" y="184"/>
                  </a:lnTo>
                  <a:lnTo>
                    <a:pt x="725" y="184"/>
                  </a:lnTo>
                  <a:lnTo>
                    <a:pt x="726" y="184"/>
                  </a:lnTo>
                  <a:lnTo>
                    <a:pt x="728" y="182"/>
                  </a:lnTo>
                  <a:lnTo>
                    <a:pt x="728" y="184"/>
                  </a:lnTo>
                  <a:lnTo>
                    <a:pt x="728" y="182"/>
                  </a:lnTo>
                  <a:lnTo>
                    <a:pt x="730" y="182"/>
                  </a:lnTo>
                  <a:lnTo>
                    <a:pt x="728" y="182"/>
                  </a:lnTo>
                  <a:lnTo>
                    <a:pt x="728" y="184"/>
                  </a:lnTo>
                  <a:lnTo>
                    <a:pt x="728" y="186"/>
                  </a:lnTo>
                  <a:lnTo>
                    <a:pt x="726" y="186"/>
                  </a:lnTo>
                  <a:lnTo>
                    <a:pt x="728" y="187"/>
                  </a:lnTo>
                  <a:lnTo>
                    <a:pt x="726" y="187"/>
                  </a:lnTo>
                  <a:lnTo>
                    <a:pt x="725" y="187"/>
                  </a:lnTo>
                  <a:lnTo>
                    <a:pt x="725" y="189"/>
                  </a:lnTo>
                  <a:lnTo>
                    <a:pt x="726" y="189"/>
                  </a:lnTo>
                  <a:lnTo>
                    <a:pt x="725" y="189"/>
                  </a:lnTo>
                  <a:lnTo>
                    <a:pt x="723" y="189"/>
                  </a:lnTo>
                  <a:lnTo>
                    <a:pt x="723" y="191"/>
                  </a:lnTo>
                  <a:lnTo>
                    <a:pt x="725" y="191"/>
                  </a:lnTo>
                  <a:lnTo>
                    <a:pt x="723" y="191"/>
                  </a:lnTo>
                  <a:lnTo>
                    <a:pt x="723" y="192"/>
                  </a:lnTo>
                  <a:lnTo>
                    <a:pt x="721" y="192"/>
                  </a:lnTo>
                  <a:lnTo>
                    <a:pt x="723" y="192"/>
                  </a:lnTo>
                  <a:lnTo>
                    <a:pt x="723" y="194"/>
                  </a:lnTo>
                  <a:lnTo>
                    <a:pt x="721" y="194"/>
                  </a:lnTo>
                  <a:lnTo>
                    <a:pt x="719" y="194"/>
                  </a:lnTo>
                  <a:lnTo>
                    <a:pt x="718" y="194"/>
                  </a:lnTo>
                  <a:lnTo>
                    <a:pt x="716" y="194"/>
                  </a:lnTo>
                  <a:lnTo>
                    <a:pt x="718" y="194"/>
                  </a:lnTo>
                  <a:lnTo>
                    <a:pt x="716" y="194"/>
                  </a:lnTo>
                  <a:lnTo>
                    <a:pt x="716" y="192"/>
                  </a:lnTo>
                  <a:lnTo>
                    <a:pt x="714" y="192"/>
                  </a:lnTo>
                  <a:lnTo>
                    <a:pt x="714" y="194"/>
                  </a:lnTo>
                  <a:lnTo>
                    <a:pt x="716" y="194"/>
                  </a:lnTo>
                  <a:lnTo>
                    <a:pt x="714" y="194"/>
                  </a:lnTo>
                  <a:lnTo>
                    <a:pt x="716" y="194"/>
                  </a:lnTo>
                  <a:lnTo>
                    <a:pt x="714" y="194"/>
                  </a:lnTo>
                  <a:lnTo>
                    <a:pt x="716" y="194"/>
                  </a:lnTo>
                  <a:lnTo>
                    <a:pt x="716" y="195"/>
                  </a:lnTo>
                  <a:lnTo>
                    <a:pt x="714" y="195"/>
                  </a:lnTo>
                  <a:lnTo>
                    <a:pt x="716" y="195"/>
                  </a:lnTo>
                  <a:lnTo>
                    <a:pt x="714" y="195"/>
                  </a:lnTo>
                  <a:lnTo>
                    <a:pt x="716" y="195"/>
                  </a:lnTo>
                  <a:lnTo>
                    <a:pt x="716" y="197"/>
                  </a:lnTo>
                  <a:lnTo>
                    <a:pt x="716" y="199"/>
                  </a:lnTo>
                  <a:lnTo>
                    <a:pt x="714" y="199"/>
                  </a:lnTo>
                  <a:lnTo>
                    <a:pt x="716" y="197"/>
                  </a:lnTo>
                  <a:lnTo>
                    <a:pt x="714" y="197"/>
                  </a:lnTo>
                  <a:lnTo>
                    <a:pt x="714" y="199"/>
                  </a:lnTo>
                  <a:lnTo>
                    <a:pt x="714" y="197"/>
                  </a:lnTo>
                  <a:lnTo>
                    <a:pt x="716" y="197"/>
                  </a:lnTo>
                  <a:lnTo>
                    <a:pt x="714" y="197"/>
                  </a:lnTo>
                  <a:lnTo>
                    <a:pt x="714" y="195"/>
                  </a:lnTo>
                  <a:lnTo>
                    <a:pt x="713" y="195"/>
                  </a:lnTo>
                  <a:lnTo>
                    <a:pt x="714" y="195"/>
                  </a:lnTo>
                  <a:lnTo>
                    <a:pt x="713" y="195"/>
                  </a:lnTo>
                  <a:lnTo>
                    <a:pt x="711" y="195"/>
                  </a:lnTo>
                  <a:lnTo>
                    <a:pt x="711" y="194"/>
                  </a:lnTo>
                  <a:lnTo>
                    <a:pt x="711" y="195"/>
                  </a:lnTo>
                  <a:lnTo>
                    <a:pt x="709" y="195"/>
                  </a:lnTo>
                  <a:lnTo>
                    <a:pt x="711" y="195"/>
                  </a:lnTo>
                  <a:lnTo>
                    <a:pt x="711" y="197"/>
                  </a:lnTo>
                  <a:lnTo>
                    <a:pt x="709" y="197"/>
                  </a:lnTo>
                  <a:lnTo>
                    <a:pt x="711" y="197"/>
                  </a:lnTo>
                  <a:lnTo>
                    <a:pt x="709" y="197"/>
                  </a:lnTo>
                  <a:lnTo>
                    <a:pt x="711" y="197"/>
                  </a:lnTo>
                  <a:lnTo>
                    <a:pt x="709" y="199"/>
                  </a:lnTo>
                  <a:lnTo>
                    <a:pt x="711" y="199"/>
                  </a:lnTo>
                  <a:lnTo>
                    <a:pt x="709" y="199"/>
                  </a:lnTo>
                  <a:lnTo>
                    <a:pt x="709" y="200"/>
                  </a:lnTo>
                  <a:lnTo>
                    <a:pt x="708" y="200"/>
                  </a:lnTo>
                  <a:lnTo>
                    <a:pt x="709" y="200"/>
                  </a:lnTo>
                  <a:lnTo>
                    <a:pt x="711" y="200"/>
                  </a:lnTo>
                  <a:lnTo>
                    <a:pt x="709" y="202"/>
                  </a:lnTo>
                  <a:lnTo>
                    <a:pt x="711" y="202"/>
                  </a:lnTo>
                  <a:lnTo>
                    <a:pt x="709" y="202"/>
                  </a:lnTo>
                  <a:lnTo>
                    <a:pt x="709" y="204"/>
                  </a:lnTo>
                  <a:lnTo>
                    <a:pt x="711" y="204"/>
                  </a:lnTo>
                  <a:lnTo>
                    <a:pt x="711" y="205"/>
                  </a:lnTo>
                  <a:lnTo>
                    <a:pt x="713" y="205"/>
                  </a:lnTo>
                  <a:lnTo>
                    <a:pt x="711" y="205"/>
                  </a:lnTo>
                  <a:lnTo>
                    <a:pt x="713" y="205"/>
                  </a:lnTo>
                  <a:lnTo>
                    <a:pt x="713" y="204"/>
                  </a:lnTo>
                  <a:lnTo>
                    <a:pt x="711" y="204"/>
                  </a:lnTo>
                  <a:lnTo>
                    <a:pt x="713" y="204"/>
                  </a:lnTo>
                  <a:lnTo>
                    <a:pt x="711" y="204"/>
                  </a:lnTo>
                  <a:lnTo>
                    <a:pt x="713" y="202"/>
                  </a:lnTo>
                  <a:lnTo>
                    <a:pt x="713" y="204"/>
                  </a:lnTo>
                  <a:lnTo>
                    <a:pt x="714" y="204"/>
                  </a:lnTo>
                  <a:lnTo>
                    <a:pt x="714" y="205"/>
                  </a:lnTo>
                  <a:lnTo>
                    <a:pt x="716" y="205"/>
                  </a:lnTo>
                  <a:lnTo>
                    <a:pt x="716" y="207"/>
                  </a:lnTo>
                  <a:lnTo>
                    <a:pt x="718" y="207"/>
                  </a:lnTo>
                  <a:lnTo>
                    <a:pt x="719" y="207"/>
                  </a:lnTo>
                  <a:lnTo>
                    <a:pt x="718" y="207"/>
                  </a:lnTo>
                  <a:lnTo>
                    <a:pt x="718" y="209"/>
                  </a:lnTo>
                  <a:lnTo>
                    <a:pt x="719" y="209"/>
                  </a:lnTo>
                  <a:lnTo>
                    <a:pt x="721" y="209"/>
                  </a:lnTo>
                  <a:lnTo>
                    <a:pt x="719" y="209"/>
                  </a:lnTo>
                  <a:lnTo>
                    <a:pt x="719" y="207"/>
                  </a:lnTo>
                  <a:lnTo>
                    <a:pt x="719" y="205"/>
                  </a:lnTo>
                  <a:lnTo>
                    <a:pt x="718" y="205"/>
                  </a:lnTo>
                  <a:lnTo>
                    <a:pt x="716" y="205"/>
                  </a:lnTo>
                  <a:lnTo>
                    <a:pt x="716" y="204"/>
                  </a:lnTo>
                  <a:lnTo>
                    <a:pt x="714" y="204"/>
                  </a:lnTo>
                  <a:lnTo>
                    <a:pt x="714" y="202"/>
                  </a:lnTo>
                  <a:lnTo>
                    <a:pt x="713" y="202"/>
                  </a:lnTo>
                  <a:lnTo>
                    <a:pt x="713" y="200"/>
                  </a:lnTo>
                  <a:lnTo>
                    <a:pt x="714" y="200"/>
                  </a:lnTo>
                  <a:lnTo>
                    <a:pt x="716" y="200"/>
                  </a:lnTo>
                  <a:lnTo>
                    <a:pt x="718" y="200"/>
                  </a:lnTo>
                  <a:lnTo>
                    <a:pt x="718" y="199"/>
                  </a:lnTo>
                  <a:lnTo>
                    <a:pt x="719" y="199"/>
                  </a:lnTo>
                  <a:lnTo>
                    <a:pt x="721" y="199"/>
                  </a:lnTo>
                  <a:lnTo>
                    <a:pt x="723" y="199"/>
                  </a:lnTo>
                  <a:lnTo>
                    <a:pt x="723" y="197"/>
                  </a:lnTo>
                  <a:lnTo>
                    <a:pt x="725" y="197"/>
                  </a:lnTo>
                  <a:lnTo>
                    <a:pt x="726" y="197"/>
                  </a:lnTo>
                  <a:lnTo>
                    <a:pt x="726" y="195"/>
                  </a:lnTo>
                  <a:lnTo>
                    <a:pt x="728" y="195"/>
                  </a:lnTo>
                  <a:lnTo>
                    <a:pt x="730" y="195"/>
                  </a:lnTo>
                  <a:lnTo>
                    <a:pt x="731" y="195"/>
                  </a:lnTo>
                  <a:lnTo>
                    <a:pt x="733" y="195"/>
                  </a:lnTo>
                  <a:lnTo>
                    <a:pt x="733" y="197"/>
                  </a:lnTo>
                  <a:lnTo>
                    <a:pt x="735" y="197"/>
                  </a:lnTo>
                  <a:lnTo>
                    <a:pt x="736" y="197"/>
                  </a:lnTo>
                  <a:lnTo>
                    <a:pt x="738" y="199"/>
                  </a:lnTo>
                  <a:lnTo>
                    <a:pt x="738" y="200"/>
                  </a:lnTo>
                  <a:lnTo>
                    <a:pt x="740" y="200"/>
                  </a:lnTo>
                  <a:lnTo>
                    <a:pt x="740" y="202"/>
                  </a:lnTo>
                  <a:lnTo>
                    <a:pt x="738" y="202"/>
                  </a:lnTo>
                  <a:lnTo>
                    <a:pt x="740" y="202"/>
                  </a:lnTo>
                  <a:lnTo>
                    <a:pt x="741" y="202"/>
                  </a:lnTo>
                  <a:lnTo>
                    <a:pt x="741" y="204"/>
                  </a:lnTo>
                  <a:lnTo>
                    <a:pt x="743" y="204"/>
                  </a:lnTo>
                  <a:lnTo>
                    <a:pt x="745" y="204"/>
                  </a:lnTo>
                  <a:lnTo>
                    <a:pt x="746" y="205"/>
                  </a:lnTo>
                  <a:lnTo>
                    <a:pt x="748" y="204"/>
                  </a:lnTo>
                  <a:lnTo>
                    <a:pt x="748" y="205"/>
                  </a:lnTo>
                  <a:lnTo>
                    <a:pt x="750" y="205"/>
                  </a:lnTo>
                  <a:lnTo>
                    <a:pt x="750" y="207"/>
                  </a:lnTo>
                  <a:lnTo>
                    <a:pt x="748" y="207"/>
                  </a:lnTo>
                  <a:lnTo>
                    <a:pt x="750" y="207"/>
                  </a:lnTo>
                  <a:lnTo>
                    <a:pt x="752" y="207"/>
                  </a:lnTo>
                  <a:lnTo>
                    <a:pt x="750" y="209"/>
                  </a:lnTo>
                  <a:lnTo>
                    <a:pt x="750" y="210"/>
                  </a:lnTo>
                  <a:lnTo>
                    <a:pt x="748" y="212"/>
                  </a:lnTo>
                  <a:lnTo>
                    <a:pt x="746" y="214"/>
                  </a:lnTo>
                  <a:lnTo>
                    <a:pt x="745" y="217"/>
                  </a:lnTo>
                  <a:lnTo>
                    <a:pt x="743" y="218"/>
                  </a:lnTo>
                  <a:lnTo>
                    <a:pt x="738" y="223"/>
                  </a:lnTo>
                  <a:lnTo>
                    <a:pt x="736" y="227"/>
                  </a:lnTo>
                  <a:lnTo>
                    <a:pt x="735" y="230"/>
                  </a:lnTo>
                  <a:lnTo>
                    <a:pt x="733" y="230"/>
                  </a:lnTo>
                  <a:lnTo>
                    <a:pt x="733" y="232"/>
                  </a:lnTo>
                  <a:lnTo>
                    <a:pt x="731" y="232"/>
                  </a:lnTo>
                  <a:lnTo>
                    <a:pt x="730" y="235"/>
                  </a:lnTo>
                  <a:lnTo>
                    <a:pt x="726" y="241"/>
                  </a:lnTo>
                  <a:lnTo>
                    <a:pt x="725" y="243"/>
                  </a:lnTo>
                  <a:lnTo>
                    <a:pt x="725" y="245"/>
                  </a:lnTo>
                  <a:lnTo>
                    <a:pt x="723" y="246"/>
                  </a:lnTo>
                  <a:lnTo>
                    <a:pt x="723" y="248"/>
                  </a:lnTo>
                  <a:lnTo>
                    <a:pt x="721" y="251"/>
                  </a:lnTo>
                  <a:lnTo>
                    <a:pt x="719" y="253"/>
                  </a:lnTo>
                  <a:lnTo>
                    <a:pt x="719" y="255"/>
                  </a:lnTo>
                  <a:lnTo>
                    <a:pt x="718" y="256"/>
                  </a:lnTo>
                  <a:lnTo>
                    <a:pt x="718" y="258"/>
                  </a:lnTo>
                  <a:lnTo>
                    <a:pt x="714" y="263"/>
                  </a:lnTo>
                  <a:lnTo>
                    <a:pt x="714" y="264"/>
                  </a:lnTo>
                  <a:lnTo>
                    <a:pt x="713" y="266"/>
                  </a:lnTo>
                  <a:lnTo>
                    <a:pt x="713" y="268"/>
                  </a:lnTo>
                  <a:lnTo>
                    <a:pt x="713" y="269"/>
                  </a:lnTo>
                  <a:lnTo>
                    <a:pt x="711" y="273"/>
                  </a:lnTo>
                  <a:lnTo>
                    <a:pt x="708" y="278"/>
                  </a:lnTo>
                  <a:lnTo>
                    <a:pt x="706" y="284"/>
                  </a:lnTo>
                  <a:lnTo>
                    <a:pt x="704" y="289"/>
                  </a:lnTo>
                  <a:lnTo>
                    <a:pt x="703" y="291"/>
                  </a:lnTo>
                  <a:lnTo>
                    <a:pt x="703" y="292"/>
                  </a:lnTo>
                  <a:lnTo>
                    <a:pt x="703" y="294"/>
                  </a:lnTo>
                  <a:lnTo>
                    <a:pt x="701" y="296"/>
                  </a:lnTo>
                  <a:lnTo>
                    <a:pt x="701" y="297"/>
                  </a:lnTo>
                  <a:lnTo>
                    <a:pt x="698" y="304"/>
                  </a:lnTo>
                  <a:lnTo>
                    <a:pt x="698" y="305"/>
                  </a:lnTo>
                  <a:lnTo>
                    <a:pt x="696" y="307"/>
                  </a:lnTo>
                  <a:lnTo>
                    <a:pt x="696" y="310"/>
                  </a:lnTo>
                  <a:lnTo>
                    <a:pt x="694" y="312"/>
                  </a:lnTo>
                  <a:lnTo>
                    <a:pt x="692" y="315"/>
                  </a:lnTo>
                  <a:lnTo>
                    <a:pt x="691" y="319"/>
                  </a:lnTo>
                  <a:lnTo>
                    <a:pt x="689" y="319"/>
                  </a:lnTo>
                  <a:lnTo>
                    <a:pt x="689" y="320"/>
                  </a:lnTo>
                  <a:lnTo>
                    <a:pt x="687" y="322"/>
                  </a:lnTo>
                  <a:lnTo>
                    <a:pt x="686" y="324"/>
                  </a:lnTo>
                  <a:lnTo>
                    <a:pt x="682" y="330"/>
                  </a:lnTo>
                  <a:lnTo>
                    <a:pt x="679" y="333"/>
                  </a:lnTo>
                  <a:lnTo>
                    <a:pt x="677" y="335"/>
                  </a:lnTo>
                  <a:lnTo>
                    <a:pt x="672" y="345"/>
                  </a:lnTo>
                  <a:lnTo>
                    <a:pt x="669" y="348"/>
                  </a:lnTo>
                  <a:lnTo>
                    <a:pt x="664" y="353"/>
                  </a:lnTo>
                  <a:lnTo>
                    <a:pt x="664" y="355"/>
                  </a:lnTo>
                  <a:lnTo>
                    <a:pt x="660" y="358"/>
                  </a:lnTo>
                  <a:lnTo>
                    <a:pt x="659" y="360"/>
                  </a:lnTo>
                  <a:lnTo>
                    <a:pt x="657" y="363"/>
                  </a:lnTo>
                  <a:lnTo>
                    <a:pt x="657" y="365"/>
                  </a:lnTo>
                  <a:lnTo>
                    <a:pt x="652" y="370"/>
                  </a:lnTo>
                  <a:lnTo>
                    <a:pt x="650" y="373"/>
                  </a:lnTo>
                  <a:lnTo>
                    <a:pt x="649" y="374"/>
                  </a:lnTo>
                  <a:lnTo>
                    <a:pt x="647" y="376"/>
                  </a:lnTo>
                  <a:lnTo>
                    <a:pt x="645" y="378"/>
                  </a:lnTo>
                  <a:lnTo>
                    <a:pt x="638" y="384"/>
                  </a:lnTo>
                  <a:lnTo>
                    <a:pt x="637" y="386"/>
                  </a:lnTo>
                  <a:lnTo>
                    <a:pt x="635" y="388"/>
                  </a:lnTo>
                  <a:lnTo>
                    <a:pt x="633" y="389"/>
                  </a:lnTo>
                  <a:lnTo>
                    <a:pt x="630" y="391"/>
                  </a:lnTo>
                  <a:lnTo>
                    <a:pt x="627" y="394"/>
                  </a:lnTo>
                  <a:lnTo>
                    <a:pt x="625" y="396"/>
                  </a:lnTo>
                  <a:lnTo>
                    <a:pt x="622" y="399"/>
                  </a:lnTo>
                  <a:lnTo>
                    <a:pt x="618" y="401"/>
                  </a:lnTo>
                  <a:lnTo>
                    <a:pt x="616" y="404"/>
                  </a:lnTo>
                  <a:lnTo>
                    <a:pt x="615" y="404"/>
                  </a:lnTo>
                  <a:lnTo>
                    <a:pt x="615" y="406"/>
                  </a:lnTo>
                  <a:lnTo>
                    <a:pt x="613" y="406"/>
                  </a:lnTo>
                  <a:lnTo>
                    <a:pt x="613" y="407"/>
                  </a:lnTo>
                  <a:lnTo>
                    <a:pt x="611" y="407"/>
                  </a:lnTo>
                  <a:lnTo>
                    <a:pt x="610" y="411"/>
                  </a:lnTo>
                  <a:lnTo>
                    <a:pt x="608" y="412"/>
                  </a:lnTo>
                  <a:lnTo>
                    <a:pt x="606" y="412"/>
                  </a:lnTo>
                  <a:lnTo>
                    <a:pt x="606" y="414"/>
                  </a:lnTo>
                  <a:lnTo>
                    <a:pt x="596" y="420"/>
                  </a:lnTo>
                  <a:lnTo>
                    <a:pt x="593" y="422"/>
                  </a:lnTo>
                  <a:lnTo>
                    <a:pt x="593" y="424"/>
                  </a:lnTo>
                  <a:lnTo>
                    <a:pt x="591" y="424"/>
                  </a:lnTo>
                  <a:lnTo>
                    <a:pt x="588" y="425"/>
                  </a:lnTo>
                  <a:lnTo>
                    <a:pt x="586" y="427"/>
                  </a:lnTo>
                  <a:lnTo>
                    <a:pt x="584" y="429"/>
                  </a:lnTo>
                  <a:lnTo>
                    <a:pt x="583" y="429"/>
                  </a:lnTo>
                  <a:lnTo>
                    <a:pt x="581" y="430"/>
                  </a:lnTo>
                  <a:lnTo>
                    <a:pt x="579" y="430"/>
                  </a:lnTo>
                  <a:lnTo>
                    <a:pt x="579" y="432"/>
                  </a:lnTo>
                  <a:lnTo>
                    <a:pt x="578" y="432"/>
                  </a:lnTo>
                  <a:lnTo>
                    <a:pt x="574" y="434"/>
                  </a:lnTo>
                  <a:lnTo>
                    <a:pt x="571" y="435"/>
                  </a:lnTo>
                  <a:lnTo>
                    <a:pt x="571" y="437"/>
                  </a:lnTo>
                  <a:lnTo>
                    <a:pt x="567" y="437"/>
                  </a:lnTo>
                  <a:lnTo>
                    <a:pt x="566" y="439"/>
                  </a:lnTo>
                  <a:lnTo>
                    <a:pt x="564" y="439"/>
                  </a:lnTo>
                  <a:lnTo>
                    <a:pt x="557" y="442"/>
                  </a:lnTo>
                  <a:lnTo>
                    <a:pt x="551" y="445"/>
                  </a:lnTo>
                  <a:lnTo>
                    <a:pt x="547" y="448"/>
                  </a:lnTo>
                  <a:lnTo>
                    <a:pt x="544" y="450"/>
                  </a:lnTo>
                  <a:lnTo>
                    <a:pt x="540" y="453"/>
                  </a:lnTo>
                  <a:lnTo>
                    <a:pt x="539" y="455"/>
                  </a:lnTo>
                  <a:lnTo>
                    <a:pt x="537" y="458"/>
                  </a:lnTo>
                  <a:lnTo>
                    <a:pt x="535" y="458"/>
                  </a:lnTo>
                  <a:lnTo>
                    <a:pt x="534" y="460"/>
                  </a:lnTo>
                  <a:lnTo>
                    <a:pt x="532" y="462"/>
                  </a:lnTo>
                  <a:lnTo>
                    <a:pt x="532" y="463"/>
                  </a:lnTo>
                  <a:lnTo>
                    <a:pt x="530" y="465"/>
                  </a:lnTo>
                  <a:lnTo>
                    <a:pt x="527" y="466"/>
                  </a:lnTo>
                  <a:lnTo>
                    <a:pt x="527" y="468"/>
                  </a:lnTo>
                  <a:lnTo>
                    <a:pt x="527" y="470"/>
                  </a:lnTo>
                  <a:lnTo>
                    <a:pt x="527" y="471"/>
                  </a:lnTo>
                  <a:lnTo>
                    <a:pt x="527" y="470"/>
                  </a:lnTo>
                  <a:lnTo>
                    <a:pt x="525" y="470"/>
                  </a:lnTo>
                  <a:lnTo>
                    <a:pt x="525" y="468"/>
                  </a:lnTo>
                  <a:lnTo>
                    <a:pt x="524" y="468"/>
                  </a:lnTo>
                  <a:lnTo>
                    <a:pt x="524" y="470"/>
                  </a:lnTo>
                  <a:lnTo>
                    <a:pt x="522" y="470"/>
                  </a:lnTo>
                  <a:lnTo>
                    <a:pt x="520" y="470"/>
                  </a:lnTo>
                  <a:lnTo>
                    <a:pt x="520" y="471"/>
                  </a:lnTo>
                  <a:lnTo>
                    <a:pt x="518" y="473"/>
                  </a:lnTo>
                  <a:lnTo>
                    <a:pt x="517" y="473"/>
                  </a:lnTo>
                  <a:lnTo>
                    <a:pt x="517" y="475"/>
                  </a:lnTo>
                  <a:lnTo>
                    <a:pt x="515" y="476"/>
                  </a:lnTo>
                  <a:lnTo>
                    <a:pt x="513" y="476"/>
                  </a:lnTo>
                  <a:lnTo>
                    <a:pt x="512" y="480"/>
                  </a:lnTo>
                  <a:lnTo>
                    <a:pt x="510" y="481"/>
                  </a:lnTo>
                  <a:lnTo>
                    <a:pt x="507" y="485"/>
                  </a:lnTo>
                  <a:lnTo>
                    <a:pt x="505" y="489"/>
                  </a:lnTo>
                  <a:lnTo>
                    <a:pt x="503" y="489"/>
                  </a:lnTo>
                  <a:lnTo>
                    <a:pt x="503" y="491"/>
                  </a:lnTo>
                  <a:lnTo>
                    <a:pt x="503" y="493"/>
                  </a:lnTo>
                  <a:lnTo>
                    <a:pt x="502" y="496"/>
                  </a:lnTo>
                  <a:lnTo>
                    <a:pt x="500" y="498"/>
                  </a:lnTo>
                  <a:lnTo>
                    <a:pt x="500" y="499"/>
                  </a:lnTo>
                  <a:lnTo>
                    <a:pt x="498" y="499"/>
                  </a:lnTo>
                  <a:lnTo>
                    <a:pt x="498" y="503"/>
                  </a:lnTo>
                  <a:lnTo>
                    <a:pt x="497" y="504"/>
                  </a:lnTo>
                  <a:lnTo>
                    <a:pt x="497" y="506"/>
                  </a:lnTo>
                  <a:lnTo>
                    <a:pt x="495" y="509"/>
                  </a:lnTo>
                  <a:lnTo>
                    <a:pt x="495" y="511"/>
                  </a:lnTo>
                  <a:lnTo>
                    <a:pt x="493" y="519"/>
                  </a:lnTo>
                  <a:lnTo>
                    <a:pt x="491" y="522"/>
                  </a:lnTo>
                  <a:lnTo>
                    <a:pt x="491" y="524"/>
                  </a:lnTo>
                  <a:lnTo>
                    <a:pt x="491" y="526"/>
                  </a:lnTo>
                  <a:lnTo>
                    <a:pt x="490" y="527"/>
                  </a:lnTo>
                  <a:lnTo>
                    <a:pt x="490" y="529"/>
                  </a:lnTo>
                  <a:lnTo>
                    <a:pt x="488" y="530"/>
                  </a:lnTo>
                  <a:lnTo>
                    <a:pt x="488" y="532"/>
                  </a:lnTo>
                  <a:lnTo>
                    <a:pt x="488" y="534"/>
                  </a:lnTo>
                  <a:lnTo>
                    <a:pt x="486" y="535"/>
                  </a:lnTo>
                  <a:lnTo>
                    <a:pt x="486" y="537"/>
                  </a:lnTo>
                  <a:lnTo>
                    <a:pt x="485" y="537"/>
                  </a:lnTo>
                  <a:lnTo>
                    <a:pt x="483" y="542"/>
                  </a:lnTo>
                  <a:lnTo>
                    <a:pt x="481" y="545"/>
                  </a:lnTo>
                  <a:lnTo>
                    <a:pt x="480" y="549"/>
                  </a:lnTo>
                  <a:lnTo>
                    <a:pt x="478" y="552"/>
                  </a:lnTo>
                  <a:lnTo>
                    <a:pt x="476" y="553"/>
                  </a:lnTo>
                  <a:lnTo>
                    <a:pt x="476" y="555"/>
                  </a:lnTo>
                  <a:lnTo>
                    <a:pt x="475" y="557"/>
                  </a:lnTo>
                  <a:lnTo>
                    <a:pt x="473" y="560"/>
                  </a:lnTo>
                  <a:lnTo>
                    <a:pt x="471" y="560"/>
                  </a:lnTo>
                  <a:lnTo>
                    <a:pt x="471" y="562"/>
                  </a:lnTo>
                  <a:lnTo>
                    <a:pt x="470" y="563"/>
                  </a:lnTo>
                  <a:lnTo>
                    <a:pt x="468" y="565"/>
                  </a:lnTo>
                  <a:lnTo>
                    <a:pt x="466" y="567"/>
                  </a:lnTo>
                  <a:lnTo>
                    <a:pt x="464" y="568"/>
                  </a:lnTo>
                  <a:lnTo>
                    <a:pt x="463" y="572"/>
                  </a:lnTo>
                  <a:lnTo>
                    <a:pt x="459" y="573"/>
                  </a:lnTo>
                  <a:lnTo>
                    <a:pt x="458" y="575"/>
                  </a:lnTo>
                  <a:lnTo>
                    <a:pt x="456" y="576"/>
                  </a:lnTo>
                  <a:lnTo>
                    <a:pt x="451" y="580"/>
                  </a:lnTo>
                  <a:lnTo>
                    <a:pt x="446" y="585"/>
                  </a:lnTo>
                  <a:lnTo>
                    <a:pt x="444" y="585"/>
                  </a:lnTo>
                  <a:lnTo>
                    <a:pt x="437" y="591"/>
                  </a:lnTo>
                  <a:lnTo>
                    <a:pt x="436" y="591"/>
                  </a:lnTo>
                  <a:lnTo>
                    <a:pt x="436" y="593"/>
                  </a:lnTo>
                  <a:lnTo>
                    <a:pt x="434" y="593"/>
                  </a:lnTo>
                  <a:lnTo>
                    <a:pt x="429" y="596"/>
                  </a:lnTo>
                  <a:lnTo>
                    <a:pt x="426" y="599"/>
                  </a:lnTo>
                  <a:lnTo>
                    <a:pt x="422" y="603"/>
                  </a:lnTo>
                  <a:lnTo>
                    <a:pt x="421" y="603"/>
                  </a:lnTo>
                  <a:lnTo>
                    <a:pt x="417" y="606"/>
                  </a:lnTo>
                  <a:lnTo>
                    <a:pt x="414" y="608"/>
                  </a:lnTo>
                  <a:lnTo>
                    <a:pt x="412" y="609"/>
                  </a:lnTo>
                  <a:lnTo>
                    <a:pt x="409" y="611"/>
                  </a:lnTo>
                  <a:lnTo>
                    <a:pt x="407" y="613"/>
                  </a:lnTo>
                  <a:lnTo>
                    <a:pt x="405" y="614"/>
                  </a:lnTo>
                  <a:lnTo>
                    <a:pt x="404" y="614"/>
                  </a:lnTo>
                  <a:lnTo>
                    <a:pt x="402" y="614"/>
                  </a:lnTo>
                  <a:lnTo>
                    <a:pt x="400" y="614"/>
                  </a:lnTo>
                  <a:lnTo>
                    <a:pt x="399" y="614"/>
                  </a:lnTo>
                  <a:lnTo>
                    <a:pt x="399" y="613"/>
                  </a:lnTo>
                  <a:lnTo>
                    <a:pt x="399" y="611"/>
                  </a:lnTo>
                  <a:lnTo>
                    <a:pt x="399" y="609"/>
                  </a:lnTo>
                  <a:lnTo>
                    <a:pt x="399" y="611"/>
                  </a:lnTo>
                  <a:lnTo>
                    <a:pt x="399" y="609"/>
                  </a:lnTo>
                  <a:lnTo>
                    <a:pt x="388" y="609"/>
                  </a:lnTo>
                  <a:lnTo>
                    <a:pt x="390" y="609"/>
                  </a:lnTo>
                  <a:lnTo>
                    <a:pt x="390" y="608"/>
                  </a:lnTo>
                  <a:lnTo>
                    <a:pt x="388" y="608"/>
                  </a:lnTo>
                  <a:lnTo>
                    <a:pt x="388" y="606"/>
                  </a:lnTo>
                  <a:lnTo>
                    <a:pt x="390" y="606"/>
                  </a:lnTo>
                  <a:lnTo>
                    <a:pt x="388" y="606"/>
                  </a:lnTo>
                  <a:lnTo>
                    <a:pt x="390" y="606"/>
                  </a:lnTo>
                  <a:lnTo>
                    <a:pt x="388" y="606"/>
                  </a:lnTo>
                  <a:lnTo>
                    <a:pt x="390" y="606"/>
                  </a:lnTo>
                  <a:lnTo>
                    <a:pt x="390" y="604"/>
                  </a:lnTo>
                  <a:lnTo>
                    <a:pt x="390" y="603"/>
                  </a:lnTo>
                  <a:lnTo>
                    <a:pt x="388" y="603"/>
                  </a:lnTo>
                  <a:lnTo>
                    <a:pt x="388" y="601"/>
                  </a:lnTo>
                  <a:lnTo>
                    <a:pt x="390" y="601"/>
                  </a:lnTo>
                  <a:lnTo>
                    <a:pt x="390" y="595"/>
                  </a:lnTo>
                  <a:lnTo>
                    <a:pt x="390" y="591"/>
                  </a:lnTo>
                  <a:lnTo>
                    <a:pt x="392" y="588"/>
                  </a:lnTo>
                  <a:lnTo>
                    <a:pt x="392" y="578"/>
                  </a:lnTo>
                  <a:lnTo>
                    <a:pt x="390" y="570"/>
                  </a:lnTo>
                  <a:lnTo>
                    <a:pt x="390" y="568"/>
                  </a:lnTo>
                  <a:lnTo>
                    <a:pt x="390" y="560"/>
                  </a:lnTo>
                  <a:lnTo>
                    <a:pt x="392" y="557"/>
                  </a:lnTo>
                  <a:lnTo>
                    <a:pt x="397" y="550"/>
                  </a:lnTo>
                  <a:lnTo>
                    <a:pt x="405" y="547"/>
                  </a:lnTo>
                  <a:lnTo>
                    <a:pt x="410" y="547"/>
                  </a:lnTo>
                  <a:lnTo>
                    <a:pt x="415" y="540"/>
                  </a:lnTo>
                  <a:lnTo>
                    <a:pt x="417" y="540"/>
                  </a:lnTo>
                  <a:lnTo>
                    <a:pt x="414" y="539"/>
                  </a:lnTo>
                  <a:lnTo>
                    <a:pt x="410" y="539"/>
                  </a:lnTo>
                  <a:lnTo>
                    <a:pt x="412" y="535"/>
                  </a:lnTo>
                  <a:lnTo>
                    <a:pt x="412" y="537"/>
                  </a:lnTo>
                  <a:lnTo>
                    <a:pt x="412" y="539"/>
                  </a:lnTo>
                  <a:lnTo>
                    <a:pt x="414" y="539"/>
                  </a:lnTo>
                  <a:lnTo>
                    <a:pt x="414" y="537"/>
                  </a:lnTo>
                  <a:lnTo>
                    <a:pt x="412" y="537"/>
                  </a:lnTo>
                  <a:lnTo>
                    <a:pt x="414" y="537"/>
                  </a:lnTo>
                  <a:lnTo>
                    <a:pt x="412" y="537"/>
                  </a:lnTo>
                  <a:lnTo>
                    <a:pt x="412" y="535"/>
                  </a:lnTo>
                  <a:lnTo>
                    <a:pt x="422" y="532"/>
                  </a:lnTo>
                  <a:lnTo>
                    <a:pt x="424" y="530"/>
                  </a:lnTo>
                  <a:lnTo>
                    <a:pt x="426" y="529"/>
                  </a:lnTo>
                  <a:lnTo>
                    <a:pt x="424" y="527"/>
                  </a:lnTo>
                  <a:lnTo>
                    <a:pt x="426" y="526"/>
                  </a:lnTo>
                  <a:lnTo>
                    <a:pt x="427" y="526"/>
                  </a:lnTo>
                  <a:lnTo>
                    <a:pt x="429" y="526"/>
                  </a:lnTo>
                  <a:lnTo>
                    <a:pt x="431" y="526"/>
                  </a:lnTo>
                  <a:lnTo>
                    <a:pt x="432" y="526"/>
                  </a:lnTo>
                  <a:lnTo>
                    <a:pt x="432" y="522"/>
                  </a:lnTo>
                  <a:lnTo>
                    <a:pt x="424" y="51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1" name="Freeform 6"/>
            <p:cNvSpPr>
              <a:spLocks/>
            </p:cNvSpPr>
            <p:nvPr/>
          </p:nvSpPr>
          <p:spPr bwMode="auto">
            <a:xfrm>
              <a:off x="1976" y="3264"/>
              <a:ext cx="627" cy="386"/>
            </a:xfrm>
            <a:custGeom>
              <a:avLst/>
              <a:gdLst>
                <a:gd name="T0" fmla="*/ 149 w 627"/>
                <a:gd name="T1" fmla="*/ 9 h 386"/>
                <a:gd name="T2" fmla="*/ 191 w 627"/>
                <a:gd name="T3" fmla="*/ 5 h 386"/>
                <a:gd name="T4" fmla="*/ 228 w 627"/>
                <a:gd name="T5" fmla="*/ 11 h 386"/>
                <a:gd name="T6" fmla="*/ 255 w 627"/>
                <a:gd name="T7" fmla="*/ 5 h 386"/>
                <a:gd name="T8" fmla="*/ 293 w 627"/>
                <a:gd name="T9" fmla="*/ 14 h 386"/>
                <a:gd name="T10" fmla="*/ 328 w 627"/>
                <a:gd name="T11" fmla="*/ 21 h 386"/>
                <a:gd name="T12" fmla="*/ 364 w 627"/>
                <a:gd name="T13" fmla="*/ 37 h 386"/>
                <a:gd name="T14" fmla="*/ 394 w 627"/>
                <a:gd name="T15" fmla="*/ 37 h 386"/>
                <a:gd name="T16" fmla="*/ 426 w 627"/>
                <a:gd name="T17" fmla="*/ 37 h 386"/>
                <a:gd name="T18" fmla="*/ 448 w 627"/>
                <a:gd name="T19" fmla="*/ 44 h 386"/>
                <a:gd name="T20" fmla="*/ 472 w 627"/>
                <a:gd name="T21" fmla="*/ 62 h 386"/>
                <a:gd name="T22" fmla="*/ 480 w 627"/>
                <a:gd name="T23" fmla="*/ 83 h 386"/>
                <a:gd name="T24" fmla="*/ 477 w 627"/>
                <a:gd name="T25" fmla="*/ 103 h 386"/>
                <a:gd name="T26" fmla="*/ 478 w 627"/>
                <a:gd name="T27" fmla="*/ 126 h 386"/>
                <a:gd name="T28" fmla="*/ 492 w 627"/>
                <a:gd name="T29" fmla="*/ 141 h 386"/>
                <a:gd name="T30" fmla="*/ 505 w 627"/>
                <a:gd name="T31" fmla="*/ 162 h 386"/>
                <a:gd name="T32" fmla="*/ 509 w 627"/>
                <a:gd name="T33" fmla="*/ 182 h 386"/>
                <a:gd name="T34" fmla="*/ 512 w 627"/>
                <a:gd name="T35" fmla="*/ 200 h 386"/>
                <a:gd name="T36" fmla="*/ 543 w 627"/>
                <a:gd name="T37" fmla="*/ 198 h 386"/>
                <a:gd name="T38" fmla="*/ 563 w 627"/>
                <a:gd name="T39" fmla="*/ 197 h 386"/>
                <a:gd name="T40" fmla="*/ 576 w 627"/>
                <a:gd name="T41" fmla="*/ 210 h 386"/>
                <a:gd name="T42" fmla="*/ 573 w 627"/>
                <a:gd name="T43" fmla="*/ 230 h 386"/>
                <a:gd name="T44" fmla="*/ 593 w 627"/>
                <a:gd name="T45" fmla="*/ 230 h 386"/>
                <a:gd name="T46" fmla="*/ 608 w 627"/>
                <a:gd name="T47" fmla="*/ 234 h 386"/>
                <a:gd name="T48" fmla="*/ 625 w 627"/>
                <a:gd name="T49" fmla="*/ 249 h 386"/>
                <a:gd name="T50" fmla="*/ 598 w 627"/>
                <a:gd name="T51" fmla="*/ 274 h 386"/>
                <a:gd name="T52" fmla="*/ 576 w 627"/>
                <a:gd name="T53" fmla="*/ 307 h 386"/>
                <a:gd name="T54" fmla="*/ 532 w 627"/>
                <a:gd name="T55" fmla="*/ 321 h 386"/>
                <a:gd name="T56" fmla="*/ 514 w 627"/>
                <a:gd name="T57" fmla="*/ 321 h 386"/>
                <a:gd name="T58" fmla="*/ 495 w 627"/>
                <a:gd name="T59" fmla="*/ 335 h 386"/>
                <a:gd name="T60" fmla="*/ 482 w 627"/>
                <a:gd name="T61" fmla="*/ 341 h 386"/>
                <a:gd name="T62" fmla="*/ 467 w 627"/>
                <a:gd name="T63" fmla="*/ 335 h 386"/>
                <a:gd name="T64" fmla="*/ 453 w 627"/>
                <a:gd name="T65" fmla="*/ 326 h 386"/>
                <a:gd name="T66" fmla="*/ 438 w 627"/>
                <a:gd name="T67" fmla="*/ 325 h 386"/>
                <a:gd name="T68" fmla="*/ 424 w 627"/>
                <a:gd name="T69" fmla="*/ 326 h 386"/>
                <a:gd name="T70" fmla="*/ 407 w 627"/>
                <a:gd name="T71" fmla="*/ 333 h 386"/>
                <a:gd name="T72" fmla="*/ 384 w 627"/>
                <a:gd name="T73" fmla="*/ 321 h 386"/>
                <a:gd name="T74" fmla="*/ 367 w 627"/>
                <a:gd name="T75" fmla="*/ 341 h 386"/>
                <a:gd name="T76" fmla="*/ 338 w 627"/>
                <a:gd name="T77" fmla="*/ 343 h 386"/>
                <a:gd name="T78" fmla="*/ 318 w 627"/>
                <a:gd name="T79" fmla="*/ 358 h 386"/>
                <a:gd name="T80" fmla="*/ 323 w 627"/>
                <a:gd name="T81" fmla="*/ 377 h 386"/>
                <a:gd name="T82" fmla="*/ 303 w 627"/>
                <a:gd name="T83" fmla="*/ 382 h 386"/>
                <a:gd name="T84" fmla="*/ 271 w 627"/>
                <a:gd name="T85" fmla="*/ 374 h 386"/>
                <a:gd name="T86" fmla="*/ 240 w 627"/>
                <a:gd name="T87" fmla="*/ 367 h 386"/>
                <a:gd name="T88" fmla="*/ 205 w 627"/>
                <a:gd name="T89" fmla="*/ 361 h 386"/>
                <a:gd name="T90" fmla="*/ 176 w 627"/>
                <a:gd name="T91" fmla="*/ 353 h 386"/>
                <a:gd name="T92" fmla="*/ 144 w 627"/>
                <a:gd name="T93" fmla="*/ 356 h 386"/>
                <a:gd name="T94" fmla="*/ 122 w 627"/>
                <a:gd name="T95" fmla="*/ 343 h 386"/>
                <a:gd name="T96" fmla="*/ 93 w 627"/>
                <a:gd name="T97" fmla="*/ 343 h 386"/>
                <a:gd name="T98" fmla="*/ 81 w 627"/>
                <a:gd name="T99" fmla="*/ 323 h 386"/>
                <a:gd name="T100" fmla="*/ 75 w 627"/>
                <a:gd name="T101" fmla="*/ 308 h 386"/>
                <a:gd name="T102" fmla="*/ 71 w 627"/>
                <a:gd name="T103" fmla="*/ 292 h 386"/>
                <a:gd name="T104" fmla="*/ 65 w 627"/>
                <a:gd name="T105" fmla="*/ 285 h 386"/>
                <a:gd name="T106" fmla="*/ 49 w 627"/>
                <a:gd name="T107" fmla="*/ 284 h 386"/>
                <a:gd name="T108" fmla="*/ 36 w 627"/>
                <a:gd name="T109" fmla="*/ 284 h 386"/>
                <a:gd name="T110" fmla="*/ 9 w 627"/>
                <a:gd name="T111" fmla="*/ 284 h 386"/>
                <a:gd name="T112" fmla="*/ 14 w 627"/>
                <a:gd name="T113" fmla="*/ 254 h 386"/>
                <a:gd name="T114" fmla="*/ 21 w 627"/>
                <a:gd name="T115" fmla="*/ 218 h 386"/>
                <a:gd name="T116" fmla="*/ 34 w 627"/>
                <a:gd name="T117" fmla="*/ 172 h 386"/>
                <a:gd name="T118" fmla="*/ 41 w 627"/>
                <a:gd name="T119" fmla="*/ 138 h 386"/>
                <a:gd name="T120" fmla="*/ 58 w 627"/>
                <a:gd name="T121" fmla="*/ 101 h 386"/>
                <a:gd name="T122" fmla="*/ 88 w 627"/>
                <a:gd name="T123" fmla="*/ 67 h 386"/>
                <a:gd name="T124" fmla="*/ 114 w 627"/>
                <a:gd name="T125" fmla="*/ 29 h 3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27"/>
                <a:gd name="T190" fmla="*/ 0 h 386"/>
                <a:gd name="T191" fmla="*/ 627 w 627"/>
                <a:gd name="T192" fmla="*/ 386 h 3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27" h="386">
                  <a:moveTo>
                    <a:pt x="115" y="28"/>
                  </a:moveTo>
                  <a:lnTo>
                    <a:pt x="115" y="26"/>
                  </a:lnTo>
                  <a:lnTo>
                    <a:pt x="117" y="26"/>
                  </a:lnTo>
                  <a:lnTo>
                    <a:pt x="119" y="26"/>
                  </a:lnTo>
                  <a:lnTo>
                    <a:pt x="120" y="24"/>
                  </a:lnTo>
                  <a:lnTo>
                    <a:pt x="120" y="23"/>
                  </a:lnTo>
                  <a:lnTo>
                    <a:pt x="122" y="23"/>
                  </a:lnTo>
                  <a:lnTo>
                    <a:pt x="124" y="23"/>
                  </a:lnTo>
                  <a:lnTo>
                    <a:pt x="127" y="21"/>
                  </a:lnTo>
                  <a:lnTo>
                    <a:pt x="130" y="19"/>
                  </a:lnTo>
                  <a:lnTo>
                    <a:pt x="132" y="19"/>
                  </a:lnTo>
                  <a:lnTo>
                    <a:pt x="134" y="19"/>
                  </a:lnTo>
                  <a:lnTo>
                    <a:pt x="136" y="19"/>
                  </a:lnTo>
                  <a:lnTo>
                    <a:pt x="137" y="18"/>
                  </a:lnTo>
                  <a:lnTo>
                    <a:pt x="139" y="16"/>
                  </a:lnTo>
                  <a:lnTo>
                    <a:pt x="139" y="14"/>
                  </a:lnTo>
                  <a:lnTo>
                    <a:pt x="141" y="14"/>
                  </a:lnTo>
                  <a:lnTo>
                    <a:pt x="141" y="13"/>
                  </a:lnTo>
                  <a:lnTo>
                    <a:pt x="142" y="13"/>
                  </a:lnTo>
                  <a:lnTo>
                    <a:pt x="144" y="9"/>
                  </a:lnTo>
                  <a:lnTo>
                    <a:pt x="146" y="9"/>
                  </a:lnTo>
                  <a:lnTo>
                    <a:pt x="146" y="11"/>
                  </a:lnTo>
                  <a:lnTo>
                    <a:pt x="146" y="13"/>
                  </a:lnTo>
                  <a:lnTo>
                    <a:pt x="147" y="11"/>
                  </a:lnTo>
                  <a:lnTo>
                    <a:pt x="149" y="11"/>
                  </a:lnTo>
                  <a:lnTo>
                    <a:pt x="149" y="9"/>
                  </a:lnTo>
                  <a:lnTo>
                    <a:pt x="151" y="9"/>
                  </a:lnTo>
                  <a:lnTo>
                    <a:pt x="151" y="8"/>
                  </a:lnTo>
                  <a:lnTo>
                    <a:pt x="152" y="8"/>
                  </a:lnTo>
                  <a:lnTo>
                    <a:pt x="152" y="6"/>
                  </a:lnTo>
                  <a:lnTo>
                    <a:pt x="154" y="6"/>
                  </a:lnTo>
                  <a:lnTo>
                    <a:pt x="156" y="5"/>
                  </a:lnTo>
                  <a:lnTo>
                    <a:pt x="157" y="5"/>
                  </a:lnTo>
                  <a:lnTo>
                    <a:pt x="161" y="3"/>
                  </a:lnTo>
                  <a:lnTo>
                    <a:pt x="163" y="3"/>
                  </a:lnTo>
                  <a:lnTo>
                    <a:pt x="164" y="5"/>
                  </a:lnTo>
                  <a:lnTo>
                    <a:pt x="166" y="5"/>
                  </a:lnTo>
                  <a:lnTo>
                    <a:pt x="168" y="8"/>
                  </a:lnTo>
                  <a:lnTo>
                    <a:pt x="169" y="8"/>
                  </a:lnTo>
                  <a:lnTo>
                    <a:pt x="171" y="6"/>
                  </a:lnTo>
                  <a:lnTo>
                    <a:pt x="173" y="6"/>
                  </a:lnTo>
                  <a:lnTo>
                    <a:pt x="174" y="6"/>
                  </a:lnTo>
                  <a:lnTo>
                    <a:pt x="176" y="8"/>
                  </a:lnTo>
                  <a:lnTo>
                    <a:pt x="178" y="8"/>
                  </a:lnTo>
                  <a:lnTo>
                    <a:pt x="179" y="9"/>
                  </a:lnTo>
                  <a:lnTo>
                    <a:pt x="181" y="9"/>
                  </a:lnTo>
                  <a:lnTo>
                    <a:pt x="183" y="9"/>
                  </a:lnTo>
                  <a:lnTo>
                    <a:pt x="185" y="9"/>
                  </a:lnTo>
                  <a:lnTo>
                    <a:pt x="186" y="8"/>
                  </a:lnTo>
                  <a:lnTo>
                    <a:pt x="188" y="6"/>
                  </a:lnTo>
                  <a:lnTo>
                    <a:pt x="190" y="6"/>
                  </a:lnTo>
                  <a:lnTo>
                    <a:pt x="191" y="5"/>
                  </a:lnTo>
                  <a:lnTo>
                    <a:pt x="193" y="5"/>
                  </a:lnTo>
                  <a:lnTo>
                    <a:pt x="193" y="3"/>
                  </a:lnTo>
                  <a:lnTo>
                    <a:pt x="195" y="3"/>
                  </a:lnTo>
                  <a:lnTo>
                    <a:pt x="195" y="5"/>
                  </a:lnTo>
                  <a:lnTo>
                    <a:pt x="196" y="6"/>
                  </a:lnTo>
                  <a:lnTo>
                    <a:pt x="198" y="8"/>
                  </a:lnTo>
                  <a:lnTo>
                    <a:pt x="200" y="8"/>
                  </a:lnTo>
                  <a:lnTo>
                    <a:pt x="201" y="9"/>
                  </a:lnTo>
                  <a:lnTo>
                    <a:pt x="203" y="9"/>
                  </a:lnTo>
                  <a:lnTo>
                    <a:pt x="205" y="8"/>
                  </a:lnTo>
                  <a:lnTo>
                    <a:pt x="206" y="8"/>
                  </a:lnTo>
                  <a:lnTo>
                    <a:pt x="208" y="8"/>
                  </a:lnTo>
                  <a:lnTo>
                    <a:pt x="210" y="8"/>
                  </a:lnTo>
                  <a:lnTo>
                    <a:pt x="212" y="8"/>
                  </a:lnTo>
                  <a:lnTo>
                    <a:pt x="213" y="9"/>
                  </a:lnTo>
                  <a:lnTo>
                    <a:pt x="215" y="9"/>
                  </a:lnTo>
                  <a:lnTo>
                    <a:pt x="217" y="9"/>
                  </a:lnTo>
                  <a:lnTo>
                    <a:pt x="218" y="9"/>
                  </a:lnTo>
                  <a:lnTo>
                    <a:pt x="220" y="9"/>
                  </a:lnTo>
                  <a:lnTo>
                    <a:pt x="222" y="9"/>
                  </a:lnTo>
                  <a:lnTo>
                    <a:pt x="223" y="9"/>
                  </a:lnTo>
                  <a:lnTo>
                    <a:pt x="225" y="8"/>
                  </a:lnTo>
                  <a:lnTo>
                    <a:pt x="227" y="8"/>
                  </a:lnTo>
                  <a:lnTo>
                    <a:pt x="227" y="9"/>
                  </a:lnTo>
                  <a:lnTo>
                    <a:pt x="228" y="9"/>
                  </a:lnTo>
                  <a:lnTo>
                    <a:pt x="228" y="11"/>
                  </a:lnTo>
                  <a:lnTo>
                    <a:pt x="228" y="13"/>
                  </a:lnTo>
                  <a:lnTo>
                    <a:pt x="228" y="14"/>
                  </a:lnTo>
                  <a:lnTo>
                    <a:pt x="230" y="13"/>
                  </a:lnTo>
                  <a:lnTo>
                    <a:pt x="232" y="13"/>
                  </a:lnTo>
                  <a:lnTo>
                    <a:pt x="232" y="11"/>
                  </a:lnTo>
                  <a:lnTo>
                    <a:pt x="233" y="11"/>
                  </a:lnTo>
                  <a:lnTo>
                    <a:pt x="235" y="11"/>
                  </a:lnTo>
                  <a:lnTo>
                    <a:pt x="235" y="9"/>
                  </a:lnTo>
                  <a:lnTo>
                    <a:pt x="233" y="8"/>
                  </a:lnTo>
                  <a:lnTo>
                    <a:pt x="233" y="6"/>
                  </a:lnTo>
                  <a:lnTo>
                    <a:pt x="235" y="6"/>
                  </a:lnTo>
                  <a:lnTo>
                    <a:pt x="235" y="5"/>
                  </a:lnTo>
                  <a:lnTo>
                    <a:pt x="235" y="1"/>
                  </a:lnTo>
                  <a:lnTo>
                    <a:pt x="237" y="1"/>
                  </a:lnTo>
                  <a:lnTo>
                    <a:pt x="237" y="0"/>
                  </a:lnTo>
                  <a:lnTo>
                    <a:pt x="239" y="0"/>
                  </a:lnTo>
                  <a:lnTo>
                    <a:pt x="240" y="0"/>
                  </a:lnTo>
                  <a:lnTo>
                    <a:pt x="242" y="0"/>
                  </a:lnTo>
                  <a:lnTo>
                    <a:pt x="244" y="1"/>
                  </a:lnTo>
                  <a:lnTo>
                    <a:pt x="245" y="1"/>
                  </a:lnTo>
                  <a:lnTo>
                    <a:pt x="247" y="1"/>
                  </a:lnTo>
                  <a:lnTo>
                    <a:pt x="249" y="1"/>
                  </a:lnTo>
                  <a:lnTo>
                    <a:pt x="250" y="1"/>
                  </a:lnTo>
                  <a:lnTo>
                    <a:pt x="250" y="3"/>
                  </a:lnTo>
                  <a:lnTo>
                    <a:pt x="254" y="3"/>
                  </a:lnTo>
                  <a:lnTo>
                    <a:pt x="255" y="5"/>
                  </a:lnTo>
                  <a:lnTo>
                    <a:pt x="257" y="5"/>
                  </a:lnTo>
                  <a:lnTo>
                    <a:pt x="257" y="6"/>
                  </a:lnTo>
                  <a:lnTo>
                    <a:pt x="259" y="6"/>
                  </a:lnTo>
                  <a:lnTo>
                    <a:pt x="261" y="8"/>
                  </a:lnTo>
                  <a:lnTo>
                    <a:pt x="261" y="9"/>
                  </a:lnTo>
                  <a:lnTo>
                    <a:pt x="262" y="9"/>
                  </a:lnTo>
                  <a:lnTo>
                    <a:pt x="264" y="9"/>
                  </a:lnTo>
                  <a:lnTo>
                    <a:pt x="266" y="9"/>
                  </a:lnTo>
                  <a:lnTo>
                    <a:pt x="267" y="9"/>
                  </a:lnTo>
                  <a:lnTo>
                    <a:pt x="269" y="8"/>
                  </a:lnTo>
                  <a:lnTo>
                    <a:pt x="271" y="8"/>
                  </a:lnTo>
                  <a:lnTo>
                    <a:pt x="272" y="8"/>
                  </a:lnTo>
                  <a:lnTo>
                    <a:pt x="274" y="9"/>
                  </a:lnTo>
                  <a:lnTo>
                    <a:pt x="276" y="11"/>
                  </a:lnTo>
                  <a:lnTo>
                    <a:pt x="276" y="13"/>
                  </a:lnTo>
                  <a:lnTo>
                    <a:pt x="277" y="13"/>
                  </a:lnTo>
                  <a:lnTo>
                    <a:pt x="279" y="13"/>
                  </a:lnTo>
                  <a:lnTo>
                    <a:pt x="281" y="13"/>
                  </a:lnTo>
                  <a:lnTo>
                    <a:pt x="282" y="13"/>
                  </a:lnTo>
                  <a:lnTo>
                    <a:pt x="284" y="13"/>
                  </a:lnTo>
                  <a:lnTo>
                    <a:pt x="286" y="13"/>
                  </a:lnTo>
                  <a:lnTo>
                    <a:pt x="288" y="14"/>
                  </a:lnTo>
                  <a:lnTo>
                    <a:pt x="289" y="14"/>
                  </a:lnTo>
                  <a:lnTo>
                    <a:pt x="291" y="16"/>
                  </a:lnTo>
                  <a:lnTo>
                    <a:pt x="293" y="16"/>
                  </a:lnTo>
                  <a:lnTo>
                    <a:pt x="293" y="14"/>
                  </a:lnTo>
                  <a:lnTo>
                    <a:pt x="294" y="14"/>
                  </a:lnTo>
                  <a:lnTo>
                    <a:pt x="296" y="14"/>
                  </a:lnTo>
                  <a:lnTo>
                    <a:pt x="296" y="16"/>
                  </a:lnTo>
                  <a:lnTo>
                    <a:pt x="298" y="14"/>
                  </a:lnTo>
                  <a:lnTo>
                    <a:pt x="299" y="14"/>
                  </a:lnTo>
                  <a:lnTo>
                    <a:pt x="301" y="13"/>
                  </a:lnTo>
                  <a:lnTo>
                    <a:pt x="303" y="11"/>
                  </a:lnTo>
                  <a:lnTo>
                    <a:pt x="304" y="11"/>
                  </a:lnTo>
                  <a:lnTo>
                    <a:pt x="304" y="13"/>
                  </a:lnTo>
                  <a:lnTo>
                    <a:pt x="306" y="13"/>
                  </a:lnTo>
                  <a:lnTo>
                    <a:pt x="308" y="13"/>
                  </a:lnTo>
                  <a:lnTo>
                    <a:pt x="309" y="13"/>
                  </a:lnTo>
                  <a:lnTo>
                    <a:pt x="311" y="13"/>
                  </a:lnTo>
                  <a:lnTo>
                    <a:pt x="313" y="13"/>
                  </a:lnTo>
                  <a:lnTo>
                    <a:pt x="315" y="14"/>
                  </a:lnTo>
                  <a:lnTo>
                    <a:pt x="316" y="13"/>
                  </a:lnTo>
                  <a:lnTo>
                    <a:pt x="318" y="13"/>
                  </a:lnTo>
                  <a:lnTo>
                    <a:pt x="320" y="13"/>
                  </a:lnTo>
                  <a:lnTo>
                    <a:pt x="320" y="14"/>
                  </a:lnTo>
                  <a:lnTo>
                    <a:pt x="321" y="14"/>
                  </a:lnTo>
                  <a:lnTo>
                    <a:pt x="321" y="16"/>
                  </a:lnTo>
                  <a:lnTo>
                    <a:pt x="323" y="18"/>
                  </a:lnTo>
                  <a:lnTo>
                    <a:pt x="325" y="19"/>
                  </a:lnTo>
                  <a:lnTo>
                    <a:pt x="326" y="19"/>
                  </a:lnTo>
                  <a:lnTo>
                    <a:pt x="328" y="19"/>
                  </a:lnTo>
                  <a:lnTo>
                    <a:pt x="328" y="21"/>
                  </a:lnTo>
                  <a:lnTo>
                    <a:pt x="330" y="21"/>
                  </a:lnTo>
                  <a:lnTo>
                    <a:pt x="331" y="21"/>
                  </a:lnTo>
                  <a:lnTo>
                    <a:pt x="333" y="21"/>
                  </a:lnTo>
                  <a:lnTo>
                    <a:pt x="335" y="23"/>
                  </a:lnTo>
                  <a:lnTo>
                    <a:pt x="337" y="23"/>
                  </a:lnTo>
                  <a:lnTo>
                    <a:pt x="338" y="23"/>
                  </a:lnTo>
                  <a:lnTo>
                    <a:pt x="340" y="23"/>
                  </a:lnTo>
                  <a:lnTo>
                    <a:pt x="343" y="24"/>
                  </a:lnTo>
                  <a:lnTo>
                    <a:pt x="345" y="24"/>
                  </a:lnTo>
                  <a:lnTo>
                    <a:pt x="347" y="24"/>
                  </a:lnTo>
                  <a:lnTo>
                    <a:pt x="348" y="24"/>
                  </a:lnTo>
                  <a:lnTo>
                    <a:pt x="350" y="26"/>
                  </a:lnTo>
                  <a:lnTo>
                    <a:pt x="352" y="24"/>
                  </a:lnTo>
                  <a:lnTo>
                    <a:pt x="353" y="24"/>
                  </a:lnTo>
                  <a:lnTo>
                    <a:pt x="355" y="24"/>
                  </a:lnTo>
                  <a:lnTo>
                    <a:pt x="357" y="26"/>
                  </a:lnTo>
                  <a:lnTo>
                    <a:pt x="358" y="28"/>
                  </a:lnTo>
                  <a:lnTo>
                    <a:pt x="360" y="28"/>
                  </a:lnTo>
                  <a:lnTo>
                    <a:pt x="360" y="29"/>
                  </a:lnTo>
                  <a:lnTo>
                    <a:pt x="360" y="31"/>
                  </a:lnTo>
                  <a:lnTo>
                    <a:pt x="362" y="31"/>
                  </a:lnTo>
                  <a:lnTo>
                    <a:pt x="362" y="32"/>
                  </a:lnTo>
                  <a:lnTo>
                    <a:pt x="364" y="32"/>
                  </a:lnTo>
                  <a:lnTo>
                    <a:pt x="364" y="34"/>
                  </a:lnTo>
                  <a:lnTo>
                    <a:pt x="364" y="36"/>
                  </a:lnTo>
                  <a:lnTo>
                    <a:pt x="364" y="37"/>
                  </a:lnTo>
                  <a:lnTo>
                    <a:pt x="364" y="39"/>
                  </a:lnTo>
                  <a:lnTo>
                    <a:pt x="365" y="39"/>
                  </a:lnTo>
                  <a:lnTo>
                    <a:pt x="367" y="39"/>
                  </a:lnTo>
                  <a:lnTo>
                    <a:pt x="369" y="39"/>
                  </a:lnTo>
                  <a:lnTo>
                    <a:pt x="369" y="41"/>
                  </a:lnTo>
                  <a:lnTo>
                    <a:pt x="370" y="41"/>
                  </a:lnTo>
                  <a:lnTo>
                    <a:pt x="372" y="39"/>
                  </a:lnTo>
                  <a:lnTo>
                    <a:pt x="374" y="36"/>
                  </a:lnTo>
                  <a:lnTo>
                    <a:pt x="375" y="34"/>
                  </a:lnTo>
                  <a:lnTo>
                    <a:pt x="377" y="34"/>
                  </a:lnTo>
                  <a:lnTo>
                    <a:pt x="379" y="34"/>
                  </a:lnTo>
                  <a:lnTo>
                    <a:pt x="379" y="36"/>
                  </a:lnTo>
                  <a:lnTo>
                    <a:pt x="380" y="36"/>
                  </a:lnTo>
                  <a:lnTo>
                    <a:pt x="380" y="37"/>
                  </a:lnTo>
                  <a:lnTo>
                    <a:pt x="382" y="37"/>
                  </a:lnTo>
                  <a:lnTo>
                    <a:pt x="384" y="36"/>
                  </a:lnTo>
                  <a:lnTo>
                    <a:pt x="384" y="34"/>
                  </a:lnTo>
                  <a:lnTo>
                    <a:pt x="385" y="34"/>
                  </a:lnTo>
                  <a:lnTo>
                    <a:pt x="387" y="36"/>
                  </a:lnTo>
                  <a:lnTo>
                    <a:pt x="389" y="36"/>
                  </a:lnTo>
                  <a:lnTo>
                    <a:pt x="389" y="37"/>
                  </a:lnTo>
                  <a:lnTo>
                    <a:pt x="391" y="37"/>
                  </a:lnTo>
                  <a:lnTo>
                    <a:pt x="391" y="39"/>
                  </a:lnTo>
                  <a:lnTo>
                    <a:pt x="392" y="39"/>
                  </a:lnTo>
                  <a:lnTo>
                    <a:pt x="392" y="37"/>
                  </a:lnTo>
                  <a:lnTo>
                    <a:pt x="394" y="37"/>
                  </a:lnTo>
                  <a:lnTo>
                    <a:pt x="396" y="39"/>
                  </a:lnTo>
                  <a:lnTo>
                    <a:pt x="397" y="39"/>
                  </a:lnTo>
                  <a:lnTo>
                    <a:pt x="399" y="39"/>
                  </a:lnTo>
                  <a:lnTo>
                    <a:pt x="399" y="37"/>
                  </a:lnTo>
                  <a:lnTo>
                    <a:pt x="399" y="36"/>
                  </a:lnTo>
                  <a:lnTo>
                    <a:pt x="401" y="36"/>
                  </a:lnTo>
                  <a:lnTo>
                    <a:pt x="402" y="36"/>
                  </a:lnTo>
                  <a:lnTo>
                    <a:pt x="404" y="36"/>
                  </a:lnTo>
                  <a:lnTo>
                    <a:pt x="406" y="36"/>
                  </a:lnTo>
                  <a:lnTo>
                    <a:pt x="406" y="37"/>
                  </a:lnTo>
                  <a:lnTo>
                    <a:pt x="407" y="37"/>
                  </a:lnTo>
                  <a:lnTo>
                    <a:pt x="407" y="39"/>
                  </a:lnTo>
                  <a:lnTo>
                    <a:pt x="409" y="39"/>
                  </a:lnTo>
                  <a:lnTo>
                    <a:pt x="411" y="39"/>
                  </a:lnTo>
                  <a:lnTo>
                    <a:pt x="411" y="37"/>
                  </a:lnTo>
                  <a:lnTo>
                    <a:pt x="413" y="37"/>
                  </a:lnTo>
                  <a:lnTo>
                    <a:pt x="414" y="37"/>
                  </a:lnTo>
                  <a:lnTo>
                    <a:pt x="416" y="37"/>
                  </a:lnTo>
                  <a:lnTo>
                    <a:pt x="416" y="39"/>
                  </a:lnTo>
                  <a:lnTo>
                    <a:pt x="418" y="39"/>
                  </a:lnTo>
                  <a:lnTo>
                    <a:pt x="419" y="39"/>
                  </a:lnTo>
                  <a:lnTo>
                    <a:pt x="421" y="39"/>
                  </a:lnTo>
                  <a:lnTo>
                    <a:pt x="423" y="39"/>
                  </a:lnTo>
                  <a:lnTo>
                    <a:pt x="424" y="39"/>
                  </a:lnTo>
                  <a:lnTo>
                    <a:pt x="424" y="37"/>
                  </a:lnTo>
                  <a:lnTo>
                    <a:pt x="426" y="37"/>
                  </a:lnTo>
                  <a:lnTo>
                    <a:pt x="428" y="39"/>
                  </a:lnTo>
                  <a:lnTo>
                    <a:pt x="428" y="37"/>
                  </a:lnTo>
                  <a:lnTo>
                    <a:pt x="429" y="37"/>
                  </a:lnTo>
                  <a:lnTo>
                    <a:pt x="431" y="36"/>
                  </a:lnTo>
                  <a:lnTo>
                    <a:pt x="431" y="37"/>
                  </a:lnTo>
                  <a:lnTo>
                    <a:pt x="433" y="37"/>
                  </a:lnTo>
                  <a:lnTo>
                    <a:pt x="434" y="36"/>
                  </a:lnTo>
                  <a:lnTo>
                    <a:pt x="434" y="34"/>
                  </a:lnTo>
                  <a:lnTo>
                    <a:pt x="436" y="36"/>
                  </a:lnTo>
                  <a:lnTo>
                    <a:pt x="438" y="36"/>
                  </a:lnTo>
                  <a:lnTo>
                    <a:pt x="438" y="37"/>
                  </a:lnTo>
                  <a:lnTo>
                    <a:pt x="440" y="37"/>
                  </a:lnTo>
                  <a:lnTo>
                    <a:pt x="440" y="36"/>
                  </a:lnTo>
                  <a:lnTo>
                    <a:pt x="440" y="34"/>
                  </a:lnTo>
                  <a:lnTo>
                    <a:pt x="441" y="34"/>
                  </a:lnTo>
                  <a:lnTo>
                    <a:pt x="443" y="36"/>
                  </a:lnTo>
                  <a:lnTo>
                    <a:pt x="443" y="37"/>
                  </a:lnTo>
                  <a:lnTo>
                    <a:pt x="443" y="39"/>
                  </a:lnTo>
                  <a:lnTo>
                    <a:pt x="441" y="39"/>
                  </a:lnTo>
                  <a:lnTo>
                    <a:pt x="441" y="41"/>
                  </a:lnTo>
                  <a:lnTo>
                    <a:pt x="443" y="41"/>
                  </a:lnTo>
                  <a:lnTo>
                    <a:pt x="443" y="42"/>
                  </a:lnTo>
                  <a:lnTo>
                    <a:pt x="445" y="42"/>
                  </a:lnTo>
                  <a:lnTo>
                    <a:pt x="446" y="42"/>
                  </a:lnTo>
                  <a:lnTo>
                    <a:pt x="448" y="42"/>
                  </a:lnTo>
                  <a:lnTo>
                    <a:pt x="448" y="44"/>
                  </a:lnTo>
                  <a:lnTo>
                    <a:pt x="448" y="46"/>
                  </a:lnTo>
                  <a:lnTo>
                    <a:pt x="448" y="47"/>
                  </a:lnTo>
                  <a:lnTo>
                    <a:pt x="448" y="49"/>
                  </a:lnTo>
                  <a:lnTo>
                    <a:pt x="450" y="49"/>
                  </a:lnTo>
                  <a:lnTo>
                    <a:pt x="451" y="49"/>
                  </a:lnTo>
                  <a:lnTo>
                    <a:pt x="451" y="51"/>
                  </a:lnTo>
                  <a:lnTo>
                    <a:pt x="453" y="51"/>
                  </a:lnTo>
                  <a:lnTo>
                    <a:pt x="455" y="51"/>
                  </a:lnTo>
                  <a:lnTo>
                    <a:pt x="456" y="51"/>
                  </a:lnTo>
                  <a:lnTo>
                    <a:pt x="458" y="52"/>
                  </a:lnTo>
                  <a:lnTo>
                    <a:pt x="460" y="54"/>
                  </a:lnTo>
                  <a:lnTo>
                    <a:pt x="461" y="54"/>
                  </a:lnTo>
                  <a:lnTo>
                    <a:pt x="463" y="54"/>
                  </a:lnTo>
                  <a:lnTo>
                    <a:pt x="463" y="52"/>
                  </a:lnTo>
                  <a:lnTo>
                    <a:pt x="465" y="54"/>
                  </a:lnTo>
                  <a:lnTo>
                    <a:pt x="465" y="55"/>
                  </a:lnTo>
                  <a:lnTo>
                    <a:pt x="465" y="57"/>
                  </a:lnTo>
                  <a:lnTo>
                    <a:pt x="467" y="57"/>
                  </a:lnTo>
                  <a:lnTo>
                    <a:pt x="467" y="59"/>
                  </a:lnTo>
                  <a:lnTo>
                    <a:pt x="468" y="57"/>
                  </a:lnTo>
                  <a:lnTo>
                    <a:pt x="467" y="59"/>
                  </a:lnTo>
                  <a:lnTo>
                    <a:pt x="468" y="59"/>
                  </a:lnTo>
                  <a:lnTo>
                    <a:pt x="470" y="59"/>
                  </a:lnTo>
                  <a:lnTo>
                    <a:pt x="470" y="60"/>
                  </a:lnTo>
                  <a:lnTo>
                    <a:pt x="472" y="60"/>
                  </a:lnTo>
                  <a:lnTo>
                    <a:pt x="472" y="62"/>
                  </a:lnTo>
                  <a:lnTo>
                    <a:pt x="472" y="64"/>
                  </a:lnTo>
                  <a:lnTo>
                    <a:pt x="472" y="65"/>
                  </a:lnTo>
                  <a:lnTo>
                    <a:pt x="473" y="65"/>
                  </a:lnTo>
                  <a:lnTo>
                    <a:pt x="473" y="67"/>
                  </a:lnTo>
                  <a:lnTo>
                    <a:pt x="473" y="69"/>
                  </a:lnTo>
                  <a:lnTo>
                    <a:pt x="475" y="69"/>
                  </a:lnTo>
                  <a:lnTo>
                    <a:pt x="475" y="70"/>
                  </a:lnTo>
                  <a:lnTo>
                    <a:pt x="475" y="72"/>
                  </a:lnTo>
                  <a:lnTo>
                    <a:pt x="475" y="74"/>
                  </a:lnTo>
                  <a:lnTo>
                    <a:pt x="475" y="75"/>
                  </a:lnTo>
                  <a:lnTo>
                    <a:pt x="473" y="75"/>
                  </a:lnTo>
                  <a:lnTo>
                    <a:pt x="473" y="77"/>
                  </a:lnTo>
                  <a:lnTo>
                    <a:pt x="475" y="77"/>
                  </a:lnTo>
                  <a:lnTo>
                    <a:pt x="477" y="77"/>
                  </a:lnTo>
                  <a:lnTo>
                    <a:pt x="478" y="77"/>
                  </a:lnTo>
                  <a:lnTo>
                    <a:pt x="477" y="78"/>
                  </a:lnTo>
                  <a:lnTo>
                    <a:pt x="478" y="78"/>
                  </a:lnTo>
                  <a:lnTo>
                    <a:pt x="478" y="80"/>
                  </a:lnTo>
                  <a:lnTo>
                    <a:pt x="477" y="78"/>
                  </a:lnTo>
                  <a:lnTo>
                    <a:pt x="477" y="80"/>
                  </a:lnTo>
                  <a:lnTo>
                    <a:pt x="475" y="80"/>
                  </a:lnTo>
                  <a:lnTo>
                    <a:pt x="477" y="80"/>
                  </a:lnTo>
                  <a:lnTo>
                    <a:pt x="477" y="82"/>
                  </a:lnTo>
                  <a:lnTo>
                    <a:pt x="478" y="82"/>
                  </a:lnTo>
                  <a:lnTo>
                    <a:pt x="478" y="83"/>
                  </a:lnTo>
                  <a:lnTo>
                    <a:pt x="480" y="83"/>
                  </a:lnTo>
                  <a:lnTo>
                    <a:pt x="480" y="85"/>
                  </a:lnTo>
                  <a:lnTo>
                    <a:pt x="480" y="83"/>
                  </a:lnTo>
                  <a:lnTo>
                    <a:pt x="478" y="83"/>
                  </a:lnTo>
                  <a:lnTo>
                    <a:pt x="477" y="85"/>
                  </a:lnTo>
                  <a:lnTo>
                    <a:pt x="477" y="87"/>
                  </a:lnTo>
                  <a:lnTo>
                    <a:pt x="477" y="88"/>
                  </a:lnTo>
                  <a:lnTo>
                    <a:pt x="477" y="87"/>
                  </a:lnTo>
                  <a:lnTo>
                    <a:pt x="475" y="87"/>
                  </a:lnTo>
                  <a:lnTo>
                    <a:pt x="477" y="88"/>
                  </a:lnTo>
                  <a:lnTo>
                    <a:pt x="475" y="88"/>
                  </a:lnTo>
                  <a:lnTo>
                    <a:pt x="475" y="90"/>
                  </a:lnTo>
                  <a:lnTo>
                    <a:pt x="477" y="90"/>
                  </a:lnTo>
                  <a:lnTo>
                    <a:pt x="475" y="90"/>
                  </a:lnTo>
                  <a:lnTo>
                    <a:pt x="475" y="92"/>
                  </a:lnTo>
                  <a:lnTo>
                    <a:pt x="477" y="93"/>
                  </a:lnTo>
                  <a:lnTo>
                    <a:pt x="477" y="95"/>
                  </a:lnTo>
                  <a:lnTo>
                    <a:pt x="477" y="97"/>
                  </a:lnTo>
                  <a:lnTo>
                    <a:pt x="477" y="98"/>
                  </a:lnTo>
                  <a:lnTo>
                    <a:pt x="475" y="98"/>
                  </a:lnTo>
                  <a:lnTo>
                    <a:pt x="475" y="100"/>
                  </a:lnTo>
                  <a:lnTo>
                    <a:pt x="477" y="100"/>
                  </a:lnTo>
                  <a:lnTo>
                    <a:pt x="475" y="100"/>
                  </a:lnTo>
                  <a:lnTo>
                    <a:pt x="477" y="101"/>
                  </a:lnTo>
                  <a:lnTo>
                    <a:pt x="477" y="103"/>
                  </a:lnTo>
                  <a:lnTo>
                    <a:pt x="475" y="103"/>
                  </a:lnTo>
                  <a:lnTo>
                    <a:pt x="477" y="103"/>
                  </a:lnTo>
                  <a:lnTo>
                    <a:pt x="478" y="105"/>
                  </a:lnTo>
                  <a:lnTo>
                    <a:pt x="478" y="106"/>
                  </a:lnTo>
                  <a:lnTo>
                    <a:pt x="480" y="106"/>
                  </a:lnTo>
                  <a:lnTo>
                    <a:pt x="480" y="108"/>
                  </a:lnTo>
                  <a:lnTo>
                    <a:pt x="482" y="108"/>
                  </a:lnTo>
                  <a:lnTo>
                    <a:pt x="482" y="110"/>
                  </a:lnTo>
                  <a:lnTo>
                    <a:pt x="482" y="111"/>
                  </a:lnTo>
                  <a:lnTo>
                    <a:pt x="480" y="111"/>
                  </a:lnTo>
                  <a:lnTo>
                    <a:pt x="480" y="113"/>
                  </a:lnTo>
                  <a:lnTo>
                    <a:pt x="480" y="115"/>
                  </a:lnTo>
                  <a:lnTo>
                    <a:pt x="480" y="116"/>
                  </a:lnTo>
                  <a:lnTo>
                    <a:pt x="482" y="116"/>
                  </a:lnTo>
                  <a:lnTo>
                    <a:pt x="480" y="116"/>
                  </a:lnTo>
                  <a:lnTo>
                    <a:pt x="480" y="118"/>
                  </a:lnTo>
                  <a:lnTo>
                    <a:pt x="482" y="118"/>
                  </a:lnTo>
                  <a:lnTo>
                    <a:pt x="480" y="119"/>
                  </a:lnTo>
                  <a:lnTo>
                    <a:pt x="478" y="119"/>
                  </a:lnTo>
                  <a:lnTo>
                    <a:pt x="478" y="121"/>
                  </a:lnTo>
                  <a:lnTo>
                    <a:pt x="477" y="121"/>
                  </a:lnTo>
                  <a:lnTo>
                    <a:pt x="478" y="121"/>
                  </a:lnTo>
                  <a:lnTo>
                    <a:pt x="477" y="123"/>
                  </a:lnTo>
                  <a:lnTo>
                    <a:pt x="477" y="121"/>
                  </a:lnTo>
                  <a:lnTo>
                    <a:pt x="477" y="123"/>
                  </a:lnTo>
                  <a:lnTo>
                    <a:pt x="477" y="124"/>
                  </a:lnTo>
                  <a:lnTo>
                    <a:pt x="478" y="124"/>
                  </a:lnTo>
                  <a:lnTo>
                    <a:pt x="478" y="126"/>
                  </a:lnTo>
                  <a:lnTo>
                    <a:pt x="478" y="124"/>
                  </a:lnTo>
                  <a:lnTo>
                    <a:pt x="480" y="124"/>
                  </a:lnTo>
                  <a:lnTo>
                    <a:pt x="480" y="126"/>
                  </a:lnTo>
                  <a:lnTo>
                    <a:pt x="480" y="128"/>
                  </a:lnTo>
                  <a:lnTo>
                    <a:pt x="482" y="128"/>
                  </a:lnTo>
                  <a:lnTo>
                    <a:pt x="482" y="129"/>
                  </a:lnTo>
                  <a:lnTo>
                    <a:pt x="483" y="129"/>
                  </a:lnTo>
                  <a:lnTo>
                    <a:pt x="485" y="128"/>
                  </a:lnTo>
                  <a:lnTo>
                    <a:pt x="485" y="129"/>
                  </a:lnTo>
                  <a:lnTo>
                    <a:pt x="485" y="131"/>
                  </a:lnTo>
                  <a:lnTo>
                    <a:pt x="487" y="131"/>
                  </a:lnTo>
                  <a:lnTo>
                    <a:pt x="487" y="133"/>
                  </a:lnTo>
                  <a:lnTo>
                    <a:pt x="485" y="133"/>
                  </a:lnTo>
                  <a:lnTo>
                    <a:pt x="487" y="133"/>
                  </a:lnTo>
                  <a:lnTo>
                    <a:pt x="487" y="134"/>
                  </a:lnTo>
                  <a:lnTo>
                    <a:pt x="487" y="136"/>
                  </a:lnTo>
                  <a:lnTo>
                    <a:pt x="489" y="136"/>
                  </a:lnTo>
                  <a:lnTo>
                    <a:pt x="489" y="138"/>
                  </a:lnTo>
                  <a:lnTo>
                    <a:pt x="487" y="138"/>
                  </a:lnTo>
                  <a:lnTo>
                    <a:pt x="489" y="138"/>
                  </a:lnTo>
                  <a:lnTo>
                    <a:pt x="487" y="138"/>
                  </a:lnTo>
                  <a:lnTo>
                    <a:pt x="489" y="138"/>
                  </a:lnTo>
                  <a:lnTo>
                    <a:pt x="490" y="138"/>
                  </a:lnTo>
                  <a:lnTo>
                    <a:pt x="490" y="139"/>
                  </a:lnTo>
                  <a:lnTo>
                    <a:pt x="490" y="141"/>
                  </a:lnTo>
                  <a:lnTo>
                    <a:pt x="492" y="141"/>
                  </a:lnTo>
                  <a:lnTo>
                    <a:pt x="492" y="142"/>
                  </a:lnTo>
                  <a:lnTo>
                    <a:pt x="494" y="142"/>
                  </a:lnTo>
                  <a:lnTo>
                    <a:pt x="494" y="144"/>
                  </a:lnTo>
                  <a:lnTo>
                    <a:pt x="495" y="144"/>
                  </a:lnTo>
                  <a:lnTo>
                    <a:pt x="495" y="146"/>
                  </a:lnTo>
                  <a:lnTo>
                    <a:pt x="497" y="146"/>
                  </a:lnTo>
                  <a:lnTo>
                    <a:pt x="497" y="147"/>
                  </a:lnTo>
                  <a:lnTo>
                    <a:pt x="497" y="146"/>
                  </a:lnTo>
                  <a:lnTo>
                    <a:pt x="499" y="147"/>
                  </a:lnTo>
                  <a:lnTo>
                    <a:pt x="499" y="146"/>
                  </a:lnTo>
                  <a:lnTo>
                    <a:pt x="499" y="147"/>
                  </a:lnTo>
                  <a:lnTo>
                    <a:pt x="500" y="147"/>
                  </a:lnTo>
                  <a:lnTo>
                    <a:pt x="499" y="147"/>
                  </a:lnTo>
                  <a:lnTo>
                    <a:pt x="500" y="147"/>
                  </a:lnTo>
                  <a:lnTo>
                    <a:pt x="502" y="149"/>
                  </a:lnTo>
                  <a:lnTo>
                    <a:pt x="502" y="151"/>
                  </a:lnTo>
                  <a:lnTo>
                    <a:pt x="502" y="152"/>
                  </a:lnTo>
                  <a:lnTo>
                    <a:pt x="502" y="154"/>
                  </a:lnTo>
                  <a:lnTo>
                    <a:pt x="500" y="156"/>
                  </a:lnTo>
                  <a:lnTo>
                    <a:pt x="502" y="156"/>
                  </a:lnTo>
                  <a:lnTo>
                    <a:pt x="502" y="157"/>
                  </a:lnTo>
                  <a:lnTo>
                    <a:pt x="504" y="157"/>
                  </a:lnTo>
                  <a:lnTo>
                    <a:pt x="504" y="159"/>
                  </a:lnTo>
                  <a:lnTo>
                    <a:pt x="505" y="159"/>
                  </a:lnTo>
                  <a:lnTo>
                    <a:pt x="505" y="161"/>
                  </a:lnTo>
                  <a:lnTo>
                    <a:pt x="505" y="162"/>
                  </a:lnTo>
                  <a:lnTo>
                    <a:pt x="507" y="162"/>
                  </a:lnTo>
                  <a:lnTo>
                    <a:pt x="507" y="164"/>
                  </a:lnTo>
                  <a:lnTo>
                    <a:pt x="509" y="164"/>
                  </a:lnTo>
                  <a:lnTo>
                    <a:pt x="509" y="165"/>
                  </a:lnTo>
                  <a:lnTo>
                    <a:pt x="510" y="165"/>
                  </a:lnTo>
                  <a:lnTo>
                    <a:pt x="510" y="167"/>
                  </a:lnTo>
                  <a:lnTo>
                    <a:pt x="512" y="167"/>
                  </a:lnTo>
                  <a:lnTo>
                    <a:pt x="512" y="165"/>
                  </a:lnTo>
                  <a:lnTo>
                    <a:pt x="512" y="167"/>
                  </a:lnTo>
                  <a:lnTo>
                    <a:pt x="514" y="167"/>
                  </a:lnTo>
                  <a:lnTo>
                    <a:pt x="516" y="167"/>
                  </a:lnTo>
                  <a:lnTo>
                    <a:pt x="514" y="167"/>
                  </a:lnTo>
                  <a:lnTo>
                    <a:pt x="516" y="167"/>
                  </a:lnTo>
                  <a:lnTo>
                    <a:pt x="514" y="169"/>
                  </a:lnTo>
                  <a:lnTo>
                    <a:pt x="512" y="169"/>
                  </a:lnTo>
                  <a:lnTo>
                    <a:pt x="512" y="170"/>
                  </a:lnTo>
                  <a:lnTo>
                    <a:pt x="512" y="172"/>
                  </a:lnTo>
                  <a:lnTo>
                    <a:pt x="510" y="172"/>
                  </a:lnTo>
                  <a:lnTo>
                    <a:pt x="510" y="174"/>
                  </a:lnTo>
                  <a:lnTo>
                    <a:pt x="512" y="174"/>
                  </a:lnTo>
                  <a:lnTo>
                    <a:pt x="510" y="175"/>
                  </a:lnTo>
                  <a:lnTo>
                    <a:pt x="510" y="177"/>
                  </a:lnTo>
                  <a:lnTo>
                    <a:pt x="510" y="179"/>
                  </a:lnTo>
                  <a:lnTo>
                    <a:pt x="510" y="180"/>
                  </a:lnTo>
                  <a:lnTo>
                    <a:pt x="509" y="180"/>
                  </a:lnTo>
                  <a:lnTo>
                    <a:pt x="509" y="182"/>
                  </a:lnTo>
                  <a:lnTo>
                    <a:pt x="507" y="182"/>
                  </a:lnTo>
                  <a:lnTo>
                    <a:pt x="505" y="182"/>
                  </a:lnTo>
                  <a:lnTo>
                    <a:pt x="507" y="184"/>
                  </a:lnTo>
                  <a:lnTo>
                    <a:pt x="507" y="185"/>
                  </a:lnTo>
                  <a:lnTo>
                    <a:pt x="507" y="187"/>
                  </a:lnTo>
                  <a:lnTo>
                    <a:pt x="505" y="187"/>
                  </a:lnTo>
                  <a:lnTo>
                    <a:pt x="504" y="187"/>
                  </a:lnTo>
                  <a:lnTo>
                    <a:pt x="504" y="188"/>
                  </a:lnTo>
                  <a:lnTo>
                    <a:pt x="505" y="190"/>
                  </a:lnTo>
                  <a:lnTo>
                    <a:pt x="504" y="190"/>
                  </a:lnTo>
                  <a:lnTo>
                    <a:pt x="505" y="190"/>
                  </a:lnTo>
                  <a:lnTo>
                    <a:pt x="505" y="192"/>
                  </a:lnTo>
                  <a:lnTo>
                    <a:pt x="504" y="192"/>
                  </a:lnTo>
                  <a:lnTo>
                    <a:pt x="505" y="193"/>
                  </a:lnTo>
                  <a:lnTo>
                    <a:pt x="504" y="193"/>
                  </a:lnTo>
                  <a:lnTo>
                    <a:pt x="504" y="195"/>
                  </a:lnTo>
                  <a:lnTo>
                    <a:pt x="505" y="195"/>
                  </a:lnTo>
                  <a:lnTo>
                    <a:pt x="505" y="197"/>
                  </a:lnTo>
                  <a:lnTo>
                    <a:pt x="504" y="197"/>
                  </a:lnTo>
                  <a:lnTo>
                    <a:pt x="505" y="197"/>
                  </a:lnTo>
                  <a:lnTo>
                    <a:pt x="505" y="198"/>
                  </a:lnTo>
                  <a:lnTo>
                    <a:pt x="507" y="198"/>
                  </a:lnTo>
                  <a:lnTo>
                    <a:pt x="507" y="200"/>
                  </a:lnTo>
                  <a:lnTo>
                    <a:pt x="509" y="200"/>
                  </a:lnTo>
                  <a:lnTo>
                    <a:pt x="510" y="200"/>
                  </a:lnTo>
                  <a:lnTo>
                    <a:pt x="512" y="200"/>
                  </a:lnTo>
                  <a:lnTo>
                    <a:pt x="514" y="200"/>
                  </a:lnTo>
                  <a:lnTo>
                    <a:pt x="514" y="198"/>
                  </a:lnTo>
                  <a:lnTo>
                    <a:pt x="516" y="198"/>
                  </a:lnTo>
                  <a:lnTo>
                    <a:pt x="517" y="198"/>
                  </a:lnTo>
                  <a:lnTo>
                    <a:pt x="519" y="198"/>
                  </a:lnTo>
                  <a:lnTo>
                    <a:pt x="521" y="198"/>
                  </a:lnTo>
                  <a:lnTo>
                    <a:pt x="522" y="198"/>
                  </a:lnTo>
                  <a:lnTo>
                    <a:pt x="522" y="200"/>
                  </a:lnTo>
                  <a:lnTo>
                    <a:pt x="524" y="200"/>
                  </a:lnTo>
                  <a:lnTo>
                    <a:pt x="524" y="198"/>
                  </a:lnTo>
                  <a:lnTo>
                    <a:pt x="526" y="198"/>
                  </a:lnTo>
                  <a:lnTo>
                    <a:pt x="527" y="198"/>
                  </a:lnTo>
                  <a:lnTo>
                    <a:pt x="529" y="198"/>
                  </a:lnTo>
                  <a:lnTo>
                    <a:pt x="529" y="197"/>
                  </a:lnTo>
                  <a:lnTo>
                    <a:pt x="531" y="197"/>
                  </a:lnTo>
                  <a:lnTo>
                    <a:pt x="531" y="195"/>
                  </a:lnTo>
                  <a:lnTo>
                    <a:pt x="532" y="195"/>
                  </a:lnTo>
                  <a:lnTo>
                    <a:pt x="534" y="195"/>
                  </a:lnTo>
                  <a:lnTo>
                    <a:pt x="532" y="197"/>
                  </a:lnTo>
                  <a:lnTo>
                    <a:pt x="534" y="197"/>
                  </a:lnTo>
                  <a:lnTo>
                    <a:pt x="536" y="197"/>
                  </a:lnTo>
                  <a:lnTo>
                    <a:pt x="536" y="198"/>
                  </a:lnTo>
                  <a:lnTo>
                    <a:pt x="537" y="198"/>
                  </a:lnTo>
                  <a:lnTo>
                    <a:pt x="539" y="198"/>
                  </a:lnTo>
                  <a:lnTo>
                    <a:pt x="541" y="198"/>
                  </a:lnTo>
                  <a:lnTo>
                    <a:pt x="543" y="198"/>
                  </a:lnTo>
                  <a:lnTo>
                    <a:pt x="544" y="198"/>
                  </a:lnTo>
                  <a:lnTo>
                    <a:pt x="546" y="197"/>
                  </a:lnTo>
                  <a:lnTo>
                    <a:pt x="546" y="198"/>
                  </a:lnTo>
                  <a:lnTo>
                    <a:pt x="548" y="197"/>
                  </a:lnTo>
                  <a:lnTo>
                    <a:pt x="548" y="198"/>
                  </a:lnTo>
                  <a:lnTo>
                    <a:pt x="549" y="198"/>
                  </a:lnTo>
                  <a:lnTo>
                    <a:pt x="548" y="198"/>
                  </a:lnTo>
                  <a:lnTo>
                    <a:pt x="548" y="197"/>
                  </a:lnTo>
                  <a:lnTo>
                    <a:pt x="549" y="197"/>
                  </a:lnTo>
                  <a:lnTo>
                    <a:pt x="551" y="197"/>
                  </a:lnTo>
                  <a:lnTo>
                    <a:pt x="553" y="198"/>
                  </a:lnTo>
                  <a:lnTo>
                    <a:pt x="554" y="198"/>
                  </a:lnTo>
                  <a:lnTo>
                    <a:pt x="554" y="200"/>
                  </a:lnTo>
                  <a:lnTo>
                    <a:pt x="556" y="200"/>
                  </a:lnTo>
                  <a:lnTo>
                    <a:pt x="556" y="198"/>
                  </a:lnTo>
                  <a:lnTo>
                    <a:pt x="558" y="198"/>
                  </a:lnTo>
                  <a:lnTo>
                    <a:pt x="558" y="200"/>
                  </a:lnTo>
                  <a:lnTo>
                    <a:pt x="559" y="200"/>
                  </a:lnTo>
                  <a:lnTo>
                    <a:pt x="559" y="198"/>
                  </a:lnTo>
                  <a:lnTo>
                    <a:pt x="559" y="200"/>
                  </a:lnTo>
                  <a:lnTo>
                    <a:pt x="559" y="198"/>
                  </a:lnTo>
                  <a:lnTo>
                    <a:pt x="561" y="198"/>
                  </a:lnTo>
                  <a:lnTo>
                    <a:pt x="563" y="198"/>
                  </a:lnTo>
                  <a:lnTo>
                    <a:pt x="563" y="200"/>
                  </a:lnTo>
                  <a:lnTo>
                    <a:pt x="563" y="198"/>
                  </a:lnTo>
                  <a:lnTo>
                    <a:pt x="563" y="197"/>
                  </a:lnTo>
                  <a:lnTo>
                    <a:pt x="565" y="198"/>
                  </a:lnTo>
                  <a:lnTo>
                    <a:pt x="565" y="200"/>
                  </a:lnTo>
                  <a:lnTo>
                    <a:pt x="566" y="200"/>
                  </a:lnTo>
                  <a:lnTo>
                    <a:pt x="566" y="202"/>
                  </a:lnTo>
                  <a:lnTo>
                    <a:pt x="566" y="200"/>
                  </a:lnTo>
                  <a:lnTo>
                    <a:pt x="568" y="200"/>
                  </a:lnTo>
                  <a:lnTo>
                    <a:pt x="568" y="198"/>
                  </a:lnTo>
                  <a:lnTo>
                    <a:pt x="570" y="198"/>
                  </a:lnTo>
                  <a:lnTo>
                    <a:pt x="571" y="198"/>
                  </a:lnTo>
                  <a:lnTo>
                    <a:pt x="573" y="198"/>
                  </a:lnTo>
                  <a:lnTo>
                    <a:pt x="575" y="198"/>
                  </a:lnTo>
                  <a:lnTo>
                    <a:pt x="575" y="200"/>
                  </a:lnTo>
                  <a:lnTo>
                    <a:pt x="575" y="202"/>
                  </a:lnTo>
                  <a:lnTo>
                    <a:pt x="576" y="202"/>
                  </a:lnTo>
                  <a:lnTo>
                    <a:pt x="578" y="202"/>
                  </a:lnTo>
                  <a:lnTo>
                    <a:pt x="576" y="202"/>
                  </a:lnTo>
                  <a:lnTo>
                    <a:pt x="578" y="203"/>
                  </a:lnTo>
                  <a:lnTo>
                    <a:pt x="580" y="203"/>
                  </a:lnTo>
                  <a:lnTo>
                    <a:pt x="580" y="205"/>
                  </a:lnTo>
                  <a:lnTo>
                    <a:pt x="581" y="203"/>
                  </a:lnTo>
                  <a:lnTo>
                    <a:pt x="581" y="205"/>
                  </a:lnTo>
                  <a:lnTo>
                    <a:pt x="581" y="207"/>
                  </a:lnTo>
                  <a:lnTo>
                    <a:pt x="580" y="207"/>
                  </a:lnTo>
                  <a:lnTo>
                    <a:pt x="580" y="208"/>
                  </a:lnTo>
                  <a:lnTo>
                    <a:pt x="578" y="208"/>
                  </a:lnTo>
                  <a:lnTo>
                    <a:pt x="576" y="210"/>
                  </a:lnTo>
                  <a:lnTo>
                    <a:pt x="576" y="211"/>
                  </a:lnTo>
                  <a:lnTo>
                    <a:pt x="575" y="213"/>
                  </a:lnTo>
                  <a:lnTo>
                    <a:pt x="575" y="215"/>
                  </a:lnTo>
                  <a:lnTo>
                    <a:pt x="575" y="216"/>
                  </a:lnTo>
                  <a:lnTo>
                    <a:pt x="576" y="216"/>
                  </a:lnTo>
                  <a:lnTo>
                    <a:pt x="578" y="216"/>
                  </a:lnTo>
                  <a:lnTo>
                    <a:pt x="576" y="216"/>
                  </a:lnTo>
                  <a:lnTo>
                    <a:pt x="576" y="218"/>
                  </a:lnTo>
                  <a:lnTo>
                    <a:pt x="576" y="216"/>
                  </a:lnTo>
                  <a:lnTo>
                    <a:pt x="576" y="218"/>
                  </a:lnTo>
                  <a:lnTo>
                    <a:pt x="576" y="220"/>
                  </a:lnTo>
                  <a:lnTo>
                    <a:pt x="576" y="218"/>
                  </a:lnTo>
                  <a:lnTo>
                    <a:pt x="575" y="218"/>
                  </a:lnTo>
                  <a:lnTo>
                    <a:pt x="575" y="220"/>
                  </a:lnTo>
                  <a:lnTo>
                    <a:pt x="575" y="221"/>
                  </a:lnTo>
                  <a:lnTo>
                    <a:pt x="575" y="223"/>
                  </a:lnTo>
                  <a:lnTo>
                    <a:pt x="576" y="223"/>
                  </a:lnTo>
                  <a:lnTo>
                    <a:pt x="575" y="223"/>
                  </a:lnTo>
                  <a:lnTo>
                    <a:pt x="575" y="225"/>
                  </a:lnTo>
                  <a:lnTo>
                    <a:pt x="575" y="226"/>
                  </a:lnTo>
                  <a:lnTo>
                    <a:pt x="573" y="226"/>
                  </a:lnTo>
                  <a:lnTo>
                    <a:pt x="573" y="228"/>
                  </a:lnTo>
                  <a:lnTo>
                    <a:pt x="571" y="230"/>
                  </a:lnTo>
                  <a:lnTo>
                    <a:pt x="573" y="230"/>
                  </a:lnTo>
                  <a:lnTo>
                    <a:pt x="571" y="230"/>
                  </a:lnTo>
                  <a:lnTo>
                    <a:pt x="573" y="230"/>
                  </a:lnTo>
                  <a:lnTo>
                    <a:pt x="573" y="231"/>
                  </a:lnTo>
                  <a:lnTo>
                    <a:pt x="575" y="233"/>
                  </a:lnTo>
                  <a:lnTo>
                    <a:pt x="573" y="233"/>
                  </a:lnTo>
                  <a:lnTo>
                    <a:pt x="575" y="233"/>
                  </a:lnTo>
                  <a:lnTo>
                    <a:pt x="576" y="233"/>
                  </a:lnTo>
                  <a:lnTo>
                    <a:pt x="576" y="234"/>
                  </a:lnTo>
                  <a:lnTo>
                    <a:pt x="576" y="236"/>
                  </a:lnTo>
                  <a:lnTo>
                    <a:pt x="578" y="238"/>
                  </a:lnTo>
                  <a:lnTo>
                    <a:pt x="580" y="238"/>
                  </a:lnTo>
                  <a:lnTo>
                    <a:pt x="580" y="236"/>
                  </a:lnTo>
                  <a:lnTo>
                    <a:pt x="580" y="234"/>
                  </a:lnTo>
                  <a:lnTo>
                    <a:pt x="581" y="234"/>
                  </a:lnTo>
                  <a:lnTo>
                    <a:pt x="581" y="233"/>
                  </a:lnTo>
                  <a:lnTo>
                    <a:pt x="583" y="233"/>
                  </a:lnTo>
                  <a:lnTo>
                    <a:pt x="583" y="231"/>
                  </a:lnTo>
                  <a:lnTo>
                    <a:pt x="583" y="230"/>
                  </a:lnTo>
                  <a:lnTo>
                    <a:pt x="585" y="230"/>
                  </a:lnTo>
                  <a:lnTo>
                    <a:pt x="585" y="228"/>
                  </a:lnTo>
                  <a:lnTo>
                    <a:pt x="586" y="228"/>
                  </a:lnTo>
                  <a:lnTo>
                    <a:pt x="588" y="228"/>
                  </a:lnTo>
                  <a:lnTo>
                    <a:pt x="590" y="228"/>
                  </a:lnTo>
                  <a:lnTo>
                    <a:pt x="590" y="226"/>
                  </a:lnTo>
                  <a:lnTo>
                    <a:pt x="592" y="226"/>
                  </a:lnTo>
                  <a:lnTo>
                    <a:pt x="592" y="228"/>
                  </a:lnTo>
                  <a:lnTo>
                    <a:pt x="593" y="228"/>
                  </a:lnTo>
                  <a:lnTo>
                    <a:pt x="593" y="230"/>
                  </a:lnTo>
                  <a:lnTo>
                    <a:pt x="595" y="230"/>
                  </a:lnTo>
                  <a:lnTo>
                    <a:pt x="595" y="231"/>
                  </a:lnTo>
                  <a:lnTo>
                    <a:pt x="597" y="231"/>
                  </a:lnTo>
                  <a:lnTo>
                    <a:pt x="598" y="231"/>
                  </a:lnTo>
                  <a:lnTo>
                    <a:pt x="598" y="233"/>
                  </a:lnTo>
                  <a:lnTo>
                    <a:pt x="600" y="233"/>
                  </a:lnTo>
                  <a:lnTo>
                    <a:pt x="600" y="231"/>
                  </a:lnTo>
                  <a:lnTo>
                    <a:pt x="600" y="230"/>
                  </a:lnTo>
                  <a:lnTo>
                    <a:pt x="602" y="230"/>
                  </a:lnTo>
                  <a:lnTo>
                    <a:pt x="602" y="231"/>
                  </a:lnTo>
                  <a:lnTo>
                    <a:pt x="603" y="231"/>
                  </a:lnTo>
                  <a:lnTo>
                    <a:pt x="603" y="230"/>
                  </a:lnTo>
                  <a:lnTo>
                    <a:pt x="602" y="230"/>
                  </a:lnTo>
                  <a:lnTo>
                    <a:pt x="603" y="230"/>
                  </a:lnTo>
                  <a:lnTo>
                    <a:pt x="603" y="228"/>
                  </a:lnTo>
                  <a:lnTo>
                    <a:pt x="605" y="228"/>
                  </a:lnTo>
                  <a:lnTo>
                    <a:pt x="605" y="226"/>
                  </a:lnTo>
                  <a:lnTo>
                    <a:pt x="605" y="228"/>
                  </a:lnTo>
                  <a:lnTo>
                    <a:pt x="607" y="228"/>
                  </a:lnTo>
                  <a:lnTo>
                    <a:pt x="607" y="230"/>
                  </a:lnTo>
                  <a:lnTo>
                    <a:pt x="608" y="230"/>
                  </a:lnTo>
                  <a:lnTo>
                    <a:pt x="607" y="230"/>
                  </a:lnTo>
                  <a:lnTo>
                    <a:pt x="608" y="230"/>
                  </a:lnTo>
                  <a:lnTo>
                    <a:pt x="608" y="231"/>
                  </a:lnTo>
                  <a:lnTo>
                    <a:pt x="608" y="233"/>
                  </a:lnTo>
                  <a:lnTo>
                    <a:pt x="608" y="234"/>
                  </a:lnTo>
                  <a:lnTo>
                    <a:pt x="608" y="236"/>
                  </a:lnTo>
                  <a:lnTo>
                    <a:pt x="610" y="236"/>
                  </a:lnTo>
                  <a:lnTo>
                    <a:pt x="610" y="238"/>
                  </a:lnTo>
                  <a:lnTo>
                    <a:pt x="610" y="239"/>
                  </a:lnTo>
                  <a:lnTo>
                    <a:pt x="612" y="239"/>
                  </a:lnTo>
                  <a:lnTo>
                    <a:pt x="612" y="241"/>
                  </a:lnTo>
                  <a:lnTo>
                    <a:pt x="613" y="241"/>
                  </a:lnTo>
                  <a:lnTo>
                    <a:pt x="613" y="243"/>
                  </a:lnTo>
                  <a:lnTo>
                    <a:pt x="613" y="244"/>
                  </a:lnTo>
                  <a:lnTo>
                    <a:pt x="612" y="244"/>
                  </a:lnTo>
                  <a:lnTo>
                    <a:pt x="612" y="246"/>
                  </a:lnTo>
                  <a:lnTo>
                    <a:pt x="610" y="246"/>
                  </a:lnTo>
                  <a:lnTo>
                    <a:pt x="612" y="246"/>
                  </a:lnTo>
                  <a:lnTo>
                    <a:pt x="612" y="248"/>
                  </a:lnTo>
                  <a:lnTo>
                    <a:pt x="613" y="248"/>
                  </a:lnTo>
                  <a:lnTo>
                    <a:pt x="615" y="249"/>
                  </a:lnTo>
                  <a:lnTo>
                    <a:pt x="617" y="249"/>
                  </a:lnTo>
                  <a:lnTo>
                    <a:pt x="617" y="251"/>
                  </a:lnTo>
                  <a:lnTo>
                    <a:pt x="619" y="251"/>
                  </a:lnTo>
                  <a:lnTo>
                    <a:pt x="620" y="251"/>
                  </a:lnTo>
                  <a:lnTo>
                    <a:pt x="622" y="251"/>
                  </a:lnTo>
                  <a:lnTo>
                    <a:pt x="624" y="251"/>
                  </a:lnTo>
                  <a:lnTo>
                    <a:pt x="624" y="249"/>
                  </a:lnTo>
                  <a:lnTo>
                    <a:pt x="624" y="248"/>
                  </a:lnTo>
                  <a:lnTo>
                    <a:pt x="624" y="249"/>
                  </a:lnTo>
                  <a:lnTo>
                    <a:pt x="625" y="249"/>
                  </a:lnTo>
                  <a:lnTo>
                    <a:pt x="625" y="248"/>
                  </a:lnTo>
                  <a:lnTo>
                    <a:pt x="627" y="249"/>
                  </a:lnTo>
                  <a:lnTo>
                    <a:pt x="625" y="249"/>
                  </a:lnTo>
                  <a:lnTo>
                    <a:pt x="627" y="249"/>
                  </a:lnTo>
                  <a:lnTo>
                    <a:pt x="625" y="251"/>
                  </a:lnTo>
                  <a:lnTo>
                    <a:pt x="624" y="251"/>
                  </a:lnTo>
                  <a:lnTo>
                    <a:pt x="624" y="253"/>
                  </a:lnTo>
                  <a:lnTo>
                    <a:pt x="622" y="254"/>
                  </a:lnTo>
                  <a:lnTo>
                    <a:pt x="620" y="254"/>
                  </a:lnTo>
                  <a:lnTo>
                    <a:pt x="620" y="256"/>
                  </a:lnTo>
                  <a:lnTo>
                    <a:pt x="619" y="256"/>
                  </a:lnTo>
                  <a:lnTo>
                    <a:pt x="620" y="257"/>
                  </a:lnTo>
                  <a:lnTo>
                    <a:pt x="619" y="257"/>
                  </a:lnTo>
                  <a:lnTo>
                    <a:pt x="617" y="259"/>
                  </a:lnTo>
                  <a:lnTo>
                    <a:pt x="613" y="262"/>
                  </a:lnTo>
                  <a:lnTo>
                    <a:pt x="612" y="264"/>
                  </a:lnTo>
                  <a:lnTo>
                    <a:pt x="612" y="266"/>
                  </a:lnTo>
                  <a:lnTo>
                    <a:pt x="610" y="267"/>
                  </a:lnTo>
                  <a:lnTo>
                    <a:pt x="610" y="269"/>
                  </a:lnTo>
                  <a:lnTo>
                    <a:pt x="608" y="271"/>
                  </a:lnTo>
                  <a:lnTo>
                    <a:pt x="608" y="272"/>
                  </a:lnTo>
                  <a:lnTo>
                    <a:pt x="605" y="272"/>
                  </a:lnTo>
                  <a:lnTo>
                    <a:pt x="603" y="272"/>
                  </a:lnTo>
                  <a:lnTo>
                    <a:pt x="602" y="274"/>
                  </a:lnTo>
                  <a:lnTo>
                    <a:pt x="600" y="274"/>
                  </a:lnTo>
                  <a:lnTo>
                    <a:pt x="598" y="274"/>
                  </a:lnTo>
                  <a:lnTo>
                    <a:pt x="598" y="276"/>
                  </a:lnTo>
                  <a:lnTo>
                    <a:pt x="600" y="276"/>
                  </a:lnTo>
                  <a:lnTo>
                    <a:pt x="600" y="277"/>
                  </a:lnTo>
                  <a:lnTo>
                    <a:pt x="600" y="279"/>
                  </a:lnTo>
                  <a:lnTo>
                    <a:pt x="602" y="277"/>
                  </a:lnTo>
                  <a:lnTo>
                    <a:pt x="602" y="279"/>
                  </a:lnTo>
                  <a:lnTo>
                    <a:pt x="600" y="279"/>
                  </a:lnTo>
                  <a:lnTo>
                    <a:pt x="600" y="280"/>
                  </a:lnTo>
                  <a:lnTo>
                    <a:pt x="598" y="280"/>
                  </a:lnTo>
                  <a:lnTo>
                    <a:pt x="597" y="280"/>
                  </a:lnTo>
                  <a:lnTo>
                    <a:pt x="595" y="282"/>
                  </a:lnTo>
                  <a:lnTo>
                    <a:pt x="593" y="282"/>
                  </a:lnTo>
                  <a:lnTo>
                    <a:pt x="593" y="284"/>
                  </a:lnTo>
                  <a:lnTo>
                    <a:pt x="592" y="284"/>
                  </a:lnTo>
                  <a:lnTo>
                    <a:pt x="590" y="285"/>
                  </a:lnTo>
                  <a:lnTo>
                    <a:pt x="588" y="287"/>
                  </a:lnTo>
                  <a:lnTo>
                    <a:pt x="586" y="289"/>
                  </a:lnTo>
                  <a:lnTo>
                    <a:pt x="586" y="290"/>
                  </a:lnTo>
                  <a:lnTo>
                    <a:pt x="585" y="292"/>
                  </a:lnTo>
                  <a:lnTo>
                    <a:pt x="583" y="294"/>
                  </a:lnTo>
                  <a:lnTo>
                    <a:pt x="580" y="299"/>
                  </a:lnTo>
                  <a:lnTo>
                    <a:pt x="580" y="302"/>
                  </a:lnTo>
                  <a:lnTo>
                    <a:pt x="578" y="303"/>
                  </a:lnTo>
                  <a:lnTo>
                    <a:pt x="578" y="305"/>
                  </a:lnTo>
                  <a:lnTo>
                    <a:pt x="578" y="307"/>
                  </a:lnTo>
                  <a:lnTo>
                    <a:pt x="576" y="307"/>
                  </a:lnTo>
                  <a:lnTo>
                    <a:pt x="575" y="307"/>
                  </a:lnTo>
                  <a:lnTo>
                    <a:pt x="575" y="308"/>
                  </a:lnTo>
                  <a:lnTo>
                    <a:pt x="576" y="308"/>
                  </a:lnTo>
                  <a:lnTo>
                    <a:pt x="575" y="308"/>
                  </a:lnTo>
                  <a:lnTo>
                    <a:pt x="575" y="310"/>
                  </a:lnTo>
                  <a:lnTo>
                    <a:pt x="576" y="310"/>
                  </a:lnTo>
                  <a:lnTo>
                    <a:pt x="575" y="312"/>
                  </a:lnTo>
                  <a:lnTo>
                    <a:pt x="575" y="313"/>
                  </a:lnTo>
                  <a:lnTo>
                    <a:pt x="573" y="317"/>
                  </a:lnTo>
                  <a:lnTo>
                    <a:pt x="573" y="318"/>
                  </a:lnTo>
                  <a:lnTo>
                    <a:pt x="571" y="318"/>
                  </a:lnTo>
                  <a:lnTo>
                    <a:pt x="570" y="318"/>
                  </a:lnTo>
                  <a:lnTo>
                    <a:pt x="568" y="317"/>
                  </a:lnTo>
                  <a:lnTo>
                    <a:pt x="566" y="317"/>
                  </a:lnTo>
                  <a:lnTo>
                    <a:pt x="566" y="318"/>
                  </a:lnTo>
                  <a:lnTo>
                    <a:pt x="565" y="318"/>
                  </a:lnTo>
                  <a:lnTo>
                    <a:pt x="559" y="318"/>
                  </a:lnTo>
                  <a:lnTo>
                    <a:pt x="537" y="318"/>
                  </a:lnTo>
                  <a:lnTo>
                    <a:pt x="539" y="320"/>
                  </a:lnTo>
                  <a:lnTo>
                    <a:pt x="537" y="320"/>
                  </a:lnTo>
                  <a:lnTo>
                    <a:pt x="537" y="318"/>
                  </a:lnTo>
                  <a:lnTo>
                    <a:pt x="537" y="320"/>
                  </a:lnTo>
                  <a:lnTo>
                    <a:pt x="536" y="320"/>
                  </a:lnTo>
                  <a:lnTo>
                    <a:pt x="536" y="321"/>
                  </a:lnTo>
                  <a:lnTo>
                    <a:pt x="534" y="321"/>
                  </a:lnTo>
                  <a:lnTo>
                    <a:pt x="532" y="321"/>
                  </a:lnTo>
                  <a:lnTo>
                    <a:pt x="531" y="321"/>
                  </a:lnTo>
                  <a:lnTo>
                    <a:pt x="531" y="320"/>
                  </a:lnTo>
                  <a:lnTo>
                    <a:pt x="531" y="321"/>
                  </a:lnTo>
                  <a:lnTo>
                    <a:pt x="531" y="320"/>
                  </a:lnTo>
                  <a:lnTo>
                    <a:pt x="529" y="321"/>
                  </a:lnTo>
                  <a:lnTo>
                    <a:pt x="531" y="321"/>
                  </a:lnTo>
                  <a:lnTo>
                    <a:pt x="529" y="321"/>
                  </a:lnTo>
                  <a:lnTo>
                    <a:pt x="527" y="321"/>
                  </a:lnTo>
                  <a:lnTo>
                    <a:pt x="527" y="320"/>
                  </a:lnTo>
                  <a:lnTo>
                    <a:pt x="527" y="321"/>
                  </a:lnTo>
                  <a:lnTo>
                    <a:pt x="526" y="320"/>
                  </a:lnTo>
                  <a:lnTo>
                    <a:pt x="526" y="321"/>
                  </a:lnTo>
                  <a:lnTo>
                    <a:pt x="526" y="320"/>
                  </a:lnTo>
                  <a:lnTo>
                    <a:pt x="526" y="321"/>
                  </a:lnTo>
                  <a:lnTo>
                    <a:pt x="524" y="321"/>
                  </a:lnTo>
                  <a:lnTo>
                    <a:pt x="524" y="320"/>
                  </a:lnTo>
                  <a:lnTo>
                    <a:pt x="524" y="321"/>
                  </a:lnTo>
                  <a:lnTo>
                    <a:pt x="522" y="320"/>
                  </a:lnTo>
                  <a:lnTo>
                    <a:pt x="522" y="321"/>
                  </a:lnTo>
                  <a:lnTo>
                    <a:pt x="521" y="321"/>
                  </a:lnTo>
                  <a:lnTo>
                    <a:pt x="519" y="321"/>
                  </a:lnTo>
                  <a:lnTo>
                    <a:pt x="519" y="320"/>
                  </a:lnTo>
                  <a:lnTo>
                    <a:pt x="517" y="320"/>
                  </a:lnTo>
                  <a:lnTo>
                    <a:pt x="517" y="321"/>
                  </a:lnTo>
                  <a:lnTo>
                    <a:pt x="516" y="321"/>
                  </a:lnTo>
                  <a:lnTo>
                    <a:pt x="514" y="321"/>
                  </a:lnTo>
                  <a:lnTo>
                    <a:pt x="514" y="323"/>
                  </a:lnTo>
                  <a:lnTo>
                    <a:pt x="512" y="323"/>
                  </a:lnTo>
                  <a:lnTo>
                    <a:pt x="510" y="325"/>
                  </a:lnTo>
                  <a:lnTo>
                    <a:pt x="510" y="326"/>
                  </a:lnTo>
                  <a:lnTo>
                    <a:pt x="509" y="326"/>
                  </a:lnTo>
                  <a:lnTo>
                    <a:pt x="509" y="328"/>
                  </a:lnTo>
                  <a:lnTo>
                    <a:pt x="507" y="328"/>
                  </a:lnTo>
                  <a:lnTo>
                    <a:pt x="505" y="328"/>
                  </a:lnTo>
                  <a:lnTo>
                    <a:pt x="507" y="330"/>
                  </a:lnTo>
                  <a:lnTo>
                    <a:pt x="505" y="330"/>
                  </a:lnTo>
                  <a:lnTo>
                    <a:pt x="507" y="330"/>
                  </a:lnTo>
                  <a:lnTo>
                    <a:pt x="505" y="330"/>
                  </a:lnTo>
                  <a:lnTo>
                    <a:pt x="505" y="331"/>
                  </a:lnTo>
                  <a:lnTo>
                    <a:pt x="505" y="330"/>
                  </a:lnTo>
                  <a:lnTo>
                    <a:pt x="504" y="330"/>
                  </a:lnTo>
                  <a:lnTo>
                    <a:pt x="504" y="331"/>
                  </a:lnTo>
                  <a:lnTo>
                    <a:pt x="502" y="331"/>
                  </a:lnTo>
                  <a:lnTo>
                    <a:pt x="502" y="333"/>
                  </a:lnTo>
                  <a:lnTo>
                    <a:pt x="502" y="331"/>
                  </a:lnTo>
                  <a:lnTo>
                    <a:pt x="500" y="333"/>
                  </a:lnTo>
                  <a:lnTo>
                    <a:pt x="499" y="333"/>
                  </a:lnTo>
                  <a:lnTo>
                    <a:pt x="499" y="335"/>
                  </a:lnTo>
                  <a:lnTo>
                    <a:pt x="499" y="333"/>
                  </a:lnTo>
                  <a:lnTo>
                    <a:pt x="499" y="335"/>
                  </a:lnTo>
                  <a:lnTo>
                    <a:pt x="497" y="335"/>
                  </a:lnTo>
                  <a:lnTo>
                    <a:pt x="495" y="335"/>
                  </a:lnTo>
                  <a:lnTo>
                    <a:pt x="494" y="335"/>
                  </a:lnTo>
                  <a:lnTo>
                    <a:pt x="495" y="335"/>
                  </a:lnTo>
                  <a:lnTo>
                    <a:pt x="495" y="336"/>
                  </a:lnTo>
                  <a:lnTo>
                    <a:pt x="494" y="335"/>
                  </a:lnTo>
                  <a:lnTo>
                    <a:pt x="494" y="336"/>
                  </a:lnTo>
                  <a:lnTo>
                    <a:pt x="492" y="336"/>
                  </a:lnTo>
                  <a:lnTo>
                    <a:pt x="492" y="335"/>
                  </a:lnTo>
                  <a:lnTo>
                    <a:pt x="492" y="336"/>
                  </a:lnTo>
                  <a:lnTo>
                    <a:pt x="492" y="335"/>
                  </a:lnTo>
                  <a:lnTo>
                    <a:pt x="490" y="335"/>
                  </a:lnTo>
                  <a:lnTo>
                    <a:pt x="490" y="336"/>
                  </a:lnTo>
                  <a:lnTo>
                    <a:pt x="489" y="336"/>
                  </a:lnTo>
                  <a:lnTo>
                    <a:pt x="489" y="338"/>
                  </a:lnTo>
                  <a:lnTo>
                    <a:pt x="489" y="336"/>
                  </a:lnTo>
                  <a:lnTo>
                    <a:pt x="489" y="338"/>
                  </a:lnTo>
                  <a:lnTo>
                    <a:pt x="487" y="338"/>
                  </a:lnTo>
                  <a:lnTo>
                    <a:pt x="489" y="338"/>
                  </a:lnTo>
                  <a:lnTo>
                    <a:pt x="487" y="338"/>
                  </a:lnTo>
                  <a:lnTo>
                    <a:pt x="487" y="340"/>
                  </a:lnTo>
                  <a:lnTo>
                    <a:pt x="487" y="341"/>
                  </a:lnTo>
                  <a:lnTo>
                    <a:pt x="485" y="341"/>
                  </a:lnTo>
                  <a:lnTo>
                    <a:pt x="483" y="340"/>
                  </a:lnTo>
                  <a:lnTo>
                    <a:pt x="483" y="341"/>
                  </a:lnTo>
                  <a:lnTo>
                    <a:pt x="483" y="340"/>
                  </a:lnTo>
                  <a:lnTo>
                    <a:pt x="483" y="341"/>
                  </a:lnTo>
                  <a:lnTo>
                    <a:pt x="482" y="341"/>
                  </a:lnTo>
                  <a:lnTo>
                    <a:pt x="482" y="343"/>
                  </a:lnTo>
                  <a:lnTo>
                    <a:pt x="480" y="341"/>
                  </a:lnTo>
                  <a:lnTo>
                    <a:pt x="480" y="340"/>
                  </a:lnTo>
                  <a:lnTo>
                    <a:pt x="478" y="340"/>
                  </a:lnTo>
                  <a:lnTo>
                    <a:pt x="478" y="341"/>
                  </a:lnTo>
                  <a:lnTo>
                    <a:pt x="478" y="340"/>
                  </a:lnTo>
                  <a:lnTo>
                    <a:pt x="478" y="341"/>
                  </a:lnTo>
                  <a:lnTo>
                    <a:pt x="477" y="341"/>
                  </a:lnTo>
                  <a:lnTo>
                    <a:pt x="477" y="340"/>
                  </a:lnTo>
                  <a:lnTo>
                    <a:pt x="475" y="340"/>
                  </a:lnTo>
                  <a:lnTo>
                    <a:pt x="473" y="340"/>
                  </a:lnTo>
                  <a:lnTo>
                    <a:pt x="475" y="340"/>
                  </a:lnTo>
                  <a:lnTo>
                    <a:pt x="475" y="338"/>
                  </a:lnTo>
                  <a:lnTo>
                    <a:pt x="473" y="338"/>
                  </a:lnTo>
                  <a:lnTo>
                    <a:pt x="473" y="340"/>
                  </a:lnTo>
                  <a:lnTo>
                    <a:pt x="472" y="340"/>
                  </a:lnTo>
                  <a:lnTo>
                    <a:pt x="472" y="338"/>
                  </a:lnTo>
                  <a:lnTo>
                    <a:pt x="473" y="338"/>
                  </a:lnTo>
                  <a:lnTo>
                    <a:pt x="472" y="338"/>
                  </a:lnTo>
                  <a:lnTo>
                    <a:pt x="470" y="338"/>
                  </a:lnTo>
                  <a:lnTo>
                    <a:pt x="468" y="338"/>
                  </a:lnTo>
                  <a:lnTo>
                    <a:pt x="470" y="338"/>
                  </a:lnTo>
                  <a:lnTo>
                    <a:pt x="470" y="336"/>
                  </a:lnTo>
                  <a:lnTo>
                    <a:pt x="468" y="336"/>
                  </a:lnTo>
                  <a:lnTo>
                    <a:pt x="468" y="335"/>
                  </a:lnTo>
                  <a:lnTo>
                    <a:pt x="467" y="335"/>
                  </a:lnTo>
                  <a:lnTo>
                    <a:pt x="465" y="336"/>
                  </a:lnTo>
                  <a:lnTo>
                    <a:pt x="465" y="335"/>
                  </a:lnTo>
                  <a:lnTo>
                    <a:pt x="465" y="333"/>
                  </a:lnTo>
                  <a:lnTo>
                    <a:pt x="463" y="333"/>
                  </a:lnTo>
                  <a:lnTo>
                    <a:pt x="463" y="331"/>
                  </a:lnTo>
                  <a:lnTo>
                    <a:pt x="461" y="331"/>
                  </a:lnTo>
                  <a:lnTo>
                    <a:pt x="461" y="330"/>
                  </a:lnTo>
                  <a:lnTo>
                    <a:pt x="460" y="330"/>
                  </a:lnTo>
                  <a:lnTo>
                    <a:pt x="461" y="330"/>
                  </a:lnTo>
                  <a:lnTo>
                    <a:pt x="461" y="331"/>
                  </a:lnTo>
                  <a:lnTo>
                    <a:pt x="460" y="331"/>
                  </a:lnTo>
                  <a:lnTo>
                    <a:pt x="460" y="330"/>
                  </a:lnTo>
                  <a:lnTo>
                    <a:pt x="460" y="331"/>
                  </a:lnTo>
                  <a:lnTo>
                    <a:pt x="458" y="331"/>
                  </a:lnTo>
                  <a:lnTo>
                    <a:pt x="458" y="330"/>
                  </a:lnTo>
                  <a:lnTo>
                    <a:pt x="458" y="328"/>
                  </a:lnTo>
                  <a:lnTo>
                    <a:pt x="456" y="328"/>
                  </a:lnTo>
                  <a:lnTo>
                    <a:pt x="456" y="330"/>
                  </a:lnTo>
                  <a:lnTo>
                    <a:pt x="456" y="328"/>
                  </a:lnTo>
                  <a:lnTo>
                    <a:pt x="455" y="328"/>
                  </a:lnTo>
                  <a:lnTo>
                    <a:pt x="455" y="326"/>
                  </a:lnTo>
                  <a:lnTo>
                    <a:pt x="455" y="328"/>
                  </a:lnTo>
                  <a:lnTo>
                    <a:pt x="455" y="326"/>
                  </a:lnTo>
                  <a:lnTo>
                    <a:pt x="455" y="325"/>
                  </a:lnTo>
                  <a:lnTo>
                    <a:pt x="455" y="326"/>
                  </a:lnTo>
                  <a:lnTo>
                    <a:pt x="453" y="326"/>
                  </a:lnTo>
                  <a:lnTo>
                    <a:pt x="453" y="325"/>
                  </a:lnTo>
                  <a:lnTo>
                    <a:pt x="451" y="325"/>
                  </a:lnTo>
                  <a:lnTo>
                    <a:pt x="451" y="323"/>
                  </a:lnTo>
                  <a:lnTo>
                    <a:pt x="450" y="323"/>
                  </a:lnTo>
                  <a:lnTo>
                    <a:pt x="448" y="323"/>
                  </a:lnTo>
                  <a:lnTo>
                    <a:pt x="446" y="323"/>
                  </a:lnTo>
                  <a:lnTo>
                    <a:pt x="445" y="323"/>
                  </a:lnTo>
                  <a:lnTo>
                    <a:pt x="445" y="321"/>
                  </a:lnTo>
                  <a:lnTo>
                    <a:pt x="446" y="321"/>
                  </a:lnTo>
                  <a:lnTo>
                    <a:pt x="445" y="321"/>
                  </a:lnTo>
                  <a:lnTo>
                    <a:pt x="443" y="321"/>
                  </a:lnTo>
                  <a:lnTo>
                    <a:pt x="443" y="323"/>
                  </a:lnTo>
                  <a:lnTo>
                    <a:pt x="445" y="323"/>
                  </a:lnTo>
                  <a:lnTo>
                    <a:pt x="443" y="323"/>
                  </a:lnTo>
                  <a:lnTo>
                    <a:pt x="443" y="325"/>
                  </a:lnTo>
                  <a:lnTo>
                    <a:pt x="441" y="326"/>
                  </a:lnTo>
                  <a:lnTo>
                    <a:pt x="441" y="325"/>
                  </a:lnTo>
                  <a:lnTo>
                    <a:pt x="443" y="325"/>
                  </a:lnTo>
                  <a:lnTo>
                    <a:pt x="443" y="323"/>
                  </a:lnTo>
                  <a:lnTo>
                    <a:pt x="443" y="321"/>
                  </a:lnTo>
                  <a:lnTo>
                    <a:pt x="441" y="321"/>
                  </a:lnTo>
                  <a:lnTo>
                    <a:pt x="440" y="321"/>
                  </a:lnTo>
                  <a:lnTo>
                    <a:pt x="438" y="321"/>
                  </a:lnTo>
                  <a:lnTo>
                    <a:pt x="438" y="323"/>
                  </a:lnTo>
                  <a:lnTo>
                    <a:pt x="440" y="325"/>
                  </a:lnTo>
                  <a:lnTo>
                    <a:pt x="438" y="325"/>
                  </a:lnTo>
                  <a:lnTo>
                    <a:pt x="438" y="323"/>
                  </a:lnTo>
                  <a:lnTo>
                    <a:pt x="436" y="323"/>
                  </a:lnTo>
                  <a:lnTo>
                    <a:pt x="434" y="323"/>
                  </a:lnTo>
                  <a:lnTo>
                    <a:pt x="433" y="323"/>
                  </a:lnTo>
                  <a:lnTo>
                    <a:pt x="433" y="325"/>
                  </a:lnTo>
                  <a:lnTo>
                    <a:pt x="431" y="325"/>
                  </a:lnTo>
                  <a:lnTo>
                    <a:pt x="431" y="323"/>
                  </a:lnTo>
                  <a:lnTo>
                    <a:pt x="431" y="325"/>
                  </a:lnTo>
                  <a:lnTo>
                    <a:pt x="429" y="325"/>
                  </a:lnTo>
                  <a:lnTo>
                    <a:pt x="429" y="326"/>
                  </a:lnTo>
                  <a:lnTo>
                    <a:pt x="429" y="325"/>
                  </a:lnTo>
                  <a:lnTo>
                    <a:pt x="428" y="325"/>
                  </a:lnTo>
                  <a:lnTo>
                    <a:pt x="428" y="326"/>
                  </a:lnTo>
                  <a:lnTo>
                    <a:pt x="428" y="325"/>
                  </a:lnTo>
                  <a:lnTo>
                    <a:pt x="426" y="325"/>
                  </a:lnTo>
                  <a:lnTo>
                    <a:pt x="426" y="326"/>
                  </a:lnTo>
                  <a:lnTo>
                    <a:pt x="424" y="326"/>
                  </a:lnTo>
                  <a:lnTo>
                    <a:pt x="424" y="325"/>
                  </a:lnTo>
                  <a:lnTo>
                    <a:pt x="426" y="323"/>
                  </a:lnTo>
                  <a:lnTo>
                    <a:pt x="424" y="323"/>
                  </a:lnTo>
                  <a:lnTo>
                    <a:pt x="423" y="323"/>
                  </a:lnTo>
                  <a:lnTo>
                    <a:pt x="423" y="325"/>
                  </a:lnTo>
                  <a:lnTo>
                    <a:pt x="424" y="325"/>
                  </a:lnTo>
                  <a:lnTo>
                    <a:pt x="424" y="323"/>
                  </a:lnTo>
                  <a:lnTo>
                    <a:pt x="424" y="325"/>
                  </a:lnTo>
                  <a:lnTo>
                    <a:pt x="424" y="326"/>
                  </a:lnTo>
                  <a:lnTo>
                    <a:pt x="423" y="326"/>
                  </a:lnTo>
                  <a:lnTo>
                    <a:pt x="423" y="328"/>
                  </a:lnTo>
                  <a:lnTo>
                    <a:pt x="421" y="326"/>
                  </a:lnTo>
                  <a:lnTo>
                    <a:pt x="419" y="326"/>
                  </a:lnTo>
                  <a:lnTo>
                    <a:pt x="419" y="325"/>
                  </a:lnTo>
                  <a:lnTo>
                    <a:pt x="418" y="326"/>
                  </a:lnTo>
                  <a:lnTo>
                    <a:pt x="418" y="325"/>
                  </a:lnTo>
                  <a:lnTo>
                    <a:pt x="418" y="323"/>
                  </a:lnTo>
                  <a:lnTo>
                    <a:pt x="416" y="323"/>
                  </a:lnTo>
                  <a:lnTo>
                    <a:pt x="414" y="323"/>
                  </a:lnTo>
                  <a:lnTo>
                    <a:pt x="416" y="325"/>
                  </a:lnTo>
                  <a:lnTo>
                    <a:pt x="414" y="325"/>
                  </a:lnTo>
                  <a:lnTo>
                    <a:pt x="413" y="325"/>
                  </a:lnTo>
                  <a:lnTo>
                    <a:pt x="411" y="325"/>
                  </a:lnTo>
                  <a:lnTo>
                    <a:pt x="411" y="326"/>
                  </a:lnTo>
                  <a:lnTo>
                    <a:pt x="409" y="326"/>
                  </a:lnTo>
                  <a:lnTo>
                    <a:pt x="409" y="328"/>
                  </a:lnTo>
                  <a:lnTo>
                    <a:pt x="407" y="328"/>
                  </a:lnTo>
                  <a:lnTo>
                    <a:pt x="409" y="330"/>
                  </a:lnTo>
                  <a:lnTo>
                    <a:pt x="407" y="330"/>
                  </a:lnTo>
                  <a:lnTo>
                    <a:pt x="407" y="331"/>
                  </a:lnTo>
                  <a:lnTo>
                    <a:pt x="409" y="331"/>
                  </a:lnTo>
                  <a:lnTo>
                    <a:pt x="407" y="331"/>
                  </a:lnTo>
                  <a:lnTo>
                    <a:pt x="409" y="331"/>
                  </a:lnTo>
                  <a:lnTo>
                    <a:pt x="409" y="333"/>
                  </a:lnTo>
                  <a:lnTo>
                    <a:pt x="407" y="333"/>
                  </a:lnTo>
                  <a:lnTo>
                    <a:pt x="406" y="331"/>
                  </a:lnTo>
                  <a:lnTo>
                    <a:pt x="406" y="330"/>
                  </a:lnTo>
                  <a:lnTo>
                    <a:pt x="404" y="331"/>
                  </a:lnTo>
                  <a:lnTo>
                    <a:pt x="404" y="330"/>
                  </a:lnTo>
                  <a:lnTo>
                    <a:pt x="406" y="330"/>
                  </a:lnTo>
                  <a:lnTo>
                    <a:pt x="404" y="328"/>
                  </a:lnTo>
                  <a:lnTo>
                    <a:pt x="402" y="326"/>
                  </a:lnTo>
                  <a:lnTo>
                    <a:pt x="401" y="326"/>
                  </a:lnTo>
                  <a:lnTo>
                    <a:pt x="399" y="326"/>
                  </a:lnTo>
                  <a:lnTo>
                    <a:pt x="397" y="326"/>
                  </a:lnTo>
                  <a:lnTo>
                    <a:pt x="397" y="325"/>
                  </a:lnTo>
                  <a:lnTo>
                    <a:pt x="397" y="323"/>
                  </a:lnTo>
                  <a:lnTo>
                    <a:pt x="396" y="323"/>
                  </a:lnTo>
                  <a:lnTo>
                    <a:pt x="394" y="323"/>
                  </a:lnTo>
                  <a:lnTo>
                    <a:pt x="394" y="321"/>
                  </a:lnTo>
                  <a:lnTo>
                    <a:pt x="394" y="323"/>
                  </a:lnTo>
                  <a:lnTo>
                    <a:pt x="392" y="323"/>
                  </a:lnTo>
                  <a:lnTo>
                    <a:pt x="391" y="323"/>
                  </a:lnTo>
                  <a:lnTo>
                    <a:pt x="389" y="323"/>
                  </a:lnTo>
                  <a:lnTo>
                    <a:pt x="387" y="323"/>
                  </a:lnTo>
                  <a:lnTo>
                    <a:pt x="387" y="325"/>
                  </a:lnTo>
                  <a:lnTo>
                    <a:pt x="387" y="323"/>
                  </a:lnTo>
                  <a:lnTo>
                    <a:pt x="387" y="321"/>
                  </a:lnTo>
                  <a:lnTo>
                    <a:pt x="385" y="321"/>
                  </a:lnTo>
                  <a:lnTo>
                    <a:pt x="385" y="320"/>
                  </a:lnTo>
                  <a:lnTo>
                    <a:pt x="384" y="321"/>
                  </a:lnTo>
                  <a:lnTo>
                    <a:pt x="384" y="323"/>
                  </a:lnTo>
                  <a:lnTo>
                    <a:pt x="382" y="323"/>
                  </a:lnTo>
                  <a:lnTo>
                    <a:pt x="384" y="325"/>
                  </a:lnTo>
                  <a:lnTo>
                    <a:pt x="385" y="325"/>
                  </a:lnTo>
                  <a:lnTo>
                    <a:pt x="387" y="325"/>
                  </a:lnTo>
                  <a:lnTo>
                    <a:pt x="387" y="326"/>
                  </a:lnTo>
                  <a:lnTo>
                    <a:pt x="385" y="326"/>
                  </a:lnTo>
                  <a:lnTo>
                    <a:pt x="384" y="326"/>
                  </a:lnTo>
                  <a:lnTo>
                    <a:pt x="382" y="326"/>
                  </a:lnTo>
                  <a:lnTo>
                    <a:pt x="380" y="326"/>
                  </a:lnTo>
                  <a:lnTo>
                    <a:pt x="379" y="326"/>
                  </a:lnTo>
                  <a:lnTo>
                    <a:pt x="379" y="328"/>
                  </a:lnTo>
                  <a:lnTo>
                    <a:pt x="377" y="330"/>
                  </a:lnTo>
                  <a:lnTo>
                    <a:pt x="377" y="331"/>
                  </a:lnTo>
                  <a:lnTo>
                    <a:pt x="377" y="333"/>
                  </a:lnTo>
                  <a:lnTo>
                    <a:pt x="375" y="333"/>
                  </a:lnTo>
                  <a:lnTo>
                    <a:pt x="375" y="335"/>
                  </a:lnTo>
                  <a:lnTo>
                    <a:pt x="374" y="336"/>
                  </a:lnTo>
                  <a:lnTo>
                    <a:pt x="372" y="338"/>
                  </a:lnTo>
                  <a:lnTo>
                    <a:pt x="370" y="340"/>
                  </a:lnTo>
                  <a:lnTo>
                    <a:pt x="370" y="341"/>
                  </a:lnTo>
                  <a:lnTo>
                    <a:pt x="372" y="343"/>
                  </a:lnTo>
                  <a:lnTo>
                    <a:pt x="370" y="343"/>
                  </a:lnTo>
                  <a:lnTo>
                    <a:pt x="369" y="343"/>
                  </a:lnTo>
                  <a:lnTo>
                    <a:pt x="369" y="341"/>
                  </a:lnTo>
                  <a:lnTo>
                    <a:pt x="367" y="341"/>
                  </a:lnTo>
                  <a:lnTo>
                    <a:pt x="365" y="341"/>
                  </a:lnTo>
                  <a:lnTo>
                    <a:pt x="364" y="341"/>
                  </a:lnTo>
                  <a:lnTo>
                    <a:pt x="362" y="343"/>
                  </a:lnTo>
                  <a:lnTo>
                    <a:pt x="360" y="343"/>
                  </a:lnTo>
                  <a:lnTo>
                    <a:pt x="360" y="344"/>
                  </a:lnTo>
                  <a:lnTo>
                    <a:pt x="360" y="346"/>
                  </a:lnTo>
                  <a:lnTo>
                    <a:pt x="358" y="344"/>
                  </a:lnTo>
                  <a:lnTo>
                    <a:pt x="358" y="343"/>
                  </a:lnTo>
                  <a:lnTo>
                    <a:pt x="357" y="343"/>
                  </a:lnTo>
                  <a:lnTo>
                    <a:pt x="355" y="344"/>
                  </a:lnTo>
                  <a:lnTo>
                    <a:pt x="355" y="346"/>
                  </a:lnTo>
                  <a:lnTo>
                    <a:pt x="353" y="348"/>
                  </a:lnTo>
                  <a:lnTo>
                    <a:pt x="353" y="346"/>
                  </a:lnTo>
                  <a:lnTo>
                    <a:pt x="353" y="344"/>
                  </a:lnTo>
                  <a:lnTo>
                    <a:pt x="353" y="343"/>
                  </a:lnTo>
                  <a:lnTo>
                    <a:pt x="352" y="341"/>
                  </a:lnTo>
                  <a:lnTo>
                    <a:pt x="350" y="341"/>
                  </a:lnTo>
                  <a:lnTo>
                    <a:pt x="350" y="343"/>
                  </a:lnTo>
                  <a:lnTo>
                    <a:pt x="350" y="344"/>
                  </a:lnTo>
                  <a:lnTo>
                    <a:pt x="350" y="346"/>
                  </a:lnTo>
                  <a:lnTo>
                    <a:pt x="348" y="344"/>
                  </a:lnTo>
                  <a:lnTo>
                    <a:pt x="347" y="344"/>
                  </a:lnTo>
                  <a:lnTo>
                    <a:pt x="347" y="343"/>
                  </a:lnTo>
                  <a:lnTo>
                    <a:pt x="345" y="341"/>
                  </a:lnTo>
                  <a:lnTo>
                    <a:pt x="340" y="343"/>
                  </a:lnTo>
                  <a:lnTo>
                    <a:pt x="338" y="343"/>
                  </a:lnTo>
                  <a:lnTo>
                    <a:pt x="337" y="341"/>
                  </a:lnTo>
                  <a:lnTo>
                    <a:pt x="337" y="343"/>
                  </a:lnTo>
                  <a:lnTo>
                    <a:pt x="335" y="343"/>
                  </a:lnTo>
                  <a:lnTo>
                    <a:pt x="335" y="344"/>
                  </a:lnTo>
                  <a:lnTo>
                    <a:pt x="335" y="346"/>
                  </a:lnTo>
                  <a:lnTo>
                    <a:pt x="333" y="346"/>
                  </a:lnTo>
                  <a:lnTo>
                    <a:pt x="331" y="346"/>
                  </a:lnTo>
                  <a:lnTo>
                    <a:pt x="330" y="346"/>
                  </a:lnTo>
                  <a:lnTo>
                    <a:pt x="328" y="346"/>
                  </a:lnTo>
                  <a:lnTo>
                    <a:pt x="330" y="348"/>
                  </a:lnTo>
                  <a:lnTo>
                    <a:pt x="328" y="348"/>
                  </a:lnTo>
                  <a:lnTo>
                    <a:pt x="326" y="348"/>
                  </a:lnTo>
                  <a:lnTo>
                    <a:pt x="325" y="348"/>
                  </a:lnTo>
                  <a:lnTo>
                    <a:pt x="323" y="349"/>
                  </a:lnTo>
                  <a:lnTo>
                    <a:pt x="321" y="349"/>
                  </a:lnTo>
                  <a:lnTo>
                    <a:pt x="321" y="351"/>
                  </a:lnTo>
                  <a:lnTo>
                    <a:pt x="320" y="351"/>
                  </a:lnTo>
                  <a:lnTo>
                    <a:pt x="320" y="353"/>
                  </a:lnTo>
                  <a:lnTo>
                    <a:pt x="321" y="353"/>
                  </a:lnTo>
                  <a:lnTo>
                    <a:pt x="320" y="353"/>
                  </a:lnTo>
                  <a:lnTo>
                    <a:pt x="320" y="354"/>
                  </a:lnTo>
                  <a:lnTo>
                    <a:pt x="321" y="354"/>
                  </a:lnTo>
                  <a:lnTo>
                    <a:pt x="320" y="354"/>
                  </a:lnTo>
                  <a:lnTo>
                    <a:pt x="320" y="356"/>
                  </a:lnTo>
                  <a:lnTo>
                    <a:pt x="318" y="356"/>
                  </a:lnTo>
                  <a:lnTo>
                    <a:pt x="318" y="358"/>
                  </a:lnTo>
                  <a:lnTo>
                    <a:pt x="316" y="358"/>
                  </a:lnTo>
                  <a:lnTo>
                    <a:pt x="316" y="359"/>
                  </a:lnTo>
                  <a:lnTo>
                    <a:pt x="316" y="361"/>
                  </a:lnTo>
                  <a:lnTo>
                    <a:pt x="318" y="361"/>
                  </a:lnTo>
                  <a:lnTo>
                    <a:pt x="318" y="363"/>
                  </a:lnTo>
                  <a:lnTo>
                    <a:pt x="320" y="363"/>
                  </a:lnTo>
                  <a:lnTo>
                    <a:pt x="320" y="364"/>
                  </a:lnTo>
                  <a:lnTo>
                    <a:pt x="321" y="364"/>
                  </a:lnTo>
                  <a:lnTo>
                    <a:pt x="320" y="364"/>
                  </a:lnTo>
                  <a:lnTo>
                    <a:pt x="320" y="366"/>
                  </a:lnTo>
                  <a:lnTo>
                    <a:pt x="318" y="366"/>
                  </a:lnTo>
                  <a:lnTo>
                    <a:pt x="320" y="366"/>
                  </a:lnTo>
                  <a:lnTo>
                    <a:pt x="318" y="366"/>
                  </a:lnTo>
                  <a:lnTo>
                    <a:pt x="318" y="367"/>
                  </a:lnTo>
                  <a:lnTo>
                    <a:pt x="320" y="367"/>
                  </a:lnTo>
                  <a:lnTo>
                    <a:pt x="321" y="367"/>
                  </a:lnTo>
                  <a:lnTo>
                    <a:pt x="321" y="369"/>
                  </a:lnTo>
                  <a:lnTo>
                    <a:pt x="321" y="371"/>
                  </a:lnTo>
                  <a:lnTo>
                    <a:pt x="323" y="371"/>
                  </a:lnTo>
                  <a:lnTo>
                    <a:pt x="323" y="372"/>
                  </a:lnTo>
                  <a:lnTo>
                    <a:pt x="325" y="372"/>
                  </a:lnTo>
                  <a:lnTo>
                    <a:pt x="323" y="372"/>
                  </a:lnTo>
                  <a:lnTo>
                    <a:pt x="323" y="374"/>
                  </a:lnTo>
                  <a:lnTo>
                    <a:pt x="323" y="376"/>
                  </a:lnTo>
                  <a:lnTo>
                    <a:pt x="321" y="376"/>
                  </a:lnTo>
                  <a:lnTo>
                    <a:pt x="323" y="377"/>
                  </a:lnTo>
                  <a:lnTo>
                    <a:pt x="321" y="377"/>
                  </a:lnTo>
                  <a:lnTo>
                    <a:pt x="321" y="379"/>
                  </a:lnTo>
                  <a:lnTo>
                    <a:pt x="321" y="377"/>
                  </a:lnTo>
                  <a:lnTo>
                    <a:pt x="321" y="379"/>
                  </a:lnTo>
                  <a:lnTo>
                    <a:pt x="321" y="377"/>
                  </a:lnTo>
                  <a:lnTo>
                    <a:pt x="320" y="379"/>
                  </a:lnTo>
                  <a:lnTo>
                    <a:pt x="320" y="377"/>
                  </a:lnTo>
                  <a:lnTo>
                    <a:pt x="320" y="379"/>
                  </a:lnTo>
                  <a:lnTo>
                    <a:pt x="318" y="379"/>
                  </a:lnTo>
                  <a:lnTo>
                    <a:pt x="318" y="381"/>
                  </a:lnTo>
                  <a:lnTo>
                    <a:pt x="316" y="381"/>
                  </a:lnTo>
                  <a:lnTo>
                    <a:pt x="315" y="381"/>
                  </a:lnTo>
                  <a:lnTo>
                    <a:pt x="313" y="381"/>
                  </a:lnTo>
                  <a:lnTo>
                    <a:pt x="311" y="381"/>
                  </a:lnTo>
                  <a:lnTo>
                    <a:pt x="309" y="381"/>
                  </a:lnTo>
                  <a:lnTo>
                    <a:pt x="308" y="381"/>
                  </a:lnTo>
                  <a:lnTo>
                    <a:pt x="308" y="382"/>
                  </a:lnTo>
                  <a:lnTo>
                    <a:pt x="306" y="382"/>
                  </a:lnTo>
                  <a:lnTo>
                    <a:pt x="308" y="384"/>
                  </a:lnTo>
                  <a:lnTo>
                    <a:pt x="308" y="386"/>
                  </a:lnTo>
                  <a:lnTo>
                    <a:pt x="306" y="386"/>
                  </a:lnTo>
                  <a:lnTo>
                    <a:pt x="304" y="386"/>
                  </a:lnTo>
                  <a:lnTo>
                    <a:pt x="306" y="386"/>
                  </a:lnTo>
                  <a:lnTo>
                    <a:pt x="304" y="384"/>
                  </a:lnTo>
                  <a:lnTo>
                    <a:pt x="303" y="384"/>
                  </a:lnTo>
                  <a:lnTo>
                    <a:pt x="303" y="382"/>
                  </a:lnTo>
                  <a:lnTo>
                    <a:pt x="301" y="381"/>
                  </a:lnTo>
                  <a:lnTo>
                    <a:pt x="301" y="379"/>
                  </a:lnTo>
                  <a:lnTo>
                    <a:pt x="301" y="377"/>
                  </a:lnTo>
                  <a:lnTo>
                    <a:pt x="299" y="377"/>
                  </a:lnTo>
                  <a:lnTo>
                    <a:pt x="298" y="377"/>
                  </a:lnTo>
                  <a:lnTo>
                    <a:pt x="298" y="376"/>
                  </a:lnTo>
                  <a:lnTo>
                    <a:pt x="298" y="374"/>
                  </a:lnTo>
                  <a:lnTo>
                    <a:pt x="296" y="374"/>
                  </a:lnTo>
                  <a:lnTo>
                    <a:pt x="294" y="376"/>
                  </a:lnTo>
                  <a:lnTo>
                    <a:pt x="293" y="374"/>
                  </a:lnTo>
                  <a:lnTo>
                    <a:pt x="293" y="376"/>
                  </a:lnTo>
                  <a:lnTo>
                    <a:pt x="291" y="374"/>
                  </a:lnTo>
                  <a:lnTo>
                    <a:pt x="289" y="374"/>
                  </a:lnTo>
                  <a:lnTo>
                    <a:pt x="288" y="374"/>
                  </a:lnTo>
                  <a:lnTo>
                    <a:pt x="286" y="374"/>
                  </a:lnTo>
                  <a:lnTo>
                    <a:pt x="284" y="376"/>
                  </a:lnTo>
                  <a:lnTo>
                    <a:pt x="284" y="374"/>
                  </a:lnTo>
                  <a:lnTo>
                    <a:pt x="282" y="372"/>
                  </a:lnTo>
                  <a:lnTo>
                    <a:pt x="281" y="372"/>
                  </a:lnTo>
                  <a:lnTo>
                    <a:pt x="279" y="372"/>
                  </a:lnTo>
                  <a:lnTo>
                    <a:pt x="279" y="374"/>
                  </a:lnTo>
                  <a:lnTo>
                    <a:pt x="277" y="374"/>
                  </a:lnTo>
                  <a:lnTo>
                    <a:pt x="276" y="374"/>
                  </a:lnTo>
                  <a:lnTo>
                    <a:pt x="274" y="374"/>
                  </a:lnTo>
                  <a:lnTo>
                    <a:pt x="272" y="374"/>
                  </a:lnTo>
                  <a:lnTo>
                    <a:pt x="271" y="374"/>
                  </a:lnTo>
                  <a:lnTo>
                    <a:pt x="271" y="376"/>
                  </a:lnTo>
                  <a:lnTo>
                    <a:pt x="269" y="376"/>
                  </a:lnTo>
                  <a:lnTo>
                    <a:pt x="269" y="374"/>
                  </a:lnTo>
                  <a:lnTo>
                    <a:pt x="267" y="374"/>
                  </a:lnTo>
                  <a:lnTo>
                    <a:pt x="264" y="374"/>
                  </a:lnTo>
                  <a:lnTo>
                    <a:pt x="264" y="376"/>
                  </a:lnTo>
                  <a:lnTo>
                    <a:pt x="264" y="374"/>
                  </a:lnTo>
                  <a:lnTo>
                    <a:pt x="262" y="376"/>
                  </a:lnTo>
                  <a:lnTo>
                    <a:pt x="261" y="376"/>
                  </a:lnTo>
                  <a:lnTo>
                    <a:pt x="261" y="374"/>
                  </a:lnTo>
                  <a:lnTo>
                    <a:pt x="259" y="374"/>
                  </a:lnTo>
                  <a:lnTo>
                    <a:pt x="257" y="374"/>
                  </a:lnTo>
                  <a:lnTo>
                    <a:pt x="255" y="374"/>
                  </a:lnTo>
                  <a:lnTo>
                    <a:pt x="255" y="372"/>
                  </a:lnTo>
                  <a:lnTo>
                    <a:pt x="254" y="372"/>
                  </a:lnTo>
                  <a:lnTo>
                    <a:pt x="254" y="374"/>
                  </a:lnTo>
                  <a:lnTo>
                    <a:pt x="252" y="372"/>
                  </a:lnTo>
                  <a:lnTo>
                    <a:pt x="250" y="372"/>
                  </a:lnTo>
                  <a:lnTo>
                    <a:pt x="249" y="372"/>
                  </a:lnTo>
                  <a:lnTo>
                    <a:pt x="249" y="371"/>
                  </a:lnTo>
                  <a:lnTo>
                    <a:pt x="247" y="371"/>
                  </a:lnTo>
                  <a:lnTo>
                    <a:pt x="245" y="369"/>
                  </a:lnTo>
                  <a:lnTo>
                    <a:pt x="244" y="369"/>
                  </a:lnTo>
                  <a:lnTo>
                    <a:pt x="242" y="369"/>
                  </a:lnTo>
                  <a:lnTo>
                    <a:pt x="242" y="367"/>
                  </a:lnTo>
                  <a:lnTo>
                    <a:pt x="240" y="367"/>
                  </a:lnTo>
                  <a:lnTo>
                    <a:pt x="240" y="366"/>
                  </a:lnTo>
                  <a:lnTo>
                    <a:pt x="240" y="364"/>
                  </a:lnTo>
                  <a:lnTo>
                    <a:pt x="239" y="364"/>
                  </a:lnTo>
                  <a:lnTo>
                    <a:pt x="237" y="364"/>
                  </a:lnTo>
                  <a:lnTo>
                    <a:pt x="235" y="364"/>
                  </a:lnTo>
                  <a:lnTo>
                    <a:pt x="233" y="363"/>
                  </a:lnTo>
                  <a:lnTo>
                    <a:pt x="232" y="361"/>
                  </a:lnTo>
                  <a:lnTo>
                    <a:pt x="230" y="363"/>
                  </a:lnTo>
                  <a:lnTo>
                    <a:pt x="228" y="363"/>
                  </a:lnTo>
                  <a:lnTo>
                    <a:pt x="227" y="363"/>
                  </a:lnTo>
                  <a:lnTo>
                    <a:pt x="225" y="363"/>
                  </a:lnTo>
                  <a:lnTo>
                    <a:pt x="223" y="363"/>
                  </a:lnTo>
                  <a:lnTo>
                    <a:pt x="222" y="363"/>
                  </a:lnTo>
                  <a:lnTo>
                    <a:pt x="222" y="361"/>
                  </a:lnTo>
                  <a:lnTo>
                    <a:pt x="220" y="361"/>
                  </a:lnTo>
                  <a:lnTo>
                    <a:pt x="218" y="361"/>
                  </a:lnTo>
                  <a:lnTo>
                    <a:pt x="217" y="361"/>
                  </a:lnTo>
                  <a:lnTo>
                    <a:pt x="215" y="361"/>
                  </a:lnTo>
                  <a:lnTo>
                    <a:pt x="213" y="361"/>
                  </a:lnTo>
                  <a:lnTo>
                    <a:pt x="213" y="359"/>
                  </a:lnTo>
                  <a:lnTo>
                    <a:pt x="212" y="359"/>
                  </a:lnTo>
                  <a:lnTo>
                    <a:pt x="210" y="359"/>
                  </a:lnTo>
                  <a:lnTo>
                    <a:pt x="210" y="361"/>
                  </a:lnTo>
                  <a:lnTo>
                    <a:pt x="208" y="361"/>
                  </a:lnTo>
                  <a:lnTo>
                    <a:pt x="206" y="361"/>
                  </a:lnTo>
                  <a:lnTo>
                    <a:pt x="205" y="361"/>
                  </a:lnTo>
                  <a:lnTo>
                    <a:pt x="205" y="359"/>
                  </a:lnTo>
                  <a:lnTo>
                    <a:pt x="203" y="359"/>
                  </a:lnTo>
                  <a:lnTo>
                    <a:pt x="201" y="359"/>
                  </a:lnTo>
                  <a:lnTo>
                    <a:pt x="201" y="358"/>
                  </a:lnTo>
                  <a:lnTo>
                    <a:pt x="200" y="358"/>
                  </a:lnTo>
                  <a:lnTo>
                    <a:pt x="198" y="358"/>
                  </a:lnTo>
                  <a:lnTo>
                    <a:pt x="196" y="358"/>
                  </a:lnTo>
                  <a:lnTo>
                    <a:pt x="195" y="358"/>
                  </a:lnTo>
                  <a:lnTo>
                    <a:pt x="193" y="358"/>
                  </a:lnTo>
                  <a:lnTo>
                    <a:pt x="193" y="359"/>
                  </a:lnTo>
                  <a:lnTo>
                    <a:pt x="191" y="359"/>
                  </a:lnTo>
                  <a:lnTo>
                    <a:pt x="191" y="358"/>
                  </a:lnTo>
                  <a:lnTo>
                    <a:pt x="191" y="356"/>
                  </a:lnTo>
                  <a:lnTo>
                    <a:pt x="190" y="356"/>
                  </a:lnTo>
                  <a:lnTo>
                    <a:pt x="188" y="356"/>
                  </a:lnTo>
                  <a:lnTo>
                    <a:pt x="188" y="354"/>
                  </a:lnTo>
                  <a:lnTo>
                    <a:pt x="186" y="354"/>
                  </a:lnTo>
                  <a:lnTo>
                    <a:pt x="186" y="353"/>
                  </a:lnTo>
                  <a:lnTo>
                    <a:pt x="185" y="353"/>
                  </a:lnTo>
                  <a:lnTo>
                    <a:pt x="183" y="353"/>
                  </a:lnTo>
                  <a:lnTo>
                    <a:pt x="181" y="353"/>
                  </a:lnTo>
                  <a:lnTo>
                    <a:pt x="179" y="353"/>
                  </a:lnTo>
                  <a:lnTo>
                    <a:pt x="179" y="351"/>
                  </a:lnTo>
                  <a:lnTo>
                    <a:pt x="179" y="353"/>
                  </a:lnTo>
                  <a:lnTo>
                    <a:pt x="178" y="353"/>
                  </a:lnTo>
                  <a:lnTo>
                    <a:pt x="176" y="353"/>
                  </a:lnTo>
                  <a:lnTo>
                    <a:pt x="174" y="353"/>
                  </a:lnTo>
                  <a:lnTo>
                    <a:pt x="173" y="353"/>
                  </a:lnTo>
                  <a:lnTo>
                    <a:pt x="171" y="353"/>
                  </a:lnTo>
                  <a:lnTo>
                    <a:pt x="169" y="353"/>
                  </a:lnTo>
                  <a:lnTo>
                    <a:pt x="168" y="353"/>
                  </a:lnTo>
                  <a:lnTo>
                    <a:pt x="166" y="354"/>
                  </a:lnTo>
                  <a:lnTo>
                    <a:pt x="166" y="353"/>
                  </a:lnTo>
                  <a:lnTo>
                    <a:pt x="164" y="353"/>
                  </a:lnTo>
                  <a:lnTo>
                    <a:pt x="164" y="354"/>
                  </a:lnTo>
                  <a:lnTo>
                    <a:pt x="164" y="353"/>
                  </a:lnTo>
                  <a:lnTo>
                    <a:pt x="163" y="353"/>
                  </a:lnTo>
                  <a:lnTo>
                    <a:pt x="163" y="354"/>
                  </a:lnTo>
                  <a:lnTo>
                    <a:pt x="161" y="354"/>
                  </a:lnTo>
                  <a:lnTo>
                    <a:pt x="159" y="354"/>
                  </a:lnTo>
                  <a:lnTo>
                    <a:pt x="157" y="354"/>
                  </a:lnTo>
                  <a:lnTo>
                    <a:pt x="157" y="353"/>
                  </a:lnTo>
                  <a:lnTo>
                    <a:pt x="156" y="353"/>
                  </a:lnTo>
                  <a:lnTo>
                    <a:pt x="154" y="353"/>
                  </a:lnTo>
                  <a:lnTo>
                    <a:pt x="154" y="354"/>
                  </a:lnTo>
                  <a:lnTo>
                    <a:pt x="152" y="354"/>
                  </a:lnTo>
                  <a:lnTo>
                    <a:pt x="151" y="354"/>
                  </a:lnTo>
                  <a:lnTo>
                    <a:pt x="151" y="356"/>
                  </a:lnTo>
                  <a:lnTo>
                    <a:pt x="149" y="356"/>
                  </a:lnTo>
                  <a:lnTo>
                    <a:pt x="147" y="356"/>
                  </a:lnTo>
                  <a:lnTo>
                    <a:pt x="146" y="356"/>
                  </a:lnTo>
                  <a:lnTo>
                    <a:pt x="144" y="356"/>
                  </a:lnTo>
                  <a:lnTo>
                    <a:pt x="144" y="354"/>
                  </a:lnTo>
                  <a:lnTo>
                    <a:pt x="142" y="354"/>
                  </a:lnTo>
                  <a:lnTo>
                    <a:pt x="142" y="353"/>
                  </a:lnTo>
                  <a:lnTo>
                    <a:pt x="141" y="353"/>
                  </a:lnTo>
                  <a:lnTo>
                    <a:pt x="139" y="353"/>
                  </a:lnTo>
                  <a:lnTo>
                    <a:pt x="137" y="353"/>
                  </a:lnTo>
                  <a:lnTo>
                    <a:pt x="137" y="351"/>
                  </a:lnTo>
                  <a:lnTo>
                    <a:pt x="136" y="351"/>
                  </a:lnTo>
                  <a:lnTo>
                    <a:pt x="136" y="349"/>
                  </a:lnTo>
                  <a:lnTo>
                    <a:pt x="134" y="351"/>
                  </a:lnTo>
                  <a:lnTo>
                    <a:pt x="134" y="349"/>
                  </a:lnTo>
                  <a:lnTo>
                    <a:pt x="132" y="349"/>
                  </a:lnTo>
                  <a:lnTo>
                    <a:pt x="132" y="348"/>
                  </a:lnTo>
                  <a:lnTo>
                    <a:pt x="130" y="348"/>
                  </a:lnTo>
                  <a:lnTo>
                    <a:pt x="130" y="346"/>
                  </a:lnTo>
                  <a:lnTo>
                    <a:pt x="130" y="348"/>
                  </a:lnTo>
                  <a:lnTo>
                    <a:pt x="130" y="346"/>
                  </a:lnTo>
                  <a:lnTo>
                    <a:pt x="129" y="344"/>
                  </a:lnTo>
                  <a:lnTo>
                    <a:pt x="129" y="343"/>
                  </a:lnTo>
                  <a:lnTo>
                    <a:pt x="127" y="343"/>
                  </a:lnTo>
                  <a:lnTo>
                    <a:pt x="127" y="344"/>
                  </a:lnTo>
                  <a:lnTo>
                    <a:pt x="125" y="344"/>
                  </a:lnTo>
                  <a:lnTo>
                    <a:pt x="125" y="343"/>
                  </a:lnTo>
                  <a:lnTo>
                    <a:pt x="124" y="344"/>
                  </a:lnTo>
                  <a:lnTo>
                    <a:pt x="124" y="343"/>
                  </a:lnTo>
                  <a:lnTo>
                    <a:pt x="122" y="343"/>
                  </a:lnTo>
                  <a:lnTo>
                    <a:pt x="122" y="344"/>
                  </a:lnTo>
                  <a:lnTo>
                    <a:pt x="122" y="343"/>
                  </a:lnTo>
                  <a:lnTo>
                    <a:pt x="120" y="343"/>
                  </a:lnTo>
                  <a:lnTo>
                    <a:pt x="119" y="343"/>
                  </a:lnTo>
                  <a:lnTo>
                    <a:pt x="117" y="343"/>
                  </a:lnTo>
                  <a:lnTo>
                    <a:pt x="117" y="344"/>
                  </a:lnTo>
                  <a:lnTo>
                    <a:pt x="115" y="344"/>
                  </a:lnTo>
                  <a:lnTo>
                    <a:pt x="115" y="346"/>
                  </a:lnTo>
                  <a:lnTo>
                    <a:pt x="114" y="346"/>
                  </a:lnTo>
                  <a:lnTo>
                    <a:pt x="112" y="346"/>
                  </a:lnTo>
                  <a:lnTo>
                    <a:pt x="112" y="348"/>
                  </a:lnTo>
                  <a:lnTo>
                    <a:pt x="110" y="348"/>
                  </a:lnTo>
                  <a:lnTo>
                    <a:pt x="108" y="348"/>
                  </a:lnTo>
                  <a:lnTo>
                    <a:pt x="107" y="348"/>
                  </a:lnTo>
                  <a:lnTo>
                    <a:pt x="105" y="348"/>
                  </a:lnTo>
                  <a:lnTo>
                    <a:pt x="103" y="348"/>
                  </a:lnTo>
                  <a:lnTo>
                    <a:pt x="102" y="348"/>
                  </a:lnTo>
                  <a:lnTo>
                    <a:pt x="102" y="346"/>
                  </a:lnTo>
                  <a:lnTo>
                    <a:pt x="100" y="346"/>
                  </a:lnTo>
                  <a:lnTo>
                    <a:pt x="100" y="344"/>
                  </a:lnTo>
                  <a:lnTo>
                    <a:pt x="98" y="344"/>
                  </a:lnTo>
                  <a:lnTo>
                    <a:pt x="97" y="344"/>
                  </a:lnTo>
                  <a:lnTo>
                    <a:pt x="95" y="344"/>
                  </a:lnTo>
                  <a:lnTo>
                    <a:pt x="95" y="343"/>
                  </a:lnTo>
                  <a:lnTo>
                    <a:pt x="95" y="344"/>
                  </a:lnTo>
                  <a:lnTo>
                    <a:pt x="93" y="343"/>
                  </a:lnTo>
                  <a:lnTo>
                    <a:pt x="95" y="343"/>
                  </a:lnTo>
                  <a:lnTo>
                    <a:pt x="93" y="343"/>
                  </a:lnTo>
                  <a:lnTo>
                    <a:pt x="93" y="341"/>
                  </a:lnTo>
                  <a:lnTo>
                    <a:pt x="93" y="340"/>
                  </a:lnTo>
                  <a:lnTo>
                    <a:pt x="93" y="338"/>
                  </a:lnTo>
                  <a:lnTo>
                    <a:pt x="92" y="338"/>
                  </a:lnTo>
                  <a:lnTo>
                    <a:pt x="92" y="336"/>
                  </a:lnTo>
                  <a:lnTo>
                    <a:pt x="90" y="336"/>
                  </a:lnTo>
                  <a:lnTo>
                    <a:pt x="90" y="335"/>
                  </a:lnTo>
                  <a:lnTo>
                    <a:pt x="88" y="335"/>
                  </a:lnTo>
                  <a:lnTo>
                    <a:pt x="88" y="333"/>
                  </a:lnTo>
                  <a:lnTo>
                    <a:pt x="87" y="331"/>
                  </a:lnTo>
                  <a:lnTo>
                    <a:pt x="87" y="333"/>
                  </a:lnTo>
                  <a:lnTo>
                    <a:pt x="87" y="331"/>
                  </a:lnTo>
                  <a:lnTo>
                    <a:pt x="85" y="331"/>
                  </a:lnTo>
                  <a:lnTo>
                    <a:pt x="85" y="330"/>
                  </a:lnTo>
                  <a:lnTo>
                    <a:pt x="85" y="328"/>
                  </a:lnTo>
                  <a:lnTo>
                    <a:pt x="85" y="326"/>
                  </a:lnTo>
                  <a:lnTo>
                    <a:pt x="87" y="326"/>
                  </a:lnTo>
                  <a:lnTo>
                    <a:pt x="85" y="326"/>
                  </a:lnTo>
                  <a:lnTo>
                    <a:pt x="85" y="325"/>
                  </a:lnTo>
                  <a:lnTo>
                    <a:pt x="83" y="325"/>
                  </a:lnTo>
                  <a:lnTo>
                    <a:pt x="83" y="323"/>
                  </a:lnTo>
                  <a:lnTo>
                    <a:pt x="83" y="325"/>
                  </a:lnTo>
                  <a:lnTo>
                    <a:pt x="83" y="323"/>
                  </a:lnTo>
                  <a:lnTo>
                    <a:pt x="81" y="323"/>
                  </a:lnTo>
                  <a:lnTo>
                    <a:pt x="81" y="321"/>
                  </a:lnTo>
                  <a:lnTo>
                    <a:pt x="80" y="321"/>
                  </a:lnTo>
                  <a:lnTo>
                    <a:pt x="81" y="321"/>
                  </a:lnTo>
                  <a:lnTo>
                    <a:pt x="80" y="321"/>
                  </a:lnTo>
                  <a:lnTo>
                    <a:pt x="80" y="320"/>
                  </a:lnTo>
                  <a:lnTo>
                    <a:pt x="78" y="320"/>
                  </a:lnTo>
                  <a:lnTo>
                    <a:pt x="78" y="318"/>
                  </a:lnTo>
                  <a:lnTo>
                    <a:pt x="78" y="320"/>
                  </a:lnTo>
                  <a:lnTo>
                    <a:pt x="76" y="320"/>
                  </a:lnTo>
                  <a:lnTo>
                    <a:pt x="76" y="318"/>
                  </a:lnTo>
                  <a:lnTo>
                    <a:pt x="78" y="318"/>
                  </a:lnTo>
                  <a:lnTo>
                    <a:pt x="76" y="318"/>
                  </a:lnTo>
                  <a:lnTo>
                    <a:pt x="75" y="318"/>
                  </a:lnTo>
                  <a:lnTo>
                    <a:pt x="76" y="317"/>
                  </a:lnTo>
                  <a:lnTo>
                    <a:pt x="75" y="317"/>
                  </a:lnTo>
                  <a:lnTo>
                    <a:pt x="75" y="315"/>
                  </a:lnTo>
                  <a:lnTo>
                    <a:pt x="75" y="313"/>
                  </a:lnTo>
                  <a:lnTo>
                    <a:pt x="76" y="313"/>
                  </a:lnTo>
                  <a:lnTo>
                    <a:pt x="76" y="312"/>
                  </a:lnTo>
                  <a:lnTo>
                    <a:pt x="76" y="310"/>
                  </a:lnTo>
                  <a:lnTo>
                    <a:pt x="75" y="310"/>
                  </a:lnTo>
                  <a:lnTo>
                    <a:pt x="76" y="310"/>
                  </a:lnTo>
                  <a:lnTo>
                    <a:pt x="75" y="310"/>
                  </a:lnTo>
                  <a:lnTo>
                    <a:pt x="75" y="308"/>
                  </a:lnTo>
                  <a:lnTo>
                    <a:pt x="76" y="308"/>
                  </a:lnTo>
                  <a:lnTo>
                    <a:pt x="75" y="308"/>
                  </a:lnTo>
                  <a:lnTo>
                    <a:pt x="76" y="307"/>
                  </a:lnTo>
                  <a:lnTo>
                    <a:pt x="75" y="307"/>
                  </a:lnTo>
                  <a:lnTo>
                    <a:pt x="76" y="307"/>
                  </a:lnTo>
                  <a:lnTo>
                    <a:pt x="75" y="307"/>
                  </a:lnTo>
                  <a:lnTo>
                    <a:pt x="75" y="305"/>
                  </a:lnTo>
                  <a:lnTo>
                    <a:pt x="75" y="303"/>
                  </a:lnTo>
                  <a:lnTo>
                    <a:pt x="76" y="303"/>
                  </a:lnTo>
                  <a:lnTo>
                    <a:pt x="76" y="302"/>
                  </a:lnTo>
                  <a:lnTo>
                    <a:pt x="75" y="302"/>
                  </a:lnTo>
                  <a:lnTo>
                    <a:pt x="75" y="300"/>
                  </a:lnTo>
                  <a:lnTo>
                    <a:pt x="76" y="300"/>
                  </a:lnTo>
                  <a:lnTo>
                    <a:pt x="75" y="299"/>
                  </a:lnTo>
                  <a:lnTo>
                    <a:pt x="73" y="299"/>
                  </a:lnTo>
                  <a:lnTo>
                    <a:pt x="75" y="299"/>
                  </a:lnTo>
                  <a:lnTo>
                    <a:pt x="75" y="297"/>
                  </a:lnTo>
                  <a:lnTo>
                    <a:pt x="76" y="297"/>
                  </a:lnTo>
                  <a:lnTo>
                    <a:pt x="75" y="297"/>
                  </a:lnTo>
                  <a:lnTo>
                    <a:pt x="73" y="297"/>
                  </a:lnTo>
                  <a:lnTo>
                    <a:pt x="73" y="295"/>
                  </a:lnTo>
                  <a:lnTo>
                    <a:pt x="73" y="294"/>
                  </a:lnTo>
                  <a:lnTo>
                    <a:pt x="73" y="295"/>
                  </a:lnTo>
                  <a:lnTo>
                    <a:pt x="73" y="294"/>
                  </a:lnTo>
                  <a:lnTo>
                    <a:pt x="71" y="294"/>
                  </a:lnTo>
                  <a:lnTo>
                    <a:pt x="73" y="294"/>
                  </a:lnTo>
                  <a:lnTo>
                    <a:pt x="73" y="292"/>
                  </a:lnTo>
                  <a:lnTo>
                    <a:pt x="71" y="292"/>
                  </a:lnTo>
                  <a:lnTo>
                    <a:pt x="73" y="292"/>
                  </a:lnTo>
                  <a:lnTo>
                    <a:pt x="73" y="294"/>
                  </a:lnTo>
                  <a:lnTo>
                    <a:pt x="75" y="294"/>
                  </a:lnTo>
                  <a:lnTo>
                    <a:pt x="75" y="292"/>
                  </a:lnTo>
                  <a:lnTo>
                    <a:pt x="73" y="292"/>
                  </a:lnTo>
                  <a:lnTo>
                    <a:pt x="75" y="292"/>
                  </a:lnTo>
                  <a:lnTo>
                    <a:pt x="73" y="290"/>
                  </a:lnTo>
                  <a:lnTo>
                    <a:pt x="73" y="292"/>
                  </a:lnTo>
                  <a:lnTo>
                    <a:pt x="73" y="290"/>
                  </a:lnTo>
                  <a:lnTo>
                    <a:pt x="73" y="289"/>
                  </a:lnTo>
                  <a:lnTo>
                    <a:pt x="71" y="289"/>
                  </a:lnTo>
                  <a:lnTo>
                    <a:pt x="70" y="289"/>
                  </a:lnTo>
                  <a:lnTo>
                    <a:pt x="71" y="289"/>
                  </a:lnTo>
                  <a:lnTo>
                    <a:pt x="71" y="287"/>
                  </a:lnTo>
                  <a:lnTo>
                    <a:pt x="71" y="289"/>
                  </a:lnTo>
                  <a:lnTo>
                    <a:pt x="71" y="287"/>
                  </a:lnTo>
                  <a:lnTo>
                    <a:pt x="70" y="287"/>
                  </a:lnTo>
                  <a:lnTo>
                    <a:pt x="70" y="285"/>
                  </a:lnTo>
                  <a:lnTo>
                    <a:pt x="71" y="285"/>
                  </a:lnTo>
                  <a:lnTo>
                    <a:pt x="70" y="285"/>
                  </a:lnTo>
                  <a:lnTo>
                    <a:pt x="68" y="287"/>
                  </a:lnTo>
                  <a:lnTo>
                    <a:pt x="68" y="285"/>
                  </a:lnTo>
                  <a:lnTo>
                    <a:pt x="68" y="287"/>
                  </a:lnTo>
                  <a:lnTo>
                    <a:pt x="68" y="285"/>
                  </a:lnTo>
                  <a:lnTo>
                    <a:pt x="66" y="285"/>
                  </a:lnTo>
                  <a:lnTo>
                    <a:pt x="65" y="285"/>
                  </a:lnTo>
                  <a:lnTo>
                    <a:pt x="66" y="285"/>
                  </a:lnTo>
                  <a:lnTo>
                    <a:pt x="65" y="284"/>
                  </a:lnTo>
                  <a:lnTo>
                    <a:pt x="65" y="285"/>
                  </a:lnTo>
                  <a:lnTo>
                    <a:pt x="65" y="287"/>
                  </a:lnTo>
                  <a:lnTo>
                    <a:pt x="63" y="287"/>
                  </a:lnTo>
                  <a:lnTo>
                    <a:pt x="63" y="285"/>
                  </a:lnTo>
                  <a:lnTo>
                    <a:pt x="63" y="284"/>
                  </a:lnTo>
                  <a:lnTo>
                    <a:pt x="63" y="285"/>
                  </a:lnTo>
                  <a:lnTo>
                    <a:pt x="63" y="284"/>
                  </a:lnTo>
                  <a:lnTo>
                    <a:pt x="61" y="282"/>
                  </a:lnTo>
                  <a:lnTo>
                    <a:pt x="60" y="282"/>
                  </a:lnTo>
                  <a:lnTo>
                    <a:pt x="60" y="280"/>
                  </a:lnTo>
                  <a:lnTo>
                    <a:pt x="58" y="280"/>
                  </a:lnTo>
                  <a:lnTo>
                    <a:pt x="56" y="280"/>
                  </a:lnTo>
                  <a:lnTo>
                    <a:pt x="56" y="282"/>
                  </a:lnTo>
                  <a:lnTo>
                    <a:pt x="54" y="282"/>
                  </a:lnTo>
                  <a:lnTo>
                    <a:pt x="54" y="280"/>
                  </a:lnTo>
                  <a:lnTo>
                    <a:pt x="53" y="280"/>
                  </a:lnTo>
                  <a:lnTo>
                    <a:pt x="53" y="279"/>
                  </a:lnTo>
                  <a:lnTo>
                    <a:pt x="53" y="280"/>
                  </a:lnTo>
                  <a:lnTo>
                    <a:pt x="51" y="280"/>
                  </a:lnTo>
                  <a:lnTo>
                    <a:pt x="51" y="282"/>
                  </a:lnTo>
                  <a:lnTo>
                    <a:pt x="51" y="284"/>
                  </a:lnTo>
                  <a:lnTo>
                    <a:pt x="51" y="285"/>
                  </a:lnTo>
                  <a:lnTo>
                    <a:pt x="49" y="285"/>
                  </a:lnTo>
                  <a:lnTo>
                    <a:pt x="49" y="284"/>
                  </a:lnTo>
                  <a:lnTo>
                    <a:pt x="49" y="282"/>
                  </a:lnTo>
                  <a:lnTo>
                    <a:pt x="48" y="280"/>
                  </a:lnTo>
                  <a:lnTo>
                    <a:pt x="49" y="279"/>
                  </a:lnTo>
                  <a:lnTo>
                    <a:pt x="49" y="277"/>
                  </a:lnTo>
                  <a:lnTo>
                    <a:pt x="51" y="276"/>
                  </a:lnTo>
                  <a:lnTo>
                    <a:pt x="51" y="274"/>
                  </a:lnTo>
                  <a:lnTo>
                    <a:pt x="49" y="274"/>
                  </a:lnTo>
                  <a:lnTo>
                    <a:pt x="48" y="276"/>
                  </a:lnTo>
                  <a:lnTo>
                    <a:pt x="46" y="276"/>
                  </a:lnTo>
                  <a:lnTo>
                    <a:pt x="46" y="277"/>
                  </a:lnTo>
                  <a:lnTo>
                    <a:pt x="44" y="277"/>
                  </a:lnTo>
                  <a:lnTo>
                    <a:pt x="44" y="279"/>
                  </a:lnTo>
                  <a:lnTo>
                    <a:pt x="43" y="279"/>
                  </a:lnTo>
                  <a:lnTo>
                    <a:pt x="43" y="277"/>
                  </a:lnTo>
                  <a:lnTo>
                    <a:pt x="41" y="277"/>
                  </a:lnTo>
                  <a:lnTo>
                    <a:pt x="41" y="279"/>
                  </a:lnTo>
                  <a:lnTo>
                    <a:pt x="41" y="280"/>
                  </a:lnTo>
                  <a:lnTo>
                    <a:pt x="43" y="280"/>
                  </a:lnTo>
                  <a:lnTo>
                    <a:pt x="44" y="282"/>
                  </a:lnTo>
                  <a:lnTo>
                    <a:pt x="43" y="282"/>
                  </a:lnTo>
                  <a:lnTo>
                    <a:pt x="41" y="282"/>
                  </a:lnTo>
                  <a:lnTo>
                    <a:pt x="39" y="280"/>
                  </a:lnTo>
                  <a:lnTo>
                    <a:pt x="38" y="280"/>
                  </a:lnTo>
                  <a:lnTo>
                    <a:pt x="38" y="282"/>
                  </a:lnTo>
                  <a:lnTo>
                    <a:pt x="38" y="284"/>
                  </a:lnTo>
                  <a:lnTo>
                    <a:pt x="36" y="284"/>
                  </a:lnTo>
                  <a:lnTo>
                    <a:pt x="36" y="282"/>
                  </a:lnTo>
                  <a:lnTo>
                    <a:pt x="34" y="282"/>
                  </a:lnTo>
                  <a:lnTo>
                    <a:pt x="34" y="280"/>
                  </a:lnTo>
                  <a:lnTo>
                    <a:pt x="34" y="279"/>
                  </a:lnTo>
                  <a:lnTo>
                    <a:pt x="32" y="279"/>
                  </a:lnTo>
                  <a:lnTo>
                    <a:pt x="31" y="280"/>
                  </a:lnTo>
                  <a:lnTo>
                    <a:pt x="29" y="280"/>
                  </a:lnTo>
                  <a:lnTo>
                    <a:pt x="27" y="284"/>
                  </a:lnTo>
                  <a:lnTo>
                    <a:pt x="26" y="284"/>
                  </a:lnTo>
                  <a:lnTo>
                    <a:pt x="24" y="282"/>
                  </a:lnTo>
                  <a:lnTo>
                    <a:pt x="24" y="284"/>
                  </a:lnTo>
                  <a:lnTo>
                    <a:pt x="22" y="284"/>
                  </a:lnTo>
                  <a:lnTo>
                    <a:pt x="22" y="285"/>
                  </a:lnTo>
                  <a:lnTo>
                    <a:pt x="22" y="287"/>
                  </a:lnTo>
                  <a:lnTo>
                    <a:pt x="21" y="289"/>
                  </a:lnTo>
                  <a:lnTo>
                    <a:pt x="19" y="289"/>
                  </a:lnTo>
                  <a:lnTo>
                    <a:pt x="19" y="290"/>
                  </a:lnTo>
                  <a:lnTo>
                    <a:pt x="19" y="292"/>
                  </a:lnTo>
                  <a:lnTo>
                    <a:pt x="17" y="290"/>
                  </a:lnTo>
                  <a:lnTo>
                    <a:pt x="17" y="289"/>
                  </a:lnTo>
                  <a:lnTo>
                    <a:pt x="16" y="287"/>
                  </a:lnTo>
                  <a:lnTo>
                    <a:pt x="14" y="285"/>
                  </a:lnTo>
                  <a:lnTo>
                    <a:pt x="12" y="285"/>
                  </a:lnTo>
                  <a:lnTo>
                    <a:pt x="11" y="285"/>
                  </a:lnTo>
                  <a:lnTo>
                    <a:pt x="9" y="285"/>
                  </a:lnTo>
                  <a:lnTo>
                    <a:pt x="9" y="284"/>
                  </a:lnTo>
                  <a:lnTo>
                    <a:pt x="7" y="282"/>
                  </a:lnTo>
                  <a:lnTo>
                    <a:pt x="5" y="282"/>
                  </a:lnTo>
                  <a:lnTo>
                    <a:pt x="4" y="282"/>
                  </a:lnTo>
                  <a:lnTo>
                    <a:pt x="4" y="280"/>
                  </a:lnTo>
                  <a:lnTo>
                    <a:pt x="4" y="279"/>
                  </a:lnTo>
                  <a:lnTo>
                    <a:pt x="4" y="277"/>
                  </a:lnTo>
                  <a:lnTo>
                    <a:pt x="4" y="276"/>
                  </a:lnTo>
                  <a:lnTo>
                    <a:pt x="2" y="274"/>
                  </a:lnTo>
                  <a:lnTo>
                    <a:pt x="4" y="272"/>
                  </a:lnTo>
                  <a:lnTo>
                    <a:pt x="2" y="272"/>
                  </a:lnTo>
                  <a:lnTo>
                    <a:pt x="2" y="271"/>
                  </a:lnTo>
                  <a:lnTo>
                    <a:pt x="0" y="271"/>
                  </a:lnTo>
                  <a:lnTo>
                    <a:pt x="2" y="271"/>
                  </a:lnTo>
                  <a:lnTo>
                    <a:pt x="2" y="269"/>
                  </a:lnTo>
                  <a:lnTo>
                    <a:pt x="4" y="267"/>
                  </a:lnTo>
                  <a:lnTo>
                    <a:pt x="4" y="266"/>
                  </a:lnTo>
                  <a:lnTo>
                    <a:pt x="4" y="264"/>
                  </a:lnTo>
                  <a:lnTo>
                    <a:pt x="5" y="264"/>
                  </a:lnTo>
                  <a:lnTo>
                    <a:pt x="5" y="262"/>
                  </a:lnTo>
                  <a:lnTo>
                    <a:pt x="7" y="262"/>
                  </a:lnTo>
                  <a:lnTo>
                    <a:pt x="7" y="261"/>
                  </a:lnTo>
                  <a:lnTo>
                    <a:pt x="9" y="261"/>
                  </a:lnTo>
                  <a:lnTo>
                    <a:pt x="9" y="259"/>
                  </a:lnTo>
                  <a:lnTo>
                    <a:pt x="11" y="257"/>
                  </a:lnTo>
                  <a:lnTo>
                    <a:pt x="12" y="256"/>
                  </a:lnTo>
                  <a:lnTo>
                    <a:pt x="14" y="254"/>
                  </a:lnTo>
                  <a:lnTo>
                    <a:pt x="14" y="253"/>
                  </a:lnTo>
                  <a:lnTo>
                    <a:pt x="14" y="251"/>
                  </a:lnTo>
                  <a:lnTo>
                    <a:pt x="14" y="249"/>
                  </a:lnTo>
                  <a:lnTo>
                    <a:pt x="16" y="248"/>
                  </a:lnTo>
                  <a:lnTo>
                    <a:pt x="16" y="246"/>
                  </a:lnTo>
                  <a:lnTo>
                    <a:pt x="17" y="246"/>
                  </a:lnTo>
                  <a:lnTo>
                    <a:pt x="17" y="244"/>
                  </a:lnTo>
                  <a:lnTo>
                    <a:pt x="19" y="244"/>
                  </a:lnTo>
                  <a:lnTo>
                    <a:pt x="19" y="243"/>
                  </a:lnTo>
                  <a:lnTo>
                    <a:pt x="19" y="241"/>
                  </a:lnTo>
                  <a:lnTo>
                    <a:pt x="17" y="239"/>
                  </a:lnTo>
                  <a:lnTo>
                    <a:pt x="17" y="238"/>
                  </a:lnTo>
                  <a:lnTo>
                    <a:pt x="16" y="238"/>
                  </a:lnTo>
                  <a:lnTo>
                    <a:pt x="16" y="236"/>
                  </a:lnTo>
                  <a:lnTo>
                    <a:pt x="17" y="236"/>
                  </a:lnTo>
                  <a:lnTo>
                    <a:pt x="17" y="234"/>
                  </a:lnTo>
                  <a:lnTo>
                    <a:pt x="16" y="234"/>
                  </a:lnTo>
                  <a:lnTo>
                    <a:pt x="16" y="233"/>
                  </a:lnTo>
                  <a:lnTo>
                    <a:pt x="16" y="231"/>
                  </a:lnTo>
                  <a:lnTo>
                    <a:pt x="17" y="230"/>
                  </a:lnTo>
                  <a:lnTo>
                    <a:pt x="17" y="228"/>
                  </a:lnTo>
                  <a:lnTo>
                    <a:pt x="17" y="225"/>
                  </a:lnTo>
                  <a:lnTo>
                    <a:pt x="17" y="223"/>
                  </a:lnTo>
                  <a:lnTo>
                    <a:pt x="19" y="221"/>
                  </a:lnTo>
                  <a:lnTo>
                    <a:pt x="21" y="220"/>
                  </a:lnTo>
                  <a:lnTo>
                    <a:pt x="21" y="218"/>
                  </a:lnTo>
                  <a:lnTo>
                    <a:pt x="21" y="216"/>
                  </a:lnTo>
                  <a:lnTo>
                    <a:pt x="21" y="215"/>
                  </a:lnTo>
                  <a:lnTo>
                    <a:pt x="21" y="213"/>
                  </a:lnTo>
                  <a:lnTo>
                    <a:pt x="22" y="211"/>
                  </a:lnTo>
                  <a:lnTo>
                    <a:pt x="22" y="210"/>
                  </a:lnTo>
                  <a:lnTo>
                    <a:pt x="22" y="208"/>
                  </a:lnTo>
                  <a:lnTo>
                    <a:pt x="24" y="207"/>
                  </a:lnTo>
                  <a:lnTo>
                    <a:pt x="26" y="205"/>
                  </a:lnTo>
                  <a:lnTo>
                    <a:pt x="26" y="203"/>
                  </a:lnTo>
                  <a:lnTo>
                    <a:pt x="27" y="202"/>
                  </a:lnTo>
                  <a:lnTo>
                    <a:pt x="27" y="200"/>
                  </a:lnTo>
                  <a:lnTo>
                    <a:pt x="29" y="197"/>
                  </a:lnTo>
                  <a:lnTo>
                    <a:pt x="29" y="195"/>
                  </a:lnTo>
                  <a:lnTo>
                    <a:pt x="29" y="193"/>
                  </a:lnTo>
                  <a:lnTo>
                    <a:pt x="29" y="190"/>
                  </a:lnTo>
                  <a:lnTo>
                    <a:pt x="29" y="188"/>
                  </a:lnTo>
                  <a:lnTo>
                    <a:pt x="29" y="187"/>
                  </a:lnTo>
                  <a:lnTo>
                    <a:pt x="27" y="185"/>
                  </a:lnTo>
                  <a:lnTo>
                    <a:pt x="27" y="184"/>
                  </a:lnTo>
                  <a:lnTo>
                    <a:pt x="27" y="182"/>
                  </a:lnTo>
                  <a:lnTo>
                    <a:pt x="29" y="180"/>
                  </a:lnTo>
                  <a:lnTo>
                    <a:pt x="29" y="179"/>
                  </a:lnTo>
                  <a:lnTo>
                    <a:pt x="31" y="175"/>
                  </a:lnTo>
                  <a:lnTo>
                    <a:pt x="32" y="175"/>
                  </a:lnTo>
                  <a:lnTo>
                    <a:pt x="32" y="174"/>
                  </a:lnTo>
                  <a:lnTo>
                    <a:pt x="34" y="172"/>
                  </a:lnTo>
                  <a:lnTo>
                    <a:pt x="34" y="170"/>
                  </a:lnTo>
                  <a:lnTo>
                    <a:pt x="36" y="170"/>
                  </a:lnTo>
                  <a:lnTo>
                    <a:pt x="36" y="169"/>
                  </a:lnTo>
                  <a:lnTo>
                    <a:pt x="34" y="165"/>
                  </a:lnTo>
                  <a:lnTo>
                    <a:pt x="34" y="164"/>
                  </a:lnTo>
                  <a:lnTo>
                    <a:pt x="32" y="162"/>
                  </a:lnTo>
                  <a:lnTo>
                    <a:pt x="32" y="161"/>
                  </a:lnTo>
                  <a:lnTo>
                    <a:pt x="29" y="159"/>
                  </a:lnTo>
                  <a:lnTo>
                    <a:pt x="29" y="156"/>
                  </a:lnTo>
                  <a:lnTo>
                    <a:pt x="29" y="154"/>
                  </a:lnTo>
                  <a:lnTo>
                    <a:pt x="29" y="152"/>
                  </a:lnTo>
                  <a:lnTo>
                    <a:pt x="27" y="152"/>
                  </a:lnTo>
                  <a:lnTo>
                    <a:pt x="27" y="151"/>
                  </a:lnTo>
                  <a:lnTo>
                    <a:pt x="27" y="149"/>
                  </a:lnTo>
                  <a:lnTo>
                    <a:pt x="27" y="147"/>
                  </a:lnTo>
                  <a:lnTo>
                    <a:pt x="29" y="146"/>
                  </a:lnTo>
                  <a:lnTo>
                    <a:pt x="31" y="146"/>
                  </a:lnTo>
                  <a:lnTo>
                    <a:pt x="31" y="144"/>
                  </a:lnTo>
                  <a:lnTo>
                    <a:pt x="32" y="144"/>
                  </a:lnTo>
                  <a:lnTo>
                    <a:pt x="32" y="142"/>
                  </a:lnTo>
                  <a:lnTo>
                    <a:pt x="34" y="142"/>
                  </a:lnTo>
                  <a:lnTo>
                    <a:pt x="34" y="141"/>
                  </a:lnTo>
                  <a:lnTo>
                    <a:pt x="36" y="141"/>
                  </a:lnTo>
                  <a:lnTo>
                    <a:pt x="38" y="141"/>
                  </a:lnTo>
                  <a:lnTo>
                    <a:pt x="39" y="139"/>
                  </a:lnTo>
                  <a:lnTo>
                    <a:pt x="41" y="138"/>
                  </a:lnTo>
                  <a:lnTo>
                    <a:pt x="43" y="136"/>
                  </a:lnTo>
                  <a:lnTo>
                    <a:pt x="46" y="134"/>
                  </a:lnTo>
                  <a:lnTo>
                    <a:pt x="48" y="134"/>
                  </a:lnTo>
                  <a:lnTo>
                    <a:pt x="49" y="133"/>
                  </a:lnTo>
                  <a:lnTo>
                    <a:pt x="51" y="131"/>
                  </a:lnTo>
                  <a:lnTo>
                    <a:pt x="51" y="128"/>
                  </a:lnTo>
                  <a:lnTo>
                    <a:pt x="53" y="126"/>
                  </a:lnTo>
                  <a:lnTo>
                    <a:pt x="53" y="124"/>
                  </a:lnTo>
                  <a:lnTo>
                    <a:pt x="53" y="123"/>
                  </a:lnTo>
                  <a:lnTo>
                    <a:pt x="51" y="123"/>
                  </a:lnTo>
                  <a:lnTo>
                    <a:pt x="51" y="121"/>
                  </a:lnTo>
                  <a:lnTo>
                    <a:pt x="53" y="121"/>
                  </a:lnTo>
                  <a:lnTo>
                    <a:pt x="53" y="119"/>
                  </a:lnTo>
                  <a:lnTo>
                    <a:pt x="51" y="119"/>
                  </a:lnTo>
                  <a:lnTo>
                    <a:pt x="53" y="118"/>
                  </a:lnTo>
                  <a:lnTo>
                    <a:pt x="53" y="116"/>
                  </a:lnTo>
                  <a:lnTo>
                    <a:pt x="53" y="115"/>
                  </a:lnTo>
                  <a:lnTo>
                    <a:pt x="53" y="113"/>
                  </a:lnTo>
                  <a:lnTo>
                    <a:pt x="54" y="113"/>
                  </a:lnTo>
                  <a:lnTo>
                    <a:pt x="54" y="111"/>
                  </a:lnTo>
                  <a:lnTo>
                    <a:pt x="54" y="110"/>
                  </a:lnTo>
                  <a:lnTo>
                    <a:pt x="54" y="106"/>
                  </a:lnTo>
                  <a:lnTo>
                    <a:pt x="56" y="105"/>
                  </a:lnTo>
                  <a:lnTo>
                    <a:pt x="56" y="103"/>
                  </a:lnTo>
                  <a:lnTo>
                    <a:pt x="58" y="103"/>
                  </a:lnTo>
                  <a:lnTo>
                    <a:pt x="58" y="101"/>
                  </a:lnTo>
                  <a:lnTo>
                    <a:pt x="58" y="100"/>
                  </a:lnTo>
                  <a:lnTo>
                    <a:pt x="58" y="98"/>
                  </a:lnTo>
                  <a:lnTo>
                    <a:pt x="58" y="97"/>
                  </a:lnTo>
                  <a:lnTo>
                    <a:pt x="60" y="95"/>
                  </a:lnTo>
                  <a:lnTo>
                    <a:pt x="60" y="92"/>
                  </a:lnTo>
                  <a:lnTo>
                    <a:pt x="60" y="90"/>
                  </a:lnTo>
                  <a:lnTo>
                    <a:pt x="61" y="88"/>
                  </a:lnTo>
                  <a:lnTo>
                    <a:pt x="61" y="87"/>
                  </a:lnTo>
                  <a:lnTo>
                    <a:pt x="63" y="85"/>
                  </a:lnTo>
                  <a:lnTo>
                    <a:pt x="65" y="85"/>
                  </a:lnTo>
                  <a:lnTo>
                    <a:pt x="66" y="85"/>
                  </a:lnTo>
                  <a:lnTo>
                    <a:pt x="68" y="83"/>
                  </a:lnTo>
                  <a:lnTo>
                    <a:pt x="70" y="83"/>
                  </a:lnTo>
                  <a:lnTo>
                    <a:pt x="71" y="82"/>
                  </a:lnTo>
                  <a:lnTo>
                    <a:pt x="73" y="82"/>
                  </a:lnTo>
                  <a:lnTo>
                    <a:pt x="76" y="80"/>
                  </a:lnTo>
                  <a:lnTo>
                    <a:pt x="78" y="78"/>
                  </a:lnTo>
                  <a:lnTo>
                    <a:pt x="80" y="78"/>
                  </a:lnTo>
                  <a:lnTo>
                    <a:pt x="81" y="78"/>
                  </a:lnTo>
                  <a:lnTo>
                    <a:pt x="81" y="77"/>
                  </a:lnTo>
                  <a:lnTo>
                    <a:pt x="83" y="77"/>
                  </a:lnTo>
                  <a:lnTo>
                    <a:pt x="83" y="75"/>
                  </a:lnTo>
                  <a:lnTo>
                    <a:pt x="85" y="74"/>
                  </a:lnTo>
                  <a:lnTo>
                    <a:pt x="87" y="70"/>
                  </a:lnTo>
                  <a:lnTo>
                    <a:pt x="88" y="69"/>
                  </a:lnTo>
                  <a:lnTo>
                    <a:pt x="88" y="67"/>
                  </a:lnTo>
                  <a:lnTo>
                    <a:pt x="88" y="64"/>
                  </a:lnTo>
                  <a:lnTo>
                    <a:pt x="90" y="62"/>
                  </a:lnTo>
                  <a:lnTo>
                    <a:pt x="90" y="60"/>
                  </a:lnTo>
                  <a:lnTo>
                    <a:pt x="92" y="60"/>
                  </a:lnTo>
                  <a:lnTo>
                    <a:pt x="92" y="59"/>
                  </a:lnTo>
                  <a:lnTo>
                    <a:pt x="92" y="57"/>
                  </a:lnTo>
                  <a:lnTo>
                    <a:pt x="93" y="57"/>
                  </a:lnTo>
                  <a:lnTo>
                    <a:pt x="93" y="55"/>
                  </a:lnTo>
                  <a:lnTo>
                    <a:pt x="95" y="55"/>
                  </a:lnTo>
                  <a:lnTo>
                    <a:pt x="95" y="54"/>
                  </a:lnTo>
                  <a:lnTo>
                    <a:pt x="95" y="51"/>
                  </a:lnTo>
                  <a:lnTo>
                    <a:pt x="95" y="47"/>
                  </a:lnTo>
                  <a:lnTo>
                    <a:pt x="95" y="46"/>
                  </a:lnTo>
                  <a:lnTo>
                    <a:pt x="95" y="44"/>
                  </a:lnTo>
                  <a:lnTo>
                    <a:pt x="97" y="41"/>
                  </a:lnTo>
                  <a:lnTo>
                    <a:pt x="98" y="39"/>
                  </a:lnTo>
                  <a:lnTo>
                    <a:pt x="100" y="39"/>
                  </a:lnTo>
                  <a:lnTo>
                    <a:pt x="102" y="36"/>
                  </a:lnTo>
                  <a:lnTo>
                    <a:pt x="103" y="36"/>
                  </a:lnTo>
                  <a:lnTo>
                    <a:pt x="103" y="34"/>
                  </a:lnTo>
                  <a:lnTo>
                    <a:pt x="105" y="32"/>
                  </a:lnTo>
                  <a:lnTo>
                    <a:pt x="107" y="32"/>
                  </a:lnTo>
                  <a:lnTo>
                    <a:pt x="108" y="31"/>
                  </a:lnTo>
                  <a:lnTo>
                    <a:pt x="110" y="31"/>
                  </a:lnTo>
                  <a:lnTo>
                    <a:pt x="112" y="29"/>
                  </a:lnTo>
                  <a:lnTo>
                    <a:pt x="114" y="29"/>
                  </a:lnTo>
                  <a:lnTo>
                    <a:pt x="115" y="2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2" name="Freeform 7"/>
            <p:cNvSpPr>
              <a:spLocks noEditPoints="1"/>
            </p:cNvSpPr>
            <p:nvPr/>
          </p:nvSpPr>
          <p:spPr bwMode="auto">
            <a:xfrm>
              <a:off x="2051" y="3581"/>
              <a:ext cx="523" cy="312"/>
            </a:xfrm>
            <a:custGeom>
              <a:avLst/>
              <a:gdLst>
                <a:gd name="T0" fmla="*/ 461 w 523"/>
                <a:gd name="T1" fmla="*/ 4 h 312"/>
                <a:gd name="T2" fmla="*/ 503 w 523"/>
                <a:gd name="T3" fmla="*/ 21 h 312"/>
                <a:gd name="T4" fmla="*/ 490 w 523"/>
                <a:gd name="T5" fmla="*/ 62 h 312"/>
                <a:gd name="T6" fmla="*/ 495 w 523"/>
                <a:gd name="T7" fmla="*/ 93 h 312"/>
                <a:gd name="T8" fmla="*/ 505 w 523"/>
                <a:gd name="T9" fmla="*/ 108 h 312"/>
                <a:gd name="T10" fmla="*/ 496 w 523"/>
                <a:gd name="T11" fmla="*/ 118 h 312"/>
                <a:gd name="T12" fmla="*/ 500 w 523"/>
                <a:gd name="T13" fmla="*/ 133 h 312"/>
                <a:gd name="T14" fmla="*/ 498 w 523"/>
                <a:gd name="T15" fmla="*/ 151 h 312"/>
                <a:gd name="T16" fmla="*/ 496 w 523"/>
                <a:gd name="T17" fmla="*/ 177 h 312"/>
                <a:gd name="T18" fmla="*/ 491 w 523"/>
                <a:gd name="T19" fmla="*/ 205 h 312"/>
                <a:gd name="T20" fmla="*/ 483 w 523"/>
                <a:gd name="T21" fmla="*/ 233 h 312"/>
                <a:gd name="T22" fmla="*/ 412 w 523"/>
                <a:gd name="T23" fmla="*/ 287 h 312"/>
                <a:gd name="T24" fmla="*/ 370 w 523"/>
                <a:gd name="T25" fmla="*/ 298 h 312"/>
                <a:gd name="T26" fmla="*/ 354 w 523"/>
                <a:gd name="T27" fmla="*/ 308 h 312"/>
                <a:gd name="T28" fmla="*/ 351 w 523"/>
                <a:gd name="T29" fmla="*/ 298 h 312"/>
                <a:gd name="T30" fmla="*/ 356 w 523"/>
                <a:gd name="T31" fmla="*/ 297 h 312"/>
                <a:gd name="T32" fmla="*/ 366 w 523"/>
                <a:gd name="T33" fmla="*/ 285 h 312"/>
                <a:gd name="T34" fmla="*/ 370 w 523"/>
                <a:gd name="T35" fmla="*/ 269 h 312"/>
                <a:gd name="T36" fmla="*/ 375 w 523"/>
                <a:gd name="T37" fmla="*/ 254 h 312"/>
                <a:gd name="T38" fmla="*/ 392 w 523"/>
                <a:gd name="T39" fmla="*/ 241 h 312"/>
                <a:gd name="T40" fmla="*/ 375 w 523"/>
                <a:gd name="T41" fmla="*/ 228 h 312"/>
                <a:gd name="T42" fmla="*/ 351 w 523"/>
                <a:gd name="T43" fmla="*/ 228 h 312"/>
                <a:gd name="T44" fmla="*/ 329 w 523"/>
                <a:gd name="T45" fmla="*/ 228 h 312"/>
                <a:gd name="T46" fmla="*/ 300 w 523"/>
                <a:gd name="T47" fmla="*/ 216 h 312"/>
                <a:gd name="T48" fmla="*/ 280 w 523"/>
                <a:gd name="T49" fmla="*/ 193 h 312"/>
                <a:gd name="T50" fmla="*/ 258 w 523"/>
                <a:gd name="T51" fmla="*/ 172 h 312"/>
                <a:gd name="T52" fmla="*/ 231 w 523"/>
                <a:gd name="T53" fmla="*/ 154 h 312"/>
                <a:gd name="T54" fmla="*/ 206 w 523"/>
                <a:gd name="T55" fmla="*/ 144 h 312"/>
                <a:gd name="T56" fmla="*/ 184 w 523"/>
                <a:gd name="T57" fmla="*/ 138 h 312"/>
                <a:gd name="T58" fmla="*/ 164 w 523"/>
                <a:gd name="T59" fmla="*/ 126 h 312"/>
                <a:gd name="T60" fmla="*/ 147 w 523"/>
                <a:gd name="T61" fmla="*/ 124 h 312"/>
                <a:gd name="T62" fmla="*/ 111 w 523"/>
                <a:gd name="T63" fmla="*/ 118 h 312"/>
                <a:gd name="T64" fmla="*/ 82 w 523"/>
                <a:gd name="T65" fmla="*/ 111 h 312"/>
                <a:gd name="T66" fmla="*/ 64 w 523"/>
                <a:gd name="T67" fmla="*/ 108 h 312"/>
                <a:gd name="T68" fmla="*/ 35 w 523"/>
                <a:gd name="T69" fmla="*/ 110 h 312"/>
                <a:gd name="T70" fmla="*/ 8 w 523"/>
                <a:gd name="T71" fmla="*/ 113 h 312"/>
                <a:gd name="T72" fmla="*/ 8 w 523"/>
                <a:gd name="T73" fmla="*/ 101 h 312"/>
                <a:gd name="T74" fmla="*/ 15 w 523"/>
                <a:gd name="T75" fmla="*/ 83 h 312"/>
                <a:gd name="T76" fmla="*/ 10 w 523"/>
                <a:gd name="T77" fmla="*/ 70 h 312"/>
                <a:gd name="T78" fmla="*/ 12 w 523"/>
                <a:gd name="T79" fmla="*/ 49 h 312"/>
                <a:gd name="T80" fmla="*/ 20 w 523"/>
                <a:gd name="T81" fmla="*/ 26 h 312"/>
                <a:gd name="T82" fmla="*/ 54 w 523"/>
                <a:gd name="T83" fmla="*/ 26 h 312"/>
                <a:gd name="T84" fmla="*/ 84 w 523"/>
                <a:gd name="T85" fmla="*/ 37 h 312"/>
                <a:gd name="T86" fmla="*/ 118 w 523"/>
                <a:gd name="T87" fmla="*/ 41 h 312"/>
                <a:gd name="T88" fmla="*/ 162 w 523"/>
                <a:gd name="T89" fmla="*/ 47 h 312"/>
                <a:gd name="T90" fmla="*/ 197 w 523"/>
                <a:gd name="T91" fmla="*/ 57 h 312"/>
                <a:gd name="T92" fmla="*/ 233 w 523"/>
                <a:gd name="T93" fmla="*/ 69 h 312"/>
                <a:gd name="T94" fmla="*/ 245 w 523"/>
                <a:gd name="T95" fmla="*/ 50 h 312"/>
                <a:gd name="T96" fmla="*/ 255 w 523"/>
                <a:gd name="T97" fmla="*/ 31 h 312"/>
                <a:gd name="T98" fmla="*/ 285 w 523"/>
                <a:gd name="T99" fmla="*/ 27 h 312"/>
                <a:gd name="T100" fmla="*/ 309 w 523"/>
                <a:gd name="T101" fmla="*/ 4 h 312"/>
                <a:gd name="T102" fmla="*/ 332 w 523"/>
                <a:gd name="T103" fmla="*/ 14 h 312"/>
                <a:gd name="T104" fmla="*/ 351 w 523"/>
                <a:gd name="T105" fmla="*/ 9 h 312"/>
                <a:gd name="T106" fmla="*/ 368 w 523"/>
                <a:gd name="T107" fmla="*/ 4 h 312"/>
                <a:gd name="T108" fmla="*/ 386 w 523"/>
                <a:gd name="T109" fmla="*/ 14 h 312"/>
                <a:gd name="T110" fmla="*/ 407 w 523"/>
                <a:gd name="T111" fmla="*/ 26 h 312"/>
                <a:gd name="T112" fmla="*/ 424 w 523"/>
                <a:gd name="T113" fmla="*/ 18 h 312"/>
                <a:gd name="T114" fmla="*/ 508 w 523"/>
                <a:gd name="T115" fmla="*/ 23 h 312"/>
                <a:gd name="T116" fmla="*/ 520 w 523"/>
                <a:gd name="T117" fmla="*/ 123 h 312"/>
                <a:gd name="T118" fmla="*/ 515 w 523"/>
                <a:gd name="T119" fmla="*/ 142 h 312"/>
                <a:gd name="T120" fmla="*/ 501 w 523"/>
                <a:gd name="T121" fmla="*/ 172 h 312"/>
                <a:gd name="T122" fmla="*/ 503 w 523"/>
                <a:gd name="T123" fmla="*/ 147 h 312"/>
                <a:gd name="T124" fmla="*/ 501 w 523"/>
                <a:gd name="T125" fmla="*/ 146 h 31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23"/>
                <a:gd name="T190" fmla="*/ 0 h 312"/>
                <a:gd name="T191" fmla="*/ 523 w 523"/>
                <a:gd name="T192" fmla="*/ 312 h 31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23" h="312">
                  <a:moveTo>
                    <a:pt x="437" y="6"/>
                  </a:moveTo>
                  <a:lnTo>
                    <a:pt x="439" y="6"/>
                  </a:lnTo>
                  <a:lnTo>
                    <a:pt x="439" y="4"/>
                  </a:lnTo>
                  <a:lnTo>
                    <a:pt x="441" y="4"/>
                  </a:lnTo>
                  <a:lnTo>
                    <a:pt x="442" y="4"/>
                  </a:lnTo>
                  <a:lnTo>
                    <a:pt x="442" y="3"/>
                  </a:lnTo>
                  <a:lnTo>
                    <a:pt x="444" y="3"/>
                  </a:lnTo>
                  <a:lnTo>
                    <a:pt x="444" y="4"/>
                  </a:lnTo>
                  <a:lnTo>
                    <a:pt x="446" y="4"/>
                  </a:lnTo>
                  <a:lnTo>
                    <a:pt x="447" y="4"/>
                  </a:lnTo>
                  <a:lnTo>
                    <a:pt x="447" y="3"/>
                  </a:lnTo>
                  <a:lnTo>
                    <a:pt x="449" y="4"/>
                  </a:lnTo>
                  <a:lnTo>
                    <a:pt x="449" y="3"/>
                  </a:lnTo>
                  <a:lnTo>
                    <a:pt x="449" y="4"/>
                  </a:lnTo>
                  <a:lnTo>
                    <a:pt x="451" y="4"/>
                  </a:lnTo>
                  <a:lnTo>
                    <a:pt x="451" y="3"/>
                  </a:lnTo>
                  <a:lnTo>
                    <a:pt x="451" y="4"/>
                  </a:lnTo>
                  <a:lnTo>
                    <a:pt x="451" y="3"/>
                  </a:lnTo>
                  <a:lnTo>
                    <a:pt x="452" y="4"/>
                  </a:lnTo>
                  <a:lnTo>
                    <a:pt x="452" y="3"/>
                  </a:lnTo>
                  <a:lnTo>
                    <a:pt x="452" y="4"/>
                  </a:lnTo>
                  <a:lnTo>
                    <a:pt x="454" y="4"/>
                  </a:lnTo>
                  <a:lnTo>
                    <a:pt x="456" y="4"/>
                  </a:lnTo>
                  <a:lnTo>
                    <a:pt x="454" y="4"/>
                  </a:lnTo>
                  <a:lnTo>
                    <a:pt x="456" y="3"/>
                  </a:lnTo>
                  <a:lnTo>
                    <a:pt x="456" y="4"/>
                  </a:lnTo>
                  <a:lnTo>
                    <a:pt x="456" y="3"/>
                  </a:lnTo>
                  <a:lnTo>
                    <a:pt x="456" y="4"/>
                  </a:lnTo>
                  <a:lnTo>
                    <a:pt x="457" y="4"/>
                  </a:lnTo>
                  <a:lnTo>
                    <a:pt x="459" y="4"/>
                  </a:lnTo>
                  <a:lnTo>
                    <a:pt x="461" y="4"/>
                  </a:lnTo>
                  <a:lnTo>
                    <a:pt x="461" y="3"/>
                  </a:lnTo>
                  <a:lnTo>
                    <a:pt x="462" y="3"/>
                  </a:lnTo>
                  <a:lnTo>
                    <a:pt x="462" y="1"/>
                  </a:lnTo>
                  <a:lnTo>
                    <a:pt x="462" y="3"/>
                  </a:lnTo>
                  <a:lnTo>
                    <a:pt x="464" y="3"/>
                  </a:lnTo>
                  <a:lnTo>
                    <a:pt x="462" y="1"/>
                  </a:lnTo>
                  <a:lnTo>
                    <a:pt x="484" y="1"/>
                  </a:lnTo>
                  <a:lnTo>
                    <a:pt x="490" y="1"/>
                  </a:lnTo>
                  <a:lnTo>
                    <a:pt x="491" y="1"/>
                  </a:lnTo>
                  <a:lnTo>
                    <a:pt x="491" y="0"/>
                  </a:lnTo>
                  <a:lnTo>
                    <a:pt x="493" y="0"/>
                  </a:lnTo>
                  <a:lnTo>
                    <a:pt x="495" y="1"/>
                  </a:lnTo>
                  <a:lnTo>
                    <a:pt x="496" y="1"/>
                  </a:lnTo>
                  <a:lnTo>
                    <a:pt x="498" y="1"/>
                  </a:lnTo>
                  <a:lnTo>
                    <a:pt x="496" y="3"/>
                  </a:lnTo>
                  <a:lnTo>
                    <a:pt x="496" y="4"/>
                  </a:lnTo>
                  <a:lnTo>
                    <a:pt x="496" y="8"/>
                  </a:lnTo>
                  <a:lnTo>
                    <a:pt x="496" y="9"/>
                  </a:lnTo>
                  <a:lnTo>
                    <a:pt x="496" y="13"/>
                  </a:lnTo>
                  <a:lnTo>
                    <a:pt x="496" y="14"/>
                  </a:lnTo>
                  <a:lnTo>
                    <a:pt x="498" y="16"/>
                  </a:lnTo>
                  <a:lnTo>
                    <a:pt x="498" y="18"/>
                  </a:lnTo>
                  <a:lnTo>
                    <a:pt x="498" y="19"/>
                  </a:lnTo>
                  <a:lnTo>
                    <a:pt x="500" y="19"/>
                  </a:lnTo>
                  <a:lnTo>
                    <a:pt x="500" y="21"/>
                  </a:lnTo>
                  <a:lnTo>
                    <a:pt x="501" y="19"/>
                  </a:lnTo>
                  <a:lnTo>
                    <a:pt x="503" y="19"/>
                  </a:lnTo>
                  <a:lnTo>
                    <a:pt x="503" y="18"/>
                  </a:lnTo>
                  <a:lnTo>
                    <a:pt x="503" y="19"/>
                  </a:lnTo>
                  <a:lnTo>
                    <a:pt x="505" y="19"/>
                  </a:lnTo>
                  <a:lnTo>
                    <a:pt x="503" y="21"/>
                  </a:lnTo>
                  <a:lnTo>
                    <a:pt x="505" y="23"/>
                  </a:lnTo>
                  <a:lnTo>
                    <a:pt x="505" y="24"/>
                  </a:lnTo>
                  <a:lnTo>
                    <a:pt x="506" y="24"/>
                  </a:lnTo>
                  <a:lnTo>
                    <a:pt x="506" y="23"/>
                  </a:lnTo>
                  <a:lnTo>
                    <a:pt x="506" y="24"/>
                  </a:lnTo>
                  <a:lnTo>
                    <a:pt x="506" y="26"/>
                  </a:lnTo>
                  <a:lnTo>
                    <a:pt x="506" y="24"/>
                  </a:lnTo>
                  <a:lnTo>
                    <a:pt x="506" y="26"/>
                  </a:lnTo>
                  <a:lnTo>
                    <a:pt x="505" y="27"/>
                  </a:lnTo>
                  <a:lnTo>
                    <a:pt x="503" y="31"/>
                  </a:lnTo>
                  <a:lnTo>
                    <a:pt x="501" y="34"/>
                  </a:lnTo>
                  <a:lnTo>
                    <a:pt x="501" y="36"/>
                  </a:lnTo>
                  <a:lnTo>
                    <a:pt x="500" y="37"/>
                  </a:lnTo>
                  <a:lnTo>
                    <a:pt x="498" y="39"/>
                  </a:lnTo>
                  <a:lnTo>
                    <a:pt x="498" y="41"/>
                  </a:lnTo>
                  <a:lnTo>
                    <a:pt x="498" y="42"/>
                  </a:lnTo>
                  <a:lnTo>
                    <a:pt x="496" y="42"/>
                  </a:lnTo>
                  <a:lnTo>
                    <a:pt x="498" y="44"/>
                  </a:lnTo>
                  <a:lnTo>
                    <a:pt x="498" y="46"/>
                  </a:lnTo>
                  <a:lnTo>
                    <a:pt x="496" y="47"/>
                  </a:lnTo>
                  <a:lnTo>
                    <a:pt x="495" y="49"/>
                  </a:lnTo>
                  <a:lnTo>
                    <a:pt x="495" y="50"/>
                  </a:lnTo>
                  <a:lnTo>
                    <a:pt x="493" y="54"/>
                  </a:lnTo>
                  <a:lnTo>
                    <a:pt x="491" y="54"/>
                  </a:lnTo>
                  <a:lnTo>
                    <a:pt x="491" y="55"/>
                  </a:lnTo>
                  <a:lnTo>
                    <a:pt x="491" y="57"/>
                  </a:lnTo>
                  <a:lnTo>
                    <a:pt x="490" y="59"/>
                  </a:lnTo>
                  <a:lnTo>
                    <a:pt x="491" y="59"/>
                  </a:lnTo>
                  <a:lnTo>
                    <a:pt x="490" y="59"/>
                  </a:lnTo>
                  <a:lnTo>
                    <a:pt x="490" y="60"/>
                  </a:lnTo>
                  <a:lnTo>
                    <a:pt x="490" y="62"/>
                  </a:lnTo>
                  <a:lnTo>
                    <a:pt x="490" y="65"/>
                  </a:lnTo>
                  <a:lnTo>
                    <a:pt x="488" y="65"/>
                  </a:lnTo>
                  <a:lnTo>
                    <a:pt x="490" y="67"/>
                  </a:lnTo>
                  <a:lnTo>
                    <a:pt x="490" y="69"/>
                  </a:lnTo>
                  <a:lnTo>
                    <a:pt x="490" y="70"/>
                  </a:lnTo>
                  <a:lnTo>
                    <a:pt x="490" y="72"/>
                  </a:lnTo>
                  <a:lnTo>
                    <a:pt x="490" y="73"/>
                  </a:lnTo>
                  <a:lnTo>
                    <a:pt x="491" y="73"/>
                  </a:lnTo>
                  <a:lnTo>
                    <a:pt x="493" y="73"/>
                  </a:lnTo>
                  <a:lnTo>
                    <a:pt x="493" y="75"/>
                  </a:lnTo>
                  <a:lnTo>
                    <a:pt x="495" y="75"/>
                  </a:lnTo>
                  <a:lnTo>
                    <a:pt x="496" y="75"/>
                  </a:lnTo>
                  <a:lnTo>
                    <a:pt x="496" y="73"/>
                  </a:lnTo>
                  <a:lnTo>
                    <a:pt x="498" y="73"/>
                  </a:lnTo>
                  <a:lnTo>
                    <a:pt x="498" y="75"/>
                  </a:lnTo>
                  <a:lnTo>
                    <a:pt x="498" y="77"/>
                  </a:lnTo>
                  <a:lnTo>
                    <a:pt x="496" y="78"/>
                  </a:lnTo>
                  <a:lnTo>
                    <a:pt x="496" y="80"/>
                  </a:lnTo>
                  <a:lnTo>
                    <a:pt x="496" y="78"/>
                  </a:lnTo>
                  <a:lnTo>
                    <a:pt x="496" y="80"/>
                  </a:lnTo>
                  <a:lnTo>
                    <a:pt x="496" y="78"/>
                  </a:lnTo>
                  <a:lnTo>
                    <a:pt x="495" y="80"/>
                  </a:lnTo>
                  <a:lnTo>
                    <a:pt x="495" y="82"/>
                  </a:lnTo>
                  <a:lnTo>
                    <a:pt x="493" y="82"/>
                  </a:lnTo>
                  <a:lnTo>
                    <a:pt x="493" y="85"/>
                  </a:lnTo>
                  <a:lnTo>
                    <a:pt x="493" y="87"/>
                  </a:lnTo>
                  <a:lnTo>
                    <a:pt x="493" y="88"/>
                  </a:lnTo>
                  <a:lnTo>
                    <a:pt x="495" y="88"/>
                  </a:lnTo>
                  <a:lnTo>
                    <a:pt x="495" y="90"/>
                  </a:lnTo>
                  <a:lnTo>
                    <a:pt x="495" y="92"/>
                  </a:lnTo>
                  <a:lnTo>
                    <a:pt x="495" y="93"/>
                  </a:lnTo>
                  <a:lnTo>
                    <a:pt x="493" y="93"/>
                  </a:lnTo>
                  <a:lnTo>
                    <a:pt x="495" y="93"/>
                  </a:lnTo>
                  <a:lnTo>
                    <a:pt x="495" y="95"/>
                  </a:lnTo>
                  <a:lnTo>
                    <a:pt x="495" y="96"/>
                  </a:lnTo>
                  <a:lnTo>
                    <a:pt x="496" y="96"/>
                  </a:lnTo>
                  <a:lnTo>
                    <a:pt x="496" y="95"/>
                  </a:lnTo>
                  <a:lnTo>
                    <a:pt x="498" y="95"/>
                  </a:lnTo>
                  <a:lnTo>
                    <a:pt x="498" y="96"/>
                  </a:lnTo>
                  <a:lnTo>
                    <a:pt x="500" y="96"/>
                  </a:lnTo>
                  <a:lnTo>
                    <a:pt x="500" y="98"/>
                  </a:lnTo>
                  <a:lnTo>
                    <a:pt x="498" y="98"/>
                  </a:lnTo>
                  <a:lnTo>
                    <a:pt x="500" y="100"/>
                  </a:lnTo>
                  <a:lnTo>
                    <a:pt x="498" y="100"/>
                  </a:lnTo>
                  <a:lnTo>
                    <a:pt x="498" y="101"/>
                  </a:lnTo>
                  <a:lnTo>
                    <a:pt x="498" y="103"/>
                  </a:lnTo>
                  <a:lnTo>
                    <a:pt x="496" y="105"/>
                  </a:lnTo>
                  <a:lnTo>
                    <a:pt x="496" y="106"/>
                  </a:lnTo>
                  <a:lnTo>
                    <a:pt x="498" y="108"/>
                  </a:lnTo>
                  <a:lnTo>
                    <a:pt x="498" y="110"/>
                  </a:lnTo>
                  <a:lnTo>
                    <a:pt x="500" y="110"/>
                  </a:lnTo>
                  <a:lnTo>
                    <a:pt x="501" y="110"/>
                  </a:lnTo>
                  <a:lnTo>
                    <a:pt x="503" y="110"/>
                  </a:lnTo>
                  <a:lnTo>
                    <a:pt x="503" y="108"/>
                  </a:lnTo>
                  <a:lnTo>
                    <a:pt x="505" y="108"/>
                  </a:lnTo>
                  <a:lnTo>
                    <a:pt x="505" y="106"/>
                  </a:lnTo>
                  <a:lnTo>
                    <a:pt x="503" y="108"/>
                  </a:lnTo>
                  <a:lnTo>
                    <a:pt x="503" y="106"/>
                  </a:lnTo>
                  <a:lnTo>
                    <a:pt x="505" y="106"/>
                  </a:lnTo>
                  <a:lnTo>
                    <a:pt x="506" y="106"/>
                  </a:lnTo>
                  <a:lnTo>
                    <a:pt x="505" y="106"/>
                  </a:lnTo>
                  <a:lnTo>
                    <a:pt x="505" y="108"/>
                  </a:lnTo>
                  <a:lnTo>
                    <a:pt x="506" y="108"/>
                  </a:lnTo>
                  <a:lnTo>
                    <a:pt x="506" y="110"/>
                  </a:lnTo>
                  <a:lnTo>
                    <a:pt x="508" y="110"/>
                  </a:lnTo>
                  <a:lnTo>
                    <a:pt x="508" y="108"/>
                  </a:lnTo>
                  <a:lnTo>
                    <a:pt x="508" y="110"/>
                  </a:lnTo>
                  <a:lnTo>
                    <a:pt x="510" y="108"/>
                  </a:lnTo>
                  <a:lnTo>
                    <a:pt x="510" y="110"/>
                  </a:lnTo>
                  <a:lnTo>
                    <a:pt x="508" y="110"/>
                  </a:lnTo>
                  <a:lnTo>
                    <a:pt x="508" y="111"/>
                  </a:lnTo>
                  <a:lnTo>
                    <a:pt x="506" y="111"/>
                  </a:lnTo>
                  <a:lnTo>
                    <a:pt x="506" y="113"/>
                  </a:lnTo>
                  <a:lnTo>
                    <a:pt x="506" y="115"/>
                  </a:lnTo>
                  <a:lnTo>
                    <a:pt x="508" y="115"/>
                  </a:lnTo>
                  <a:lnTo>
                    <a:pt x="506" y="115"/>
                  </a:lnTo>
                  <a:lnTo>
                    <a:pt x="506" y="116"/>
                  </a:lnTo>
                  <a:lnTo>
                    <a:pt x="506" y="115"/>
                  </a:lnTo>
                  <a:lnTo>
                    <a:pt x="506" y="116"/>
                  </a:lnTo>
                  <a:lnTo>
                    <a:pt x="505" y="116"/>
                  </a:lnTo>
                  <a:lnTo>
                    <a:pt x="505" y="115"/>
                  </a:lnTo>
                  <a:lnTo>
                    <a:pt x="506" y="115"/>
                  </a:lnTo>
                  <a:lnTo>
                    <a:pt x="506" y="113"/>
                  </a:lnTo>
                  <a:lnTo>
                    <a:pt x="505" y="113"/>
                  </a:lnTo>
                  <a:lnTo>
                    <a:pt x="503" y="113"/>
                  </a:lnTo>
                  <a:lnTo>
                    <a:pt x="501" y="113"/>
                  </a:lnTo>
                  <a:lnTo>
                    <a:pt x="501" y="115"/>
                  </a:lnTo>
                  <a:lnTo>
                    <a:pt x="501" y="113"/>
                  </a:lnTo>
                  <a:lnTo>
                    <a:pt x="501" y="115"/>
                  </a:lnTo>
                  <a:lnTo>
                    <a:pt x="500" y="115"/>
                  </a:lnTo>
                  <a:lnTo>
                    <a:pt x="498" y="115"/>
                  </a:lnTo>
                  <a:lnTo>
                    <a:pt x="496" y="116"/>
                  </a:lnTo>
                  <a:lnTo>
                    <a:pt x="496" y="118"/>
                  </a:lnTo>
                  <a:lnTo>
                    <a:pt x="495" y="119"/>
                  </a:lnTo>
                  <a:lnTo>
                    <a:pt x="496" y="121"/>
                  </a:lnTo>
                  <a:lnTo>
                    <a:pt x="496" y="123"/>
                  </a:lnTo>
                  <a:lnTo>
                    <a:pt x="496" y="124"/>
                  </a:lnTo>
                  <a:lnTo>
                    <a:pt x="498" y="124"/>
                  </a:lnTo>
                  <a:lnTo>
                    <a:pt x="500" y="124"/>
                  </a:lnTo>
                  <a:lnTo>
                    <a:pt x="501" y="124"/>
                  </a:lnTo>
                  <a:lnTo>
                    <a:pt x="501" y="123"/>
                  </a:lnTo>
                  <a:lnTo>
                    <a:pt x="501" y="124"/>
                  </a:lnTo>
                  <a:lnTo>
                    <a:pt x="501" y="123"/>
                  </a:lnTo>
                  <a:lnTo>
                    <a:pt x="503" y="123"/>
                  </a:lnTo>
                  <a:lnTo>
                    <a:pt x="503" y="124"/>
                  </a:lnTo>
                  <a:lnTo>
                    <a:pt x="503" y="126"/>
                  </a:lnTo>
                  <a:lnTo>
                    <a:pt x="505" y="126"/>
                  </a:lnTo>
                  <a:lnTo>
                    <a:pt x="503" y="126"/>
                  </a:lnTo>
                  <a:lnTo>
                    <a:pt x="503" y="128"/>
                  </a:lnTo>
                  <a:lnTo>
                    <a:pt x="505" y="128"/>
                  </a:lnTo>
                  <a:lnTo>
                    <a:pt x="503" y="128"/>
                  </a:lnTo>
                  <a:lnTo>
                    <a:pt x="503" y="129"/>
                  </a:lnTo>
                  <a:lnTo>
                    <a:pt x="505" y="129"/>
                  </a:lnTo>
                  <a:lnTo>
                    <a:pt x="505" y="131"/>
                  </a:lnTo>
                  <a:lnTo>
                    <a:pt x="503" y="131"/>
                  </a:lnTo>
                  <a:lnTo>
                    <a:pt x="503" y="129"/>
                  </a:lnTo>
                  <a:lnTo>
                    <a:pt x="501" y="129"/>
                  </a:lnTo>
                  <a:lnTo>
                    <a:pt x="501" y="131"/>
                  </a:lnTo>
                  <a:lnTo>
                    <a:pt x="500" y="131"/>
                  </a:lnTo>
                  <a:lnTo>
                    <a:pt x="501" y="131"/>
                  </a:lnTo>
                  <a:lnTo>
                    <a:pt x="500" y="131"/>
                  </a:lnTo>
                  <a:lnTo>
                    <a:pt x="500" y="133"/>
                  </a:lnTo>
                  <a:lnTo>
                    <a:pt x="501" y="133"/>
                  </a:lnTo>
                  <a:lnTo>
                    <a:pt x="500" y="133"/>
                  </a:lnTo>
                  <a:lnTo>
                    <a:pt x="500" y="134"/>
                  </a:lnTo>
                  <a:lnTo>
                    <a:pt x="501" y="134"/>
                  </a:lnTo>
                  <a:lnTo>
                    <a:pt x="500" y="134"/>
                  </a:lnTo>
                  <a:lnTo>
                    <a:pt x="500" y="136"/>
                  </a:lnTo>
                  <a:lnTo>
                    <a:pt x="498" y="136"/>
                  </a:lnTo>
                  <a:lnTo>
                    <a:pt x="498" y="134"/>
                  </a:lnTo>
                  <a:lnTo>
                    <a:pt x="496" y="134"/>
                  </a:lnTo>
                  <a:lnTo>
                    <a:pt x="495" y="134"/>
                  </a:lnTo>
                  <a:lnTo>
                    <a:pt x="495" y="136"/>
                  </a:lnTo>
                  <a:lnTo>
                    <a:pt x="495" y="138"/>
                  </a:lnTo>
                  <a:lnTo>
                    <a:pt x="493" y="138"/>
                  </a:lnTo>
                  <a:lnTo>
                    <a:pt x="493" y="139"/>
                  </a:lnTo>
                  <a:lnTo>
                    <a:pt x="493" y="141"/>
                  </a:lnTo>
                  <a:lnTo>
                    <a:pt x="493" y="142"/>
                  </a:lnTo>
                  <a:lnTo>
                    <a:pt x="495" y="142"/>
                  </a:lnTo>
                  <a:lnTo>
                    <a:pt x="495" y="144"/>
                  </a:lnTo>
                  <a:lnTo>
                    <a:pt x="495" y="146"/>
                  </a:lnTo>
                  <a:lnTo>
                    <a:pt x="496" y="146"/>
                  </a:lnTo>
                  <a:lnTo>
                    <a:pt x="495" y="147"/>
                  </a:lnTo>
                  <a:lnTo>
                    <a:pt x="496" y="147"/>
                  </a:lnTo>
                  <a:lnTo>
                    <a:pt x="496" y="149"/>
                  </a:lnTo>
                  <a:lnTo>
                    <a:pt x="498" y="149"/>
                  </a:lnTo>
                  <a:lnTo>
                    <a:pt x="500" y="149"/>
                  </a:lnTo>
                  <a:lnTo>
                    <a:pt x="500" y="151"/>
                  </a:lnTo>
                  <a:lnTo>
                    <a:pt x="500" y="152"/>
                  </a:lnTo>
                  <a:lnTo>
                    <a:pt x="498" y="152"/>
                  </a:lnTo>
                  <a:lnTo>
                    <a:pt x="496" y="152"/>
                  </a:lnTo>
                  <a:lnTo>
                    <a:pt x="498" y="152"/>
                  </a:lnTo>
                  <a:lnTo>
                    <a:pt x="496" y="152"/>
                  </a:lnTo>
                  <a:lnTo>
                    <a:pt x="498" y="152"/>
                  </a:lnTo>
                  <a:lnTo>
                    <a:pt x="498" y="151"/>
                  </a:lnTo>
                  <a:lnTo>
                    <a:pt x="496" y="151"/>
                  </a:lnTo>
                  <a:lnTo>
                    <a:pt x="495" y="151"/>
                  </a:lnTo>
                  <a:lnTo>
                    <a:pt x="495" y="152"/>
                  </a:lnTo>
                  <a:lnTo>
                    <a:pt x="495" y="154"/>
                  </a:lnTo>
                  <a:lnTo>
                    <a:pt x="493" y="154"/>
                  </a:lnTo>
                  <a:lnTo>
                    <a:pt x="491" y="156"/>
                  </a:lnTo>
                  <a:lnTo>
                    <a:pt x="493" y="156"/>
                  </a:lnTo>
                  <a:lnTo>
                    <a:pt x="493" y="157"/>
                  </a:lnTo>
                  <a:lnTo>
                    <a:pt x="493" y="159"/>
                  </a:lnTo>
                  <a:lnTo>
                    <a:pt x="495" y="159"/>
                  </a:lnTo>
                  <a:lnTo>
                    <a:pt x="493" y="161"/>
                  </a:lnTo>
                  <a:lnTo>
                    <a:pt x="493" y="162"/>
                  </a:lnTo>
                  <a:lnTo>
                    <a:pt x="493" y="164"/>
                  </a:lnTo>
                  <a:lnTo>
                    <a:pt x="495" y="164"/>
                  </a:lnTo>
                  <a:lnTo>
                    <a:pt x="496" y="165"/>
                  </a:lnTo>
                  <a:lnTo>
                    <a:pt x="495" y="165"/>
                  </a:lnTo>
                  <a:lnTo>
                    <a:pt x="496" y="165"/>
                  </a:lnTo>
                  <a:lnTo>
                    <a:pt x="495" y="165"/>
                  </a:lnTo>
                  <a:lnTo>
                    <a:pt x="496" y="167"/>
                  </a:lnTo>
                  <a:lnTo>
                    <a:pt x="495" y="167"/>
                  </a:lnTo>
                  <a:lnTo>
                    <a:pt x="493" y="169"/>
                  </a:lnTo>
                  <a:lnTo>
                    <a:pt x="495" y="169"/>
                  </a:lnTo>
                  <a:lnTo>
                    <a:pt x="495" y="170"/>
                  </a:lnTo>
                  <a:lnTo>
                    <a:pt x="495" y="172"/>
                  </a:lnTo>
                  <a:lnTo>
                    <a:pt x="496" y="172"/>
                  </a:lnTo>
                  <a:lnTo>
                    <a:pt x="498" y="172"/>
                  </a:lnTo>
                  <a:lnTo>
                    <a:pt x="498" y="174"/>
                  </a:lnTo>
                  <a:lnTo>
                    <a:pt x="500" y="174"/>
                  </a:lnTo>
                  <a:lnTo>
                    <a:pt x="498" y="174"/>
                  </a:lnTo>
                  <a:lnTo>
                    <a:pt x="496" y="175"/>
                  </a:lnTo>
                  <a:lnTo>
                    <a:pt x="496" y="177"/>
                  </a:lnTo>
                  <a:lnTo>
                    <a:pt x="498" y="177"/>
                  </a:lnTo>
                  <a:lnTo>
                    <a:pt x="500" y="177"/>
                  </a:lnTo>
                  <a:lnTo>
                    <a:pt x="500" y="179"/>
                  </a:lnTo>
                  <a:lnTo>
                    <a:pt x="498" y="179"/>
                  </a:lnTo>
                  <a:lnTo>
                    <a:pt x="498" y="180"/>
                  </a:lnTo>
                  <a:lnTo>
                    <a:pt x="496" y="180"/>
                  </a:lnTo>
                  <a:lnTo>
                    <a:pt x="495" y="182"/>
                  </a:lnTo>
                  <a:lnTo>
                    <a:pt x="495" y="184"/>
                  </a:lnTo>
                  <a:lnTo>
                    <a:pt x="495" y="185"/>
                  </a:lnTo>
                  <a:lnTo>
                    <a:pt x="495" y="188"/>
                  </a:lnTo>
                  <a:lnTo>
                    <a:pt x="495" y="190"/>
                  </a:lnTo>
                  <a:lnTo>
                    <a:pt x="496" y="190"/>
                  </a:lnTo>
                  <a:lnTo>
                    <a:pt x="496" y="188"/>
                  </a:lnTo>
                  <a:lnTo>
                    <a:pt x="496" y="190"/>
                  </a:lnTo>
                  <a:lnTo>
                    <a:pt x="496" y="192"/>
                  </a:lnTo>
                  <a:lnTo>
                    <a:pt x="496" y="190"/>
                  </a:lnTo>
                  <a:lnTo>
                    <a:pt x="496" y="192"/>
                  </a:lnTo>
                  <a:lnTo>
                    <a:pt x="496" y="193"/>
                  </a:lnTo>
                  <a:lnTo>
                    <a:pt x="495" y="193"/>
                  </a:lnTo>
                  <a:lnTo>
                    <a:pt x="495" y="195"/>
                  </a:lnTo>
                  <a:lnTo>
                    <a:pt x="495" y="197"/>
                  </a:lnTo>
                  <a:lnTo>
                    <a:pt x="493" y="197"/>
                  </a:lnTo>
                  <a:lnTo>
                    <a:pt x="493" y="198"/>
                  </a:lnTo>
                  <a:lnTo>
                    <a:pt x="495" y="198"/>
                  </a:lnTo>
                  <a:lnTo>
                    <a:pt x="493" y="198"/>
                  </a:lnTo>
                  <a:lnTo>
                    <a:pt x="495" y="198"/>
                  </a:lnTo>
                  <a:lnTo>
                    <a:pt x="493" y="198"/>
                  </a:lnTo>
                  <a:lnTo>
                    <a:pt x="493" y="200"/>
                  </a:lnTo>
                  <a:lnTo>
                    <a:pt x="493" y="202"/>
                  </a:lnTo>
                  <a:lnTo>
                    <a:pt x="491" y="202"/>
                  </a:lnTo>
                  <a:lnTo>
                    <a:pt x="491" y="205"/>
                  </a:lnTo>
                  <a:lnTo>
                    <a:pt x="491" y="206"/>
                  </a:lnTo>
                  <a:lnTo>
                    <a:pt x="491" y="208"/>
                  </a:lnTo>
                  <a:lnTo>
                    <a:pt x="491" y="210"/>
                  </a:lnTo>
                  <a:lnTo>
                    <a:pt x="493" y="210"/>
                  </a:lnTo>
                  <a:lnTo>
                    <a:pt x="491" y="208"/>
                  </a:lnTo>
                  <a:lnTo>
                    <a:pt x="493" y="208"/>
                  </a:lnTo>
                  <a:lnTo>
                    <a:pt x="493" y="210"/>
                  </a:lnTo>
                  <a:lnTo>
                    <a:pt x="491" y="210"/>
                  </a:lnTo>
                  <a:lnTo>
                    <a:pt x="490" y="211"/>
                  </a:lnTo>
                  <a:lnTo>
                    <a:pt x="488" y="213"/>
                  </a:lnTo>
                  <a:lnTo>
                    <a:pt x="488" y="215"/>
                  </a:lnTo>
                  <a:lnTo>
                    <a:pt x="486" y="218"/>
                  </a:lnTo>
                  <a:lnTo>
                    <a:pt x="488" y="220"/>
                  </a:lnTo>
                  <a:lnTo>
                    <a:pt x="488" y="218"/>
                  </a:lnTo>
                  <a:lnTo>
                    <a:pt x="488" y="220"/>
                  </a:lnTo>
                  <a:lnTo>
                    <a:pt x="486" y="220"/>
                  </a:lnTo>
                  <a:lnTo>
                    <a:pt x="484" y="221"/>
                  </a:lnTo>
                  <a:lnTo>
                    <a:pt x="483" y="223"/>
                  </a:lnTo>
                  <a:lnTo>
                    <a:pt x="483" y="225"/>
                  </a:lnTo>
                  <a:lnTo>
                    <a:pt x="483" y="226"/>
                  </a:lnTo>
                  <a:lnTo>
                    <a:pt x="484" y="226"/>
                  </a:lnTo>
                  <a:lnTo>
                    <a:pt x="483" y="226"/>
                  </a:lnTo>
                  <a:lnTo>
                    <a:pt x="484" y="226"/>
                  </a:lnTo>
                  <a:lnTo>
                    <a:pt x="483" y="226"/>
                  </a:lnTo>
                  <a:lnTo>
                    <a:pt x="483" y="228"/>
                  </a:lnTo>
                  <a:lnTo>
                    <a:pt x="481" y="229"/>
                  </a:lnTo>
                  <a:lnTo>
                    <a:pt x="481" y="231"/>
                  </a:lnTo>
                  <a:lnTo>
                    <a:pt x="481" y="233"/>
                  </a:lnTo>
                  <a:lnTo>
                    <a:pt x="483" y="233"/>
                  </a:lnTo>
                  <a:lnTo>
                    <a:pt x="483" y="234"/>
                  </a:lnTo>
                  <a:lnTo>
                    <a:pt x="483" y="233"/>
                  </a:lnTo>
                  <a:lnTo>
                    <a:pt x="483" y="234"/>
                  </a:lnTo>
                  <a:lnTo>
                    <a:pt x="481" y="236"/>
                  </a:lnTo>
                  <a:lnTo>
                    <a:pt x="481" y="238"/>
                  </a:lnTo>
                  <a:lnTo>
                    <a:pt x="479" y="238"/>
                  </a:lnTo>
                  <a:lnTo>
                    <a:pt x="479" y="239"/>
                  </a:lnTo>
                  <a:lnTo>
                    <a:pt x="479" y="241"/>
                  </a:lnTo>
                  <a:lnTo>
                    <a:pt x="479" y="239"/>
                  </a:lnTo>
                  <a:lnTo>
                    <a:pt x="478" y="239"/>
                  </a:lnTo>
                  <a:lnTo>
                    <a:pt x="478" y="241"/>
                  </a:lnTo>
                  <a:lnTo>
                    <a:pt x="476" y="243"/>
                  </a:lnTo>
                  <a:lnTo>
                    <a:pt x="476" y="244"/>
                  </a:lnTo>
                  <a:lnTo>
                    <a:pt x="474" y="244"/>
                  </a:lnTo>
                  <a:lnTo>
                    <a:pt x="473" y="244"/>
                  </a:lnTo>
                  <a:lnTo>
                    <a:pt x="468" y="246"/>
                  </a:lnTo>
                  <a:lnTo>
                    <a:pt x="461" y="249"/>
                  </a:lnTo>
                  <a:lnTo>
                    <a:pt x="449" y="257"/>
                  </a:lnTo>
                  <a:lnTo>
                    <a:pt x="444" y="259"/>
                  </a:lnTo>
                  <a:lnTo>
                    <a:pt x="442" y="261"/>
                  </a:lnTo>
                  <a:lnTo>
                    <a:pt x="441" y="262"/>
                  </a:lnTo>
                  <a:lnTo>
                    <a:pt x="439" y="264"/>
                  </a:lnTo>
                  <a:lnTo>
                    <a:pt x="435" y="266"/>
                  </a:lnTo>
                  <a:lnTo>
                    <a:pt x="432" y="269"/>
                  </a:lnTo>
                  <a:lnTo>
                    <a:pt x="429" y="271"/>
                  </a:lnTo>
                  <a:lnTo>
                    <a:pt x="429" y="272"/>
                  </a:lnTo>
                  <a:lnTo>
                    <a:pt x="427" y="272"/>
                  </a:lnTo>
                  <a:lnTo>
                    <a:pt x="425" y="274"/>
                  </a:lnTo>
                  <a:lnTo>
                    <a:pt x="424" y="275"/>
                  </a:lnTo>
                  <a:lnTo>
                    <a:pt x="419" y="279"/>
                  </a:lnTo>
                  <a:lnTo>
                    <a:pt x="419" y="280"/>
                  </a:lnTo>
                  <a:lnTo>
                    <a:pt x="415" y="282"/>
                  </a:lnTo>
                  <a:lnTo>
                    <a:pt x="412" y="287"/>
                  </a:lnTo>
                  <a:lnTo>
                    <a:pt x="410" y="289"/>
                  </a:lnTo>
                  <a:lnTo>
                    <a:pt x="408" y="290"/>
                  </a:lnTo>
                  <a:lnTo>
                    <a:pt x="407" y="292"/>
                  </a:lnTo>
                  <a:lnTo>
                    <a:pt x="405" y="295"/>
                  </a:lnTo>
                  <a:lnTo>
                    <a:pt x="402" y="297"/>
                  </a:lnTo>
                  <a:lnTo>
                    <a:pt x="397" y="303"/>
                  </a:lnTo>
                  <a:lnTo>
                    <a:pt x="392" y="308"/>
                  </a:lnTo>
                  <a:lnTo>
                    <a:pt x="392" y="310"/>
                  </a:lnTo>
                  <a:lnTo>
                    <a:pt x="390" y="310"/>
                  </a:lnTo>
                  <a:lnTo>
                    <a:pt x="388" y="310"/>
                  </a:lnTo>
                  <a:lnTo>
                    <a:pt x="390" y="310"/>
                  </a:lnTo>
                  <a:lnTo>
                    <a:pt x="390" y="308"/>
                  </a:lnTo>
                  <a:lnTo>
                    <a:pt x="388" y="308"/>
                  </a:lnTo>
                  <a:lnTo>
                    <a:pt x="388" y="307"/>
                  </a:lnTo>
                  <a:lnTo>
                    <a:pt x="386" y="308"/>
                  </a:lnTo>
                  <a:lnTo>
                    <a:pt x="385" y="307"/>
                  </a:lnTo>
                  <a:lnTo>
                    <a:pt x="383" y="307"/>
                  </a:lnTo>
                  <a:lnTo>
                    <a:pt x="381" y="307"/>
                  </a:lnTo>
                  <a:lnTo>
                    <a:pt x="381" y="305"/>
                  </a:lnTo>
                  <a:lnTo>
                    <a:pt x="380" y="305"/>
                  </a:lnTo>
                  <a:lnTo>
                    <a:pt x="378" y="305"/>
                  </a:lnTo>
                  <a:lnTo>
                    <a:pt x="380" y="305"/>
                  </a:lnTo>
                  <a:lnTo>
                    <a:pt x="380" y="303"/>
                  </a:lnTo>
                  <a:lnTo>
                    <a:pt x="378" y="303"/>
                  </a:lnTo>
                  <a:lnTo>
                    <a:pt x="378" y="302"/>
                  </a:lnTo>
                  <a:lnTo>
                    <a:pt x="376" y="300"/>
                  </a:lnTo>
                  <a:lnTo>
                    <a:pt x="375" y="300"/>
                  </a:lnTo>
                  <a:lnTo>
                    <a:pt x="373" y="300"/>
                  </a:lnTo>
                  <a:lnTo>
                    <a:pt x="373" y="298"/>
                  </a:lnTo>
                  <a:lnTo>
                    <a:pt x="371" y="298"/>
                  </a:lnTo>
                  <a:lnTo>
                    <a:pt x="370" y="298"/>
                  </a:lnTo>
                  <a:lnTo>
                    <a:pt x="368" y="298"/>
                  </a:lnTo>
                  <a:lnTo>
                    <a:pt x="366" y="298"/>
                  </a:lnTo>
                  <a:lnTo>
                    <a:pt x="366" y="300"/>
                  </a:lnTo>
                  <a:lnTo>
                    <a:pt x="365" y="300"/>
                  </a:lnTo>
                  <a:lnTo>
                    <a:pt x="363" y="300"/>
                  </a:lnTo>
                  <a:lnTo>
                    <a:pt x="363" y="302"/>
                  </a:lnTo>
                  <a:lnTo>
                    <a:pt x="361" y="302"/>
                  </a:lnTo>
                  <a:lnTo>
                    <a:pt x="359" y="302"/>
                  </a:lnTo>
                  <a:lnTo>
                    <a:pt x="358" y="302"/>
                  </a:lnTo>
                  <a:lnTo>
                    <a:pt x="358" y="303"/>
                  </a:lnTo>
                  <a:lnTo>
                    <a:pt x="356" y="303"/>
                  </a:lnTo>
                  <a:lnTo>
                    <a:pt x="354" y="303"/>
                  </a:lnTo>
                  <a:lnTo>
                    <a:pt x="353" y="303"/>
                  </a:lnTo>
                  <a:lnTo>
                    <a:pt x="353" y="305"/>
                  </a:lnTo>
                  <a:lnTo>
                    <a:pt x="354" y="305"/>
                  </a:lnTo>
                  <a:lnTo>
                    <a:pt x="354" y="307"/>
                  </a:lnTo>
                  <a:lnTo>
                    <a:pt x="356" y="307"/>
                  </a:lnTo>
                  <a:lnTo>
                    <a:pt x="356" y="308"/>
                  </a:lnTo>
                  <a:lnTo>
                    <a:pt x="358" y="308"/>
                  </a:lnTo>
                  <a:lnTo>
                    <a:pt x="359" y="308"/>
                  </a:lnTo>
                  <a:lnTo>
                    <a:pt x="359" y="310"/>
                  </a:lnTo>
                  <a:lnTo>
                    <a:pt x="359" y="312"/>
                  </a:lnTo>
                  <a:lnTo>
                    <a:pt x="361" y="312"/>
                  </a:lnTo>
                  <a:lnTo>
                    <a:pt x="359" y="312"/>
                  </a:lnTo>
                  <a:lnTo>
                    <a:pt x="358" y="312"/>
                  </a:lnTo>
                  <a:lnTo>
                    <a:pt x="358" y="310"/>
                  </a:lnTo>
                  <a:lnTo>
                    <a:pt x="359" y="310"/>
                  </a:lnTo>
                  <a:lnTo>
                    <a:pt x="358" y="310"/>
                  </a:lnTo>
                  <a:lnTo>
                    <a:pt x="356" y="310"/>
                  </a:lnTo>
                  <a:lnTo>
                    <a:pt x="356" y="308"/>
                  </a:lnTo>
                  <a:lnTo>
                    <a:pt x="354" y="308"/>
                  </a:lnTo>
                  <a:lnTo>
                    <a:pt x="354" y="307"/>
                  </a:lnTo>
                  <a:lnTo>
                    <a:pt x="353" y="307"/>
                  </a:lnTo>
                  <a:lnTo>
                    <a:pt x="353" y="305"/>
                  </a:lnTo>
                  <a:lnTo>
                    <a:pt x="351" y="307"/>
                  </a:lnTo>
                  <a:lnTo>
                    <a:pt x="353" y="307"/>
                  </a:lnTo>
                  <a:lnTo>
                    <a:pt x="351" y="307"/>
                  </a:lnTo>
                  <a:lnTo>
                    <a:pt x="353" y="307"/>
                  </a:lnTo>
                  <a:lnTo>
                    <a:pt x="353" y="308"/>
                  </a:lnTo>
                  <a:lnTo>
                    <a:pt x="351" y="308"/>
                  </a:lnTo>
                  <a:lnTo>
                    <a:pt x="353" y="308"/>
                  </a:lnTo>
                  <a:lnTo>
                    <a:pt x="351" y="308"/>
                  </a:lnTo>
                  <a:lnTo>
                    <a:pt x="351" y="307"/>
                  </a:lnTo>
                  <a:lnTo>
                    <a:pt x="349" y="307"/>
                  </a:lnTo>
                  <a:lnTo>
                    <a:pt x="349" y="305"/>
                  </a:lnTo>
                  <a:lnTo>
                    <a:pt x="351" y="305"/>
                  </a:lnTo>
                  <a:lnTo>
                    <a:pt x="349" y="305"/>
                  </a:lnTo>
                  <a:lnTo>
                    <a:pt x="351" y="303"/>
                  </a:lnTo>
                  <a:lnTo>
                    <a:pt x="349" y="303"/>
                  </a:lnTo>
                  <a:lnTo>
                    <a:pt x="348" y="303"/>
                  </a:lnTo>
                  <a:lnTo>
                    <a:pt x="349" y="303"/>
                  </a:lnTo>
                  <a:lnTo>
                    <a:pt x="349" y="302"/>
                  </a:lnTo>
                  <a:lnTo>
                    <a:pt x="351" y="302"/>
                  </a:lnTo>
                  <a:lnTo>
                    <a:pt x="349" y="302"/>
                  </a:lnTo>
                  <a:lnTo>
                    <a:pt x="351" y="300"/>
                  </a:lnTo>
                  <a:lnTo>
                    <a:pt x="349" y="300"/>
                  </a:lnTo>
                  <a:lnTo>
                    <a:pt x="351" y="300"/>
                  </a:lnTo>
                  <a:lnTo>
                    <a:pt x="349" y="300"/>
                  </a:lnTo>
                  <a:lnTo>
                    <a:pt x="351" y="300"/>
                  </a:lnTo>
                  <a:lnTo>
                    <a:pt x="351" y="298"/>
                  </a:lnTo>
                  <a:lnTo>
                    <a:pt x="349" y="298"/>
                  </a:lnTo>
                  <a:lnTo>
                    <a:pt x="351" y="298"/>
                  </a:lnTo>
                  <a:lnTo>
                    <a:pt x="351" y="297"/>
                  </a:lnTo>
                  <a:lnTo>
                    <a:pt x="351" y="298"/>
                  </a:lnTo>
                  <a:lnTo>
                    <a:pt x="353" y="298"/>
                  </a:lnTo>
                  <a:lnTo>
                    <a:pt x="354" y="298"/>
                  </a:lnTo>
                  <a:lnTo>
                    <a:pt x="353" y="298"/>
                  </a:lnTo>
                  <a:lnTo>
                    <a:pt x="354" y="298"/>
                  </a:lnTo>
                  <a:lnTo>
                    <a:pt x="354" y="300"/>
                  </a:lnTo>
                  <a:lnTo>
                    <a:pt x="356" y="300"/>
                  </a:lnTo>
                  <a:lnTo>
                    <a:pt x="354" y="300"/>
                  </a:lnTo>
                  <a:lnTo>
                    <a:pt x="354" y="302"/>
                  </a:lnTo>
                  <a:lnTo>
                    <a:pt x="354" y="300"/>
                  </a:lnTo>
                  <a:lnTo>
                    <a:pt x="356" y="300"/>
                  </a:lnTo>
                  <a:lnTo>
                    <a:pt x="354" y="302"/>
                  </a:lnTo>
                  <a:lnTo>
                    <a:pt x="356" y="302"/>
                  </a:lnTo>
                  <a:lnTo>
                    <a:pt x="356" y="300"/>
                  </a:lnTo>
                  <a:lnTo>
                    <a:pt x="356" y="298"/>
                  </a:lnTo>
                  <a:lnTo>
                    <a:pt x="354" y="298"/>
                  </a:lnTo>
                  <a:lnTo>
                    <a:pt x="356" y="298"/>
                  </a:lnTo>
                  <a:lnTo>
                    <a:pt x="354" y="298"/>
                  </a:lnTo>
                  <a:lnTo>
                    <a:pt x="356" y="298"/>
                  </a:lnTo>
                  <a:lnTo>
                    <a:pt x="356" y="297"/>
                  </a:lnTo>
                  <a:lnTo>
                    <a:pt x="354" y="297"/>
                  </a:lnTo>
                  <a:lnTo>
                    <a:pt x="356" y="297"/>
                  </a:lnTo>
                  <a:lnTo>
                    <a:pt x="354" y="297"/>
                  </a:lnTo>
                  <a:lnTo>
                    <a:pt x="356" y="297"/>
                  </a:lnTo>
                  <a:lnTo>
                    <a:pt x="354" y="297"/>
                  </a:lnTo>
                  <a:lnTo>
                    <a:pt x="354" y="295"/>
                  </a:lnTo>
                  <a:lnTo>
                    <a:pt x="356" y="295"/>
                  </a:lnTo>
                  <a:lnTo>
                    <a:pt x="356" y="297"/>
                  </a:lnTo>
                  <a:lnTo>
                    <a:pt x="358" y="297"/>
                  </a:lnTo>
                  <a:lnTo>
                    <a:pt x="356" y="297"/>
                  </a:lnTo>
                  <a:lnTo>
                    <a:pt x="358" y="297"/>
                  </a:lnTo>
                  <a:lnTo>
                    <a:pt x="359" y="297"/>
                  </a:lnTo>
                  <a:lnTo>
                    <a:pt x="361" y="297"/>
                  </a:lnTo>
                  <a:lnTo>
                    <a:pt x="363" y="297"/>
                  </a:lnTo>
                  <a:lnTo>
                    <a:pt x="363" y="295"/>
                  </a:lnTo>
                  <a:lnTo>
                    <a:pt x="361" y="295"/>
                  </a:lnTo>
                  <a:lnTo>
                    <a:pt x="363" y="295"/>
                  </a:lnTo>
                  <a:lnTo>
                    <a:pt x="363" y="294"/>
                  </a:lnTo>
                  <a:lnTo>
                    <a:pt x="365" y="294"/>
                  </a:lnTo>
                  <a:lnTo>
                    <a:pt x="363" y="294"/>
                  </a:lnTo>
                  <a:lnTo>
                    <a:pt x="363" y="292"/>
                  </a:lnTo>
                  <a:lnTo>
                    <a:pt x="365" y="292"/>
                  </a:lnTo>
                  <a:lnTo>
                    <a:pt x="366" y="292"/>
                  </a:lnTo>
                  <a:lnTo>
                    <a:pt x="365" y="292"/>
                  </a:lnTo>
                  <a:lnTo>
                    <a:pt x="365" y="290"/>
                  </a:lnTo>
                  <a:lnTo>
                    <a:pt x="366" y="290"/>
                  </a:lnTo>
                  <a:lnTo>
                    <a:pt x="368" y="290"/>
                  </a:lnTo>
                  <a:lnTo>
                    <a:pt x="366" y="289"/>
                  </a:lnTo>
                  <a:lnTo>
                    <a:pt x="368" y="289"/>
                  </a:lnTo>
                  <a:lnTo>
                    <a:pt x="368" y="287"/>
                  </a:lnTo>
                  <a:lnTo>
                    <a:pt x="368" y="285"/>
                  </a:lnTo>
                  <a:lnTo>
                    <a:pt x="370" y="285"/>
                  </a:lnTo>
                  <a:lnTo>
                    <a:pt x="368" y="285"/>
                  </a:lnTo>
                  <a:lnTo>
                    <a:pt x="368" y="287"/>
                  </a:lnTo>
                  <a:lnTo>
                    <a:pt x="368" y="285"/>
                  </a:lnTo>
                  <a:lnTo>
                    <a:pt x="366" y="287"/>
                  </a:lnTo>
                  <a:lnTo>
                    <a:pt x="365" y="287"/>
                  </a:lnTo>
                  <a:lnTo>
                    <a:pt x="363" y="287"/>
                  </a:lnTo>
                  <a:lnTo>
                    <a:pt x="365" y="287"/>
                  </a:lnTo>
                  <a:lnTo>
                    <a:pt x="365" y="285"/>
                  </a:lnTo>
                  <a:lnTo>
                    <a:pt x="366" y="285"/>
                  </a:lnTo>
                  <a:lnTo>
                    <a:pt x="368" y="285"/>
                  </a:lnTo>
                  <a:lnTo>
                    <a:pt x="368" y="284"/>
                  </a:lnTo>
                  <a:lnTo>
                    <a:pt x="370" y="282"/>
                  </a:lnTo>
                  <a:lnTo>
                    <a:pt x="368" y="282"/>
                  </a:lnTo>
                  <a:lnTo>
                    <a:pt x="368" y="280"/>
                  </a:lnTo>
                  <a:lnTo>
                    <a:pt x="370" y="279"/>
                  </a:lnTo>
                  <a:lnTo>
                    <a:pt x="370" y="277"/>
                  </a:lnTo>
                  <a:lnTo>
                    <a:pt x="370" y="279"/>
                  </a:lnTo>
                  <a:lnTo>
                    <a:pt x="371" y="277"/>
                  </a:lnTo>
                  <a:lnTo>
                    <a:pt x="371" y="279"/>
                  </a:lnTo>
                  <a:lnTo>
                    <a:pt x="371" y="277"/>
                  </a:lnTo>
                  <a:lnTo>
                    <a:pt x="371" y="275"/>
                  </a:lnTo>
                  <a:lnTo>
                    <a:pt x="370" y="277"/>
                  </a:lnTo>
                  <a:lnTo>
                    <a:pt x="370" y="275"/>
                  </a:lnTo>
                  <a:lnTo>
                    <a:pt x="368" y="275"/>
                  </a:lnTo>
                  <a:lnTo>
                    <a:pt x="368" y="277"/>
                  </a:lnTo>
                  <a:lnTo>
                    <a:pt x="368" y="275"/>
                  </a:lnTo>
                  <a:lnTo>
                    <a:pt x="368" y="274"/>
                  </a:lnTo>
                  <a:lnTo>
                    <a:pt x="370" y="274"/>
                  </a:lnTo>
                  <a:lnTo>
                    <a:pt x="370" y="272"/>
                  </a:lnTo>
                  <a:lnTo>
                    <a:pt x="368" y="272"/>
                  </a:lnTo>
                  <a:lnTo>
                    <a:pt x="368" y="274"/>
                  </a:lnTo>
                  <a:lnTo>
                    <a:pt x="368" y="272"/>
                  </a:lnTo>
                  <a:lnTo>
                    <a:pt x="368" y="271"/>
                  </a:lnTo>
                  <a:lnTo>
                    <a:pt x="370" y="271"/>
                  </a:lnTo>
                  <a:lnTo>
                    <a:pt x="368" y="271"/>
                  </a:lnTo>
                  <a:lnTo>
                    <a:pt x="370" y="269"/>
                  </a:lnTo>
                  <a:lnTo>
                    <a:pt x="371" y="269"/>
                  </a:lnTo>
                  <a:lnTo>
                    <a:pt x="371" y="267"/>
                  </a:lnTo>
                  <a:lnTo>
                    <a:pt x="370" y="267"/>
                  </a:lnTo>
                  <a:lnTo>
                    <a:pt x="370" y="269"/>
                  </a:lnTo>
                  <a:lnTo>
                    <a:pt x="368" y="269"/>
                  </a:lnTo>
                  <a:lnTo>
                    <a:pt x="370" y="269"/>
                  </a:lnTo>
                  <a:lnTo>
                    <a:pt x="368" y="269"/>
                  </a:lnTo>
                  <a:lnTo>
                    <a:pt x="368" y="267"/>
                  </a:lnTo>
                  <a:lnTo>
                    <a:pt x="370" y="267"/>
                  </a:lnTo>
                  <a:lnTo>
                    <a:pt x="368" y="267"/>
                  </a:lnTo>
                  <a:lnTo>
                    <a:pt x="368" y="269"/>
                  </a:lnTo>
                  <a:lnTo>
                    <a:pt x="366" y="269"/>
                  </a:lnTo>
                  <a:lnTo>
                    <a:pt x="368" y="267"/>
                  </a:lnTo>
                  <a:lnTo>
                    <a:pt x="368" y="266"/>
                  </a:lnTo>
                  <a:lnTo>
                    <a:pt x="370" y="266"/>
                  </a:lnTo>
                  <a:lnTo>
                    <a:pt x="368" y="266"/>
                  </a:lnTo>
                  <a:lnTo>
                    <a:pt x="368" y="264"/>
                  </a:lnTo>
                  <a:lnTo>
                    <a:pt x="368" y="262"/>
                  </a:lnTo>
                  <a:lnTo>
                    <a:pt x="368" y="261"/>
                  </a:lnTo>
                  <a:lnTo>
                    <a:pt x="370" y="262"/>
                  </a:lnTo>
                  <a:lnTo>
                    <a:pt x="370" y="261"/>
                  </a:lnTo>
                  <a:lnTo>
                    <a:pt x="368" y="261"/>
                  </a:lnTo>
                  <a:lnTo>
                    <a:pt x="368" y="259"/>
                  </a:lnTo>
                  <a:lnTo>
                    <a:pt x="368" y="257"/>
                  </a:lnTo>
                  <a:lnTo>
                    <a:pt x="370" y="257"/>
                  </a:lnTo>
                  <a:lnTo>
                    <a:pt x="368" y="257"/>
                  </a:lnTo>
                  <a:lnTo>
                    <a:pt x="370" y="257"/>
                  </a:lnTo>
                  <a:lnTo>
                    <a:pt x="371" y="257"/>
                  </a:lnTo>
                  <a:lnTo>
                    <a:pt x="371" y="256"/>
                  </a:lnTo>
                  <a:lnTo>
                    <a:pt x="370" y="254"/>
                  </a:lnTo>
                  <a:lnTo>
                    <a:pt x="371" y="254"/>
                  </a:lnTo>
                  <a:lnTo>
                    <a:pt x="373" y="254"/>
                  </a:lnTo>
                  <a:lnTo>
                    <a:pt x="373" y="252"/>
                  </a:lnTo>
                  <a:lnTo>
                    <a:pt x="373" y="254"/>
                  </a:lnTo>
                  <a:lnTo>
                    <a:pt x="375" y="254"/>
                  </a:lnTo>
                  <a:lnTo>
                    <a:pt x="375" y="256"/>
                  </a:lnTo>
                  <a:lnTo>
                    <a:pt x="376" y="256"/>
                  </a:lnTo>
                  <a:lnTo>
                    <a:pt x="375" y="256"/>
                  </a:lnTo>
                  <a:lnTo>
                    <a:pt x="376" y="254"/>
                  </a:lnTo>
                  <a:lnTo>
                    <a:pt x="376" y="252"/>
                  </a:lnTo>
                  <a:lnTo>
                    <a:pt x="378" y="252"/>
                  </a:lnTo>
                  <a:lnTo>
                    <a:pt x="380" y="252"/>
                  </a:lnTo>
                  <a:lnTo>
                    <a:pt x="380" y="254"/>
                  </a:lnTo>
                  <a:lnTo>
                    <a:pt x="380" y="252"/>
                  </a:lnTo>
                  <a:lnTo>
                    <a:pt x="380" y="251"/>
                  </a:lnTo>
                  <a:lnTo>
                    <a:pt x="381" y="251"/>
                  </a:lnTo>
                  <a:lnTo>
                    <a:pt x="380" y="251"/>
                  </a:lnTo>
                  <a:lnTo>
                    <a:pt x="380" y="249"/>
                  </a:lnTo>
                  <a:lnTo>
                    <a:pt x="381" y="249"/>
                  </a:lnTo>
                  <a:lnTo>
                    <a:pt x="381" y="248"/>
                  </a:lnTo>
                  <a:lnTo>
                    <a:pt x="381" y="246"/>
                  </a:lnTo>
                  <a:lnTo>
                    <a:pt x="383" y="246"/>
                  </a:lnTo>
                  <a:lnTo>
                    <a:pt x="383" y="244"/>
                  </a:lnTo>
                  <a:lnTo>
                    <a:pt x="385" y="244"/>
                  </a:lnTo>
                  <a:lnTo>
                    <a:pt x="385" y="246"/>
                  </a:lnTo>
                  <a:lnTo>
                    <a:pt x="386" y="246"/>
                  </a:lnTo>
                  <a:lnTo>
                    <a:pt x="386" y="244"/>
                  </a:lnTo>
                  <a:lnTo>
                    <a:pt x="388" y="246"/>
                  </a:lnTo>
                  <a:lnTo>
                    <a:pt x="386" y="246"/>
                  </a:lnTo>
                  <a:lnTo>
                    <a:pt x="388" y="246"/>
                  </a:lnTo>
                  <a:lnTo>
                    <a:pt x="390" y="246"/>
                  </a:lnTo>
                  <a:lnTo>
                    <a:pt x="392" y="246"/>
                  </a:lnTo>
                  <a:lnTo>
                    <a:pt x="393" y="246"/>
                  </a:lnTo>
                  <a:lnTo>
                    <a:pt x="393" y="244"/>
                  </a:lnTo>
                  <a:lnTo>
                    <a:pt x="392" y="243"/>
                  </a:lnTo>
                  <a:lnTo>
                    <a:pt x="392" y="241"/>
                  </a:lnTo>
                  <a:lnTo>
                    <a:pt x="390" y="241"/>
                  </a:lnTo>
                  <a:lnTo>
                    <a:pt x="390" y="239"/>
                  </a:lnTo>
                  <a:lnTo>
                    <a:pt x="390" y="238"/>
                  </a:lnTo>
                  <a:lnTo>
                    <a:pt x="388" y="238"/>
                  </a:lnTo>
                  <a:lnTo>
                    <a:pt x="390" y="236"/>
                  </a:lnTo>
                  <a:lnTo>
                    <a:pt x="390" y="234"/>
                  </a:lnTo>
                  <a:lnTo>
                    <a:pt x="388" y="234"/>
                  </a:lnTo>
                  <a:lnTo>
                    <a:pt x="388" y="233"/>
                  </a:lnTo>
                  <a:lnTo>
                    <a:pt x="386" y="234"/>
                  </a:lnTo>
                  <a:lnTo>
                    <a:pt x="386" y="233"/>
                  </a:lnTo>
                  <a:lnTo>
                    <a:pt x="386" y="231"/>
                  </a:lnTo>
                  <a:lnTo>
                    <a:pt x="386" y="229"/>
                  </a:lnTo>
                  <a:lnTo>
                    <a:pt x="386" y="231"/>
                  </a:lnTo>
                  <a:lnTo>
                    <a:pt x="385" y="231"/>
                  </a:lnTo>
                  <a:lnTo>
                    <a:pt x="385" y="233"/>
                  </a:lnTo>
                  <a:lnTo>
                    <a:pt x="383" y="233"/>
                  </a:lnTo>
                  <a:lnTo>
                    <a:pt x="383" y="231"/>
                  </a:lnTo>
                  <a:lnTo>
                    <a:pt x="381" y="231"/>
                  </a:lnTo>
                  <a:lnTo>
                    <a:pt x="381" y="233"/>
                  </a:lnTo>
                  <a:lnTo>
                    <a:pt x="381" y="231"/>
                  </a:lnTo>
                  <a:lnTo>
                    <a:pt x="380" y="233"/>
                  </a:lnTo>
                  <a:lnTo>
                    <a:pt x="378" y="233"/>
                  </a:lnTo>
                  <a:lnTo>
                    <a:pt x="376" y="233"/>
                  </a:lnTo>
                  <a:lnTo>
                    <a:pt x="376" y="231"/>
                  </a:lnTo>
                  <a:lnTo>
                    <a:pt x="376" y="229"/>
                  </a:lnTo>
                  <a:lnTo>
                    <a:pt x="378" y="229"/>
                  </a:lnTo>
                  <a:lnTo>
                    <a:pt x="378" y="228"/>
                  </a:lnTo>
                  <a:lnTo>
                    <a:pt x="376" y="228"/>
                  </a:lnTo>
                  <a:lnTo>
                    <a:pt x="376" y="229"/>
                  </a:lnTo>
                  <a:lnTo>
                    <a:pt x="375" y="229"/>
                  </a:lnTo>
                  <a:lnTo>
                    <a:pt x="375" y="228"/>
                  </a:lnTo>
                  <a:lnTo>
                    <a:pt x="375" y="229"/>
                  </a:lnTo>
                  <a:lnTo>
                    <a:pt x="373" y="231"/>
                  </a:lnTo>
                  <a:lnTo>
                    <a:pt x="373" y="229"/>
                  </a:lnTo>
                  <a:lnTo>
                    <a:pt x="371" y="229"/>
                  </a:lnTo>
                  <a:lnTo>
                    <a:pt x="370" y="229"/>
                  </a:lnTo>
                  <a:lnTo>
                    <a:pt x="371" y="231"/>
                  </a:lnTo>
                  <a:lnTo>
                    <a:pt x="370" y="231"/>
                  </a:lnTo>
                  <a:lnTo>
                    <a:pt x="370" y="233"/>
                  </a:lnTo>
                  <a:lnTo>
                    <a:pt x="370" y="231"/>
                  </a:lnTo>
                  <a:lnTo>
                    <a:pt x="370" y="229"/>
                  </a:lnTo>
                  <a:lnTo>
                    <a:pt x="368" y="229"/>
                  </a:lnTo>
                  <a:lnTo>
                    <a:pt x="366" y="228"/>
                  </a:lnTo>
                  <a:lnTo>
                    <a:pt x="365" y="229"/>
                  </a:lnTo>
                  <a:lnTo>
                    <a:pt x="366" y="229"/>
                  </a:lnTo>
                  <a:lnTo>
                    <a:pt x="365" y="229"/>
                  </a:lnTo>
                  <a:lnTo>
                    <a:pt x="363" y="229"/>
                  </a:lnTo>
                  <a:lnTo>
                    <a:pt x="361" y="229"/>
                  </a:lnTo>
                  <a:lnTo>
                    <a:pt x="361" y="231"/>
                  </a:lnTo>
                  <a:lnTo>
                    <a:pt x="359" y="231"/>
                  </a:lnTo>
                  <a:lnTo>
                    <a:pt x="358" y="231"/>
                  </a:lnTo>
                  <a:lnTo>
                    <a:pt x="356" y="231"/>
                  </a:lnTo>
                  <a:lnTo>
                    <a:pt x="354" y="233"/>
                  </a:lnTo>
                  <a:lnTo>
                    <a:pt x="354" y="231"/>
                  </a:lnTo>
                  <a:lnTo>
                    <a:pt x="353" y="231"/>
                  </a:lnTo>
                  <a:lnTo>
                    <a:pt x="353" y="229"/>
                  </a:lnTo>
                  <a:lnTo>
                    <a:pt x="354" y="229"/>
                  </a:lnTo>
                  <a:lnTo>
                    <a:pt x="354" y="228"/>
                  </a:lnTo>
                  <a:lnTo>
                    <a:pt x="353" y="228"/>
                  </a:lnTo>
                  <a:lnTo>
                    <a:pt x="351" y="228"/>
                  </a:lnTo>
                  <a:lnTo>
                    <a:pt x="353" y="228"/>
                  </a:lnTo>
                  <a:lnTo>
                    <a:pt x="351" y="228"/>
                  </a:lnTo>
                  <a:lnTo>
                    <a:pt x="351" y="229"/>
                  </a:lnTo>
                  <a:lnTo>
                    <a:pt x="349" y="229"/>
                  </a:lnTo>
                  <a:lnTo>
                    <a:pt x="349" y="231"/>
                  </a:lnTo>
                  <a:lnTo>
                    <a:pt x="351" y="231"/>
                  </a:lnTo>
                  <a:lnTo>
                    <a:pt x="351" y="233"/>
                  </a:lnTo>
                  <a:lnTo>
                    <a:pt x="349" y="233"/>
                  </a:lnTo>
                  <a:lnTo>
                    <a:pt x="349" y="231"/>
                  </a:lnTo>
                  <a:lnTo>
                    <a:pt x="348" y="231"/>
                  </a:lnTo>
                  <a:lnTo>
                    <a:pt x="348" y="229"/>
                  </a:lnTo>
                  <a:lnTo>
                    <a:pt x="346" y="229"/>
                  </a:lnTo>
                  <a:lnTo>
                    <a:pt x="344" y="228"/>
                  </a:lnTo>
                  <a:lnTo>
                    <a:pt x="344" y="229"/>
                  </a:lnTo>
                  <a:lnTo>
                    <a:pt x="343" y="231"/>
                  </a:lnTo>
                  <a:lnTo>
                    <a:pt x="343" y="229"/>
                  </a:lnTo>
                  <a:lnTo>
                    <a:pt x="341" y="229"/>
                  </a:lnTo>
                  <a:lnTo>
                    <a:pt x="341" y="228"/>
                  </a:lnTo>
                  <a:lnTo>
                    <a:pt x="339" y="228"/>
                  </a:lnTo>
                  <a:lnTo>
                    <a:pt x="339" y="229"/>
                  </a:lnTo>
                  <a:lnTo>
                    <a:pt x="341" y="229"/>
                  </a:lnTo>
                  <a:lnTo>
                    <a:pt x="339" y="229"/>
                  </a:lnTo>
                  <a:lnTo>
                    <a:pt x="336" y="229"/>
                  </a:lnTo>
                  <a:lnTo>
                    <a:pt x="336" y="228"/>
                  </a:lnTo>
                  <a:lnTo>
                    <a:pt x="334" y="228"/>
                  </a:lnTo>
                  <a:lnTo>
                    <a:pt x="332" y="228"/>
                  </a:lnTo>
                  <a:lnTo>
                    <a:pt x="332" y="229"/>
                  </a:lnTo>
                  <a:lnTo>
                    <a:pt x="331" y="231"/>
                  </a:lnTo>
                  <a:lnTo>
                    <a:pt x="331" y="229"/>
                  </a:lnTo>
                  <a:lnTo>
                    <a:pt x="331" y="228"/>
                  </a:lnTo>
                  <a:lnTo>
                    <a:pt x="331" y="226"/>
                  </a:lnTo>
                  <a:lnTo>
                    <a:pt x="329" y="226"/>
                  </a:lnTo>
                  <a:lnTo>
                    <a:pt x="329" y="228"/>
                  </a:lnTo>
                  <a:lnTo>
                    <a:pt x="329" y="229"/>
                  </a:lnTo>
                  <a:lnTo>
                    <a:pt x="327" y="229"/>
                  </a:lnTo>
                  <a:lnTo>
                    <a:pt x="327" y="228"/>
                  </a:lnTo>
                  <a:lnTo>
                    <a:pt x="326" y="228"/>
                  </a:lnTo>
                  <a:lnTo>
                    <a:pt x="324" y="228"/>
                  </a:lnTo>
                  <a:lnTo>
                    <a:pt x="322" y="228"/>
                  </a:lnTo>
                  <a:lnTo>
                    <a:pt x="322" y="226"/>
                  </a:lnTo>
                  <a:lnTo>
                    <a:pt x="321" y="226"/>
                  </a:lnTo>
                  <a:lnTo>
                    <a:pt x="319" y="226"/>
                  </a:lnTo>
                  <a:lnTo>
                    <a:pt x="317" y="226"/>
                  </a:lnTo>
                  <a:lnTo>
                    <a:pt x="316" y="225"/>
                  </a:lnTo>
                  <a:lnTo>
                    <a:pt x="314" y="225"/>
                  </a:lnTo>
                  <a:lnTo>
                    <a:pt x="314" y="226"/>
                  </a:lnTo>
                  <a:lnTo>
                    <a:pt x="314" y="228"/>
                  </a:lnTo>
                  <a:lnTo>
                    <a:pt x="312" y="228"/>
                  </a:lnTo>
                  <a:lnTo>
                    <a:pt x="312" y="226"/>
                  </a:lnTo>
                  <a:lnTo>
                    <a:pt x="310" y="226"/>
                  </a:lnTo>
                  <a:lnTo>
                    <a:pt x="310" y="225"/>
                  </a:lnTo>
                  <a:lnTo>
                    <a:pt x="309" y="223"/>
                  </a:lnTo>
                  <a:lnTo>
                    <a:pt x="307" y="223"/>
                  </a:lnTo>
                  <a:lnTo>
                    <a:pt x="307" y="225"/>
                  </a:lnTo>
                  <a:lnTo>
                    <a:pt x="305" y="225"/>
                  </a:lnTo>
                  <a:lnTo>
                    <a:pt x="304" y="223"/>
                  </a:lnTo>
                  <a:lnTo>
                    <a:pt x="305" y="221"/>
                  </a:lnTo>
                  <a:lnTo>
                    <a:pt x="304" y="221"/>
                  </a:lnTo>
                  <a:lnTo>
                    <a:pt x="304" y="220"/>
                  </a:lnTo>
                  <a:lnTo>
                    <a:pt x="302" y="220"/>
                  </a:lnTo>
                  <a:lnTo>
                    <a:pt x="300" y="220"/>
                  </a:lnTo>
                  <a:lnTo>
                    <a:pt x="300" y="218"/>
                  </a:lnTo>
                  <a:lnTo>
                    <a:pt x="302" y="218"/>
                  </a:lnTo>
                  <a:lnTo>
                    <a:pt x="300" y="216"/>
                  </a:lnTo>
                  <a:lnTo>
                    <a:pt x="300" y="215"/>
                  </a:lnTo>
                  <a:lnTo>
                    <a:pt x="299" y="215"/>
                  </a:lnTo>
                  <a:lnTo>
                    <a:pt x="299" y="213"/>
                  </a:lnTo>
                  <a:lnTo>
                    <a:pt x="297" y="213"/>
                  </a:lnTo>
                  <a:lnTo>
                    <a:pt x="297" y="211"/>
                  </a:lnTo>
                  <a:lnTo>
                    <a:pt x="295" y="211"/>
                  </a:lnTo>
                  <a:lnTo>
                    <a:pt x="294" y="211"/>
                  </a:lnTo>
                  <a:lnTo>
                    <a:pt x="294" y="210"/>
                  </a:lnTo>
                  <a:lnTo>
                    <a:pt x="292" y="210"/>
                  </a:lnTo>
                  <a:lnTo>
                    <a:pt x="294" y="210"/>
                  </a:lnTo>
                  <a:lnTo>
                    <a:pt x="292" y="208"/>
                  </a:lnTo>
                  <a:lnTo>
                    <a:pt x="292" y="206"/>
                  </a:lnTo>
                  <a:lnTo>
                    <a:pt x="292" y="205"/>
                  </a:lnTo>
                  <a:lnTo>
                    <a:pt x="290" y="206"/>
                  </a:lnTo>
                  <a:lnTo>
                    <a:pt x="290" y="205"/>
                  </a:lnTo>
                  <a:lnTo>
                    <a:pt x="290" y="203"/>
                  </a:lnTo>
                  <a:lnTo>
                    <a:pt x="289" y="203"/>
                  </a:lnTo>
                  <a:lnTo>
                    <a:pt x="289" y="202"/>
                  </a:lnTo>
                  <a:lnTo>
                    <a:pt x="290" y="202"/>
                  </a:lnTo>
                  <a:lnTo>
                    <a:pt x="289" y="200"/>
                  </a:lnTo>
                  <a:lnTo>
                    <a:pt x="287" y="200"/>
                  </a:lnTo>
                  <a:lnTo>
                    <a:pt x="285" y="198"/>
                  </a:lnTo>
                  <a:lnTo>
                    <a:pt x="283" y="200"/>
                  </a:lnTo>
                  <a:lnTo>
                    <a:pt x="282" y="200"/>
                  </a:lnTo>
                  <a:lnTo>
                    <a:pt x="282" y="198"/>
                  </a:lnTo>
                  <a:lnTo>
                    <a:pt x="282" y="197"/>
                  </a:lnTo>
                  <a:lnTo>
                    <a:pt x="280" y="197"/>
                  </a:lnTo>
                  <a:lnTo>
                    <a:pt x="278" y="197"/>
                  </a:lnTo>
                  <a:lnTo>
                    <a:pt x="278" y="195"/>
                  </a:lnTo>
                  <a:lnTo>
                    <a:pt x="280" y="195"/>
                  </a:lnTo>
                  <a:lnTo>
                    <a:pt x="280" y="193"/>
                  </a:lnTo>
                  <a:lnTo>
                    <a:pt x="282" y="193"/>
                  </a:lnTo>
                  <a:lnTo>
                    <a:pt x="282" y="192"/>
                  </a:lnTo>
                  <a:lnTo>
                    <a:pt x="280" y="190"/>
                  </a:lnTo>
                  <a:lnTo>
                    <a:pt x="278" y="188"/>
                  </a:lnTo>
                  <a:lnTo>
                    <a:pt x="277" y="188"/>
                  </a:lnTo>
                  <a:lnTo>
                    <a:pt x="277" y="187"/>
                  </a:lnTo>
                  <a:lnTo>
                    <a:pt x="277" y="185"/>
                  </a:lnTo>
                  <a:lnTo>
                    <a:pt x="275" y="185"/>
                  </a:lnTo>
                  <a:lnTo>
                    <a:pt x="273" y="184"/>
                  </a:lnTo>
                  <a:lnTo>
                    <a:pt x="272" y="184"/>
                  </a:lnTo>
                  <a:lnTo>
                    <a:pt x="272" y="182"/>
                  </a:lnTo>
                  <a:lnTo>
                    <a:pt x="270" y="182"/>
                  </a:lnTo>
                  <a:lnTo>
                    <a:pt x="270" y="184"/>
                  </a:lnTo>
                  <a:lnTo>
                    <a:pt x="268" y="185"/>
                  </a:lnTo>
                  <a:lnTo>
                    <a:pt x="268" y="184"/>
                  </a:lnTo>
                  <a:lnTo>
                    <a:pt x="267" y="184"/>
                  </a:lnTo>
                  <a:lnTo>
                    <a:pt x="267" y="182"/>
                  </a:lnTo>
                  <a:lnTo>
                    <a:pt x="268" y="182"/>
                  </a:lnTo>
                  <a:lnTo>
                    <a:pt x="268" y="180"/>
                  </a:lnTo>
                  <a:lnTo>
                    <a:pt x="267" y="180"/>
                  </a:lnTo>
                  <a:lnTo>
                    <a:pt x="265" y="180"/>
                  </a:lnTo>
                  <a:lnTo>
                    <a:pt x="265" y="179"/>
                  </a:lnTo>
                  <a:lnTo>
                    <a:pt x="263" y="179"/>
                  </a:lnTo>
                  <a:lnTo>
                    <a:pt x="265" y="177"/>
                  </a:lnTo>
                  <a:lnTo>
                    <a:pt x="265" y="175"/>
                  </a:lnTo>
                  <a:lnTo>
                    <a:pt x="263" y="175"/>
                  </a:lnTo>
                  <a:lnTo>
                    <a:pt x="262" y="175"/>
                  </a:lnTo>
                  <a:lnTo>
                    <a:pt x="262" y="174"/>
                  </a:lnTo>
                  <a:lnTo>
                    <a:pt x="262" y="172"/>
                  </a:lnTo>
                  <a:lnTo>
                    <a:pt x="260" y="172"/>
                  </a:lnTo>
                  <a:lnTo>
                    <a:pt x="258" y="172"/>
                  </a:lnTo>
                  <a:lnTo>
                    <a:pt x="256" y="172"/>
                  </a:lnTo>
                  <a:lnTo>
                    <a:pt x="256" y="170"/>
                  </a:lnTo>
                  <a:lnTo>
                    <a:pt x="256" y="169"/>
                  </a:lnTo>
                  <a:lnTo>
                    <a:pt x="255" y="170"/>
                  </a:lnTo>
                  <a:lnTo>
                    <a:pt x="255" y="169"/>
                  </a:lnTo>
                  <a:lnTo>
                    <a:pt x="253" y="167"/>
                  </a:lnTo>
                  <a:lnTo>
                    <a:pt x="251" y="167"/>
                  </a:lnTo>
                  <a:lnTo>
                    <a:pt x="250" y="167"/>
                  </a:lnTo>
                  <a:lnTo>
                    <a:pt x="248" y="167"/>
                  </a:lnTo>
                  <a:lnTo>
                    <a:pt x="246" y="167"/>
                  </a:lnTo>
                  <a:lnTo>
                    <a:pt x="246" y="165"/>
                  </a:lnTo>
                  <a:lnTo>
                    <a:pt x="245" y="165"/>
                  </a:lnTo>
                  <a:lnTo>
                    <a:pt x="243" y="164"/>
                  </a:lnTo>
                  <a:lnTo>
                    <a:pt x="243" y="162"/>
                  </a:lnTo>
                  <a:lnTo>
                    <a:pt x="241" y="162"/>
                  </a:lnTo>
                  <a:lnTo>
                    <a:pt x="240" y="162"/>
                  </a:lnTo>
                  <a:lnTo>
                    <a:pt x="240" y="161"/>
                  </a:lnTo>
                  <a:lnTo>
                    <a:pt x="241" y="161"/>
                  </a:lnTo>
                  <a:lnTo>
                    <a:pt x="240" y="161"/>
                  </a:lnTo>
                  <a:lnTo>
                    <a:pt x="240" y="159"/>
                  </a:lnTo>
                  <a:lnTo>
                    <a:pt x="240" y="157"/>
                  </a:lnTo>
                  <a:lnTo>
                    <a:pt x="238" y="157"/>
                  </a:lnTo>
                  <a:lnTo>
                    <a:pt x="236" y="157"/>
                  </a:lnTo>
                  <a:lnTo>
                    <a:pt x="236" y="159"/>
                  </a:lnTo>
                  <a:lnTo>
                    <a:pt x="234" y="157"/>
                  </a:lnTo>
                  <a:lnTo>
                    <a:pt x="233" y="156"/>
                  </a:lnTo>
                  <a:lnTo>
                    <a:pt x="234" y="156"/>
                  </a:lnTo>
                  <a:lnTo>
                    <a:pt x="234" y="154"/>
                  </a:lnTo>
                  <a:lnTo>
                    <a:pt x="233" y="154"/>
                  </a:lnTo>
                  <a:lnTo>
                    <a:pt x="233" y="152"/>
                  </a:lnTo>
                  <a:lnTo>
                    <a:pt x="231" y="154"/>
                  </a:lnTo>
                  <a:lnTo>
                    <a:pt x="231" y="156"/>
                  </a:lnTo>
                  <a:lnTo>
                    <a:pt x="229" y="156"/>
                  </a:lnTo>
                  <a:lnTo>
                    <a:pt x="228" y="156"/>
                  </a:lnTo>
                  <a:lnTo>
                    <a:pt x="228" y="154"/>
                  </a:lnTo>
                  <a:lnTo>
                    <a:pt x="228" y="152"/>
                  </a:lnTo>
                  <a:lnTo>
                    <a:pt x="226" y="152"/>
                  </a:lnTo>
                  <a:lnTo>
                    <a:pt x="226" y="151"/>
                  </a:lnTo>
                  <a:lnTo>
                    <a:pt x="224" y="151"/>
                  </a:lnTo>
                  <a:lnTo>
                    <a:pt x="224" y="149"/>
                  </a:lnTo>
                  <a:lnTo>
                    <a:pt x="224" y="147"/>
                  </a:lnTo>
                  <a:lnTo>
                    <a:pt x="223" y="147"/>
                  </a:lnTo>
                  <a:lnTo>
                    <a:pt x="221" y="147"/>
                  </a:lnTo>
                  <a:lnTo>
                    <a:pt x="219" y="147"/>
                  </a:lnTo>
                  <a:lnTo>
                    <a:pt x="218" y="147"/>
                  </a:lnTo>
                  <a:lnTo>
                    <a:pt x="216" y="149"/>
                  </a:lnTo>
                  <a:lnTo>
                    <a:pt x="214" y="149"/>
                  </a:lnTo>
                  <a:lnTo>
                    <a:pt x="214" y="147"/>
                  </a:lnTo>
                  <a:lnTo>
                    <a:pt x="214" y="146"/>
                  </a:lnTo>
                  <a:lnTo>
                    <a:pt x="214" y="144"/>
                  </a:lnTo>
                  <a:lnTo>
                    <a:pt x="213" y="144"/>
                  </a:lnTo>
                  <a:lnTo>
                    <a:pt x="213" y="146"/>
                  </a:lnTo>
                  <a:lnTo>
                    <a:pt x="211" y="146"/>
                  </a:lnTo>
                  <a:lnTo>
                    <a:pt x="209" y="146"/>
                  </a:lnTo>
                  <a:lnTo>
                    <a:pt x="209" y="144"/>
                  </a:lnTo>
                  <a:lnTo>
                    <a:pt x="211" y="142"/>
                  </a:lnTo>
                  <a:lnTo>
                    <a:pt x="211" y="141"/>
                  </a:lnTo>
                  <a:lnTo>
                    <a:pt x="209" y="141"/>
                  </a:lnTo>
                  <a:lnTo>
                    <a:pt x="207" y="141"/>
                  </a:lnTo>
                  <a:lnTo>
                    <a:pt x="207" y="142"/>
                  </a:lnTo>
                  <a:lnTo>
                    <a:pt x="207" y="144"/>
                  </a:lnTo>
                  <a:lnTo>
                    <a:pt x="206" y="144"/>
                  </a:lnTo>
                  <a:lnTo>
                    <a:pt x="206" y="142"/>
                  </a:lnTo>
                  <a:lnTo>
                    <a:pt x="206" y="141"/>
                  </a:lnTo>
                  <a:lnTo>
                    <a:pt x="204" y="139"/>
                  </a:lnTo>
                  <a:lnTo>
                    <a:pt x="202" y="139"/>
                  </a:lnTo>
                  <a:lnTo>
                    <a:pt x="202" y="141"/>
                  </a:lnTo>
                  <a:lnTo>
                    <a:pt x="201" y="142"/>
                  </a:lnTo>
                  <a:lnTo>
                    <a:pt x="199" y="141"/>
                  </a:lnTo>
                  <a:lnTo>
                    <a:pt x="197" y="141"/>
                  </a:lnTo>
                  <a:lnTo>
                    <a:pt x="196" y="141"/>
                  </a:lnTo>
                  <a:lnTo>
                    <a:pt x="194" y="141"/>
                  </a:lnTo>
                  <a:lnTo>
                    <a:pt x="194" y="142"/>
                  </a:lnTo>
                  <a:lnTo>
                    <a:pt x="196" y="144"/>
                  </a:lnTo>
                  <a:lnTo>
                    <a:pt x="194" y="144"/>
                  </a:lnTo>
                  <a:lnTo>
                    <a:pt x="192" y="144"/>
                  </a:lnTo>
                  <a:lnTo>
                    <a:pt x="192" y="142"/>
                  </a:lnTo>
                  <a:lnTo>
                    <a:pt x="191" y="142"/>
                  </a:lnTo>
                  <a:lnTo>
                    <a:pt x="191" y="144"/>
                  </a:lnTo>
                  <a:lnTo>
                    <a:pt x="189" y="144"/>
                  </a:lnTo>
                  <a:lnTo>
                    <a:pt x="189" y="142"/>
                  </a:lnTo>
                  <a:lnTo>
                    <a:pt x="189" y="141"/>
                  </a:lnTo>
                  <a:lnTo>
                    <a:pt x="189" y="139"/>
                  </a:lnTo>
                  <a:lnTo>
                    <a:pt x="187" y="139"/>
                  </a:lnTo>
                  <a:lnTo>
                    <a:pt x="187" y="141"/>
                  </a:lnTo>
                  <a:lnTo>
                    <a:pt x="186" y="141"/>
                  </a:lnTo>
                  <a:lnTo>
                    <a:pt x="187" y="142"/>
                  </a:lnTo>
                  <a:lnTo>
                    <a:pt x="187" y="144"/>
                  </a:lnTo>
                  <a:lnTo>
                    <a:pt x="186" y="144"/>
                  </a:lnTo>
                  <a:lnTo>
                    <a:pt x="184" y="142"/>
                  </a:lnTo>
                  <a:lnTo>
                    <a:pt x="184" y="141"/>
                  </a:lnTo>
                  <a:lnTo>
                    <a:pt x="184" y="139"/>
                  </a:lnTo>
                  <a:lnTo>
                    <a:pt x="184" y="138"/>
                  </a:lnTo>
                  <a:lnTo>
                    <a:pt x="182" y="138"/>
                  </a:lnTo>
                  <a:lnTo>
                    <a:pt x="180" y="138"/>
                  </a:lnTo>
                  <a:lnTo>
                    <a:pt x="180" y="139"/>
                  </a:lnTo>
                  <a:lnTo>
                    <a:pt x="179" y="139"/>
                  </a:lnTo>
                  <a:lnTo>
                    <a:pt x="179" y="138"/>
                  </a:lnTo>
                  <a:lnTo>
                    <a:pt x="180" y="138"/>
                  </a:lnTo>
                  <a:lnTo>
                    <a:pt x="180" y="136"/>
                  </a:lnTo>
                  <a:lnTo>
                    <a:pt x="180" y="134"/>
                  </a:lnTo>
                  <a:lnTo>
                    <a:pt x="179" y="134"/>
                  </a:lnTo>
                  <a:lnTo>
                    <a:pt x="177" y="133"/>
                  </a:lnTo>
                  <a:lnTo>
                    <a:pt x="175" y="133"/>
                  </a:lnTo>
                  <a:lnTo>
                    <a:pt x="174" y="133"/>
                  </a:lnTo>
                  <a:lnTo>
                    <a:pt x="175" y="131"/>
                  </a:lnTo>
                  <a:lnTo>
                    <a:pt x="177" y="131"/>
                  </a:lnTo>
                  <a:lnTo>
                    <a:pt x="179" y="133"/>
                  </a:lnTo>
                  <a:lnTo>
                    <a:pt x="179" y="131"/>
                  </a:lnTo>
                  <a:lnTo>
                    <a:pt x="177" y="129"/>
                  </a:lnTo>
                  <a:lnTo>
                    <a:pt x="175" y="131"/>
                  </a:lnTo>
                  <a:lnTo>
                    <a:pt x="174" y="129"/>
                  </a:lnTo>
                  <a:lnTo>
                    <a:pt x="172" y="129"/>
                  </a:lnTo>
                  <a:lnTo>
                    <a:pt x="172" y="128"/>
                  </a:lnTo>
                  <a:lnTo>
                    <a:pt x="174" y="128"/>
                  </a:lnTo>
                  <a:lnTo>
                    <a:pt x="174" y="126"/>
                  </a:lnTo>
                  <a:lnTo>
                    <a:pt x="172" y="126"/>
                  </a:lnTo>
                  <a:lnTo>
                    <a:pt x="172" y="128"/>
                  </a:lnTo>
                  <a:lnTo>
                    <a:pt x="170" y="128"/>
                  </a:lnTo>
                  <a:lnTo>
                    <a:pt x="169" y="128"/>
                  </a:lnTo>
                  <a:lnTo>
                    <a:pt x="167" y="126"/>
                  </a:lnTo>
                  <a:lnTo>
                    <a:pt x="167" y="128"/>
                  </a:lnTo>
                  <a:lnTo>
                    <a:pt x="165" y="128"/>
                  </a:lnTo>
                  <a:lnTo>
                    <a:pt x="164" y="126"/>
                  </a:lnTo>
                  <a:lnTo>
                    <a:pt x="165" y="124"/>
                  </a:lnTo>
                  <a:lnTo>
                    <a:pt x="164" y="124"/>
                  </a:lnTo>
                  <a:lnTo>
                    <a:pt x="164" y="123"/>
                  </a:lnTo>
                  <a:lnTo>
                    <a:pt x="162" y="123"/>
                  </a:lnTo>
                  <a:lnTo>
                    <a:pt x="162" y="124"/>
                  </a:lnTo>
                  <a:lnTo>
                    <a:pt x="160" y="124"/>
                  </a:lnTo>
                  <a:lnTo>
                    <a:pt x="158" y="124"/>
                  </a:lnTo>
                  <a:lnTo>
                    <a:pt x="158" y="123"/>
                  </a:lnTo>
                  <a:lnTo>
                    <a:pt x="160" y="123"/>
                  </a:lnTo>
                  <a:lnTo>
                    <a:pt x="160" y="121"/>
                  </a:lnTo>
                  <a:lnTo>
                    <a:pt x="158" y="121"/>
                  </a:lnTo>
                  <a:lnTo>
                    <a:pt x="157" y="121"/>
                  </a:lnTo>
                  <a:lnTo>
                    <a:pt x="157" y="123"/>
                  </a:lnTo>
                  <a:lnTo>
                    <a:pt x="155" y="126"/>
                  </a:lnTo>
                  <a:lnTo>
                    <a:pt x="153" y="126"/>
                  </a:lnTo>
                  <a:lnTo>
                    <a:pt x="152" y="124"/>
                  </a:lnTo>
                  <a:lnTo>
                    <a:pt x="152" y="123"/>
                  </a:lnTo>
                  <a:lnTo>
                    <a:pt x="148" y="124"/>
                  </a:lnTo>
                  <a:lnTo>
                    <a:pt x="148" y="123"/>
                  </a:lnTo>
                  <a:lnTo>
                    <a:pt x="148" y="121"/>
                  </a:lnTo>
                  <a:lnTo>
                    <a:pt x="150" y="121"/>
                  </a:lnTo>
                  <a:lnTo>
                    <a:pt x="152" y="121"/>
                  </a:lnTo>
                  <a:lnTo>
                    <a:pt x="152" y="119"/>
                  </a:lnTo>
                  <a:lnTo>
                    <a:pt x="150" y="119"/>
                  </a:lnTo>
                  <a:lnTo>
                    <a:pt x="148" y="119"/>
                  </a:lnTo>
                  <a:lnTo>
                    <a:pt x="147" y="119"/>
                  </a:lnTo>
                  <a:lnTo>
                    <a:pt x="145" y="119"/>
                  </a:lnTo>
                  <a:lnTo>
                    <a:pt x="145" y="121"/>
                  </a:lnTo>
                  <a:lnTo>
                    <a:pt x="147" y="121"/>
                  </a:lnTo>
                  <a:lnTo>
                    <a:pt x="147" y="123"/>
                  </a:lnTo>
                  <a:lnTo>
                    <a:pt x="147" y="124"/>
                  </a:lnTo>
                  <a:lnTo>
                    <a:pt x="145" y="124"/>
                  </a:lnTo>
                  <a:lnTo>
                    <a:pt x="143" y="123"/>
                  </a:lnTo>
                  <a:lnTo>
                    <a:pt x="142" y="123"/>
                  </a:lnTo>
                  <a:lnTo>
                    <a:pt x="140" y="123"/>
                  </a:lnTo>
                  <a:lnTo>
                    <a:pt x="140" y="124"/>
                  </a:lnTo>
                  <a:lnTo>
                    <a:pt x="138" y="123"/>
                  </a:lnTo>
                  <a:lnTo>
                    <a:pt x="138" y="119"/>
                  </a:lnTo>
                  <a:lnTo>
                    <a:pt x="137" y="119"/>
                  </a:lnTo>
                  <a:lnTo>
                    <a:pt x="137" y="121"/>
                  </a:lnTo>
                  <a:lnTo>
                    <a:pt x="137" y="123"/>
                  </a:lnTo>
                  <a:lnTo>
                    <a:pt x="135" y="121"/>
                  </a:lnTo>
                  <a:lnTo>
                    <a:pt x="133" y="119"/>
                  </a:lnTo>
                  <a:lnTo>
                    <a:pt x="133" y="118"/>
                  </a:lnTo>
                  <a:lnTo>
                    <a:pt x="133" y="116"/>
                  </a:lnTo>
                  <a:lnTo>
                    <a:pt x="131" y="116"/>
                  </a:lnTo>
                  <a:lnTo>
                    <a:pt x="130" y="118"/>
                  </a:lnTo>
                  <a:lnTo>
                    <a:pt x="128" y="118"/>
                  </a:lnTo>
                  <a:lnTo>
                    <a:pt x="130" y="119"/>
                  </a:lnTo>
                  <a:lnTo>
                    <a:pt x="128" y="119"/>
                  </a:lnTo>
                  <a:lnTo>
                    <a:pt x="125" y="119"/>
                  </a:lnTo>
                  <a:lnTo>
                    <a:pt x="123" y="119"/>
                  </a:lnTo>
                  <a:lnTo>
                    <a:pt x="123" y="118"/>
                  </a:lnTo>
                  <a:lnTo>
                    <a:pt x="121" y="118"/>
                  </a:lnTo>
                  <a:lnTo>
                    <a:pt x="120" y="118"/>
                  </a:lnTo>
                  <a:lnTo>
                    <a:pt x="118" y="118"/>
                  </a:lnTo>
                  <a:lnTo>
                    <a:pt x="118" y="119"/>
                  </a:lnTo>
                  <a:lnTo>
                    <a:pt x="116" y="119"/>
                  </a:lnTo>
                  <a:lnTo>
                    <a:pt x="115" y="119"/>
                  </a:lnTo>
                  <a:lnTo>
                    <a:pt x="113" y="119"/>
                  </a:lnTo>
                  <a:lnTo>
                    <a:pt x="113" y="118"/>
                  </a:lnTo>
                  <a:lnTo>
                    <a:pt x="111" y="118"/>
                  </a:lnTo>
                  <a:lnTo>
                    <a:pt x="110" y="118"/>
                  </a:lnTo>
                  <a:lnTo>
                    <a:pt x="110" y="119"/>
                  </a:lnTo>
                  <a:lnTo>
                    <a:pt x="110" y="121"/>
                  </a:lnTo>
                  <a:lnTo>
                    <a:pt x="108" y="121"/>
                  </a:lnTo>
                  <a:lnTo>
                    <a:pt x="108" y="119"/>
                  </a:lnTo>
                  <a:lnTo>
                    <a:pt x="108" y="118"/>
                  </a:lnTo>
                  <a:lnTo>
                    <a:pt x="106" y="118"/>
                  </a:lnTo>
                  <a:lnTo>
                    <a:pt x="104" y="118"/>
                  </a:lnTo>
                  <a:lnTo>
                    <a:pt x="104" y="119"/>
                  </a:lnTo>
                  <a:lnTo>
                    <a:pt x="103" y="119"/>
                  </a:lnTo>
                  <a:lnTo>
                    <a:pt x="103" y="118"/>
                  </a:lnTo>
                  <a:lnTo>
                    <a:pt x="103" y="116"/>
                  </a:lnTo>
                  <a:lnTo>
                    <a:pt x="103" y="115"/>
                  </a:lnTo>
                  <a:lnTo>
                    <a:pt x="101" y="115"/>
                  </a:lnTo>
                  <a:lnTo>
                    <a:pt x="99" y="115"/>
                  </a:lnTo>
                  <a:lnTo>
                    <a:pt x="98" y="115"/>
                  </a:lnTo>
                  <a:lnTo>
                    <a:pt x="96" y="115"/>
                  </a:lnTo>
                  <a:lnTo>
                    <a:pt x="94" y="115"/>
                  </a:lnTo>
                  <a:lnTo>
                    <a:pt x="94" y="113"/>
                  </a:lnTo>
                  <a:lnTo>
                    <a:pt x="94" y="111"/>
                  </a:lnTo>
                  <a:lnTo>
                    <a:pt x="93" y="111"/>
                  </a:lnTo>
                  <a:lnTo>
                    <a:pt x="91" y="113"/>
                  </a:lnTo>
                  <a:lnTo>
                    <a:pt x="89" y="113"/>
                  </a:lnTo>
                  <a:lnTo>
                    <a:pt x="89" y="115"/>
                  </a:lnTo>
                  <a:lnTo>
                    <a:pt x="88" y="115"/>
                  </a:lnTo>
                  <a:lnTo>
                    <a:pt x="86" y="115"/>
                  </a:lnTo>
                  <a:lnTo>
                    <a:pt x="86" y="111"/>
                  </a:lnTo>
                  <a:lnTo>
                    <a:pt x="84" y="111"/>
                  </a:lnTo>
                  <a:lnTo>
                    <a:pt x="84" y="110"/>
                  </a:lnTo>
                  <a:lnTo>
                    <a:pt x="84" y="111"/>
                  </a:lnTo>
                  <a:lnTo>
                    <a:pt x="82" y="111"/>
                  </a:lnTo>
                  <a:lnTo>
                    <a:pt x="82" y="113"/>
                  </a:lnTo>
                  <a:lnTo>
                    <a:pt x="82" y="115"/>
                  </a:lnTo>
                  <a:lnTo>
                    <a:pt x="82" y="116"/>
                  </a:lnTo>
                  <a:lnTo>
                    <a:pt x="81" y="116"/>
                  </a:lnTo>
                  <a:lnTo>
                    <a:pt x="79" y="115"/>
                  </a:lnTo>
                  <a:lnTo>
                    <a:pt x="79" y="113"/>
                  </a:lnTo>
                  <a:lnTo>
                    <a:pt x="81" y="111"/>
                  </a:lnTo>
                  <a:lnTo>
                    <a:pt x="81" y="110"/>
                  </a:lnTo>
                  <a:lnTo>
                    <a:pt x="81" y="108"/>
                  </a:lnTo>
                  <a:lnTo>
                    <a:pt x="79" y="108"/>
                  </a:lnTo>
                  <a:lnTo>
                    <a:pt x="77" y="110"/>
                  </a:lnTo>
                  <a:lnTo>
                    <a:pt x="76" y="110"/>
                  </a:lnTo>
                  <a:lnTo>
                    <a:pt x="76" y="108"/>
                  </a:lnTo>
                  <a:lnTo>
                    <a:pt x="76" y="106"/>
                  </a:lnTo>
                  <a:lnTo>
                    <a:pt x="77" y="106"/>
                  </a:lnTo>
                  <a:lnTo>
                    <a:pt x="77" y="105"/>
                  </a:lnTo>
                  <a:lnTo>
                    <a:pt x="77" y="103"/>
                  </a:lnTo>
                  <a:lnTo>
                    <a:pt x="76" y="103"/>
                  </a:lnTo>
                  <a:lnTo>
                    <a:pt x="74" y="103"/>
                  </a:lnTo>
                  <a:lnTo>
                    <a:pt x="72" y="105"/>
                  </a:lnTo>
                  <a:lnTo>
                    <a:pt x="72" y="106"/>
                  </a:lnTo>
                  <a:lnTo>
                    <a:pt x="72" y="108"/>
                  </a:lnTo>
                  <a:lnTo>
                    <a:pt x="74" y="108"/>
                  </a:lnTo>
                  <a:lnTo>
                    <a:pt x="72" y="110"/>
                  </a:lnTo>
                  <a:lnTo>
                    <a:pt x="72" y="111"/>
                  </a:lnTo>
                  <a:lnTo>
                    <a:pt x="69" y="111"/>
                  </a:lnTo>
                  <a:lnTo>
                    <a:pt x="67" y="111"/>
                  </a:lnTo>
                  <a:lnTo>
                    <a:pt x="66" y="111"/>
                  </a:lnTo>
                  <a:lnTo>
                    <a:pt x="66" y="110"/>
                  </a:lnTo>
                  <a:lnTo>
                    <a:pt x="66" y="108"/>
                  </a:lnTo>
                  <a:lnTo>
                    <a:pt x="64" y="108"/>
                  </a:lnTo>
                  <a:lnTo>
                    <a:pt x="64" y="110"/>
                  </a:lnTo>
                  <a:lnTo>
                    <a:pt x="64" y="111"/>
                  </a:lnTo>
                  <a:lnTo>
                    <a:pt x="62" y="113"/>
                  </a:lnTo>
                  <a:lnTo>
                    <a:pt x="61" y="113"/>
                  </a:lnTo>
                  <a:lnTo>
                    <a:pt x="59" y="111"/>
                  </a:lnTo>
                  <a:lnTo>
                    <a:pt x="57" y="111"/>
                  </a:lnTo>
                  <a:lnTo>
                    <a:pt x="55" y="111"/>
                  </a:lnTo>
                  <a:lnTo>
                    <a:pt x="55" y="113"/>
                  </a:lnTo>
                  <a:lnTo>
                    <a:pt x="54" y="113"/>
                  </a:lnTo>
                  <a:lnTo>
                    <a:pt x="52" y="113"/>
                  </a:lnTo>
                  <a:lnTo>
                    <a:pt x="52" y="115"/>
                  </a:lnTo>
                  <a:lnTo>
                    <a:pt x="50" y="116"/>
                  </a:lnTo>
                  <a:lnTo>
                    <a:pt x="49" y="115"/>
                  </a:lnTo>
                  <a:lnTo>
                    <a:pt x="49" y="113"/>
                  </a:lnTo>
                  <a:lnTo>
                    <a:pt x="50" y="111"/>
                  </a:lnTo>
                  <a:lnTo>
                    <a:pt x="52" y="110"/>
                  </a:lnTo>
                  <a:lnTo>
                    <a:pt x="52" y="108"/>
                  </a:lnTo>
                  <a:lnTo>
                    <a:pt x="50" y="106"/>
                  </a:lnTo>
                  <a:lnTo>
                    <a:pt x="49" y="106"/>
                  </a:lnTo>
                  <a:lnTo>
                    <a:pt x="47" y="106"/>
                  </a:lnTo>
                  <a:lnTo>
                    <a:pt x="45" y="106"/>
                  </a:lnTo>
                  <a:lnTo>
                    <a:pt x="45" y="105"/>
                  </a:lnTo>
                  <a:lnTo>
                    <a:pt x="45" y="103"/>
                  </a:lnTo>
                  <a:lnTo>
                    <a:pt x="44" y="103"/>
                  </a:lnTo>
                  <a:lnTo>
                    <a:pt x="44" y="105"/>
                  </a:lnTo>
                  <a:lnTo>
                    <a:pt x="42" y="105"/>
                  </a:lnTo>
                  <a:lnTo>
                    <a:pt x="42" y="108"/>
                  </a:lnTo>
                  <a:lnTo>
                    <a:pt x="40" y="108"/>
                  </a:lnTo>
                  <a:lnTo>
                    <a:pt x="39" y="110"/>
                  </a:lnTo>
                  <a:lnTo>
                    <a:pt x="37" y="110"/>
                  </a:lnTo>
                  <a:lnTo>
                    <a:pt x="35" y="110"/>
                  </a:lnTo>
                  <a:lnTo>
                    <a:pt x="35" y="108"/>
                  </a:lnTo>
                  <a:lnTo>
                    <a:pt x="33" y="108"/>
                  </a:lnTo>
                  <a:lnTo>
                    <a:pt x="32" y="108"/>
                  </a:lnTo>
                  <a:lnTo>
                    <a:pt x="32" y="110"/>
                  </a:lnTo>
                  <a:lnTo>
                    <a:pt x="32" y="111"/>
                  </a:lnTo>
                  <a:lnTo>
                    <a:pt x="33" y="111"/>
                  </a:lnTo>
                  <a:lnTo>
                    <a:pt x="33" y="113"/>
                  </a:lnTo>
                  <a:lnTo>
                    <a:pt x="33" y="115"/>
                  </a:lnTo>
                  <a:lnTo>
                    <a:pt x="32" y="115"/>
                  </a:lnTo>
                  <a:lnTo>
                    <a:pt x="30" y="115"/>
                  </a:lnTo>
                  <a:lnTo>
                    <a:pt x="30" y="113"/>
                  </a:lnTo>
                  <a:lnTo>
                    <a:pt x="28" y="111"/>
                  </a:lnTo>
                  <a:lnTo>
                    <a:pt x="27" y="111"/>
                  </a:lnTo>
                  <a:lnTo>
                    <a:pt x="25" y="111"/>
                  </a:lnTo>
                  <a:lnTo>
                    <a:pt x="25" y="113"/>
                  </a:lnTo>
                  <a:lnTo>
                    <a:pt x="23" y="113"/>
                  </a:lnTo>
                  <a:lnTo>
                    <a:pt x="22" y="113"/>
                  </a:lnTo>
                  <a:lnTo>
                    <a:pt x="20" y="115"/>
                  </a:lnTo>
                  <a:lnTo>
                    <a:pt x="20" y="116"/>
                  </a:lnTo>
                  <a:lnTo>
                    <a:pt x="18" y="116"/>
                  </a:lnTo>
                  <a:lnTo>
                    <a:pt x="18" y="115"/>
                  </a:lnTo>
                  <a:lnTo>
                    <a:pt x="18" y="113"/>
                  </a:lnTo>
                  <a:lnTo>
                    <a:pt x="18" y="111"/>
                  </a:lnTo>
                  <a:lnTo>
                    <a:pt x="17" y="111"/>
                  </a:lnTo>
                  <a:lnTo>
                    <a:pt x="15" y="110"/>
                  </a:lnTo>
                  <a:lnTo>
                    <a:pt x="15" y="111"/>
                  </a:lnTo>
                  <a:lnTo>
                    <a:pt x="13" y="111"/>
                  </a:lnTo>
                  <a:lnTo>
                    <a:pt x="12" y="111"/>
                  </a:lnTo>
                  <a:lnTo>
                    <a:pt x="12" y="113"/>
                  </a:lnTo>
                  <a:lnTo>
                    <a:pt x="10" y="113"/>
                  </a:lnTo>
                  <a:lnTo>
                    <a:pt x="8" y="113"/>
                  </a:lnTo>
                  <a:lnTo>
                    <a:pt x="8" y="110"/>
                  </a:lnTo>
                  <a:lnTo>
                    <a:pt x="6" y="110"/>
                  </a:lnTo>
                  <a:lnTo>
                    <a:pt x="3" y="111"/>
                  </a:lnTo>
                  <a:lnTo>
                    <a:pt x="1" y="111"/>
                  </a:lnTo>
                  <a:lnTo>
                    <a:pt x="0" y="110"/>
                  </a:lnTo>
                  <a:lnTo>
                    <a:pt x="1" y="110"/>
                  </a:lnTo>
                  <a:lnTo>
                    <a:pt x="3" y="110"/>
                  </a:lnTo>
                  <a:lnTo>
                    <a:pt x="5" y="110"/>
                  </a:lnTo>
                  <a:lnTo>
                    <a:pt x="5" y="108"/>
                  </a:lnTo>
                  <a:lnTo>
                    <a:pt x="3" y="108"/>
                  </a:lnTo>
                  <a:lnTo>
                    <a:pt x="1" y="108"/>
                  </a:lnTo>
                  <a:lnTo>
                    <a:pt x="3" y="108"/>
                  </a:lnTo>
                  <a:lnTo>
                    <a:pt x="3" y="106"/>
                  </a:lnTo>
                  <a:lnTo>
                    <a:pt x="1" y="105"/>
                  </a:lnTo>
                  <a:lnTo>
                    <a:pt x="3" y="105"/>
                  </a:lnTo>
                  <a:lnTo>
                    <a:pt x="3" y="106"/>
                  </a:lnTo>
                  <a:lnTo>
                    <a:pt x="5" y="106"/>
                  </a:lnTo>
                  <a:lnTo>
                    <a:pt x="5" y="105"/>
                  </a:lnTo>
                  <a:lnTo>
                    <a:pt x="6" y="105"/>
                  </a:lnTo>
                  <a:lnTo>
                    <a:pt x="3" y="103"/>
                  </a:lnTo>
                  <a:lnTo>
                    <a:pt x="5" y="101"/>
                  </a:lnTo>
                  <a:lnTo>
                    <a:pt x="5" y="103"/>
                  </a:lnTo>
                  <a:lnTo>
                    <a:pt x="6" y="103"/>
                  </a:lnTo>
                  <a:lnTo>
                    <a:pt x="6" y="101"/>
                  </a:lnTo>
                  <a:lnTo>
                    <a:pt x="5" y="101"/>
                  </a:lnTo>
                  <a:lnTo>
                    <a:pt x="5" y="100"/>
                  </a:lnTo>
                  <a:lnTo>
                    <a:pt x="3" y="100"/>
                  </a:lnTo>
                  <a:lnTo>
                    <a:pt x="5" y="100"/>
                  </a:lnTo>
                  <a:lnTo>
                    <a:pt x="5" y="101"/>
                  </a:lnTo>
                  <a:lnTo>
                    <a:pt x="6" y="101"/>
                  </a:lnTo>
                  <a:lnTo>
                    <a:pt x="8" y="101"/>
                  </a:lnTo>
                  <a:lnTo>
                    <a:pt x="6" y="101"/>
                  </a:lnTo>
                  <a:lnTo>
                    <a:pt x="6" y="100"/>
                  </a:lnTo>
                  <a:lnTo>
                    <a:pt x="5" y="98"/>
                  </a:lnTo>
                  <a:lnTo>
                    <a:pt x="6" y="98"/>
                  </a:lnTo>
                  <a:lnTo>
                    <a:pt x="6" y="100"/>
                  </a:lnTo>
                  <a:lnTo>
                    <a:pt x="8" y="100"/>
                  </a:lnTo>
                  <a:lnTo>
                    <a:pt x="8" y="98"/>
                  </a:lnTo>
                  <a:lnTo>
                    <a:pt x="8" y="96"/>
                  </a:lnTo>
                  <a:lnTo>
                    <a:pt x="10" y="96"/>
                  </a:lnTo>
                  <a:lnTo>
                    <a:pt x="10" y="95"/>
                  </a:lnTo>
                  <a:lnTo>
                    <a:pt x="12" y="95"/>
                  </a:lnTo>
                  <a:lnTo>
                    <a:pt x="12" y="93"/>
                  </a:lnTo>
                  <a:lnTo>
                    <a:pt x="10" y="93"/>
                  </a:lnTo>
                  <a:lnTo>
                    <a:pt x="10" y="92"/>
                  </a:lnTo>
                  <a:lnTo>
                    <a:pt x="12" y="92"/>
                  </a:lnTo>
                  <a:lnTo>
                    <a:pt x="13" y="92"/>
                  </a:lnTo>
                  <a:lnTo>
                    <a:pt x="13" y="90"/>
                  </a:lnTo>
                  <a:lnTo>
                    <a:pt x="15" y="90"/>
                  </a:lnTo>
                  <a:lnTo>
                    <a:pt x="17" y="90"/>
                  </a:lnTo>
                  <a:lnTo>
                    <a:pt x="15" y="90"/>
                  </a:lnTo>
                  <a:lnTo>
                    <a:pt x="13" y="90"/>
                  </a:lnTo>
                  <a:lnTo>
                    <a:pt x="13" y="88"/>
                  </a:lnTo>
                  <a:lnTo>
                    <a:pt x="15" y="88"/>
                  </a:lnTo>
                  <a:lnTo>
                    <a:pt x="17" y="88"/>
                  </a:lnTo>
                  <a:lnTo>
                    <a:pt x="17" y="87"/>
                  </a:lnTo>
                  <a:lnTo>
                    <a:pt x="15" y="87"/>
                  </a:lnTo>
                  <a:lnTo>
                    <a:pt x="17" y="87"/>
                  </a:lnTo>
                  <a:lnTo>
                    <a:pt x="17" y="85"/>
                  </a:lnTo>
                  <a:lnTo>
                    <a:pt x="15" y="85"/>
                  </a:lnTo>
                  <a:lnTo>
                    <a:pt x="13" y="85"/>
                  </a:lnTo>
                  <a:lnTo>
                    <a:pt x="15" y="83"/>
                  </a:lnTo>
                  <a:lnTo>
                    <a:pt x="13" y="83"/>
                  </a:lnTo>
                  <a:lnTo>
                    <a:pt x="13" y="82"/>
                  </a:lnTo>
                  <a:lnTo>
                    <a:pt x="15" y="83"/>
                  </a:lnTo>
                  <a:lnTo>
                    <a:pt x="17" y="83"/>
                  </a:lnTo>
                  <a:lnTo>
                    <a:pt x="17" y="82"/>
                  </a:lnTo>
                  <a:lnTo>
                    <a:pt x="15" y="82"/>
                  </a:lnTo>
                  <a:lnTo>
                    <a:pt x="13" y="82"/>
                  </a:lnTo>
                  <a:lnTo>
                    <a:pt x="13" y="80"/>
                  </a:lnTo>
                  <a:lnTo>
                    <a:pt x="15" y="80"/>
                  </a:lnTo>
                  <a:lnTo>
                    <a:pt x="13" y="80"/>
                  </a:lnTo>
                  <a:lnTo>
                    <a:pt x="13" y="78"/>
                  </a:lnTo>
                  <a:lnTo>
                    <a:pt x="13" y="77"/>
                  </a:lnTo>
                  <a:lnTo>
                    <a:pt x="12" y="77"/>
                  </a:lnTo>
                  <a:lnTo>
                    <a:pt x="12" y="75"/>
                  </a:lnTo>
                  <a:lnTo>
                    <a:pt x="13" y="75"/>
                  </a:lnTo>
                  <a:lnTo>
                    <a:pt x="13" y="73"/>
                  </a:lnTo>
                  <a:lnTo>
                    <a:pt x="12" y="73"/>
                  </a:lnTo>
                  <a:lnTo>
                    <a:pt x="12" y="75"/>
                  </a:lnTo>
                  <a:lnTo>
                    <a:pt x="10" y="75"/>
                  </a:lnTo>
                  <a:lnTo>
                    <a:pt x="10" y="73"/>
                  </a:lnTo>
                  <a:lnTo>
                    <a:pt x="12" y="73"/>
                  </a:lnTo>
                  <a:lnTo>
                    <a:pt x="12" y="72"/>
                  </a:lnTo>
                  <a:lnTo>
                    <a:pt x="10" y="72"/>
                  </a:lnTo>
                  <a:lnTo>
                    <a:pt x="10" y="70"/>
                  </a:lnTo>
                  <a:lnTo>
                    <a:pt x="10" y="72"/>
                  </a:lnTo>
                  <a:lnTo>
                    <a:pt x="8" y="72"/>
                  </a:lnTo>
                  <a:lnTo>
                    <a:pt x="10" y="70"/>
                  </a:lnTo>
                  <a:lnTo>
                    <a:pt x="8" y="70"/>
                  </a:lnTo>
                  <a:lnTo>
                    <a:pt x="8" y="69"/>
                  </a:lnTo>
                  <a:lnTo>
                    <a:pt x="8" y="70"/>
                  </a:lnTo>
                  <a:lnTo>
                    <a:pt x="10" y="70"/>
                  </a:lnTo>
                  <a:lnTo>
                    <a:pt x="10" y="69"/>
                  </a:lnTo>
                  <a:lnTo>
                    <a:pt x="10" y="67"/>
                  </a:lnTo>
                  <a:lnTo>
                    <a:pt x="10" y="65"/>
                  </a:lnTo>
                  <a:lnTo>
                    <a:pt x="10" y="67"/>
                  </a:lnTo>
                  <a:lnTo>
                    <a:pt x="12" y="67"/>
                  </a:lnTo>
                  <a:lnTo>
                    <a:pt x="12" y="65"/>
                  </a:lnTo>
                  <a:lnTo>
                    <a:pt x="10" y="65"/>
                  </a:lnTo>
                  <a:lnTo>
                    <a:pt x="12" y="65"/>
                  </a:lnTo>
                  <a:lnTo>
                    <a:pt x="12" y="64"/>
                  </a:lnTo>
                  <a:lnTo>
                    <a:pt x="10" y="64"/>
                  </a:lnTo>
                  <a:lnTo>
                    <a:pt x="10" y="62"/>
                  </a:lnTo>
                  <a:lnTo>
                    <a:pt x="10" y="64"/>
                  </a:lnTo>
                  <a:lnTo>
                    <a:pt x="8" y="62"/>
                  </a:lnTo>
                  <a:lnTo>
                    <a:pt x="10" y="62"/>
                  </a:lnTo>
                  <a:lnTo>
                    <a:pt x="10" y="60"/>
                  </a:lnTo>
                  <a:lnTo>
                    <a:pt x="10" y="59"/>
                  </a:lnTo>
                  <a:lnTo>
                    <a:pt x="12" y="59"/>
                  </a:lnTo>
                  <a:lnTo>
                    <a:pt x="10" y="57"/>
                  </a:lnTo>
                  <a:lnTo>
                    <a:pt x="12" y="57"/>
                  </a:lnTo>
                  <a:lnTo>
                    <a:pt x="12" y="55"/>
                  </a:lnTo>
                  <a:lnTo>
                    <a:pt x="13" y="55"/>
                  </a:lnTo>
                  <a:lnTo>
                    <a:pt x="12" y="55"/>
                  </a:lnTo>
                  <a:lnTo>
                    <a:pt x="10" y="55"/>
                  </a:lnTo>
                  <a:lnTo>
                    <a:pt x="12" y="55"/>
                  </a:lnTo>
                  <a:lnTo>
                    <a:pt x="12" y="54"/>
                  </a:lnTo>
                  <a:lnTo>
                    <a:pt x="10" y="54"/>
                  </a:lnTo>
                  <a:lnTo>
                    <a:pt x="12" y="54"/>
                  </a:lnTo>
                  <a:lnTo>
                    <a:pt x="12" y="52"/>
                  </a:lnTo>
                  <a:lnTo>
                    <a:pt x="12" y="50"/>
                  </a:lnTo>
                  <a:lnTo>
                    <a:pt x="10" y="50"/>
                  </a:lnTo>
                  <a:lnTo>
                    <a:pt x="12" y="49"/>
                  </a:lnTo>
                  <a:lnTo>
                    <a:pt x="12" y="50"/>
                  </a:lnTo>
                  <a:lnTo>
                    <a:pt x="13" y="50"/>
                  </a:lnTo>
                  <a:lnTo>
                    <a:pt x="13" y="49"/>
                  </a:lnTo>
                  <a:lnTo>
                    <a:pt x="13" y="47"/>
                  </a:lnTo>
                  <a:lnTo>
                    <a:pt x="12" y="47"/>
                  </a:lnTo>
                  <a:lnTo>
                    <a:pt x="13" y="46"/>
                  </a:lnTo>
                  <a:lnTo>
                    <a:pt x="13" y="47"/>
                  </a:lnTo>
                  <a:lnTo>
                    <a:pt x="13" y="46"/>
                  </a:lnTo>
                  <a:lnTo>
                    <a:pt x="13" y="44"/>
                  </a:lnTo>
                  <a:lnTo>
                    <a:pt x="15" y="44"/>
                  </a:lnTo>
                  <a:lnTo>
                    <a:pt x="15" y="42"/>
                  </a:lnTo>
                  <a:lnTo>
                    <a:pt x="13" y="42"/>
                  </a:lnTo>
                  <a:lnTo>
                    <a:pt x="13" y="41"/>
                  </a:lnTo>
                  <a:lnTo>
                    <a:pt x="13" y="39"/>
                  </a:lnTo>
                  <a:lnTo>
                    <a:pt x="13" y="37"/>
                  </a:lnTo>
                  <a:lnTo>
                    <a:pt x="15" y="37"/>
                  </a:lnTo>
                  <a:lnTo>
                    <a:pt x="15" y="36"/>
                  </a:lnTo>
                  <a:lnTo>
                    <a:pt x="13" y="36"/>
                  </a:lnTo>
                  <a:lnTo>
                    <a:pt x="15" y="36"/>
                  </a:lnTo>
                  <a:lnTo>
                    <a:pt x="15" y="34"/>
                  </a:lnTo>
                  <a:lnTo>
                    <a:pt x="17" y="34"/>
                  </a:lnTo>
                  <a:lnTo>
                    <a:pt x="17" y="32"/>
                  </a:lnTo>
                  <a:lnTo>
                    <a:pt x="17" y="31"/>
                  </a:lnTo>
                  <a:lnTo>
                    <a:pt x="18" y="31"/>
                  </a:lnTo>
                  <a:lnTo>
                    <a:pt x="18" y="29"/>
                  </a:lnTo>
                  <a:lnTo>
                    <a:pt x="18" y="27"/>
                  </a:lnTo>
                  <a:lnTo>
                    <a:pt x="18" y="26"/>
                  </a:lnTo>
                  <a:lnTo>
                    <a:pt x="20" y="26"/>
                  </a:lnTo>
                  <a:lnTo>
                    <a:pt x="18" y="26"/>
                  </a:lnTo>
                  <a:lnTo>
                    <a:pt x="20" y="27"/>
                  </a:lnTo>
                  <a:lnTo>
                    <a:pt x="20" y="26"/>
                  </a:lnTo>
                  <a:lnTo>
                    <a:pt x="20" y="27"/>
                  </a:lnTo>
                  <a:lnTo>
                    <a:pt x="22" y="27"/>
                  </a:lnTo>
                  <a:lnTo>
                    <a:pt x="23" y="27"/>
                  </a:lnTo>
                  <a:lnTo>
                    <a:pt x="25" y="27"/>
                  </a:lnTo>
                  <a:lnTo>
                    <a:pt x="25" y="29"/>
                  </a:lnTo>
                  <a:lnTo>
                    <a:pt x="27" y="29"/>
                  </a:lnTo>
                  <a:lnTo>
                    <a:pt x="27" y="31"/>
                  </a:lnTo>
                  <a:lnTo>
                    <a:pt x="28" y="31"/>
                  </a:lnTo>
                  <a:lnTo>
                    <a:pt x="30" y="31"/>
                  </a:lnTo>
                  <a:lnTo>
                    <a:pt x="32" y="31"/>
                  </a:lnTo>
                  <a:lnTo>
                    <a:pt x="33" y="31"/>
                  </a:lnTo>
                  <a:lnTo>
                    <a:pt x="35" y="31"/>
                  </a:lnTo>
                  <a:lnTo>
                    <a:pt x="37" y="31"/>
                  </a:lnTo>
                  <a:lnTo>
                    <a:pt x="37" y="29"/>
                  </a:lnTo>
                  <a:lnTo>
                    <a:pt x="39" y="29"/>
                  </a:lnTo>
                  <a:lnTo>
                    <a:pt x="40" y="29"/>
                  </a:lnTo>
                  <a:lnTo>
                    <a:pt x="40" y="27"/>
                  </a:lnTo>
                  <a:lnTo>
                    <a:pt x="42" y="27"/>
                  </a:lnTo>
                  <a:lnTo>
                    <a:pt x="42" y="26"/>
                  </a:lnTo>
                  <a:lnTo>
                    <a:pt x="44" y="26"/>
                  </a:lnTo>
                  <a:lnTo>
                    <a:pt x="45" y="26"/>
                  </a:lnTo>
                  <a:lnTo>
                    <a:pt x="47" y="26"/>
                  </a:lnTo>
                  <a:lnTo>
                    <a:pt x="47" y="27"/>
                  </a:lnTo>
                  <a:lnTo>
                    <a:pt x="47" y="26"/>
                  </a:lnTo>
                  <a:lnTo>
                    <a:pt x="49" y="26"/>
                  </a:lnTo>
                  <a:lnTo>
                    <a:pt x="49" y="27"/>
                  </a:lnTo>
                  <a:lnTo>
                    <a:pt x="50" y="26"/>
                  </a:lnTo>
                  <a:lnTo>
                    <a:pt x="50" y="27"/>
                  </a:lnTo>
                  <a:lnTo>
                    <a:pt x="52" y="27"/>
                  </a:lnTo>
                  <a:lnTo>
                    <a:pt x="52" y="26"/>
                  </a:lnTo>
                  <a:lnTo>
                    <a:pt x="54" y="26"/>
                  </a:lnTo>
                  <a:lnTo>
                    <a:pt x="54" y="27"/>
                  </a:lnTo>
                  <a:lnTo>
                    <a:pt x="55" y="29"/>
                  </a:lnTo>
                  <a:lnTo>
                    <a:pt x="55" y="31"/>
                  </a:lnTo>
                  <a:lnTo>
                    <a:pt x="55" y="29"/>
                  </a:lnTo>
                  <a:lnTo>
                    <a:pt x="55" y="31"/>
                  </a:lnTo>
                  <a:lnTo>
                    <a:pt x="57" y="31"/>
                  </a:lnTo>
                  <a:lnTo>
                    <a:pt x="57" y="32"/>
                  </a:lnTo>
                  <a:lnTo>
                    <a:pt x="59" y="32"/>
                  </a:lnTo>
                  <a:lnTo>
                    <a:pt x="59" y="34"/>
                  </a:lnTo>
                  <a:lnTo>
                    <a:pt x="61" y="32"/>
                  </a:lnTo>
                  <a:lnTo>
                    <a:pt x="61" y="34"/>
                  </a:lnTo>
                  <a:lnTo>
                    <a:pt x="62" y="34"/>
                  </a:lnTo>
                  <a:lnTo>
                    <a:pt x="62" y="36"/>
                  </a:lnTo>
                  <a:lnTo>
                    <a:pt x="64" y="36"/>
                  </a:lnTo>
                  <a:lnTo>
                    <a:pt x="66" y="36"/>
                  </a:lnTo>
                  <a:lnTo>
                    <a:pt x="67" y="36"/>
                  </a:lnTo>
                  <a:lnTo>
                    <a:pt x="67" y="37"/>
                  </a:lnTo>
                  <a:lnTo>
                    <a:pt x="69" y="37"/>
                  </a:lnTo>
                  <a:lnTo>
                    <a:pt x="69" y="39"/>
                  </a:lnTo>
                  <a:lnTo>
                    <a:pt x="71" y="39"/>
                  </a:lnTo>
                  <a:lnTo>
                    <a:pt x="72" y="39"/>
                  </a:lnTo>
                  <a:lnTo>
                    <a:pt x="74" y="39"/>
                  </a:lnTo>
                  <a:lnTo>
                    <a:pt x="76" y="39"/>
                  </a:lnTo>
                  <a:lnTo>
                    <a:pt x="76" y="37"/>
                  </a:lnTo>
                  <a:lnTo>
                    <a:pt x="77" y="37"/>
                  </a:lnTo>
                  <a:lnTo>
                    <a:pt x="79" y="37"/>
                  </a:lnTo>
                  <a:lnTo>
                    <a:pt x="79" y="36"/>
                  </a:lnTo>
                  <a:lnTo>
                    <a:pt x="81" y="36"/>
                  </a:lnTo>
                  <a:lnTo>
                    <a:pt x="82" y="36"/>
                  </a:lnTo>
                  <a:lnTo>
                    <a:pt x="82" y="37"/>
                  </a:lnTo>
                  <a:lnTo>
                    <a:pt x="84" y="37"/>
                  </a:lnTo>
                  <a:lnTo>
                    <a:pt x="86" y="37"/>
                  </a:lnTo>
                  <a:lnTo>
                    <a:pt x="88" y="37"/>
                  </a:lnTo>
                  <a:lnTo>
                    <a:pt x="88" y="36"/>
                  </a:lnTo>
                  <a:lnTo>
                    <a:pt x="89" y="36"/>
                  </a:lnTo>
                  <a:lnTo>
                    <a:pt x="89" y="37"/>
                  </a:lnTo>
                  <a:lnTo>
                    <a:pt x="89" y="36"/>
                  </a:lnTo>
                  <a:lnTo>
                    <a:pt x="91" y="36"/>
                  </a:lnTo>
                  <a:lnTo>
                    <a:pt x="91" y="37"/>
                  </a:lnTo>
                  <a:lnTo>
                    <a:pt x="93" y="36"/>
                  </a:lnTo>
                  <a:lnTo>
                    <a:pt x="94" y="36"/>
                  </a:lnTo>
                  <a:lnTo>
                    <a:pt x="96" y="36"/>
                  </a:lnTo>
                  <a:lnTo>
                    <a:pt x="98" y="36"/>
                  </a:lnTo>
                  <a:lnTo>
                    <a:pt x="99" y="36"/>
                  </a:lnTo>
                  <a:lnTo>
                    <a:pt x="101" y="36"/>
                  </a:lnTo>
                  <a:lnTo>
                    <a:pt x="103" y="36"/>
                  </a:lnTo>
                  <a:lnTo>
                    <a:pt x="104" y="36"/>
                  </a:lnTo>
                  <a:lnTo>
                    <a:pt x="104" y="34"/>
                  </a:lnTo>
                  <a:lnTo>
                    <a:pt x="104" y="36"/>
                  </a:lnTo>
                  <a:lnTo>
                    <a:pt x="106" y="36"/>
                  </a:lnTo>
                  <a:lnTo>
                    <a:pt x="108" y="36"/>
                  </a:lnTo>
                  <a:lnTo>
                    <a:pt x="110" y="36"/>
                  </a:lnTo>
                  <a:lnTo>
                    <a:pt x="111" y="36"/>
                  </a:lnTo>
                  <a:lnTo>
                    <a:pt x="111" y="37"/>
                  </a:lnTo>
                  <a:lnTo>
                    <a:pt x="113" y="37"/>
                  </a:lnTo>
                  <a:lnTo>
                    <a:pt x="113" y="39"/>
                  </a:lnTo>
                  <a:lnTo>
                    <a:pt x="115" y="39"/>
                  </a:lnTo>
                  <a:lnTo>
                    <a:pt x="116" y="39"/>
                  </a:lnTo>
                  <a:lnTo>
                    <a:pt x="116" y="41"/>
                  </a:lnTo>
                  <a:lnTo>
                    <a:pt x="116" y="42"/>
                  </a:lnTo>
                  <a:lnTo>
                    <a:pt x="118" y="42"/>
                  </a:lnTo>
                  <a:lnTo>
                    <a:pt x="118" y="41"/>
                  </a:lnTo>
                  <a:lnTo>
                    <a:pt x="120" y="41"/>
                  </a:lnTo>
                  <a:lnTo>
                    <a:pt x="121" y="41"/>
                  </a:lnTo>
                  <a:lnTo>
                    <a:pt x="123" y="41"/>
                  </a:lnTo>
                  <a:lnTo>
                    <a:pt x="125" y="41"/>
                  </a:lnTo>
                  <a:lnTo>
                    <a:pt x="126" y="41"/>
                  </a:lnTo>
                  <a:lnTo>
                    <a:pt x="126" y="42"/>
                  </a:lnTo>
                  <a:lnTo>
                    <a:pt x="128" y="42"/>
                  </a:lnTo>
                  <a:lnTo>
                    <a:pt x="130" y="42"/>
                  </a:lnTo>
                  <a:lnTo>
                    <a:pt x="130" y="44"/>
                  </a:lnTo>
                  <a:lnTo>
                    <a:pt x="131" y="44"/>
                  </a:lnTo>
                  <a:lnTo>
                    <a:pt x="133" y="44"/>
                  </a:lnTo>
                  <a:lnTo>
                    <a:pt x="135" y="44"/>
                  </a:lnTo>
                  <a:lnTo>
                    <a:pt x="135" y="42"/>
                  </a:lnTo>
                  <a:lnTo>
                    <a:pt x="137" y="42"/>
                  </a:lnTo>
                  <a:lnTo>
                    <a:pt x="138" y="42"/>
                  </a:lnTo>
                  <a:lnTo>
                    <a:pt x="138" y="44"/>
                  </a:lnTo>
                  <a:lnTo>
                    <a:pt x="140" y="44"/>
                  </a:lnTo>
                  <a:lnTo>
                    <a:pt x="142" y="44"/>
                  </a:lnTo>
                  <a:lnTo>
                    <a:pt x="143" y="44"/>
                  </a:lnTo>
                  <a:lnTo>
                    <a:pt x="145" y="44"/>
                  </a:lnTo>
                  <a:lnTo>
                    <a:pt x="147" y="44"/>
                  </a:lnTo>
                  <a:lnTo>
                    <a:pt x="147" y="46"/>
                  </a:lnTo>
                  <a:lnTo>
                    <a:pt x="148" y="46"/>
                  </a:lnTo>
                  <a:lnTo>
                    <a:pt x="150" y="46"/>
                  </a:lnTo>
                  <a:lnTo>
                    <a:pt x="152" y="46"/>
                  </a:lnTo>
                  <a:lnTo>
                    <a:pt x="153" y="46"/>
                  </a:lnTo>
                  <a:lnTo>
                    <a:pt x="155" y="46"/>
                  </a:lnTo>
                  <a:lnTo>
                    <a:pt x="157" y="44"/>
                  </a:lnTo>
                  <a:lnTo>
                    <a:pt x="158" y="46"/>
                  </a:lnTo>
                  <a:lnTo>
                    <a:pt x="160" y="47"/>
                  </a:lnTo>
                  <a:lnTo>
                    <a:pt x="162" y="47"/>
                  </a:lnTo>
                  <a:lnTo>
                    <a:pt x="164" y="47"/>
                  </a:lnTo>
                  <a:lnTo>
                    <a:pt x="165" y="47"/>
                  </a:lnTo>
                  <a:lnTo>
                    <a:pt x="165" y="49"/>
                  </a:lnTo>
                  <a:lnTo>
                    <a:pt x="165" y="50"/>
                  </a:lnTo>
                  <a:lnTo>
                    <a:pt x="167" y="50"/>
                  </a:lnTo>
                  <a:lnTo>
                    <a:pt x="167" y="52"/>
                  </a:lnTo>
                  <a:lnTo>
                    <a:pt x="169" y="52"/>
                  </a:lnTo>
                  <a:lnTo>
                    <a:pt x="170" y="52"/>
                  </a:lnTo>
                  <a:lnTo>
                    <a:pt x="172" y="54"/>
                  </a:lnTo>
                  <a:lnTo>
                    <a:pt x="174" y="54"/>
                  </a:lnTo>
                  <a:lnTo>
                    <a:pt x="174" y="55"/>
                  </a:lnTo>
                  <a:lnTo>
                    <a:pt x="175" y="55"/>
                  </a:lnTo>
                  <a:lnTo>
                    <a:pt x="177" y="55"/>
                  </a:lnTo>
                  <a:lnTo>
                    <a:pt x="179" y="57"/>
                  </a:lnTo>
                  <a:lnTo>
                    <a:pt x="179" y="55"/>
                  </a:lnTo>
                  <a:lnTo>
                    <a:pt x="180" y="55"/>
                  </a:lnTo>
                  <a:lnTo>
                    <a:pt x="180" y="57"/>
                  </a:lnTo>
                  <a:lnTo>
                    <a:pt x="182" y="57"/>
                  </a:lnTo>
                  <a:lnTo>
                    <a:pt x="184" y="57"/>
                  </a:lnTo>
                  <a:lnTo>
                    <a:pt x="186" y="57"/>
                  </a:lnTo>
                  <a:lnTo>
                    <a:pt x="186" y="59"/>
                  </a:lnTo>
                  <a:lnTo>
                    <a:pt x="187" y="59"/>
                  </a:lnTo>
                  <a:lnTo>
                    <a:pt x="189" y="57"/>
                  </a:lnTo>
                  <a:lnTo>
                    <a:pt x="189" y="59"/>
                  </a:lnTo>
                  <a:lnTo>
                    <a:pt x="189" y="57"/>
                  </a:lnTo>
                  <a:lnTo>
                    <a:pt x="192" y="57"/>
                  </a:lnTo>
                  <a:lnTo>
                    <a:pt x="194" y="57"/>
                  </a:lnTo>
                  <a:lnTo>
                    <a:pt x="194" y="59"/>
                  </a:lnTo>
                  <a:lnTo>
                    <a:pt x="196" y="59"/>
                  </a:lnTo>
                  <a:lnTo>
                    <a:pt x="196" y="57"/>
                  </a:lnTo>
                  <a:lnTo>
                    <a:pt x="197" y="57"/>
                  </a:lnTo>
                  <a:lnTo>
                    <a:pt x="199" y="57"/>
                  </a:lnTo>
                  <a:lnTo>
                    <a:pt x="201" y="57"/>
                  </a:lnTo>
                  <a:lnTo>
                    <a:pt x="202" y="57"/>
                  </a:lnTo>
                  <a:lnTo>
                    <a:pt x="204" y="57"/>
                  </a:lnTo>
                  <a:lnTo>
                    <a:pt x="204" y="55"/>
                  </a:lnTo>
                  <a:lnTo>
                    <a:pt x="206" y="55"/>
                  </a:lnTo>
                  <a:lnTo>
                    <a:pt x="207" y="55"/>
                  </a:lnTo>
                  <a:lnTo>
                    <a:pt x="209" y="57"/>
                  </a:lnTo>
                  <a:lnTo>
                    <a:pt x="209" y="59"/>
                  </a:lnTo>
                  <a:lnTo>
                    <a:pt x="211" y="57"/>
                  </a:lnTo>
                  <a:lnTo>
                    <a:pt x="213" y="57"/>
                  </a:lnTo>
                  <a:lnTo>
                    <a:pt x="214" y="57"/>
                  </a:lnTo>
                  <a:lnTo>
                    <a:pt x="216" y="57"/>
                  </a:lnTo>
                  <a:lnTo>
                    <a:pt x="218" y="59"/>
                  </a:lnTo>
                  <a:lnTo>
                    <a:pt x="218" y="57"/>
                  </a:lnTo>
                  <a:lnTo>
                    <a:pt x="219" y="59"/>
                  </a:lnTo>
                  <a:lnTo>
                    <a:pt x="221" y="57"/>
                  </a:lnTo>
                  <a:lnTo>
                    <a:pt x="223" y="57"/>
                  </a:lnTo>
                  <a:lnTo>
                    <a:pt x="223" y="59"/>
                  </a:lnTo>
                  <a:lnTo>
                    <a:pt x="223" y="60"/>
                  </a:lnTo>
                  <a:lnTo>
                    <a:pt x="224" y="60"/>
                  </a:lnTo>
                  <a:lnTo>
                    <a:pt x="226" y="60"/>
                  </a:lnTo>
                  <a:lnTo>
                    <a:pt x="226" y="62"/>
                  </a:lnTo>
                  <a:lnTo>
                    <a:pt x="226" y="64"/>
                  </a:lnTo>
                  <a:lnTo>
                    <a:pt x="228" y="65"/>
                  </a:lnTo>
                  <a:lnTo>
                    <a:pt x="228" y="67"/>
                  </a:lnTo>
                  <a:lnTo>
                    <a:pt x="229" y="67"/>
                  </a:lnTo>
                  <a:lnTo>
                    <a:pt x="231" y="69"/>
                  </a:lnTo>
                  <a:lnTo>
                    <a:pt x="229" y="69"/>
                  </a:lnTo>
                  <a:lnTo>
                    <a:pt x="231" y="69"/>
                  </a:lnTo>
                  <a:lnTo>
                    <a:pt x="233" y="69"/>
                  </a:lnTo>
                  <a:lnTo>
                    <a:pt x="233" y="67"/>
                  </a:lnTo>
                  <a:lnTo>
                    <a:pt x="231" y="65"/>
                  </a:lnTo>
                  <a:lnTo>
                    <a:pt x="233" y="65"/>
                  </a:lnTo>
                  <a:lnTo>
                    <a:pt x="233" y="64"/>
                  </a:lnTo>
                  <a:lnTo>
                    <a:pt x="234" y="64"/>
                  </a:lnTo>
                  <a:lnTo>
                    <a:pt x="236" y="64"/>
                  </a:lnTo>
                  <a:lnTo>
                    <a:pt x="238" y="64"/>
                  </a:lnTo>
                  <a:lnTo>
                    <a:pt x="240" y="64"/>
                  </a:lnTo>
                  <a:lnTo>
                    <a:pt x="241" y="64"/>
                  </a:lnTo>
                  <a:lnTo>
                    <a:pt x="243" y="64"/>
                  </a:lnTo>
                  <a:lnTo>
                    <a:pt x="243" y="62"/>
                  </a:lnTo>
                  <a:lnTo>
                    <a:pt x="245" y="62"/>
                  </a:lnTo>
                  <a:lnTo>
                    <a:pt x="245" y="60"/>
                  </a:lnTo>
                  <a:lnTo>
                    <a:pt x="245" y="62"/>
                  </a:lnTo>
                  <a:lnTo>
                    <a:pt x="246" y="60"/>
                  </a:lnTo>
                  <a:lnTo>
                    <a:pt x="246" y="62"/>
                  </a:lnTo>
                  <a:lnTo>
                    <a:pt x="246" y="60"/>
                  </a:lnTo>
                  <a:lnTo>
                    <a:pt x="246" y="62"/>
                  </a:lnTo>
                  <a:lnTo>
                    <a:pt x="246" y="60"/>
                  </a:lnTo>
                  <a:lnTo>
                    <a:pt x="248" y="60"/>
                  </a:lnTo>
                  <a:lnTo>
                    <a:pt x="246" y="59"/>
                  </a:lnTo>
                  <a:lnTo>
                    <a:pt x="248" y="59"/>
                  </a:lnTo>
                  <a:lnTo>
                    <a:pt x="248" y="57"/>
                  </a:lnTo>
                  <a:lnTo>
                    <a:pt x="248" y="55"/>
                  </a:lnTo>
                  <a:lnTo>
                    <a:pt x="250" y="55"/>
                  </a:lnTo>
                  <a:lnTo>
                    <a:pt x="248" y="55"/>
                  </a:lnTo>
                  <a:lnTo>
                    <a:pt x="248" y="54"/>
                  </a:lnTo>
                  <a:lnTo>
                    <a:pt x="246" y="54"/>
                  </a:lnTo>
                  <a:lnTo>
                    <a:pt x="246" y="52"/>
                  </a:lnTo>
                  <a:lnTo>
                    <a:pt x="246" y="50"/>
                  </a:lnTo>
                  <a:lnTo>
                    <a:pt x="245" y="50"/>
                  </a:lnTo>
                  <a:lnTo>
                    <a:pt x="243" y="50"/>
                  </a:lnTo>
                  <a:lnTo>
                    <a:pt x="243" y="49"/>
                  </a:lnTo>
                  <a:lnTo>
                    <a:pt x="245" y="49"/>
                  </a:lnTo>
                  <a:lnTo>
                    <a:pt x="243" y="49"/>
                  </a:lnTo>
                  <a:lnTo>
                    <a:pt x="245" y="49"/>
                  </a:lnTo>
                  <a:lnTo>
                    <a:pt x="245" y="47"/>
                  </a:lnTo>
                  <a:lnTo>
                    <a:pt x="246" y="47"/>
                  </a:lnTo>
                  <a:lnTo>
                    <a:pt x="245" y="47"/>
                  </a:lnTo>
                  <a:lnTo>
                    <a:pt x="245" y="46"/>
                  </a:lnTo>
                  <a:lnTo>
                    <a:pt x="243" y="46"/>
                  </a:lnTo>
                  <a:lnTo>
                    <a:pt x="243" y="44"/>
                  </a:lnTo>
                  <a:lnTo>
                    <a:pt x="241" y="44"/>
                  </a:lnTo>
                  <a:lnTo>
                    <a:pt x="241" y="42"/>
                  </a:lnTo>
                  <a:lnTo>
                    <a:pt x="241" y="41"/>
                  </a:lnTo>
                  <a:lnTo>
                    <a:pt x="243" y="41"/>
                  </a:lnTo>
                  <a:lnTo>
                    <a:pt x="243" y="39"/>
                  </a:lnTo>
                  <a:lnTo>
                    <a:pt x="245" y="39"/>
                  </a:lnTo>
                  <a:lnTo>
                    <a:pt x="245" y="37"/>
                  </a:lnTo>
                  <a:lnTo>
                    <a:pt x="246" y="37"/>
                  </a:lnTo>
                  <a:lnTo>
                    <a:pt x="245" y="37"/>
                  </a:lnTo>
                  <a:lnTo>
                    <a:pt x="245" y="36"/>
                  </a:lnTo>
                  <a:lnTo>
                    <a:pt x="246" y="36"/>
                  </a:lnTo>
                  <a:lnTo>
                    <a:pt x="245" y="36"/>
                  </a:lnTo>
                  <a:lnTo>
                    <a:pt x="245" y="34"/>
                  </a:lnTo>
                  <a:lnTo>
                    <a:pt x="246" y="34"/>
                  </a:lnTo>
                  <a:lnTo>
                    <a:pt x="246" y="32"/>
                  </a:lnTo>
                  <a:lnTo>
                    <a:pt x="248" y="32"/>
                  </a:lnTo>
                  <a:lnTo>
                    <a:pt x="250" y="31"/>
                  </a:lnTo>
                  <a:lnTo>
                    <a:pt x="251" y="31"/>
                  </a:lnTo>
                  <a:lnTo>
                    <a:pt x="253" y="31"/>
                  </a:lnTo>
                  <a:lnTo>
                    <a:pt x="255" y="31"/>
                  </a:lnTo>
                  <a:lnTo>
                    <a:pt x="253" y="29"/>
                  </a:lnTo>
                  <a:lnTo>
                    <a:pt x="255" y="29"/>
                  </a:lnTo>
                  <a:lnTo>
                    <a:pt x="256" y="29"/>
                  </a:lnTo>
                  <a:lnTo>
                    <a:pt x="258" y="29"/>
                  </a:lnTo>
                  <a:lnTo>
                    <a:pt x="260" y="29"/>
                  </a:lnTo>
                  <a:lnTo>
                    <a:pt x="260" y="27"/>
                  </a:lnTo>
                  <a:lnTo>
                    <a:pt x="260" y="26"/>
                  </a:lnTo>
                  <a:lnTo>
                    <a:pt x="262" y="26"/>
                  </a:lnTo>
                  <a:lnTo>
                    <a:pt x="262" y="24"/>
                  </a:lnTo>
                  <a:lnTo>
                    <a:pt x="263" y="26"/>
                  </a:lnTo>
                  <a:lnTo>
                    <a:pt x="265" y="26"/>
                  </a:lnTo>
                  <a:lnTo>
                    <a:pt x="270" y="24"/>
                  </a:lnTo>
                  <a:lnTo>
                    <a:pt x="272" y="26"/>
                  </a:lnTo>
                  <a:lnTo>
                    <a:pt x="272" y="27"/>
                  </a:lnTo>
                  <a:lnTo>
                    <a:pt x="273" y="27"/>
                  </a:lnTo>
                  <a:lnTo>
                    <a:pt x="275" y="29"/>
                  </a:lnTo>
                  <a:lnTo>
                    <a:pt x="275" y="27"/>
                  </a:lnTo>
                  <a:lnTo>
                    <a:pt x="275" y="26"/>
                  </a:lnTo>
                  <a:lnTo>
                    <a:pt x="275" y="24"/>
                  </a:lnTo>
                  <a:lnTo>
                    <a:pt x="277" y="24"/>
                  </a:lnTo>
                  <a:lnTo>
                    <a:pt x="278" y="26"/>
                  </a:lnTo>
                  <a:lnTo>
                    <a:pt x="278" y="27"/>
                  </a:lnTo>
                  <a:lnTo>
                    <a:pt x="278" y="29"/>
                  </a:lnTo>
                  <a:lnTo>
                    <a:pt x="278" y="31"/>
                  </a:lnTo>
                  <a:lnTo>
                    <a:pt x="280" y="29"/>
                  </a:lnTo>
                  <a:lnTo>
                    <a:pt x="280" y="27"/>
                  </a:lnTo>
                  <a:lnTo>
                    <a:pt x="282" y="26"/>
                  </a:lnTo>
                  <a:lnTo>
                    <a:pt x="283" y="26"/>
                  </a:lnTo>
                  <a:lnTo>
                    <a:pt x="283" y="27"/>
                  </a:lnTo>
                  <a:lnTo>
                    <a:pt x="285" y="29"/>
                  </a:lnTo>
                  <a:lnTo>
                    <a:pt x="285" y="27"/>
                  </a:lnTo>
                  <a:lnTo>
                    <a:pt x="285" y="26"/>
                  </a:lnTo>
                  <a:lnTo>
                    <a:pt x="287" y="26"/>
                  </a:lnTo>
                  <a:lnTo>
                    <a:pt x="289" y="24"/>
                  </a:lnTo>
                  <a:lnTo>
                    <a:pt x="290" y="24"/>
                  </a:lnTo>
                  <a:lnTo>
                    <a:pt x="292" y="24"/>
                  </a:lnTo>
                  <a:lnTo>
                    <a:pt x="294" y="24"/>
                  </a:lnTo>
                  <a:lnTo>
                    <a:pt x="294" y="26"/>
                  </a:lnTo>
                  <a:lnTo>
                    <a:pt x="295" y="26"/>
                  </a:lnTo>
                  <a:lnTo>
                    <a:pt x="297" y="26"/>
                  </a:lnTo>
                  <a:lnTo>
                    <a:pt x="295" y="24"/>
                  </a:lnTo>
                  <a:lnTo>
                    <a:pt x="295" y="23"/>
                  </a:lnTo>
                  <a:lnTo>
                    <a:pt x="297" y="21"/>
                  </a:lnTo>
                  <a:lnTo>
                    <a:pt x="299" y="19"/>
                  </a:lnTo>
                  <a:lnTo>
                    <a:pt x="300" y="18"/>
                  </a:lnTo>
                  <a:lnTo>
                    <a:pt x="300" y="16"/>
                  </a:lnTo>
                  <a:lnTo>
                    <a:pt x="302" y="16"/>
                  </a:lnTo>
                  <a:lnTo>
                    <a:pt x="302" y="14"/>
                  </a:lnTo>
                  <a:lnTo>
                    <a:pt x="302" y="13"/>
                  </a:lnTo>
                  <a:lnTo>
                    <a:pt x="304" y="11"/>
                  </a:lnTo>
                  <a:lnTo>
                    <a:pt x="304" y="9"/>
                  </a:lnTo>
                  <a:lnTo>
                    <a:pt x="305" y="9"/>
                  </a:lnTo>
                  <a:lnTo>
                    <a:pt x="307" y="9"/>
                  </a:lnTo>
                  <a:lnTo>
                    <a:pt x="309" y="9"/>
                  </a:lnTo>
                  <a:lnTo>
                    <a:pt x="310" y="9"/>
                  </a:lnTo>
                  <a:lnTo>
                    <a:pt x="312" y="9"/>
                  </a:lnTo>
                  <a:lnTo>
                    <a:pt x="312" y="8"/>
                  </a:lnTo>
                  <a:lnTo>
                    <a:pt x="310" y="8"/>
                  </a:lnTo>
                  <a:lnTo>
                    <a:pt x="309" y="8"/>
                  </a:lnTo>
                  <a:lnTo>
                    <a:pt x="307" y="6"/>
                  </a:lnTo>
                  <a:lnTo>
                    <a:pt x="309" y="6"/>
                  </a:lnTo>
                  <a:lnTo>
                    <a:pt x="309" y="4"/>
                  </a:lnTo>
                  <a:lnTo>
                    <a:pt x="310" y="3"/>
                  </a:lnTo>
                  <a:lnTo>
                    <a:pt x="310" y="4"/>
                  </a:lnTo>
                  <a:lnTo>
                    <a:pt x="312" y="4"/>
                  </a:lnTo>
                  <a:lnTo>
                    <a:pt x="312" y="6"/>
                  </a:lnTo>
                  <a:lnTo>
                    <a:pt x="312" y="8"/>
                  </a:lnTo>
                  <a:lnTo>
                    <a:pt x="312" y="6"/>
                  </a:lnTo>
                  <a:lnTo>
                    <a:pt x="314" y="6"/>
                  </a:lnTo>
                  <a:lnTo>
                    <a:pt x="316" y="6"/>
                  </a:lnTo>
                  <a:lnTo>
                    <a:pt x="317" y="6"/>
                  </a:lnTo>
                  <a:lnTo>
                    <a:pt x="319" y="6"/>
                  </a:lnTo>
                  <a:lnTo>
                    <a:pt x="319" y="4"/>
                  </a:lnTo>
                  <a:lnTo>
                    <a:pt x="319" y="6"/>
                  </a:lnTo>
                  <a:lnTo>
                    <a:pt x="321" y="6"/>
                  </a:lnTo>
                  <a:lnTo>
                    <a:pt x="322" y="6"/>
                  </a:lnTo>
                  <a:lnTo>
                    <a:pt x="322" y="8"/>
                  </a:lnTo>
                  <a:lnTo>
                    <a:pt x="322" y="9"/>
                  </a:lnTo>
                  <a:lnTo>
                    <a:pt x="324" y="9"/>
                  </a:lnTo>
                  <a:lnTo>
                    <a:pt x="326" y="9"/>
                  </a:lnTo>
                  <a:lnTo>
                    <a:pt x="327" y="9"/>
                  </a:lnTo>
                  <a:lnTo>
                    <a:pt x="329" y="11"/>
                  </a:lnTo>
                  <a:lnTo>
                    <a:pt x="331" y="13"/>
                  </a:lnTo>
                  <a:lnTo>
                    <a:pt x="329" y="13"/>
                  </a:lnTo>
                  <a:lnTo>
                    <a:pt x="329" y="14"/>
                  </a:lnTo>
                  <a:lnTo>
                    <a:pt x="331" y="13"/>
                  </a:lnTo>
                  <a:lnTo>
                    <a:pt x="331" y="14"/>
                  </a:lnTo>
                  <a:lnTo>
                    <a:pt x="332" y="16"/>
                  </a:lnTo>
                  <a:lnTo>
                    <a:pt x="334" y="16"/>
                  </a:lnTo>
                  <a:lnTo>
                    <a:pt x="334" y="14"/>
                  </a:lnTo>
                  <a:lnTo>
                    <a:pt x="332" y="14"/>
                  </a:lnTo>
                  <a:lnTo>
                    <a:pt x="334" y="14"/>
                  </a:lnTo>
                  <a:lnTo>
                    <a:pt x="332" y="14"/>
                  </a:lnTo>
                  <a:lnTo>
                    <a:pt x="332" y="13"/>
                  </a:lnTo>
                  <a:lnTo>
                    <a:pt x="334" y="13"/>
                  </a:lnTo>
                  <a:lnTo>
                    <a:pt x="332" y="11"/>
                  </a:lnTo>
                  <a:lnTo>
                    <a:pt x="334" y="11"/>
                  </a:lnTo>
                  <a:lnTo>
                    <a:pt x="334" y="9"/>
                  </a:lnTo>
                  <a:lnTo>
                    <a:pt x="336" y="9"/>
                  </a:lnTo>
                  <a:lnTo>
                    <a:pt x="336" y="8"/>
                  </a:lnTo>
                  <a:lnTo>
                    <a:pt x="338" y="8"/>
                  </a:lnTo>
                  <a:lnTo>
                    <a:pt x="339" y="8"/>
                  </a:lnTo>
                  <a:lnTo>
                    <a:pt x="341" y="8"/>
                  </a:lnTo>
                  <a:lnTo>
                    <a:pt x="339" y="6"/>
                  </a:lnTo>
                  <a:lnTo>
                    <a:pt x="341" y="6"/>
                  </a:lnTo>
                  <a:lnTo>
                    <a:pt x="343" y="6"/>
                  </a:lnTo>
                  <a:lnTo>
                    <a:pt x="343" y="8"/>
                  </a:lnTo>
                  <a:lnTo>
                    <a:pt x="343" y="9"/>
                  </a:lnTo>
                  <a:lnTo>
                    <a:pt x="344" y="8"/>
                  </a:lnTo>
                  <a:lnTo>
                    <a:pt x="344" y="9"/>
                  </a:lnTo>
                  <a:lnTo>
                    <a:pt x="346" y="9"/>
                  </a:lnTo>
                  <a:lnTo>
                    <a:pt x="348" y="11"/>
                  </a:lnTo>
                  <a:lnTo>
                    <a:pt x="348" y="9"/>
                  </a:lnTo>
                  <a:lnTo>
                    <a:pt x="349" y="9"/>
                  </a:lnTo>
                  <a:lnTo>
                    <a:pt x="349" y="8"/>
                  </a:lnTo>
                  <a:lnTo>
                    <a:pt x="349" y="6"/>
                  </a:lnTo>
                  <a:lnTo>
                    <a:pt x="349" y="8"/>
                  </a:lnTo>
                  <a:lnTo>
                    <a:pt x="348" y="8"/>
                  </a:lnTo>
                  <a:lnTo>
                    <a:pt x="348" y="6"/>
                  </a:lnTo>
                  <a:lnTo>
                    <a:pt x="349" y="6"/>
                  </a:lnTo>
                  <a:lnTo>
                    <a:pt x="351" y="6"/>
                  </a:lnTo>
                  <a:lnTo>
                    <a:pt x="349" y="8"/>
                  </a:lnTo>
                  <a:lnTo>
                    <a:pt x="349" y="9"/>
                  </a:lnTo>
                  <a:lnTo>
                    <a:pt x="351" y="9"/>
                  </a:lnTo>
                  <a:lnTo>
                    <a:pt x="351" y="8"/>
                  </a:lnTo>
                  <a:lnTo>
                    <a:pt x="353" y="8"/>
                  </a:lnTo>
                  <a:lnTo>
                    <a:pt x="353" y="9"/>
                  </a:lnTo>
                  <a:lnTo>
                    <a:pt x="353" y="8"/>
                  </a:lnTo>
                  <a:lnTo>
                    <a:pt x="354" y="8"/>
                  </a:lnTo>
                  <a:lnTo>
                    <a:pt x="354" y="9"/>
                  </a:lnTo>
                  <a:lnTo>
                    <a:pt x="354" y="8"/>
                  </a:lnTo>
                  <a:lnTo>
                    <a:pt x="356" y="8"/>
                  </a:lnTo>
                  <a:lnTo>
                    <a:pt x="356" y="6"/>
                  </a:lnTo>
                  <a:lnTo>
                    <a:pt x="356" y="8"/>
                  </a:lnTo>
                  <a:lnTo>
                    <a:pt x="358" y="8"/>
                  </a:lnTo>
                  <a:lnTo>
                    <a:pt x="358" y="6"/>
                  </a:lnTo>
                  <a:lnTo>
                    <a:pt x="359" y="6"/>
                  </a:lnTo>
                  <a:lnTo>
                    <a:pt x="361" y="6"/>
                  </a:lnTo>
                  <a:lnTo>
                    <a:pt x="363" y="6"/>
                  </a:lnTo>
                  <a:lnTo>
                    <a:pt x="363" y="8"/>
                  </a:lnTo>
                  <a:lnTo>
                    <a:pt x="365" y="8"/>
                  </a:lnTo>
                  <a:lnTo>
                    <a:pt x="363" y="6"/>
                  </a:lnTo>
                  <a:lnTo>
                    <a:pt x="363" y="4"/>
                  </a:lnTo>
                  <a:lnTo>
                    <a:pt x="365" y="4"/>
                  </a:lnTo>
                  <a:lnTo>
                    <a:pt x="366" y="4"/>
                  </a:lnTo>
                  <a:lnTo>
                    <a:pt x="368" y="4"/>
                  </a:lnTo>
                  <a:lnTo>
                    <a:pt x="368" y="6"/>
                  </a:lnTo>
                  <a:lnTo>
                    <a:pt x="368" y="8"/>
                  </a:lnTo>
                  <a:lnTo>
                    <a:pt x="366" y="8"/>
                  </a:lnTo>
                  <a:lnTo>
                    <a:pt x="366" y="9"/>
                  </a:lnTo>
                  <a:lnTo>
                    <a:pt x="368" y="8"/>
                  </a:lnTo>
                  <a:lnTo>
                    <a:pt x="368" y="6"/>
                  </a:lnTo>
                  <a:lnTo>
                    <a:pt x="370" y="6"/>
                  </a:lnTo>
                  <a:lnTo>
                    <a:pt x="368" y="6"/>
                  </a:lnTo>
                  <a:lnTo>
                    <a:pt x="368" y="4"/>
                  </a:lnTo>
                  <a:lnTo>
                    <a:pt x="370" y="4"/>
                  </a:lnTo>
                  <a:lnTo>
                    <a:pt x="371" y="4"/>
                  </a:lnTo>
                  <a:lnTo>
                    <a:pt x="370" y="4"/>
                  </a:lnTo>
                  <a:lnTo>
                    <a:pt x="370" y="6"/>
                  </a:lnTo>
                  <a:lnTo>
                    <a:pt x="371" y="6"/>
                  </a:lnTo>
                  <a:lnTo>
                    <a:pt x="373" y="6"/>
                  </a:lnTo>
                  <a:lnTo>
                    <a:pt x="375" y="6"/>
                  </a:lnTo>
                  <a:lnTo>
                    <a:pt x="376" y="6"/>
                  </a:lnTo>
                  <a:lnTo>
                    <a:pt x="376" y="8"/>
                  </a:lnTo>
                  <a:lnTo>
                    <a:pt x="378" y="8"/>
                  </a:lnTo>
                  <a:lnTo>
                    <a:pt x="378" y="9"/>
                  </a:lnTo>
                  <a:lnTo>
                    <a:pt x="380" y="9"/>
                  </a:lnTo>
                  <a:lnTo>
                    <a:pt x="380" y="8"/>
                  </a:lnTo>
                  <a:lnTo>
                    <a:pt x="380" y="9"/>
                  </a:lnTo>
                  <a:lnTo>
                    <a:pt x="380" y="11"/>
                  </a:lnTo>
                  <a:lnTo>
                    <a:pt x="380" y="9"/>
                  </a:lnTo>
                  <a:lnTo>
                    <a:pt x="380" y="11"/>
                  </a:lnTo>
                  <a:lnTo>
                    <a:pt x="381" y="11"/>
                  </a:lnTo>
                  <a:lnTo>
                    <a:pt x="381" y="13"/>
                  </a:lnTo>
                  <a:lnTo>
                    <a:pt x="381" y="11"/>
                  </a:lnTo>
                  <a:lnTo>
                    <a:pt x="383" y="11"/>
                  </a:lnTo>
                  <a:lnTo>
                    <a:pt x="383" y="13"/>
                  </a:lnTo>
                  <a:lnTo>
                    <a:pt x="383" y="14"/>
                  </a:lnTo>
                  <a:lnTo>
                    <a:pt x="385" y="14"/>
                  </a:lnTo>
                  <a:lnTo>
                    <a:pt x="385" y="13"/>
                  </a:lnTo>
                  <a:lnTo>
                    <a:pt x="385" y="14"/>
                  </a:lnTo>
                  <a:lnTo>
                    <a:pt x="386" y="14"/>
                  </a:lnTo>
                  <a:lnTo>
                    <a:pt x="386" y="13"/>
                  </a:lnTo>
                  <a:lnTo>
                    <a:pt x="385" y="13"/>
                  </a:lnTo>
                  <a:lnTo>
                    <a:pt x="386" y="13"/>
                  </a:lnTo>
                  <a:lnTo>
                    <a:pt x="386" y="14"/>
                  </a:lnTo>
                  <a:lnTo>
                    <a:pt x="388" y="14"/>
                  </a:lnTo>
                  <a:lnTo>
                    <a:pt x="388" y="16"/>
                  </a:lnTo>
                  <a:lnTo>
                    <a:pt x="390" y="16"/>
                  </a:lnTo>
                  <a:lnTo>
                    <a:pt x="390" y="18"/>
                  </a:lnTo>
                  <a:lnTo>
                    <a:pt x="390" y="19"/>
                  </a:lnTo>
                  <a:lnTo>
                    <a:pt x="392" y="18"/>
                  </a:lnTo>
                  <a:lnTo>
                    <a:pt x="393" y="18"/>
                  </a:lnTo>
                  <a:lnTo>
                    <a:pt x="393" y="19"/>
                  </a:lnTo>
                  <a:lnTo>
                    <a:pt x="395" y="19"/>
                  </a:lnTo>
                  <a:lnTo>
                    <a:pt x="395" y="21"/>
                  </a:lnTo>
                  <a:lnTo>
                    <a:pt x="393" y="21"/>
                  </a:lnTo>
                  <a:lnTo>
                    <a:pt x="395" y="21"/>
                  </a:lnTo>
                  <a:lnTo>
                    <a:pt x="397" y="21"/>
                  </a:lnTo>
                  <a:lnTo>
                    <a:pt x="398" y="21"/>
                  </a:lnTo>
                  <a:lnTo>
                    <a:pt x="397" y="21"/>
                  </a:lnTo>
                  <a:lnTo>
                    <a:pt x="397" y="23"/>
                  </a:lnTo>
                  <a:lnTo>
                    <a:pt x="398" y="23"/>
                  </a:lnTo>
                  <a:lnTo>
                    <a:pt x="398" y="21"/>
                  </a:lnTo>
                  <a:lnTo>
                    <a:pt x="400" y="21"/>
                  </a:lnTo>
                  <a:lnTo>
                    <a:pt x="400" y="23"/>
                  </a:lnTo>
                  <a:lnTo>
                    <a:pt x="398" y="23"/>
                  </a:lnTo>
                  <a:lnTo>
                    <a:pt x="400" y="23"/>
                  </a:lnTo>
                  <a:lnTo>
                    <a:pt x="402" y="23"/>
                  </a:lnTo>
                  <a:lnTo>
                    <a:pt x="402" y="24"/>
                  </a:lnTo>
                  <a:lnTo>
                    <a:pt x="403" y="24"/>
                  </a:lnTo>
                  <a:lnTo>
                    <a:pt x="403" y="23"/>
                  </a:lnTo>
                  <a:lnTo>
                    <a:pt x="403" y="24"/>
                  </a:lnTo>
                  <a:lnTo>
                    <a:pt x="403" y="23"/>
                  </a:lnTo>
                  <a:lnTo>
                    <a:pt x="405" y="23"/>
                  </a:lnTo>
                  <a:lnTo>
                    <a:pt x="405" y="24"/>
                  </a:lnTo>
                  <a:lnTo>
                    <a:pt x="407" y="26"/>
                  </a:lnTo>
                  <a:lnTo>
                    <a:pt x="407" y="24"/>
                  </a:lnTo>
                  <a:lnTo>
                    <a:pt x="408" y="24"/>
                  </a:lnTo>
                  <a:lnTo>
                    <a:pt x="408" y="23"/>
                  </a:lnTo>
                  <a:lnTo>
                    <a:pt x="408" y="24"/>
                  </a:lnTo>
                  <a:lnTo>
                    <a:pt x="408" y="23"/>
                  </a:lnTo>
                  <a:lnTo>
                    <a:pt x="410" y="24"/>
                  </a:lnTo>
                  <a:lnTo>
                    <a:pt x="412" y="24"/>
                  </a:lnTo>
                  <a:lnTo>
                    <a:pt x="412" y="23"/>
                  </a:lnTo>
                  <a:lnTo>
                    <a:pt x="412" y="21"/>
                  </a:lnTo>
                  <a:lnTo>
                    <a:pt x="414" y="21"/>
                  </a:lnTo>
                  <a:lnTo>
                    <a:pt x="412" y="21"/>
                  </a:lnTo>
                  <a:lnTo>
                    <a:pt x="414" y="21"/>
                  </a:lnTo>
                  <a:lnTo>
                    <a:pt x="414" y="19"/>
                  </a:lnTo>
                  <a:lnTo>
                    <a:pt x="414" y="21"/>
                  </a:lnTo>
                  <a:lnTo>
                    <a:pt x="414" y="19"/>
                  </a:lnTo>
                  <a:lnTo>
                    <a:pt x="415" y="19"/>
                  </a:lnTo>
                  <a:lnTo>
                    <a:pt x="415" y="18"/>
                  </a:lnTo>
                  <a:lnTo>
                    <a:pt x="417" y="18"/>
                  </a:lnTo>
                  <a:lnTo>
                    <a:pt x="417" y="19"/>
                  </a:lnTo>
                  <a:lnTo>
                    <a:pt x="417" y="18"/>
                  </a:lnTo>
                  <a:lnTo>
                    <a:pt x="417" y="19"/>
                  </a:lnTo>
                  <a:lnTo>
                    <a:pt x="419" y="19"/>
                  </a:lnTo>
                  <a:lnTo>
                    <a:pt x="419" y="18"/>
                  </a:lnTo>
                  <a:lnTo>
                    <a:pt x="420" y="19"/>
                  </a:lnTo>
                  <a:lnTo>
                    <a:pt x="420" y="18"/>
                  </a:lnTo>
                  <a:lnTo>
                    <a:pt x="419" y="18"/>
                  </a:lnTo>
                  <a:lnTo>
                    <a:pt x="420" y="18"/>
                  </a:lnTo>
                  <a:lnTo>
                    <a:pt x="422" y="18"/>
                  </a:lnTo>
                  <a:lnTo>
                    <a:pt x="424" y="18"/>
                  </a:lnTo>
                  <a:lnTo>
                    <a:pt x="424" y="16"/>
                  </a:lnTo>
                  <a:lnTo>
                    <a:pt x="424" y="18"/>
                  </a:lnTo>
                  <a:lnTo>
                    <a:pt x="424" y="16"/>
                  </a:lnTo>
                  <a:lnTo>
                    <a:pt x="425" y="16"/>
                  </a:lnTo>
                  <a:lnTo>
                    <a:pt x="427" y="14"/>
                  </a:lnTo>
                  <a:lnTo>
                    <a:pt x="427" y="16"/>
                  </a:lnTo>
                  <a:lnTo>
                    <a:pt x="427" y="14"/>
                  </a:lnTo>
                  <a:lnTo>
                    <a:pt x="429" y="14"/>
                  </a:lnTo>
                  <a:lnTo>
                    <a:pt x="429" y="13"/>
                  </a:lnTo>
                  <a:lnTo>
                    <a:pt x="430" y="13"/>
                  </a:lnTo>
                  <a:lnTo>
                    <a:pt x="430" y="14"/>
                  </a:lnTo>
                  <a:lnTo>
                    <a:pt x="430" y="13"/>
                  </a:lnTo>
                  <a:lnTo>
                    <a:pt x="432" y="13"/>
                  </a:lnTo>
                  <a:lnTo>
                    <a:pt x="430" y="13"/>
                  </a:lnTo>
                  <a:lnTo>
                    <a:pt x="432" y="13"/>
                  </a:lnTo>
                  <a:lnTo>
                    <a:pt x="430" y="11"/>
                  </a:lnTo>
                  <a:lnTo>
                    <a:pt x="432" y="11"/>
                  </a:lnTo>
                  <a:lnTo>
                    <a:pt x="434" y="11"/>
                  </a:lnTo>
                  <a:lnTo>
                    <a:pt x="434" y="9"/>
                  </a:lnTo>
                  <a:lnTo>
                    <a:pt x="435" y="9"/>
                  </a:lnTo>
                  <a:lnTo>
                    <a:pt x="435" y="8"/>
                  </a:lnTo>
                  <a:lnTo>
                    <a:pt x="437" y="6"/>
                  </a:lnTo>
                  <a:close/>
                  <a:moveTo>
                    <a:pt x="508" y="19"/>
                  </a:moveTo>
                  <a:lnTo>
                    <a:pt x="508" y="18"/>
                  </a:lnTo>
                  <a:lnTo>
                    <a:pt x="508" y="19"/>
                  </a:lnTo>
                  <a:close/>
                  <a:moveTo>
                    <a:pt x="508" y="21"/>
                  </a:moveTo>
                  <a:lnTo>
                    <a:pt x="508" y="19"/>
                  </a:lnTo>
                  <a:lnTo>
                    <a:pt x="508" y="21"/>
                  </a:lnTo>
                  <a:close/>
                  <a:moveTo>
                    <a:pt x="508" y="21"/>
                  </a:moveTo>
                  <a:lnTo>
                    <a:pt x="508" y="19"/>
                  </a:lnTo>
                  <a:lnTo>
                    <a:pt x="508" y="21"/>
                  </a:lnTo>
                  <a:close/>
                  <a:moveTo>
                    <a:pt x="506" y="23"/>
                  </a:moveTo>
                  <a:lnTo>
                    <a:pt x="508" y="23"/>
                  </a:lnTo>
                  <a:lnTo>
                    <a:pt x="506" y="23"/>
                  </a:lnTo>
                  <a:close/>
                  <a:moveTo>
                    <a:pt x="500" y="46"/>
                  </a:moveTo>
                  <a:lnTo>
                    <a:pt x="498" y="46"/>
                  </a:lnTo>
                  <a:lnTo>
                    <a:pt x="500" y="46"/>
                  </a:lnTo>
                  <a:close/>
                  <a:moveTo>
                    <a:pt x="500" y="47"/>
                  </a:moveTo>
                  <a:lnTo>
                    <a:pt x="498" y="47"/>
                  </a:lnTo>
                  <a:lnTo>
                    <a:pt x="498" y="46"/>
                  </a:lnTo>
                  <a:lnTo>
                    <a:pt x="500" y="47"/>
                  </a:lnTo>
                  <a:close/>
                  <a:moveTo>
                    <a:pt x="491" y="210"/>
                  </a:moveTo>
                  <a:lnTo>
                    <a:pt x="493" y="210"/>
                  </a:lnTo>
                  <a:lnTo>
                    <a:pt x="491" y="210"/>
                  </a:lnTo>
                  <a:close/>
                  <a:moveTo>
                    <a:pt x="491" y="211"/>
                  </a:moveTo>
                  <a:lnTo>
                    <a:pt x="491" y="210"/>
                  </a:lnTo>
                  <a:lnTo>
                    <a:pt x="491" y="211"/>
                  </a:lnTo>
                  <a:close/>
                  <a:moveTo>
                    <a:pt x="493" y="218"/>
                  </a:moveTo>
                  <a:lnTo>
                    <a:pt x="493" y="216"/>
                  </a:lnTo>
                  <a:lnTo>
                    <a:pt x="493" y="218"/>
                  </a:lnTo>
                  <a:close/>
                  <a:moveTo>
                    <a:pt x="503" y="182"/>
                  </a:moveTo>
                  <a:lnTo>
                    <a:pt x="501" y="182"/>
                  </a:lnTo>
                  <a:lnTo>
                    <a:pt x="503" y="182"/>
                  </a:lnTo>
                  <a:close/>
                  <a:moveTo>
                    <a:pt x="500" y="175"/>
                  </a:moveTo>
                  <a:lnTo>
                    <a:pt x="498" y="175"/>
                  </a:lnTo>
                  <a:lnTo>
                    <a:pt x="500" y="174"/>
                  </a:lnTo>
                  <a:lnTo>
                    <a:pt x="500" y="175"/>
                  </a:lnTo>
                  <a:close/>
                  <a:moveTo>
                    <a:pt x="495" y="187"/>
                  </a:moveTo>
                  <a:lnTo>
                    <a:pt x="496" y="187"/>
                  </a:lnTo>
                  <a:lnTo>
                    <a:pt x="495" y="187"/>
                  </a:lnTo>
                  <a:close/>
                  <a:moveTo>
                    <a:pt x="522" y="121"/>
                  </a:moveTo>
                  <a:lnTo>
                    <a:pt x="523" y="121"/>
                  </a:lnTo>
                  <a:lnTo>
                    <a:pt x="522" y="121"/>
                  </a:lnTo>
                  <a:close/>
                  <a:moveTo>
                    <a:pt x="520" y="123"/>
                  </a:moveTo>
                  <a:lnTo>
                    <a:pt x="518" y="123"/>
                  </a:lnTo>
                  <a:lnTo>
                    <a:pt x="518" y="121"/>
                  </a:lnTo>
                  <a:lnTo>
                    <a:pt x="520" y="121"/>
                  </a:lnTo>
                  <a:lnTo>
                    <a:pt x="520" y="123"/>
                  </a:lnTo>
                  <a:close/>
                  <a:moveTo>
                    <a:pt x="503" y="124"/>
                  </a:moveTo>
                  <a:lnTo>
                    <a:pt x="503" y="123"/>
                  </a:lnTo>
                  <a:lnTo>
                    <a:pt x="503" y="124"/>
                  </a:lnTo>
                  <a:close/>
                  <a:moveTo>
                    <a:pt x="500" y="136"/>
                  </a:moveTo>
                  <a:lnTo>
                    <a:pt x="500" y="134"/>
                  </a:lnTo>
                  <a:lnTo>
                    <a:pt x="500" y="136"/>
                  </a:lnTo>
                  <a:close/>
                  <a:moveTo>
                    <a:pt x="506" y="136"/>
                  </a:moveTo>
                  <a:lnTo>
                    <a:pt x="508" y="136"/>
                  </a:lnTo>
                  <a:lnTo>
                    <a:pt x="510" y="134"/>
                  </a:lnTo>
                  <a:lnTo>
                    <a:pt x="511" y="134"/>
                  </a:lnTo>
                  <a:lnTo>
                    <a:pt x="513" y="134"/>
                  </a:lnTo>
                  <a:lnTo>
                    <a:pt x="513" y="133"/>
                  </a:lnTo>
                  <a:lnTo>
                    <a:pt x="513" y="134"/>
                  </a:lnTo>
                  <a:lnTo>
                    <a:pt x="513" y="133"/>
                  </a:lnTo>
                  <a:lnTo>
                    <a:pt x="513" y="131"/>
                  </a:lnTo>
                  <a:lnTo>
                    <a:pt x="515" y="131"/>
                  </a:lnTo>
                  <a:lnTo>
                    <a:pt x="515" y="133"/>
                  </a:lnTo>
                  <a:lnTo>
                    <a:pt x="517" y="134"/>
                  </a:lnTo>
                  <a:lnTo>
                    <a:pt x="517" y="136"/>
                  </a:lnTo>
                  <a:lnTo>
                    <a:pt x="518" y="136"/>
                  </a:lnTo>
                  <a:lnTo>
                    <a:pt x="520" y="136"/>
                  </a:lnTo>
                  <a:lnTo>
                    <a:pt x="520" y="138"/>
                  </a:lnTo>
                  <a:lnTo>
                    <a:pt x="518" y="138"/>
                  </a:lnTo>
                  <a:lnTo>
                    <a:pt x="518" y="139"/>
                  </a:lnTo>
                  <a:lnTo>
                    <a:pt x="518" y="141"/>
                  </a:lnTo>
                  <a:lnTo>
                    <a:pt x="517" y="141"/>
                  </a:lnTo>
                  <a:lnTo>
                    <a:pt x="515" y="142"/>
                  </a:lnTo>
                  <a:lnTo>
                    <a:pt x="515" y="144"/>
                  </a:lnTo>
                  <a:lnTo>
                    <a:pt x="513" y="146"/>
                  </a:lnTo>
                  <a:lnTo>
                    <a:pt x="513" y="147"/>
                  </a:lnTo>
                  <a:lnTo>
                    <a:pt x="513" y="149"/>
                  </a:lnTo>
                  <a:lnTo>
                    <a:pt x="515" y="149"/>
                  </a:lnTo>
                  <a:lnTo>
                    <a:pt x="515" y="151"/>
                  </a:lnTo>
                  <a:lnTo>
                    <a:pt x="513" y="151"/>
                  </a:lnTo>
                  <a:lnTo>
                    <a:pt x="513" y="152"/>
                  </a:lnTo>
                  <a:lnTo>
                    <a:pt x="511" y="152"/>
                  </a:lnTo>
                  <a:lnTo>
                    <a:pt x="511" y="154"/>
                  </a:lnTo>
                  <a:lnTo>
                    <a:pt x="510" y="156"/>
                  </a:lnTo>
                  <a:lnTo>
                    <a:pt x="508" y="157"/>
                  </a:lnTo>
                  <a:lnTo>
                    <a:pt x="508" y="159"/>
                  </a:lnTo>
                  <a:lnTo>
                    <a:pt x="506" y="161"/>
                  </a:lnTo>
                  <a:lnTo>
                    <a:pt x="506" y="162"/>
                  </a:lnTo>
                  <a:lnTo>
                    <a:pt x="506" y="164"/>
                  </a:lnTo>
                  <a:lnTo>
                    <a:pt x="506" y="165"/>
                  </a:lnTo>
                  <a:lnTo>
                    <a:pt x="506" y="164"/>
                  </a:lnTo>
                  <a:lnTo>
                    <a:pt x="506" y="165"/>
                  </a:lnTo>
                  <a:lnTo>
                    <a:pt x="508" y="165"/>
                  </a:lnTo>
                  <a:lnTo>
                    <a:pt x="508" y="167"/>
                  </a:lnTo>
                  <a:lnTo>
                    <a:pt x="508" y="169"/>
                  </a:lnTo>
                  <a:lnTo>
                    <a:pt x="506" y="169"/>
                  </a:lnTo>
                  <a:lnTo>
                    <a:pt x="506" y="167"/>
                  </a:lnTo>
                  <a:lnTo>
                    <a:pt x="505" y="167"/>
                  </a:lnTo>
                  <a:lnTo>
                    <a:pt x="503" y="169"/>
                  </a:lnTo>
                  <a:lnTo>
                    <a:pt x="503" y="170"/>
                  </a:lnTo>
                  <a:lnTo>
                    <a:pt x="503" y="172"/>
                  </a:lnTo>
                  <a:lnTo>
                    <a:pt x="501" y="172"/>
                  </a:lnTo>
                  <a:lnTo>
                    <a:pt x="501" y="174"/>
                  </a:lnTo>
                  <a:lnTo>
                    <a:pt x="501" y="172"/>
                  </a:lnTo>
                  <a:lnTo>
                    <a:pt x="500" y="172"/>
                  </a:lnTo>
                  <a:lnTo>
                    <a:pt x="500" y="170"/>
                  </a:lnTo>
                  <a:lnTo>
                    <a:pt x="501" y="170"/>
                  </a:lnTo>
                  <a:lnTo>
                    <a:pt x="500" y="170"/>
                  </a:lnTo>
                  <a:lnTo>
                    <a:pt x="500" y="169"/>
                  </a:lnTo>
                  <a:lnTo>
                    <a:pt x="501" y="169"/>
                  </a:lnTo>
                  <a:lnTo>
                    <a:pt x="500" y="169"/>
                  </a:lnTo>
                  <a:lnTo>
                    <a:pt x="500" y="167"/>
                  </a:lnTo>
                  <a:lnTo>
                    <a:pt x="500" y="165"/>
                  </a:lnTo>
                  <a:lnTo>
                    <a:pt x="498" y="165"/>
                  </a:lnTo>
                  <a:lnTo>
                    <a:pt x="500" y="165"/>
                  </a:lnTo>
                  <a:lnTo>
                    <a:pt x="501" y="165"/>
                  </a:lnTo>
                  <a:lnTo>
                    <a:pt x="501" y="164"/>
                  </a:lnTo>
                  <a:lnTo>
                    <a:pt x="501" y="162"/>
                  </a:lnTo>
                  <a:lnTo>
                    <a:pt x="500" y="162"/>
                  </a:lnTo>
                  <a:lnTo>
                    <a:pt x="501" y="161"/>
                  </a:lnTo>
                  <a:lnTo>
                    <a:pt x="501" y="159"/>
                  </a:lnTo>
                  <a:lnTo>
                    <a:pt x="500" y="159"/>
                  </a:lnTo>
                  <a:lnTo>
                    <a:pt x="500" y="157"/>
                  </a:lnTo>
                  <a:lnTo>
                    <a:pt x="501" y="156"/>
                  </a:lnTo>
                  <a:lnTo>
                    <a:pt x="503" y="156"/>
                  </a:lnTo>
                  <a:lnTo>
                    <a:pt x="505" y="156"/>
                  </a:lnTo>
                  <a:lnTo>
                    <a:pt x="505" y="154"/>
                  </a:lnTo>
                  <a:lnTo>
                    <a:pt x="503" y="152"/>
                  </a:lnTo>
                  <a:lnTo>
                    <a:pt x="501" y="152"/>
                  </a:lnTo>
                  <a:lnTo>
                    <a:pt x="501" y="151"/>
                  </a:lnTo>
                  <a:lnTo>
                    <a:pt x="500" y="151"/>
                  </a:lnTo>
                  <a:lnTo>
                    <a:pt x="501" y="151"/>
                  </a:lnTo>
                  <a:lnTo>
                    <a:pt x="501" y="149"/>
                  </a:lnTo>
                  <a:lnTo>
                    <a:pt x="503" y="149"/>
                  </a:lnTo>
                  <a:lnTo>
                    <a:pt x="503" y="147"/>
                  </a:lnTo>
                  <a:lnTo>
                    <a:pt x="503" y="149"/>
                  </a:lnTo>
                  <a:lnTo>
                    <a:pt x="505" y="149"/>
                  </a:lnTo>
                  <a:lnTo>
                    <a:pt x="505" y="147"/>
                  </a:lnTo>
                  <a:lnTo>
                    <a:pt x="505" y="146"/>
                  </a:lnTo>
                  <a:lnTo>
                    <a:pt x="506" y="146"/>
                  </a:lnTo>
                  <a:lnTo>
                    <a:pt x="505" y="146"/>
                  </a:lnTo>
                  <a:lnTo>
                    <a:pt x="503" y="146"/>
                  </a:lnTo>
                  <a:lnTo>
                    <a:pt x="505" y="144"/>
                  </a:lnTo>
                  <a:lnTo>
                    <a:pt x="503" y="144"/>
                  </a:lnTo>
                  <a:lnTo>
                    <a:pt x="505" y="144"/>
                  </a:lnTo>
                  <a:lnTo>
                    <a:pt x="505" y="142"/>
                  </a:lnTo>
                  <a:lnTo>
                    <a:pt x="505" y="141"/>
                  </a:lnTo>
                  <a:lnTo>
                    <a:pt x="503" y="141"/>
                  </a:lnTo>
                  <a:lnTo>
                    <a:pt x="503" y="139"/>
                  </a:lnTo>
                  <a:lnTo>
                    <a:pt x="505" y="138"/>
                  </a:lnTo>
                  <a:lnTo>
                    <a:pt x="505" y="139"/>
                  </a:lnTo>
                  <a:lnTo>
                    <a:pt x="505" y="138"/>
                  </a:lnTo>
                  <a:lnTo>
                    <a:pt x="503" y="138"/>
                  </a:lnTo>
                  <a:lnTo>
                    <a:pt x="501" y="138"/>
                  </a:lnTo>
                  <a:lnTo>
                    <a:pt x="503" y="138"/>
                  </a:lnTo>
                  <a:lnTo>
                    <a:pt x="503" y="136"/>
                  </a:lnTo>
                  <a:lnTo>
                    <a:pt x="505" y="136"/>
                  </a:lnTo>
                  <a:lnTo>
                    <a:pt x="506" y="136"/>
                  </a:lnTo>
                  <a:close/>
                  <a:moveTo>
                    <a:pt x="520" y="134"/>
                  </a:moveTo>
                  <a:lnTo>
                    <a:pt x="518" y="134"/>
                  </a:lnTo>
                  <a:lnTo>
                    <a:pt x="520" y="134"/>
                  </a:lnTo>
                  <a:close/>
                  <a:moveTo>
                    <a:pt x="500" y="139"/>
                  </a:moveTo>
                  <a:lnTo>
                    <a:pt x="501" y="139"/>
                  </a:lnTo>
                  <a:lnTo>
                    <a:pt x="500" y="139"/>
                  </a:lnTo>
                  <a:close/>
                  <a:moveTo>
                    <a:pt x="501" y="147"/>
                  </a:moveTo>
                  <a:lnTo>
                    <a:pt x="501" y="146"/>
                  </a:lnTo>
                  <a:lnTo>
                    <a:pt x="501" y="147"/>
                  </a:lnTo>
                  <a:close/>
                  <a:moveTo>
                    <a:pt x="517" y="152"/>
                  </a:moveTo>
                  <a:lnTo>
                    <a:pt x="518" y="152"/>
                  </a:lnTo>
                  <a:lnTo>
                    <a:pt x="517" y="152"/>
                  </a:lnTo>
                  <a:close/>
                  <a:moveTo>
                    <a:pt x="510" y="159"/>
                  </a:moveTo>
                  <a:lnTo>
                    <a:pt x="510" y="161"/>
                  </a:lnTo>
                  <a:lnTo>
                    <a:pt x="510" y="159"/>
                  </a:lnTo>
                  <a:close/>
                  <a:moveTo>
                    <a:pt x="503" y="172"/>
                  </a:moveTo>
                  <a:lnTo>
                    <a:pt x="505" y="172"/>
                  </a:lnTo>
                  <a:lnTo>
                    <a:pt x="503" y="172"/>
                  </a:lnTo>
                  <a:close/>
                  <a:moveTo>
                    <a:pt x="503" y="174"/>
                  </a:moveTo>
                  <a:lnTo>
                    <a:pt x="505" y="172"/>
                  </a:lnTo>
                  <a:lnTo>
                    <a:pt x="505" y="174"/>
                  </a:lnTo>
                  <a:lnTo>
                    <a:pt x="503" y="174"/>
                  </a:lnTo>
                  <a:close/>
                  <a:moveTo>
                    <a:pt x="506" y="174"/>
                  </a:moveTo>
                  <a:lnTo>
                    <a:pt x="506" y="172"/>
                  </a:lnTo>
                  <a:lnTo>
                    <a:pt x="506" y="174"/>
                  </a:lnTo>
                  <a:close/>
                  <a:moveTo>
                    <a:pt x="501" y="110"/>
                  </a:moveTo>
                  <a:lnTo>
                    <a:pt x="501" y="108"/>
                  </a:lnTo>
                  <a:lnTo>
                    <a:pt x="503" y="108"/>
                  </a:lnTo>
                  <a:lnTo>
                    <a:pt x="501" y="110"/>
                  </a:lnTo>
                  <a:close/>
                  <a:moveTo>
                    <a:pt x="515" y="113"/>
                  </a:moveTo>
                  <a:lnTo>
                    <a:pt x="515" y="111"/>
                  </a:lnTo>
                  <a:lnTo>
                    <a:pt x="515" y="113"/>
                  </a:lnTo>
                  <a:close/>
                  <a:moveTo>
                    <a:pt x="517" y="113"/>
                  </a:moveTo>
                  <a:lnTo>
                    <a:pt x="517" y="111"/>
                  </a:lnTo>
                  <a:lnTo>
                    <a:pt x="517" y="113"/>
                  </a:lnTo>
                  <a:close/>
                  <a:moveTo>
                    <a:pt x="510" y="115"/>
                  </a:moveTo>
                  <a:lnTo>
                    <a:pt x="508" y="115"/>
                  </a:lnTo>
                  <a:lnTo>
                    <a:pt x="510" y="11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3" name="Freeform 8"/>
            <p:cNvSpPr>
              <a:spLocks noEditPoints="1"/>
            </p:cNvSpPr>
            <p:nvPr/>
          </p:nvSpPr>
          <p:spPr bwMode="auto">
            <a:xfrm>
              <a:off x="2120" y="3011"/>
              <a:ext cx="850" cy="510"/>
            </a:xfrm>
            <a:custGeom>
              <a:avLst/>
              <a:gdLst>
                <a:gd name="T0" fmla="*/ 745 w 850"/>
                <a:gd name="T1" fmla="*/ 258 h 510"/>
                <a:gd name="T2" fmla="*/ 790 w 850"/>
                <a:gd name="T3" fmla="*/ 243 h 510"/>
                <a:gd name="T4" fmla="*/ 814 w 850"/>
                <a:gd name="T5" fmla="*/ 264 h 510"/>
                <a:gd name="T6" fmla="*/ 848 w 850"/>
                <a:gd name="T7" fmla="*/ 267 h 510"/>
                <a:gd name="T8" fmla="*/ 814 w 850"/>
                <a:gd name="T9" fmla="*/ 284 h 510"/>
                <a:gd name="T10" fmla="*/ 787 w 850"/>
                <a:gd name="T11" fmla="*/ 308 h 510"/>
                <a:gd name="T12" fmla="*/ 784 w 850"/>
                <a:gd name="T13" fmla="*/ 331 h 510"/>
                <a:gd name="T14" fmla="*/ 763 w 850"/>
                <a:gd name="T15" fmla="*/ 343 h 510"/>
                <a:gd name="T16" fmla="*/ 748 w 850"/>
                <a:gd name="T17" fmla="*/ 350 h 510"/>
                <a:gd name="T18" fmla="*/ 728 w 850"/>
                <a:gd name="T19" fmla="*/ 374 h 510"/>
                <a:gd name="T20" fmla="*/ 694 w 850"/>
                <a:gd name="T21" fmla="*/ 368 h 510"/>
                <a:gd name="T22" fmla="*/ 659 w 850"/>
                <a:gd name="T23" fmla="*/ 384 h 510"/>
                <a:gd name="T24" fmla="*/ 637 w 850"/>
                <a:gd name="T25" fmla="*/ 389 h 510"/>
                <a:gd name="T26" fmla="*/ 578 w 850"/>
                <a:gd name="T27" fmla="*/ 428 h 510"/>
                <a:gd name="T28" fmla="*/ 525 w 850"/>
                <a:gd name="T29" fmla="*/ 460 h 510"/>
                <a:gd name="T30" fmla="*/ 476 w 850"/>
                <a:gd name="T31" fmla="*/ 510 h 510"/>
                <a:gd name="T32" fmla="*/ 464 w 850"/>
                <a:gd name="T33" fmla="*/ 489 h 510"/>
                <a:gd name="T34" fmla="*/ 439 w 850"/>
                <a:gd name="T35" fmla="*/ 483 h 510"/>
                <a:gd name="T36" fmla="*/ 432 w 850"/>
                <a:gd name="T37" fmla="*/ 469 h 510"/>
                <a:gd name="T38" fmla="*/ 415 w 850"/>
                <a:gd name="T39" fmla="*/ 453 h 510"/>
                <a:gd name="T40" fmla="*/ 380 w 850"/>
                <a:gd name="T41" fmla="*/ 453 h 510"/>
                <a:gd name="T42" fmla="*/ 366 w 850"/>
                <a:gd name="T43" fmla="*/ 433 h 510"/>
                <a:gd name="T44" fmla="*/ 355 w 850"/>
                <a:gd name="T45" fmla="*/ 400 h 510"/>
                <a:gd name="T46" fmla="*/ 336 w 850"/>
                <a:gd name="T47" fmla="*/ 377 h 510"/>
                <a:gd name="T48" fmla="*/ 333 w 850"/>
                <a:gd name="T49" fmla="*/ 350 h 510"/>
                <a:gd name="T50" fmla="*/ 331 w 850"/>
                <a:gd name="T51" fmla="*/ 322 h 510"/>
                <a:gd name="T52" fmla="*/ 299 w 850"/>
                <a:gd name="T53" fmla="*/ 294 h 510"/>
                <a:gd name="T54" fmla="*/ 262 w 850"/>
                <a:gd name="T55" fmla="*/ 290 h 510"/>
                <a:gd name="T56" fmla="*/ 220 w 850"/>
                <a:gd name="T57" fmla="*/ 289 h 510"/>
                <a:gd name="T58" fmla="*/ 169 w 850"/>
                <a:gd name="T59" fmla="*/ 266 h 510"/>
                <a:gd name="T60" fmla="*/ 115 w 850"/>
                <a:gd name="T61" fmla="*/ 259 h 510"/>
                <a:gd name="T62" fmla="*/ 74 w 850"/>
                <a:gd name="T63" fmla="*/ 262 h 510"/>
                <a:gd name="T64" fmla="*/ 13 w 850"/>
                <a:gd name="T65" fmla="*/ 258 h 510"/>
                <a:gd name="T66" fmla="*/ 32 w 850"/>
                <a:gd name="T67" fmla="*/ 238 h 510"/>
                <a:gd name="T68" fmla="*/ 79 w 850"/>
                <a:gd name="T69" fmla="*/ 197 h 510"/>
                <a:gd name="T70" fmla="*/ 108 w 850"/>
                <a:gd name="T71" fmla="*/ 159 h 510"/>
                <a:gd name="T72" fmla="*/ 128 w 850"/>
                <a:gd name="T73" fmla="*/ 113 h 510"/>
                <a:gd name="T74" fmla="*/ 159 w 850"/>
                <a:gd name="T75" fmla="*/ 64 h 510"/>
                <a:gd name="T76" fmla="*/ 213 w 850"/>
                <a:gd name="T77" fmla="*/ 18 h 510"/>
                <a:gd name="T78" fmla="*/ 272 w 850"/>
                <a:gd name="T79" fmla="*/ 8 h 510"/>
                <a:gd name="T80" fmla="*/ 341 w 850"/>
                <a:gd name="T81" fmla="*/ 13 h 510"/>
                <a:gd name="T82" fmla="*/ 368 w 850"/>
                <a:gd name="T83" fmla="*/ 47 h 510"/>
                <a:gd name="T84" fmla="*/ 402 w 850"/>
                <a:gd name="T85" fmla="*/ 60 h 510"/>
                <a:gd name="T86" fmla="*/ 437 w 850"/>
                <a:gd name="T87" fmla="*/ 33 h 510"/>
                <a:gd name="T88" fmla="*/ 476 w 850"/>
                <a:gd name="T89" fmla="*/ 34 h 510"/>
                <a:gd name="T90" fmla="*/ 513 w 850"/>
                <a:gd name="T91" fmla="*/ 19 h 510"/>
                <a:gd name="T92" fmla="*/ 551 w 850"/>
                <a:gd name="T93" fmla="*/ 33 h 510"/>
                <a:gd name="T94" fmla="*/ 566 w 850"/>
                <a:gd name="T95" fmla="*/ 70 h 510"/>
                <a:gd name="T96" fmla="*/ 566 w 850"/>
                <a:gd name="T97" fmla="*/ 113 h 510"/>
                <a:gd name="T98" fmla="*/ 579 w 850"/>
                <a:gd name="T99" fmla="*/ 146 h 510"/>
                <a:gd name="T100" fmla="*/ 610 w 850"/>
                <a:gd name="T101" fmla="*/ 148 h 510"/>
                <a:gd name="T102" fmla="*/ 621 w 850"/>
                <a:gd name="T103" fmla="*/ 175 h 510"/>
                <a:gd name="T104" fmla="*/ 610 w 850"/>
                <a:gd name="T105" fmla="*/ 208 h 510"/>
                <a:gd name="T106" fmla="*/ 608 w 850"/>
                <a:gd name="T107" fmla="*/ 233 h 510"/>
                <a:gd name="T108" fmla="*/ 633 w 850"/>
                <a:gd name="T109" fmla="*/ 258 h 510"/>
                <a:gd name="T110" fmla="*/ 640 w 850"/>
                <a:gd name="T111" fmla="*/ 277 h 510"/>
                <a:gd name="T112" fmla="*/ 670 w 850"/>
                <a:gd name="T113" fmla="*/ 287 h 510"/>
                <a:gd name="T114" fmla="*/ 698 w 850"/>
                <a:gd name="T115" fmla="*/ 279 h 510"/>
                <a:gd name="T116" fmla="*/ 701 w 850"/>
                <a:gd name="T117" fmla="*/ 261 h 510"/>
                <a:gd name="T118" fmla="*/ 746 w 850"/>
                <a:gd name="T119" fmla="*/ 368 h 510"/>
                <a:gd name="T120" fmla="*/ 740 w 850"/>
                <a:gd name="T121" fmla="*/ 381 h 510"/>
                <a:gd name="T122" fmla="*/ 745 w 850"/>
                <a:gd name="T123" fmla="*/ 366 h 510"/>
                <a:gd name="T124" fmla="*/ 784 w 850"/>
                <a:gd name="T125" fmla="*/ 335 h 51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50"/>
                <a:gd name="T190" fmla="*/ 0 h 510"/>
                <a:gd name="T191" fmla="*/ 850 w 850"/>
                <a:gd name="T192" fmla="*/ 510 h 51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50" h="510">
                  <a:moveTo>
                    <a:pt x="714" y="261"/>
                  </a:moveTo>
                  <a:lnTo>
                    <a:pt x="716" y="261"/>
                  </a:lnTo>
                  <a:lnTo>
                    <a:pt x="716" y="262"/>
                  </a:lnTo>
                  <a:lnTo>
                    <a:pt x="716" y="264"/>
                  </a:lnTo>
                  <a:lnTo>
                    <a:pt x="714" y="264"/>
                  </a:lnTo>
                  <a:lnTo>
                    <a:pt x="714" y="266"/>
                  </a:lnTo>
                  <a:lnTo>
                    <a:pt x="716" y="266"/>
                  </a:lnTo>
                  <a:lnTo>
                    <a:pt x="716" y="264"/>
                  </a:lnTo>
                  <a:lnTo>
                    <a:pt x="718" y="264"/>
                  </a:lnTo>
                  <a:lnTo>
                    <a:pt x="719" y="264"/>
                  </a:lnTo>
                  <a:lnTo>
                    <a:pt x="721" y="264"/>
                  </a:lnTo>
                  <a:lnTo>
                    <a:pt x="721" y="262"/>
                  </a:lnTo>
                  <a:lnTo>
                    <a:pt x="723" y="262"/>
                  </a:lnTo>
                  <a:lnTo>
                    <a:pt x="723" y="261"/>
                  </a:lnTo>
                  <a:lnTo>
                    <a:pt x="725" y="261"/>
                  </a:lnTo>
                  <a:lnTo>
                    <a:pt x="725" y="259"/>
                  </a:lnTo>
                  <a:lnTo>
                    <a:pt x="726" y="259"/>
                  </a:lnTo>
                  <a:lnTo>
                    <a:pt x="726" y="261"/>
                  </a:lnTo>
                  <a:lnTo>
                    <a:pt x="728" y="261"/>
                  </a:lnTo>
                  <a:lnTo>
                    <a:pt x="730" y="262"/>
                  </a:lnTo>
                  <a:lnTo>
                    <a:pt x="731" y="262"/>
                  </a:lnTo>
                  <a:lnTo>
                    <a:pt x="730" y="264"/>
                  </a:lnTo>
                  <a:lnTo>
                    <a:pt x="731" y="264"/>
                  </a:lnTo>
                  <a:lnTo>
                    <a:pt x="730" y="264"/>
                  </a:lnTo>
                  <a:lnTo>
                    <a:pt x="731" y="264"/>
                  </a:lnTo>
                  <a:lnTo>
                    <a:pt x="733" y="264"/>
                  </a:lnTo>
                  <a:lnTo>
                    <a:pt x="735" y="262"/>
                  </a:lnTo>
                  <a:lnTo>
                    <a:pt x="735" y="264"/>
                  </a:lnTo>
                  <a:lnTo>
                    <a:pt x="736" y="262"/>
                  </a:lnTo>
                  <a:lnTo>
                    <a:pt x="738" y="262"/>
                  </a:lnTo>
                  <a:lnTo>
                    <a:pt x="738" y="261"/>
                  </a:lnTo>
                  <a:lnTo>
                    <a:pt x="740" y="261"/>
                  </a:lnTo>
                  <a:lnTo>
                    <a:pt x="741" y="261"/>
                  </a:lnTo>
                  <a:lnTo>
                    <a:pt x="743" y="261"/>
                  </a:lnTo>
                  <a:lnTo>
                    <a:pt x="745" y="261"/>
                  </a:lnTo>
                  <a:lnTo>
                    <a:pt x="745" y="259"/>
                  </a:lnTo>
                  <a:lnTo>
                    <a:pt x="745" y="258"/>
                  </a:lnTo>
                  <a:lnTo>
                    <a:pt x="746" y="258"/>
                  </a:lnTo>
                  <a:lnTo>
                    <a:pt x="748" y="258"/>
                  </a:lnTo>
                  <a:lnTo>
                    <a:pt x="748" y="256"/>
                  </a:lnTo>
                  <a:lnTo>
                    <a:pt x="750" y="256"/>
                  </a:lnTo>
                  <a:lnTo>
                    <a:pt x="752" y="256"/>
                  </a:lnTo>
                  <a:lnTo>
                    <a:pt x="753" y="256"/>
                  </a:lnTo>
                  <a:lnTo>
                    <a:pt x="753" y="254"/>
                  </a:lnTo>
                  <a:lnTo>
                    <a:pt x="753" y="253"/>
                  </a:lnTo>
                  <a:lnTo>
                    <a:pt x="755" y="253"/>
                  </a:lnTo>
                  <a:lnTo>
                    <a:pt x="755" y="251"/>
                  </a:lnTo>
                  <a:lnTo>
                    <a:pt x="757" y="251"/>
                  </a:lnTo>
                  <a:lnTo>
                    <a:pt x="758" y="251"/>
                  </a:lnTo>
                  <a:lnTo>
                    <a:pt x="758" y="249"/>
                  </a:lnTo>
                  <a:lnTo>
                    <a:pt x="760" y="249"/>
                  </a:lnTo>
                  <a:lnTo>
                    <a:pt x="762" y="249"/>
                  </a:lnTo>
                  <a:lnTo>
                    <a:pt x="763" y="248"/>
                  </a:lnTo>
                  <a:lnTo>
                    <a:pt x="765" y="248"/>
                  </a:lnTo>
                  <a:lnTo>
                    <a:pt x="767" y="248"/>
                  </a:lnTo>
                  <a:lnTo>
                    <a:pt x="768" y="248"/>
                  </a:lnTo>
                  <a:lnTo>
                    <a:pt x="770" y="248"/>
                  </a:lnTo>
                  <a:lnTo>
                    <a:pt x="772" y="248"/>
                  </a:lnTo>
                  <a:lnTo>
                    <a:pt x="774" y="248"/>
                  </a:lnTo>
                  <a:lnTo>
                    <a:pt x="774" y="246"/>
                  </a:lnTo>
                  <a:lnTo>
                    <a:pt x="775" y="246"/>
                  </a:lnTo>
                  <a:lnTo>
                    <a:pt x="777" y="246"/>
                  </a:lnTo>
                  <a:lnTo>
                    <a:pt x="779" y="246"/>
                  </a:lnTo>
                  <a:lnTo>
                    <a:pt x="780" y="244"/>
                  </a:lnTo>
                  <a:lnTo>
                    <a:pt x="782" y="244"/>
                  </a:lnTo>
                  <a:lnTo>
                    <a:pt x="782" y="243"/>
                  </a:lnTo>
                  <a:lnTo>
                    <a:pt x="784" y="244"/>
                  </a:lnTo>
                  <a:lnTo>
                    <a:pt x="785" y="244"/>
                  </a:lnTo>
                  <a:lnTo>
                    <a:pt x="785" y="243"/>
                  </a:lnTo>
                  <a:lnTo>
                    <a:pt x="787" y="243"/>
                  </a:lnTo>
                  <a:lnTo>
                    <a:pt x="787" y="241"/>
                  </a:lnTo>
                  <a:lnTo>
                    <a:pt x="789" y="241"/>
                  </a:lnTo>
                  <a:lnTo>
                    <a:pt x="789" y="243"/>
                  </a:lnTo>
                  <a:lnTo>
                    <a:pt x="790" y="243"/>
                  </a:lnTo>
                  <a:lnTo>
                    <a:pt x="792" y="243"/>
                  </a:lnTo>
                  <a:lnTo>
                    <a:pt x="794" y="243"/>
                  </a:lnTo>
                  <a:lnTo>
                    <a:pt x="794" y="244"/>
                  </a:lnTo>
                  <a:lnTo>
                    <a:pt x="795" y="244"/>
                  </a:lnTo>
                  <a:lnTo>
                    <a:pt x="794" y="244"/>
                  </a:lnTo>
                  <a:lnTo>
                    <a:pt x="795" y="244"/>
                  </a:lnTo>
                  <a:lnTo>
                    <a:pt x="795" y="246"/>
                  </a:lnTo>
                  <a:lnTo>
                    <a:pt x="795" y="248"/>
                  </a:lnTo>
                  <a:lnTo>
                    <a:pt x="795" y="249"/>
                  </a:lnTo>
                  <a:lnTo>
                    <a:pt x="797" y="249"/>
                  </a:lnTo>
                  <a:lnTo>
                    <a:pt x="797" y="251"/>
                  </a:lnTo>
                  <a:lnTo>
                    <a:pt x="795" y="251"/>
                  </a:lnTo>
                  <a:lnTo>
                    <a:pt x="797" y="253"/>
                  </a:lnTo>
                  <a:lnTo>
                    <a:pt x="797" y="251"/>
                  </a:lnTo>
                  <a:lnTo>
                    <a:pt x="799" y="253"/>
                  </a:lnTo>
                  <a:lnTo>
                    <a:pt x="801" y="254"/>
                  </a:lnTo>
                  <a:lnTo>
                    <a:pt x="801" y="256"/>
                  </a:lnTo>
                  <a:lnTo>
                    <a:pt x="802" y="256"/>
                  </a:lnTo>
                  <a:lnTo>
                    <a:pt x="804" y="256"/>
                  </a:lnTo>
                  <a:lnTo>
                    <a:pt x="804" y="258"/>
                  </a:lnTo>
                  <a:lnTo>
                    <a:pt x="802" y="258"/>
                  </a:lnTo>
                  <a:lnTo>
                    <a:pt x="802" y="259"/>
                  </a:lnTo>
                  <a:lnTo>
                    <a:pt x="804" y="259"/>
                  </a:lnTo>
                  <a:lnTo>
                    <a:pt x="802" y="259"/>
                  </a:lnTo>
                  <a:lnTo>
                    <a:pt x="802" y="261"/>
                  </a:lnTo>
                  <a:lnTo>
                    <a:pt x="804" y="261"/>
                  </a:lnTo>
                  <a:lnTo>
                    <a:pt x="806" y="261"/>
                  </a:lnTo>
                  <a:lnTo>
                    <a:pt x="807" y="261"/>
                  </a:lnTo>
                  <a:lnTo>
                    <a:pt x="807" y="262"/>
                  </a:lnTo>
                  <a:lnTo>
                    <a:pt x="809" y="262"/>
                  </a:lnTo>
                  <a:lnTo>
                    <a:pt x="809" y="261"/>
                  </a:lnTo>
                  <a:lnTo>
                    <a:pt x="811" y="259"/>
                  </a:lnTo>
                  <a:lnTo>
                    <a:pt x="811" y="261"/>
                  </a:lnTo>
                  <a:lnTo>
                    <a:pt x="812" y="261"/>
                  </a:lnTo>
                  <a:lnTo>
                    <a:pt x="814" y="261"/>
                  </a:lnTo>
                  <a:lnTo>
                    <a:pt x="814" y="262"/>
                  </a:lnTo>
                  <a:lnTo>
                    <a:pt x="814" y="264"/>
                  </a:lnTo>
                  <a:lnTo>
                    <a:pt x="814" y="262"/>
                  </a:lnTo>
                  <a:lnTo>
                    <a:pt x="816" y="262"/>
                  </a:lnTo>
                  <a:lnTo>
                    <a:pt x="816" y="264"/>
                  </a:lnTo>
                  <a:lnTo>
                    <a:pt x="817" y="262"/>
                  </a:lnTo>
                  <a:lnTo>
                    <a:pt x="817" y="261"/>
                  </a:lnTo>
                  <a:lnTo>
                    <a:pt x="819" y="261"/>
                  </a:lnTo>
                  <a:lnTo>
                    <a:pt x="821" y="261"/>
                  </a:lnTo>
                  <a:lnTo>
                    <a:pt x="822" y="261"/>
                  </a:lnTo>
                  <a:lnTo>
                    <a:pt x="822" y="259"/>
                  </a:lnTo>
                  <a:lnTo>
                    <a:pt x="824" y="259"/>
                  </a:lnTo>
                  <a:lnTo>
                    <a:pt x="826" y="261"/>
                  </a:lnTo>
                  <a:lnTo>
                    <a:pt x="826" y="259"/>
                  </a:lnTo>
                  <a:lnTo>
                    <a:pt x="826" y="258"/>
                  </a:lnTo>
                  <a:lnTo>
                    <a:pt x="828" y="258"/>
                  </a:lnTo>
                  <a:lnTo>
                    <a:pt x="829" y="258"/>
                  </a:lnTo>
                  <a:lnTo>
                    <a:pt x="829" y="259"/>
                  </a:lnTo>
                  <a:lnTo>
                    <a:pt x="829" y="261"/>
                  </a:lnTo>
                  <a:lnTo>
                    <a:pt x="831" y="261"/>
                  </a:lnTo>
                  <a:lnTo>
                    <a:pt x="831" y="259"/>
                  </a:lnTo>
                  <a:lnTo>
                    <a:pt x="833" y="259"/>
                  </a:lnTo>
                  <a:lnTo>
                    <a:pt x="834" y="259"/>
                  </a:lnTo>
                  <a:lnTo>
                    <a:pt x="836" y="259"/>
                  </a:lnTo>
                  <a:lnTo>
                    <a:pt x="836" y="261"/>
                  </a:lnTo>
                  <a:lnTo>
                    <a:pt x="838" y="261"/>
                  </a:lnTo>
                  <a:lnTo>
                    <a:pt x="838" y="259"/>
                  </a:lnTo>
                  <a:lnTo>
                    <a:pt x="839" y="259"/>
                  </a:lnTo>
                  <a:lnTo>
                    <a:pt x="839" y="261"/>
                  </a:lnTo>
                  <a:lnTo>
                    <a:pt x="841" y="261"/>
                  </a:lnTo>
                  <a:lnTo>
                    <a:pt x="843" y="261"/>
                  </a:lnTo>
                  <a:lnTo>
                    <a:pt x="844" y="261"/>
                  </a:lnTo>
                  <a:lnTo>
                    <a:pt x="844" y="262"/>
                  </a:lnTo>
                  <a:lnTo>
                    <a:pt x="846" y="262"/>
                  </a:lnTo>
                  <a:lnTo>
                    <a:pt x="846" y="264"/>
                  </a:lnTo>
                  <a:lnTo>
                    <a:pt x="848" y="266"/>
                  </a:lnTo>
                  <a:lnTo>
                    <a:pt x="848" y="267"/>
                  </a:lnTo>
                  <a:lnTo>
                    <a:pt x="850" y="267"/>
                  </a:lnTo>
                  <a:lnTo>
                    <a:pt x="848" y="267"/>
                  </a:lnTo>
                  <a:lnTo>
                    <a:pt x="848" y="269"/>
                  </a:lnTo>
                  <a:lnTo>
                    <a:pt x="846" y="271"/>
                  </a:lnTo>
                  <a:lnTo>
                    <a:pt x="844" y="271"/>
                  </a:lnTo>
                  <a:lnTo>
                    <a:pt x="846" y="271"/>
                  </a:lnTo>
                  <a:lnTo>
                    <a:pt x="844" y="272"/>
                  </a:lnTo>
                  <a:lnTo>
                    <a:pt x="843" y="272"/>
                  </a:lnTo>
                  <a:lnTo>
                    <a:pt x="841" y="274"/>
                  </a:lnTo>
                  <a:lnTo>
                    <a:pt x="839" y="276"/>
                  </a:lnTo>
                  <a:lnTo>
                    <a:pt x="839" y="277"/>
                  </a:lnTo>
                  <a:lnTo>
                    <a:pt x="841" y="277"/>
                  </a:lnTo>
                  <a:lnTo>
                    <a:pt x="841" y="279"/>
                  </a:lnTo>
                  <a:lnTo>
                    <a:pt x="839" y="279"/>
                  </a:lnTo>
                  <a:lnTo>
                    <a:pt x="839" y="281"/>
                  </a:lnTo>
                  <a:lnTo>
                    <a:pt x="838" y="282"/>
                  </a:lnTo>
                  <a:lnTo>
                    <a:pt x="838" y="281"/>
                  </a:lnTo>
                  <a:lnTo>
                    <a:pt x="836" y="281"/>
                  </a:lnTo>
                  <a:lnTo>
                    <a:pt x="834" y="281"/>
                  </a:lnTo>
                  <a:lnTo>
                    <a:pt x="834" y="282"/>
                  </a:lnTo>
                  <a:lnTo>
                    <a:pt x="833" y="282"/>
                  </a:lnTo>
                  <a:lnTo>
                    <a:pt x="834" y="282"/>
                  </a:lnTo>
                  <a:lnTo>
                    <a:pt x="833" y="282"/>
                  </a:lnTo>
                  <a:lnTo>
                    <a:pt x="831" y="282"/>
                  </a:lnTo>
                  <a:lnTo>
                    <a:pt x="829" y="284"/>
                  </a:lnTo>
                  <a:lnTo>
                    <a:pt x="828" y="284"/>
                  </a:lnTo>
                  <a:lnTo>
                    <a:pt x="826" y="284"/>
                  </a:lnTo>
                  <a:lnTo>
                    <a:pt x="826" y="282"/>
                  </a:lnTo>
                  <a:lnTo>
                    <a:pt x="824" y="282"/>
                  </a:lnTo>
                  <a:lnTo>
                    <a:pt x="824" y="284"/>
                  </a:lnTo>
                  <a:lnTo>
                    <a:pt x="822" y="284"/>
                  </a:lnTo>
                  <a:lnTo>
                    <a:pt x="822" y="285"/>
                  </a:lnTo>
                  <a:lnTo>
                    <a:pt x="821" y="285"/>
                  </a:lnTo>
                  <a:lnTo>
                    <a:pt x="819" y="285"/>
                  </a:lnTo>
                  <a:lnTo>
                    <a:pt x="819" y="284"/>
                  </a:lnTo>
                  <a:lnTo>
                    <a:pt x="819" y="282"/>
                  </a:lnTo>
                  <a:lnTo>
                    <a:pt x="817" y="282"/>
                  </a:lnTo>
                  <a:lnTo>
                    <a:pt x="816" y="284"/>
                  </a:lnTo>
                  <a:lnTo>
                    <a:pt x="814" y="284"/>
                  </a:lnTo>
                  <a:lnTo>
                    <a:pt x="812" y="285"/>
                  </a:lnTo>
                  <a:lnTo>
                    <a:pt x="812" y="287"/>
                  </a:lnTo>
                  <a:lnTo>
                    <a:pt x="811" y="287"/>
                  </a:lnTo>
                  <a:lnTo>
                    <a:pt x="811" y="285"/>
                  </a:lnTo>
                  <a:lnTo>
                    <a:pt x="809" y="285"/>
                  </a:lnTo>
                  <a:lnTo>
                    <a:pt x="807" y="285"/>
                  </a:lnTo>
                  <a:lnTo>
                    <a:pt x="807" y="287"/>
                  </a:lnTo>
                  <a:lnTo>
                    <a:pt x="807" y="285"/>
                  </a:lnTo>
                  <a:lnTo>
                    <a:pt x="806" y="287"/>
                  </a:lnTo>
                  <a:lnTo>
                    <a:pt x="804" y="287"/>
                  </a:lnTo>
                  <a:lnTo>
                    <a:pt x="804" y="289"/>
                  </a:lnTo>
                  <a:lnTo>
                    <a:pt x="802" y="289"/>
                  </a:lnTo>
                  <a:lnTo>
                    <a:pt x="802" y="290"/>
                  </a:lnTo>
                  <a:lnTo>
                    <a:pt x="801" y="290"/>
                  </a:lnTo>
                  <a:lnTo>
                    <a:pt x="801" y="289"/>
                  </a:lnTo>
                  <a:lnTo>
                    <a:pt x="801" y="290"/>
                  </a:lnTo>
                  <a:lnTo>
                    <a:pt x="799" y="290"/>
                  </a:lnTo>
                  <a:lnTo>
                    <a:pt x="797" y="290"/>
                  </a:lnTo>
                  <a:lnTo>
                    <a:pt x="795" y="290"/>
                  </a:lnTo>
                  <a:lnTo>
                    <a:pt x="795" y="292"/>
                  </a:lnTo>
                  <a:lnTo>
                    <a:pt x="794" y="292"/>
                  </a:lnTo>
                  <a:lnTo>
                    <a:pt x="794" y="294"/>
                  </a:lnTo>
                  <a:lnTo>
                    <a:pt x="792" y="294"/>
                  </a:lnTo>
                  <a:lnTo>
                    <a:pt x="794" y="294"/>
                  </a:lnTo>
                  <a:lnTo>
                    <a:pt x="792" y="294"/>
                  </a:lnTo>
                  <a:lnTo>
                    <a:pt x="792" y="295"/>
                  </a:lnTo>
                  <a:lnTo>
                    <a:pt x="790" y="295"/>
                  </a:lnTo>
                  <a:lnTo>
                    <a:pt x="789" y="295"/>
                  </a:lnTo>
                  <a:lnTo>
                    <a:pt x="789" y="297"/>
                  </a:lnTo>
                  <a:lnTo>
                    <a:pt x="789" y="299"/>
                  </a:lnTo>
                  <a:lnTo>
                    <a:pt x="789" y="300"/>
                  </a:lnTo>
                  <a:lnTo>
                    <a:pt x="789" y="302"/>
                  </a:lnTo>
                  <a:lnTo>
                    <a:pt x="787" y="302"/>
                  </a:lnTo>
                  <a:lnTo>
                    <a:pt x="787" y="304"/>
                  </a:lnTo>
                  <a:lnTo>
                    <a:pt x="787" y="305"/>
                  </a:lnTo>
                  <a:lnTo>
                    <a:pt x="787" y="307"/>
                  </a:lnTo>
                  <a:lnTo>
                    <a:pt x="787" y="308"/>
                  </a:lnTo>
                  <a:lnTo>
                    <a:pt x="787" y="310"/>
                  </a:lnTo>
                  <a:lnTo>
                    <a:pt x="785" y="310"/>
                  </a:lnTo>
                  <a:lnTo>
                    <a:pt x="785" y="312"/>
                  </a:lnTo>
                  <a:lnTo>
                    <a:pt x="784" y="312"/>
                  </a:lnTo>
                  <a:lnTo>
                    <a:pt x="784" y="313"/>
                  </a:lnTo>
                  <a:lnTo>
                    <a:pt x="782" y="313"/>
                  </a:lnTo>
                  <a:lnTo>
                    <a:pt x="780" y="315"/>
                  </a:lnTo>
                  <a:lnTo>
                    <a:pt x="780" y="317"/>
                  </a:lnTo>
                  <a:lnTo>
                    <a:pt x="780" y="318"/>
                  </a:lnTo>
                  <a:lnTo>
                    <a:pt x="780" y="320"/>
                  </a:lnTo>
                  <a:lnTo>
                    <a:pt x="782" y="320"/>
                  </a:lnTo>
                  <a:lnTo>
                    <a:pt x="784" y="320"/>
                  </a:lnTo>
                  <a:lnTo>
                    <a:pt x="785" y="320"/>
                  </a:lnTo>
                  <a:lnTo>
                    <a:pt x="785" y="322"/>
                  </a:lnTo>
                  <a:lnTo>
                    <a:pt x="785" y="323"/>
                  </a:lnTo>
                  <a:lnTo>
                    <a:pt x="787" y="323"/>
                  </a:lnTo>
                  <a:lnTo>
                    <a:pt x="790" y="325"/>
                  </a:lnTo>
                  <a:lnTo>
                    <a:pt x="789" y="325"/>
                  </a:lnTo>
                  <a:lnTo>
                    <a:pt x="790" y="325"/>
                  </a:lnTo>
                  <a:lnTo>
                    <a:pt x="790" y="327"/>
                  </a:lnTo>
                  <a:lnTo>
                    <a:pt x="790" y="328"/>
                  </a:lnTo>
                  <a:lnTo>
                    <a:pt x="792" y="328"/>
                  </a:lnTo>
                  <a:lnTo>
                    <a:pt x="792" y="330"/>
                  </a:lnTo>
                  <a:lnTo>
                    <a:pt x="794" y="330"/>
                  </a:lnTo>
                  <a:lnTo>
                    <a:pt x="795" y="331"/>
                  </a:lnTo>
                  <a:lnTo>
                    <a:pt x="794" y="331"/>
                  </a:lnTo>
                  <a:lnTo>
                    <a:pt x="794" y="330"/>
                  </a:lnTo>
                  <a:lnTo>
                    <a:pt x="794" y="331"/>
                  </a:lnTo>
                  <a:lnTo>
                    <a:pt x="794" y="330"/>
                  </a:lnTo>
                  <a:lnTo>
                    <a:pt x="792" y="331"/>
                  </a:lnTo>
                  <a:lnTo>
                    <a:pt x="790" y="331"/>
                  </a:lnTo>
                  <a:lnTo>
                    <a:pt x="789" y="331"/>
                  </a:lnTo>
                  <a:lnTo>
                    <a:pt x="787" y="331"/>
                  </a:lnTo>
                  <a:lnTo>
                    <a:pt x="785" y="331"/>
                  </a:lnTo>
                  <a:lnTo>
                    <a:pt x="785" y="333"/>
                  </a:lnTo>
                  <a:lnTo>
                    <a:pt x="784" y="333"/>
                  </a:lnTo>
                  <a:lnTo>
                    <a:pt x="784" y="331"/>
                  </a:lnTo>
                  <a:lnTo>
                    <a:pt x="785" y="331"/>
                  </a:lnTo>
                  <a:lnTo>
                    <a:pt x="784" y="331"/>
                  </a:lnTo>
                  <a:lnTo>
                    <a:pt x="785" y="331"/>
                  </a:lnTo>
                  <a:lnTo>
                    <a:pt x="784" y="330"/>
                  </a:lnTo>
                  <a:lnTo>
                    <a:pt x="782" y="330"/>
                  </a:lnTo>
                  <a:lnTo>
                    <a:pt x="780" y="330"/>
                  </a:lnTo>
                  <a:lnTo>
                    <a:pt x="780" y="331"/>
                  </a:lnTo>
                  <a:lnTo>
                    <a:pt x="780" y="330"/>
                  </a:lnTo>
                  <a:lnTo>
                    <a:pt x="780" y="328"/>
                  </a:lnTo>
                  <a:lnTo>
                    <a:pt x="779" y="328"/>
                  </a:lnTo>
                  <a:lnTo>
                    <a:pt x="777" y="328"/>
                  </a:lnTo>
                  <a:lnTo>
                    <a:pt x="777" y="330"/>
                  </a:lnTo>
                  <a:lnTo>
                    <a:pt x="775" y="330"/>
                  </a:lnTo>
                  <a:lnTo>
                    <a:pt x="774" y="330"/>
                  </a:lnTo>
                  <a:lnTo>
                    <a:pt x="774" y="331"/>
                  </a:lnTo>
                  <a:lnTo>
                    <a:pt x="774" y="333"/>
                  </a:lnTo>
                  <a:lnTo>
                    <a:pt x="772" y="333"/>
                  </a:lnTo>
                  <a:lnTo>
                    <a:pt x="770" y="333"/>
                  </a:lnTo>
                  <a:lnTo>
                    <a:pt x="768" y="335"/>
                  </a:lnTo>
                  <a:lnTo>
                    <a:pt x="767" y="335"/>
                  </a:lnTo>
                  <a:lnTo>
                    <a:pt x="765" y="335"/>
                  </a:lnTo>
                  <a:lnTo>
                    <a:pt x="765" y="336"/>
                  </a:lnTo>
                  <a:lnTo>
                    <a:pt x="765" y="335"/>
                  </a:lnTo>
                  <a:lnTo>
                    <a:pt x="763" y="335"/>
                  </a:lnTo>
                  <a:lnTo>
                    <a:pt x="763" y="336"/>
                  </a:lnTo>
                  <a:lnTo>
                    <a:pt x="763" y="338"/>
                  </a:lnTo>
                  <a:lnTo>
                    <a:pt x="763" y="340"/>
                  </a:lnTo>
                  <a:lnTo>
                    <a:pt x="765" y="338"/>
                  </a:lnTo>
                  <a:lnTo>
                    <a:pt x="767" y="338"/>
                  </a:lnTo>
                  <a:lnTo>
                    <a:pt x="765" y="338"/>
                  </a:lnTo>
                  <a:lnTo>
                    <a:pt x="767" y="340"/>
                  </a:lnTo>
                  <a:lnTo>
                    <a:pt x="765" y="340"/>
                  </a:lnTo>
                  <a:lnTo>
                    <a:pt x="763" y="340"/>
                  </a:lnTo>
                  <a:lnTo>
                    <a:pt x="763" y="341"/>
                  </a:lnTo>
                  <a:lnTo>
                    <a:pt x="762" y="341"/>
                  </a:lnTo>
                  <a:lnTo>
                    <a:pt x="762" y="343"/>
                  </a:lnTo>
                  <a:lnTo>
                    <a:pt x="763" y="343"/>
                  </a:lnTo>
                  <a:lnTo>
                    <a:pt x="762" y="343"/>
                  </a:lnTo>
                  <a:lnTo>
                    <a:pt x="762" y="345"/>
                  </a:lnTo>
                  <a:lnTo>
                    <a:pt x="762" y="343"/>
                  </a:lnTo>
                  <a:lnTo>
                    <a:pt x="760" y="343"/>
                  </a:lnTo>
                  <a:lnTo>
                    <a:pt x="760" y="341"/>
                  </a:lnTo>
                  <a:lnTo>
                    <a:pt x="760" y="343"/>
                  </a:lnTo>
                  <a:lnTo>
                    <a:pt x="760" y="341"/>
                  </a:lnTo>
                  <a:lnTo>
                    <a:pt x="758" y="343"/>
                  </a:lnTo>
                  <a:lnTo>
                    <a:pt x="758" y="345"/>
                  </a:lnTo>
                  <a:lnTo>
                    <a:pt x="760" y="345"/>
                  </a:lnTo>
                  <a:lnTo>
                    <a:pt x="758" y="345"/>
                  </a:lnTo>
                  <a:lnTo>
                    <a:pt x="760" y="345"/>
                  </a:lnTo>
                  <a:lnTo>
                    <a:pt x="758" y="345"/>
                  </a:lnTo>
                  <a:lnTo>
                    <a:pt x="757" y="345"/>
                  </a:lnTo>
                  <a:lnTo>
                    <a:pt x="757" y="343"/>
                  </a:lnTo>
                  <a:lnTo>
                    <a:pt x="757" y="345"/>
                  </a:lnTo>
                  <a:lnTo>
                    <a:pt x="757" y="343"/>
                  </a:lnTo>
                  <a:lnTo>
                    <a:pt x="755" y="343"/>
                  </a:lnTo>
                  <a:lnTo>
                    <a:pt x="753" y="343"/>
                  </a:lnTo>
                  <a:lnTo>
                    <a:pt x="753" y="341"/>
                  </a:lnTo>
                  <a:lnTo>
                    <a:pt x="753" y="343"/>
                  </a:lnTo>
                  <a:lnTo>
                    <a:pt x="753" y="345"/>
                  </a:lnTo>
                  <a:lnTo>
                    <a:pt x="753" y="346"/>
                  </a:lnTo>
                  <a:lnTo>
                    <a:pt x="755" y="346"/>
                  </a:lnTo>
                  <a:lnTo>
                    <a:pt x="753" y="346"/>
                  </a:lnTo>
                  <a:lnTo>
                    <a:pt x="752" y="346"/>
                  </a:lnTo>
                  <a:lnTo>
                    <a:pt x="752" y="345"/>
                  </a:lnTo>
                  <a:lnTo>
                    <a:pt x="750" y="345"/>
                  </a:lnTo>
                  <a:lnTo>
                    <a:pt x="748" y="345"/>
                  </a:lnTo>
                  <a:lnTo>
                    <a:pt x="748" y="346"/>
                  </a:lnTo>
                  <a:lnTo>
                    <a:pt x="748" y="348"/>
                  </a:lnTo>
                  <a:lnTo>
                    <a:pt x="748" y="350"/>
                  </a:lnTo>
                  <a:lnTo>
                    <a:pt x="750" y="350"/>
                  </a:lnTo>
                  <a:lnTo>
                    <a:pt x="748" y="350"/>
                  </a:lnTo>
                  <a:lnTo>
                    <a:pt x="750" y="350"/>
                  </a:lnTo>
                  <a:lnTo>
                    <a:pt x="750" y="351"/>
                  </a:lnTo>
                  <a:lnTo>
                    <a:pt x="748" y="350"/>
                  </a:lnTo>
                  <a:lnTo>
                    <a:pt x="748" y="351"/>
                  </a:lnTo>
                  <a:lnTo>
                    <a:pt x="748" y="350"/>
                  </a:lnTo>
                  <a:lnTo>
                    <a:pt x="748" y="351"/>
                  </a:lnTo>
                  <a:lnTo>
                    <a:pt x="746" y="351"/>
                  </a:lnTo>
                  <a:lnTo>
                    <a:pt x="745" y="351"/>
                  </a:lnTo>
                  <a:lnTo>
                    <a:pt x="743" y="351"/>
                  </a:lnTo>
                  <a:lnTo>
                    <a:pt x="743" y="350"/>
                  </a:lnTo>
                  <a:lnTo>
                    <a:pt x="741" y="350"/>
                  </a:lnTo>
                  <a:lnTo>
                    <a:pt x="740" y="350"/>
                  </a:lnTo>
                  <a:lnTo>
                    <a:pt x="738" y="351"/>
                  </a:lnTo>
                  <a:lnTo>
                    <a:pt x="736" y="351"/>
                  </a:lnTo>
                  <a:lnTo>
                    <a:pt x="736" y="353"/>
                  </a:lnTo>
                  <a:lnTo>
                    <a:pt x="735" y="354"/>
                  </a:lnTo>
                  <a:lnTo>
                    <a:pt x="733" y="354"/>
                  </a:lnTo>
                  <a:lnTo>
                    <a:pt x="731" y="354"/>
                  </a:lnTo>
                  <a:lnTo>
                    <a:pt x="730" y="354"/>
                  </a:lnTo>
                  <a:lnTo>
                    <a:pt x="730" y="356"/>
                  </a:lnTo>
                  <a:lnTo>
                    <a:pt x="728" y="358"/>
                  </a:lnTo>
                  <a:lnTo>
                    <a:pt x="728" y="359"/>
                  </a:lnTo>
                  <a:lnTo>
                    <a:pt x="728" y="361"/>
                  </a:lnTo>
                  <a:lnTo>
                    <a:pt x="730" y="363"/>
                  </a:lnTo>
                  <a:lnTo>
                    <a:pt x="730" y="364"/>
                  </a:lnTo>
                  <a:lnTo>
                    <a:pt x="730" y="363"/>
                  </a:lnTo>
                  <a:lnTo>
                    <a:pt x="731" y="364"/>
                  </a:lnTo>
                  <a:lnTo>
                    <a:pt x="731" y="363"/>
                  </a:lnTo>
                  <a:lnTo>
                    <a:pt x="731" y="364"/>
                  </a:lnTo>
                  <a:lnTo>
                    <a:pt x="731" y="366"/>
                  </a:lnTo>
                  <a:lnTo>
                    <a:pt x="730" y="366"/>
                  </a:lnTo>
                  <a:lnTo>
                    <a:pt x="731" y="366"/>
                  </a:lnTo>
                  <a:lnTo>
                    <a:pt x="731" y="368"/>
                  </a:lnTo>
                  <a:lnTo>
                    <a:pt x="731" y="369"/>
                  </a:lnTo>
                  <a:lnTo>
                    <a:pt x="731" y="371"/>
                  </a:lnTo>
                  <a:lnTo>
                    <a:pt x="731" y="372"/>
                  </a:lnTo>
                  <a:lnTo>
                    <a:pt x="730" y="372"/>
                  </a:lnTo>
                  <a:lnTo>
                    <a:pt x="728" y="374"/>
                  </a:lnTo>
                  <a:lnTo>
                    <a:pt x="728" y="372"/>
                  </a:lnTo>
                  <a:lnTo>
                    <a:pt x="728" y="374"/>
                  </a:lnTo>
                  <a:lnTo>
                    <a:pt x="726" y="372"/>
                  </a:lnTo>
                  <a:lnTo>
                    <a:pt x="725" y="372"/>
                  </a:lnTo>
                  <a:lnTo>
                    <a:pt x="723" y="372"/>
                  </a:lnTo>
                  <a:lnTo>
                    <a:pt x="723" y="374"/>
                  </a:lnTo>
                  <a:lnTo>
                    <a:pt x="721" y="374"/>
                  </a:lnTo>
                  <a:lnTo>
                    <a:pt x="719" y="374"/>
                  </a:lnTo>
                  <a:lnTo>
                    <a:pt x="719" y="372"/>
                  </a:lnTo>
                  <a:lnTo>
                    <a:pt x="718" y="372"/>
                  </a:lnTo>
                  <a:lnTo>
                    <a:pt x="719" y="372"/>
                  </a:lnTo>
                  <a:lnTo>
                    <a:pt x="718" y="372"/>
                  </a:lnTo>
                  <a:lnTo>
                    <a:pt x="718" y="371"/>
                  </a:lnTo>
                  <a:lnTo>
                    <a:pt x="716" y="371"/>
                  </a:lnTo>
                  <a:lnTo>
                    <a:pt x="718" y="371"/>
                  </a:lnTo>
                  <a:lnTo>
                    <a:pt x="716" y="371"/>
                  </a:lnTo>
                  <a:lnTo>
                    <a:pt x="716" y="369"/>
                  </a:lnTo>
                  <a:lnTo>
                    <a:pt x="714" y="369"/>
                  </a:lnTo>
                  <a:lnTo>
                    <a:pt x="713" y="371"/>
                  </a:lnTo>
                  <a:lnTo>
                    <a:pt x="713" y="369"/>
                  </a:lnTo>
                  <a:lnTo>
                    <a:pt x="713" y="371"/>
                  </a:lnTo>
                  <a:lnTo>
                    <a:pt x="711" y="371"/>
                  </a:lnTo>
                  <a:lnTo>
                    <a:pt x="709" y="371"/>
                  </a:lnTo>
                  <a:lnTo>
                    <a:pt x="709" y="369"/>
                  </a:lnTo>
                  <a:lnTo>
                    <a:pt x="708" y="369"/>
                  </a:lnTo>
                  <a:lnTo>
                    <a:pt x="708" y="368"/>
                  </a:lnTo>
                  <a:lnTo>
                    <a:pt x="708" y="369"/>
                  </a:lnTo>
                  <a:lnTo>
                    <a:pt x="706" y="369"/>
                  </a:lnTo>
                  <a:lnTo>
                    <a:pt x="706" y="368"/>
                  </a:lnTo>
                  <a:lnTo>
                    <a:pt x="704" y="368"/>
                  </a:lnTo>
                  <a:lnTo>
                    <a:pt x="704" y="369"/>
                  </a:lnTo>
                  <a:lnTo>
                    <a:pt x="703" y="369"/>
                  </a:lnTo>
                  <a:lnTo>
                    <a:pt x="704" y="368"/>
                  </a:lnTo>
                  <a:lnTo>
                    <a:pt x="703" y="368"/>
                  </a:lnTo>
                  <a:lnTo>
                    <a:pt x="701" y="368"/>
                  </a:lnTo>
                  <a:lnTo>
                    <a:pt x="699" y="368"/>
                  </a:lnTo>
                  <a:lnTo>
                    <a:pt x="698" y="368"/>
                  </a:lnTo>
                  <a:lnTo>
                    <a:pt x="696" y="368"/>
                  </a:lnTo>
                  <a:lnTo>
                    <a:pt x="694" y="368"/>
                  </a:lnTo>
                  <a:lnTo>
                    <a:pt x="692" y="368"/>
                  </a:lnTo>
                  <a:lnTo>
                    <a:pt x="694" y="368"/>
                  </a:lnTo>
                  <a:lnTo>
                    <a:pt x="692" y="368"/>
                  </a:lnTo>
                  <a:lnTo>
                    <a:pt x="692" y="366"/>
                  </a:lnTo>
                  <a:lnTo>
                    <a:pt x="691" y="366"/>
                  </a:lnTo>
                  <a:lnTo>
                    <a:pt x="689" y="366"/>
                  </a:lnTo>
                  <a:lnTo>
                    <a:pt x="687" y="368"/>
                  </a:lnTo>
                  <a:lnTo>
                    <a:pt x="686" y="368"/>
                  </a:lnTo>
                  <a:lnTo>
                    <a:pt x="684" y="368"/>
                  </a:lnTo>
                  <a:lnTo>
                    <a:pt x="679" y="369"/>
                  </a:lnTo>
                  <a:lnTo>
                    <a:pt x="677" y="369"/>
                  </a:lnTo>
                  <a:lnTo>
                    <a:pt x="676" y="369"/>
                  </a:lnTo>
                  <a:lnTo>
                    <a:pt x="676" y="371"/>
                  </a:lnTo>
                  <a:lnTo>
                    <a:pt x="674" y="371"/>
                  </a:lnTo>
                  <a:lnTo>
                    <a:pt x="672" y="371"/>
                  </a:lnTo>
                  <a:lnTo>
                    <a:pt x="670" y="371"/>
                  </a:lnTo>
                  <a:lnTo>
                    <a:pt x="670" y="372"/>
                  </a:lnTo>
                  <a:lnTo>
                    <a:pt x="670" y="374"/>
                  </a:lnTo>
                  <a:lnTo>
                    <a:pt x="670" y="372"/>
                  </a:lnTo>
                  <a:lnTo>
                    <a:pt x="669" y="372"/>
                  </a:lnTo>
                  <a:lnTo>
                    <a:pt x="667" y="372"/>
                  </a:lnTo>
                  <a:lnTo>
                    <a:pt x="665" y="372"/>
                  </a:lnTo>
                  <a:lnTo>
                    <a:pt x="664" y="374"/>
                  </a:lnTo>
                  <a:lnTo>
                    <a:pt x="662" y="374"/>
                  </a:lnTo>
                  <a:lnTo>
                    <a:pt x="662" y="376"/>
                  </a:lnTo>
                  <a:lnTo>
                    <a:pt x="660" y="376"/>
                  </a:lnTo>
                  <a:lnTo>
                    <a:pt x="662" y="376"/>
                  </a:lnTo>
                  <a:lnTo>
                    <a:pt x="662" y="377"/>
                  </a:lnTo>
                  <a:lnTo>
                    <a:pt x="660" y="377"/>
                  </a:lnTo>
                  <a:lnTo>
                    <a:pt x="662" y="379"/>
                  </a:lnTo>
                  <a:lnTo>
                    <a:pt x="660" y="379"/>
                  </a:lnTo>
                  <a:lnTo>
                    <a:pt x="660" y="381"/>
                  </a:lnTo>
                  <a:lnTo>
                    <a:pt x="659" y="381"/>
                  </a:lnTo>
                  <a:lnTo>
                    <a:pt x="659" y="382"/>
                  </a:lnTo>
                  <a:lnTo>
                    <a:pt x="657" y="382"/>
                  </a:lnTo>
                  <a:lnTo>
                    <a:pt x="657" y="384"/>
                  </a:lnTo>
                  <a:lnTo>
                    <a:pt x="659" y="384"/>
                  </a:lnTo>
                  <a:lnTo>
                    <a:pt x="659" y="382"/>
                  </a:lnTo>
                  <a:lnTo>
                    <a:pt x="659" y="384"/>
                  </a:lnTo>
                  <a:lnTo>
                    <a:pt x="659" y="386"/>
                  </a:lnTo>
                  <a:lnTo>
                    <a:pt x="657" y="386"/>
                  </a:lnTo>
                  <a:lnTo>
                    <a:pt x="657" y="387"/>
                  </a:lnTo>
                  <a:lnTo>
                    <a:pt x="655" y="389"/>
                  </a:lnTo>
                  <a:lnTo>
                    <a:pt x="655" y="387"/>
                  </a:lnTo>
                  <a:lnTo>
                    <a:pt x="654" y="387"/>
                  </a:lnTo>
                  <a:lnTo>
                    <a:pt x="652" y="387"/>
                  </a:lnTo>
                  <a:lnTo>
                    <a:pt x="650" y="389"/>
                  </a:lnTo>
                  <a:lnTo>
                    <a:pt x="649" y="389"/>
                  </a:lnTo>
                  <a:lnTo>
                    <a:pt x="649" y="391"/>
                  </a:lnTo>
                  <a:lnTo>
                    <a:pt x="650" y="391"/>
                  </a:lnTo>
                  <a:lnTo>
                    <a:pt x="649" y="391"/>
                  </a:lnTo>
                  <a:lnTo>
                    <a:pt x="649" y="392"/>
                  </a:lnTo>
                  <a:lnTo>
                    <a:pt x="647" y="394"/>
                  </a:lnTo>
                  <a:lnTo>
                    <a:pt x="647" y="392"/>
                  </a:lnTo>
                  <a:lnTo>
                    <a:pt x="647" y="391"/>
                  </a:lnTo>
                  <a:lnTo>
                    <a:pt x="645" y="391"/>
                  </a:lnTo>
                  <a:lnTo>
                    <a:pt x="645" y="392"/>
                  </a:lnTo>
                  <a:lnTo>
                    <a:pt x="645" y="391"/>
                  </a:lnTo>
                  <a:lnTo>
                    <a:pt x="643" y="391"/>
                  </a:lnTo>
                  <a:lnTo>
                    <a:pt x="643" y="389"/>
                  </a:lnTo>
                  <a:lnTo>
                    <a:pt x="645" y="389"/>
                  </a:lnTo>
                  <a:lnTo>
                    <a:pt x="645" y="387"/>
                  </a:lnTo>
                  <a:lnTo>
                    <a:pt x="643" y="386"/>
                  </a:lnTo>
                  <a:lnTo>
                    <a:pt x="642" y="386"/>
                  </a:lnTo>
                  <a:lnTo>
                    <a:pt x="640" y="386"/>
                  </a:lnTo>
                  <a:lnTo>
                    <a:pt x="640" y="387"/>
                  </a:lnTo>
                  <a:lnTo>
                    <a:pt x="638" y="387"/>
                  </a:lnTo>
                  <a:lnTo>
                    <a:pt x="640" y="387"/>
                  </a:lnTo>
                  <a:lnTo>
                    <a:pt x="638" y="386"/>
                  </a:lnTo>
                  <a:lnTo>
                    <a:pt x="638" y="387"/>
                  </a:lnTo>
                  <a:lnTo>
                    <a:pt x="638" y="389"/>
                  </a:lnTo>
                  <a:lnTo>
                    <a:pt x="637" y="389"/>
                  </a:lnTo>
                  <a:lnTo>
                    <a:pt x="638" y="389"/>
                  </a:lnTo>
                  <a:lnTo>
                    <a:pt x="637" y="389"/>
                  </a:lnTo>
                  <a:lnTo>
                    <a:pt x="637" y="391"/>
                  </a:lnTo>
                  <a:lnTo>
                    <a:pt x="638" y="391"/>
                  </a:lnTo>
                  <a:lnTo>
                    <a:pt x="637" y="391"/>
                  </a:lnTo>
                  <a:lnTo>
                    <a:pt x="637" y="392"/>
                  </a:lnTo>
                  <a:lnTo>
                    <a:pt x="637" y="391"/>
                  </a:lnTo>
                  <a:lnTo>
                    <a:pt x="635" y="391"/>
                  </a:lnTo>
                  <a:lnTo>
                    <a:pt x="633" y="391"/>
                  </a:lnTo>
                  <a:lnTo>
                    <a:pt x="630" y="391"/>
                  </a:lnTo>
                  <a:lnTo>
                    <a:pt x="627" y="392"/>
                  </a:lnTo>
                  <a:lnTo>
                    <a:pt x="625" y="392"/>
                  </a:lnTo>
                  <a:lnTo>
                    <a:pt x="620" y="395"/>
                  </a:lnTo>
                  <a:lnTo>
                    <a:pt x="616" y="397"/>
                  </a:lnTo>
                  <a:lnTo>
                    <a:pt x="613" y="399"/>
                  </a:lnTo>
                  <a:lnTo>
                    <a:pt x="610" y="400"/>
                  </a:lnTo>
                  <a:lnTo>
                    <a:pt x="606" y="402"/>
                  </a:lnTo>
                  <a:lnTo>
                    <a:pt x="603" y="404"/>
                  </a:lnTo>
                  <a:lnTo>
                    <a:pt x="603" y="405"/>
                  </a:lnTo>
                  <a:lnTo>
                    <a:pt x="600" y="407"/>
                  </a:lnTo>
                  <a:lnTo>
                    <a:pt x="598" y="407"/>
                  </a:lnTo>
                  <a:lnTo>
                    <a:pt x="594" y="409"/>
                  </a:lnTo>
                  <a:lnTo>
                    <a:pt x="593" y="410"/>
                  </a:lnTo>
                  <a:lnTo>
                    <a:pt x="591" y="412"/>
                  </a:lnTo>
                  <a:lnTo>
                    <a:pt x="589" y="412"/>
                  </a:lnTo>
                  <a:lnTo>
                    <a:pt x="588" y="414"/>
                  </a:lnTo>
                  <a:lnTo>
                    <a:pt x="586" y="415"/>
                  </a:lnTo>
                  <a:lnTo>
                    <a:pt x="583" y="417"/>
                  </a:lnTo>
                  <a:lnTo>
                    <a:pt x="581" y="418"/>
                  </a:lnTo>
                  <a:lnTo>
                    <a:pt x="579" y="418"/>
                  </a:lnTo>
                  <a:lnTo>
                    <a:pt x="579" y="420"/>
                  </a:lnTo>
                  <a:lnTo>
                    <a:pt x="579" y="422"/>
                  </a:lnTo>
                  <a:lnTo>
                    <a:pt x="579" y="423"/>
                  </a:lnTo>
                  <a:lnTo>
                    <a:pt x="578" y="423"/>
                  </a:lnTo>
                  <a:lnTo>
                    <a:pt x="578" y="425"/>
                  </a:lnTo>
                  <a:lnTo>
                    <a:pt x="578" y="427"/>
                  </a:lnTo>
                  <a:lnTo>
                    <a:pt x="579" y="427"/>
                  </a:lnTo>
                  <a:lnTo>
                    <a:pt x="578" y="427"/>
                  </a:lnTo>
                  <a:lnTo>
                    <a:pt x="578" y="428"/>
                  </a:lnTo>
                  <a:lnTo>
                    <a:pt x="576" y="428"/>
                  </a:lnTo>
                  <a:lnTo>
                    <a:pt x="578" y="428"/>
                  </a:lnTo>
                  <a:lnTo>
                    <a:pt x="576" y="428"/>
                  </a:lnTo>
                  <a:lnTo>
                    <a:pt x="574" y="428"/>
                  </a:lnTo>
                  <a:lnTo>
                    <a:pt x="574" y="430"/>
                  </a:lnTo>
                  <a:lnTo>
                    <a:pt x="573" y="430"/>
                  </a:lnTo>
                  <a:lnTo>
                    <a:pt x="571" y="430"/>
                  </a:lnTo>
                  <a:lnTo>
                    <a:pt x="571" y="432"/>
                  </a:lnTo>
                  <a:lnTo>
                    <a:pt x="569" y="432"/>
                  </a:lnTo>
                  <a:lnTo>
                    <a:pt x="567" y="433"/>
                  </a:lnTo>
                  <a:lnTo>
                    <a:pt x="566" y="435"/>
                  </a:lnTo>
                  <a:lnTo>
                    <a:pt x="564" y="435"/>
                  </a:lnTo>
                  <a:lnTo>
                    <a:pt x="562" y="437"/>
                  </a:lnTo>
                  <a:lnTo>
                    <a:pt x="562" y="438"/>
                  </a:lnTo>
                  <a:lnTo>
                    <a:pt x="561" y="438"/>
                  </a:lnTo>
                  <a:lnTo>
                    <a:pt x="559" y="440"/>
                  </a:lnTo>
                  <a:lnTo>
                    <a:pt x="557" y="440"/>
                  </a:lnTo>
                  <a:lnTo>
                    <a:pt x="559" y="441"/>
                  </a:lnTo>
                  <a:lnTo>
                    <a:pt x="557" y="441"/>
                  </a:lnTo>
                  <a:lnTo>
                    <a:pt x="556" y="441"/>
                  </a:lnTo>
                  <a:lnTo>
                    <a:pt x="556" y="443"/>
                  </a:lnTo>
                  <a:lnTo>
                    <a:pt x="554" y="443"/>
                  </a:lnTo>
                  <a:lnTo>
                    <a:pt x="552" y="443"/>
                  </a:lnTo>
                  <a:lnTo>
                    <a:pt x="552" y="445"/>
                  </a:lnTo>
                  <a:lnTo>
                    <a:pt x="549" y="446"/>
                  </a:lnTo>
                  <a:lnTo>
                    <a:pt x="545" y="448"/>
                  </a:lnTo>
                  <a:lnTo>
                    <a:pt x="542" y="450"/>
                  </a:lnTo>
                  <a:lnTo>
                    <a:pt x="540" y="451"/>
                  </a:lnTo>
                  <a:lnTo>
                    <a:pt x="539" y="451"/>
                  </a:lnTo>
                  <a:lnTo>
                    <a:pt x="539" y="453"/>
                  </a:lnTo>
                  <a:lnTo>
                    <a:pt x="537" y="453"/>
                  </a:lnTo>
                  <a:lnTo>
                    <a:pt x="535" y="455"/>
                  </a:lnTo>
                  <a:lnTo>
                    <a:pt x="534" y="455"/>
                  </a:lnTo>
                  <a:lnTo>
                    <a:pt x="529" y="456"/>
                  </a:lnTo>
                  <a:lnTo>
                    <a:pt x="529" y="458"/>
                  </a:lnTo>
                  <a:lnTo>
                    <a:pt x="527" y="458"/>
                  </a:lnTo>
                  <a:lnTo>
                    <a:pt x="525" y="460"/>
                  </a:lnTo>
                  <a:lnTo>
                    <a:pt x="524" y="460"/>
                  </a:lnTo>
                  <a:lnTo>
                    <a:pt x="522" y="461"/>
                  </a:lnTo>
                  <a:lnTo>
                    <a:pt x="520" y="463"/>
                  </a:lnTo>
                  <a:lnTo>
                    <a:pt x="518" y="464"/>
                  </a:lnTo>
                  <a:lnTo>
                    <a:pt x="517" y="466"/>
                  </a:lnTo>
                  <a:lnTo>
                    <a:pt x="515" y="466"/>
                  </a:lnTo>
                  <a:lnTo>
                    <a:pt x="513" y="468"/>
                  </a:lnTo>
                  <a:lnTo>
                    <a:pt x="508" y="471"/>
                  </a:lnTo>
                  <a:lnTo>
                    <a:pt x="507" y="473"/>
                  </a:lnTo>
                  <a:lnTo>
                    <a:pt x="503" y="476"/>
                  </a:lnTo>
                  <a:lnTo>
                    <a:pt x="500" y="479"/>
                  </a:lnTo>
                  <a:lnTo>
                    <a:pt x="498" y="481"/>
                  </a:lnTo>
                  <a:lnTo>
                    <a:pt x="497" y="483"/>
                  </a:lnTo>
                  <a:lnTo>
                    <a:pt x="497" y="484"/>
                  </a:lnTo>
                  <a:lnTo>
                    <a:pt x="495" y="484"/>
                  </a:lnTo>
                  <a:lnTo>
                    <a:pt x="495" y="486"/>
                  </a:lnTo>
                  <a:lnTo>
                    <a:pt x="493" y="486"/>
                  </a:lnTo>
                  <a:lnTo>
                    <a:pt x="493" y="487"/>
                  </a:lnTo>
                  <a:lnTo>
                    <a:pt x="495" y="489"/>
                  </a:lnTo>
                  <a:lnTo>
                    <a:pt x="495" y="491"/>
                  </a:lnTo>
                  <a:lnTo>
                    <a:pt x="493" y="492"/>
                  </a:lnTo>
                  <a:lnTo>
                    <a:pt x="493" y="494"/>
                  </a:lnTo>
                  <a:lnTo>
                    <a:pt x="493" y="496"/>
                  </a:lnTo>
                  <a:lnTo>
                    <a:pt x="493" y="497"/>
                  </a:lnTo>
                  <a:lnTo>
                    <a:pt x="493" y="496"/>
                  </a:lnTo>
                  <a:lnTo>
                    <a:pt x="491" y="496"/>
                  </a:lnTo>
                  <a:lnTo>
                    <a:pt x="491" y="497"/>
                  </a:lnTo>
                  <a:lnTo>
                    <a:pt x="490" y="497"/>
                  </a:lnTo>
                  <a:lnTo>
                    <a:pt x="488" y="499"/>
                  </a:lnTo>
                  <a:lnTo>
                    <a:pt x="486" y="501"/>
                  </a:lnTo>
                  <a:lnTo>
                    <a:pt x="485" y="501"/>
                  </a:lnTo>
                  <a:lnTo>
                    <a:pt x="485" y="502"/>
                  </a:lnTo>
                  <a:lnTo>
                    <a:pt x="481" y="504"/>
                  </a:lnTo>
                  <a:lnTo>
                    <a:pt x="481" y="506"/>
                  </a:lnTo>
                  <a:lnTo>
                    <a:pt x="480" y="506"/>
                  </a:lnTo>
                  <a:lnTo>
                    <a:pt x="478" y="509"/>
                  </a:lnTo>
                  <a:lnTo>
                    <a:pt x="476" y="510"/>
                  </a:lnTo>
                  <a:lnTo>
                    <a:pt x="475" y="509"/>
                  </a:lnTo>
                  <a:lnTo>
                    <a:pt x="476" y="509"/>
                  </a:lnTo>
                  <a:lnTo>
                    <a:pt x="476" y="507"/>
                  </a:lnTo>
                  <a:lnTo>
                    <a:pt x="478" y="507"/>
                  </a:lnTo>
                  <a:lnTo>
                    <a:pt x="480" y="506"/>
                  </a:lnTo>
                  <a:lnTo>
                    <a:pt x="480" y="504"/>
                  </a:lnTo>
                  <a:lnTo>
                    <a:pt x="481" y="504"/>
                  </a:lnTo>
                  <a:lnTo>
                    <a:pt x="483" y="502"/>
                  </a:lnTo>
                  <a:lnTo>
                    <a:pt x="481" y="502"/>
                  </a:lnTo>
                  <a:lnTo>
                    <a:pt x="483" y="502"/>
                  </a:lnTo>
                  <a:lnTo>
                    <a:pt x="481" y="501"/>
                  </a:lnTo>
                  <a:lnTo>
                    <a:pt x="481" y="502"/>
                  </a:lnTo>
                  <a:lnTo>
                    <a:pt x="480" y="502"/>
                  </a:lnTo>
                  <a:lnTo>
                    <a:pt x="480" y="501"/>
                  </a:lnTo>
                  <a:lnTo>
                    <a:pt x="480" y="502"/>
                  </a:lnTo>
                  <a:lnTo>
                    <a:pt x="480" y="504"/>
                  </a:lnTo>
                  <a:lnTo>
                    <a:pt x="478" y="504"/>
                  </a:lnTo>
                  <a:lnTo>
                    <a:pt x="476" y="504"/>
                  </a:lnTo>
                  <a:lnTo>
                    <a:pt x="475" y="504"/>
                  </a:lnTo>
                  <a:lnTo>
                    <a:pt x="473" y="504"/>
                  </a:lnTo>
                  <a:lnTo>
                    <a:pt x="473" y="502"/>
                  </a:lnTo>
                  <a:lnTo>
                    <a:pt x="471" y="502"/>
                  </a:lnTo>
                  <a:lnTo>
                    <a:pt x="469" y="501"/>
                  </a:lnTo>
                  <a:lnTo>
                    <a:pt x="468" y="501"/>
                  </a:lnTo>
                  <a:lnTo>
                    <a:pt x="468" y="499"/>
                  </a:lnTo>
                  <a:lnTo>
                    <a:pt x="466" y="499"/>
                  </a:lnTo>
                  <a:lnTo>
                    <a:pt x="468" y="499"/>
                  </a:lnTo>
                  <a:lnTo>
                    <a:pt x="468" y="497"/>
                  </a:lnTo>
                  <a:lnTo>
                    <a:pt x="469" y="497"/>
                  </a:lnTo>
                  <a:lnTo>
                    <a:pt x="469" y="496"/>
                  </a:lnTo>
                  <a:lnTo>
                    <a:pt x="469" y="494"/>
                  </a:lnTo>
                  <a:lnTo>
                    <a:pt x="468" y="494"/>
                  </a:lnTo>
                  <a:lnTo>
                    <a:pt x="468" y="492"/>
                  </a:lnTo>
                  <a:lnTo>
                    <a:pt x="466" y="492"/>
                  </a:lnTo>
                  <a:lnTo>
                    <a:pt x="466" y="491"/>
                  </a:lnTo>
                  <a:lnTo>
                    <a:pt x="466" y="489"/>
                  </a:lnTo>
                  <a:lnTo>
                    <a:pt x="464" y="489"/>
                  </a:lnTo>
                  <a:lnTo>
                    <a:pt x="464" y="487"/>
                  </a:lnTo>
                  <a:lnTo>
                    <a:pt x="464" y="486"/>
                  </a:lnTo>
                  <a:lnTo>
                    <a:pt x="464" y="484"/>
                  </a:lnTo>
                  <a:lnTo>
                    <a:pt x="464" y="483"/>
                  </a:lnTo>
                  <a:lnTo>
                    <a:pt x="463" y="483"/>
                  </a:lnTo>
                  <a:lnTo>
                    <a:pt x="464" y="483"/>
                  </a:lnTo>
                  <a:lnTo>
                    <a:pt x="463" y="483"/>
                  </a:lnTo>
                  <a:lnTo>
                    <a:pt x="463" y="481"/>
                  </a:lnTo>
                  <a:lnTo>
                    <a:pt x="461" y="481"/>
                  </a:lnTo>
                  <a:lnTo>
                    <a:pt x="461" y="479"/>
                  </a:lnTo>
                  <a:lnTo>
                    <a:pt x="461" y="481"/>
                  </a:lnTo>
                  <a:lnTo>
                    <a:pt x="459" y="481"/>
                  </a:lnTo>
                  <a:lnTo>
                    <a:pt x="459" y="483"/>
                  </a:lnTo>
                  <a:lnTo>
                    <a:pt x="458" y="483"/>
                  </a:lnTo>
                  <a:lnTo>
                    <a:pt x="459" y="483"/>
                  </a:lnTo>
                  <a:lnTo>
                    <a:pt x="459" y="484"/>
                  </a:lnTo>
                  <a:lnTo>
                    <a:pt x="458" y="484"/>
                  </a:lnTo>
                  <a:lnTo>
                    <a:pt x="458" y="483"/>
                  </a:lnTo>
                  <a:lnTo>
                    <a:pt x="456" y="483"/>
                  </a:lnTo>
                  <a:lnTo>
                    <a:pt x="456" y="484"/>
                  </a:lnTo>
                  <a:lnTo>
                    <a:pt x="456" y="486"/>
                  </a:lnTo>
                  <a:lnTo>
                    <a:pt x="454" y="486"/>
                  </a:lnTo>
                  <a:lnTo>
                    <a:pt x="454" y="484"/>
                  </a:lnTo>
                  <a:lnTo>
                    <a:pt x="453" y="484"/>
                  </a:lnTo>
                  <a:lnTo>
                    <a:pt x="451" y="484"/>
                  </a:lnTo>
                  <a:lnTo>
                    <a:pt x="451" y="483"/>
                  </a:lnTo>
                  <a:lnTo>
                    <a:pt x="449" y="483"/>
                  </a:lnTo>
                  <a:lnTo>
                    <a:pt x="449" y="481"/>
                  </a:lnTo>
                  <a:lnTo>
                    <a:pt x="448" y="481"/>
                  </a:lnTo>
                  <a:lnTo>
                    <a:pt x="448" y="479"/>
                  </a:lnTo>
                  <a:lnTo>
                    <a:pt x="446" y="479"/>
                  </a:lnTo>
                  <a:lnTo>
                    <a:pt x="446" y="481"/>
                  </a:lnTo>
                  <a:lnTo>
                    <a:pt x="444" y="481"/>
                  </a:lnTo>
                  <a:lnTo>
                    <a:pt x="442" y="481"/>
                  </a:lnTo>
                  <a:lnTo>
                    <a:pt x="441" y="481"/>
                  </a:lnTo>
                  <a:lnTo>
                    <a:pt x="441" y="483"/>
                  </a:lnTo>
                  <a:lnTo>
                    <a:pt x="439" y="483"/>
                  </a:lnTo>
                  <a:lnTo>
                    <a:pt x="439" y="484"/>
                  </a:lnTo>
                  <a:lnTo>
                    <a:pt x="439" y="486"/>
                  </a:lnTo>
                  <a:lnTo>
                    <a:pt x="437" y="486"/>
                  </a:lnTo>
                  <a:lnTo>
                    <a:pt x="437" y="487"/>
                  </a:lnTo>
                  <a:lnTo>
                    <a:pt x="436" y="487"/>
                  </a:lnTo>
                  <a:lnTo>
                    <a:pt x="436" y="489"/>
                  </a:lnTo>
                  <a:lnTo>
                    <a:pt x="436" y="491"/>
                  </a:lnTo>
                  <a:lnTo>
                    <a:pt x="434" y="491"/>
                  </a:lnTo>
                  <a:lnTo>
                    <a:pt x="432" y="489"/>
                  </a:lnTo>
                  <a:lnTo>
                    <a:pt x="432" y="487"/>
                  </a:lnTo>
                  <a:lnTo>
                    <a:pt x="432" y="486"/>
                  </a:lnTo>
                  <a:lnTo>
                    <a:pt x="431" y="486"/>
                  </a:lnTo>
                  <a:lnTo>
                    <a:pt x="429" y="486"/>
                  </a:lnTo>
                  <a:lnTo>
                    <a:pt x="431" y="486"/>
                  </a:lnTo>
                  <a:lnTo>
                    <a:pt x="429" y="484"/>
                  </a:lnTo>
                  <a:lnTo>
                    <a:pt x="429" y="483"/>
                  </a:lnTo>
                  <a:lnTo>
                    <a:pt x="427" y="483"/>
                  </a:lnTo>
                  <a:lnTo>
                    <a:pt x="429" y="483"/>
                  </a:lnTo>
                  <a:lnTo>
                    <a:pt x="427" y="483"/>
                  </a:lnTo>
                  <a:lnTo>
                    <a:pt x="429" y="481"/>
                  </a:lnTo>
                  <a:lnTo>
                    <a:pt x="429" y="479"/>
                  </a:lnTo>
                  <a:lnTo>
                    <a:pt x="431" y="479"/>
                  </a:lnTo>
                  <a:lnTo>
                    <a:pt x="431" y="478"/>
                  </a:lnTo>
                  <a:lnTo>
                    <a:pt x="431" y="476"/>
                  </a:lnTo>
                  <a:lnTo>
                    <a:pt x="432" y="476"/>
                  </a:lnTo>
                  <a:lnTo>
                    <a:pt x="431" y="476"/>
                  </a:lnTo>
                  <a:lnTo>
                    <a:pt x="431" y="474"/>
                  </a:lnTo>
                  <a:lnTo>
                    <a:pt x="431" y="473"/>
                  </a:lnTo>
                  <a:lnTo>
                    <a:pt x="431" y="471"/>
                  </a:lnTo>
                  <a:lnTo>
                    <a:pt x="432" y="471"/>
                  </a:lnTo>
                  <a:lnTo>
                    <a:pt x="432" y="473"/>
                  </a:lnTo>
                  <a:lnTo>
                    <a:pt x="432" y="471"/>
                  </a:lnTo>
                  <a:lnTo>
                    <a:pt x="432" y="469"/>
                  </a:lnTo>
                  <a:lnTo>
                    <a:pt x="432" y="471"/>
                  </a:lnTo>
                  <a:lnTo>
                    <a:pt x="432" y="469"/>
                  </a:lnTo>
                  <a:lnTo>
                    <a:pt x="434" y="469"/>
                  </a:lnTo>
                  <a:lnTo>
                    <a:pt x="432" y="469"/>
                  </a:lnTo>
                  <a:lnTo>
                    <a:pt x="431" y="469"/>
                  </a:lnTo>
                  <a:lnTo>
                    <a:pt x="431" y="468"/>
                  </a:lnTo>
                  <a:lnTo>
                    <a:pt x="431" y="466"/>
                  </a:lnTo>
                  <a:lnTo>
                    <a:pt x="432" y="464"/>
                  </a:lnTo>
                  <a:lnTo>
                    <a:pt x="432" y="463"/>
                  </a:lnTo>
                  <a:lnTo>
                    <a:pt x="434" y="461"/>
                  </a:lnTo>
                  <a:lnTo>
                    <a:pt x="436" y="461"/>
                  </a:lnTo>
                  <a:lnTo>
                    <a:pt x="436" y="460"/>
                  </a:lnTo>
                  <a:lnTo>
                    <a:pt x="437" y="460"/>
                  </a:lnTo>
                  <a:lnTo>
                    <a:pt x="437" y="458"/>
                  </a:lnTo>
                  <a:lnTo>
                    <a:pt x="437" y="456"/>
                  </a:lnTo>
                  <a:lnTo>
                    <a:pt x="436" y="458"/>
                  </a:lnTo>
                  <a:lnTo>
                    <a:pt x="436" y="456"/>
                  </a:lnTo>
                  <a:lnTo>
                    <a:pt x="434" y="456"/>
                  </a:lnTo>
                  <a:lnTo>
                    <a:pt x="432" y="455"/>
                  </a:lnTo>
                  <a:lnTo>
                    <a:pt x="434" y="455"/>
                  </a:lnTo>
                  <a:lnTo>
                    <a:pt x="432" y="455"/>
                  </a:lnTo>
                  <a:lnTo>
                    <a:pt x="431" y="455"/>
                  </a:lnTo>
                  <a:lnTo>
                    <a:pt x="431" y="453"/>
                  </a:lnTo>
                  <a:lnTo>
                    <a:pt x="431" y="451"/>
                  </a:lnTo>
                  <a:lnTo>
                    <a:pt x="429" y="451"/>
                  </a:lnTo>
                  <a:lnTo>
                    <a:pt x="427" y="451"/>
                  </a:lnTo>
                  <a:lnTo>
                    <a:pt x="426" y="451"/>
                  </a:lnTo>
                  <a:lnTo>
                    <a:pt x="424" y="451"/>
                  </a:lnTo>
                  <a:lnTo>
                    <a:pt x="424" y="453"/>
                  </a:lnTo>
                  <a:lnTo>
                    <a:pt x="422" y="453"/>
                  </a:lnTo>
                  <a:lnTo>
                    <a:pt x="422" y="455"/>
                  </a:lnTo>
                  <a:lnTo>
                    <a:pt x="422" y="453"/>
                  </a:lnTo>
                  <a:lnTo>
                    <a:pt x="421" y="453"/>
                  </a:lnTo>
                  <a:lnTo>
                    <a:pt x="421" y="451"/>
                  </a:lnTo>
                  <a:lnTo>
                    <a:pt x="419" y="450"/>
                  </a:lnTo>
                  <a:lnTo>
                    <a:pt x="419" y="451"/>
                  </a:lnTo>
                  <a:lnTo>
                    <a:pt x="419" y="453"/>
                  </a:lnTo>
                  <a:lnTo>
                    <a:pt x="419" y="451"/>
                  </a:lnTo>
                  <a:lnTo>
                    <a:pt x="417" y="451"/>
                  </a:lnTo>
                  <a:lnTo>
                    <a:pt x="415" y="451"/>
                  </a:lnTo>
                  <a:lnTo>
                    <a:pt x="415" y="453"/>
                  </a:lnTo>
                  <a:lnTo>
                    <a:pt x="415" y="451"/>
                  </a:lnTo>
                  <a:lnTo>
                    <a:pt x="415" y="453"/>
                  </a:lnTo>
                  <a:lnTo>
                    <a:pt x="414" y="453"/>
                  </a:lnTo>
                  <a:lnTo>
                    <a:pt x="414" y="451"/>
                  </a:lnTo>
                  <a:lnTo>
                    <a:pt x="412" y="451"/>
                  </a:lnTo>
                  <a:lnTo>
                    <a:pt x="412" y="453"/>
                  </a:lnTo>
                  <a:lnTo>
                    <a:pt x="410" y="453"/>
                  </a:lnTo>
                  <a:lnTo>
                    <a:pt x="410" y="451"/>
                  </a:lnTo>
                  <a:lnTo>
                    <a:pt x="409" y="451"/>
                  </a:lnTo>
                  <a:lnTo>
                    <a:pt x="407" y="450"/>
                  </a:lnTo>
                  <a:lnTo>
                    <a:pt x="405" y="450"/>
                  </a:lnTo>
                  <a:lnTo>
                    <a:pt x="404" y="450"/>
                  </a:lnTo>
                  <a:lnTo>
                    <a:pt x="404" y="451"/>
                  </a:lnTo>
                  <a:lnTo>
                    <a:pt x="405" y="451"/>
                  </a:lnTo>
                  <a:lnTo>
                    <a:pt x="404" y="451"/>
                  </a:lnTo>
                  <a:lnTo>
                    <a:pt x="404" y="450"/>
                  </a:lnTo>
                  <a:lnTo>
                    <a:pt x="402" y="451"/>
                  </a:lnTo>
                  <a:lnTo>
                    <a:pt x="402" y="450"/>
                  </a:lnTo>
                  <a:lnTo>
                    <a:pt x="400" y="451"/>
                  </a:lnTo>
                  <a:lnTo>
                    <a:pt x="399" y="451"/>
                  </a:lnTo>
                  <a:lnTo>
                    <a:pt x="397" y="451"/>
                  </a:lnTo>
                  <a:lnTo>
                    <a:pt x="395" y="451"/>
                  </a:lnTo>
                  <a:lnTo>
                    <a:pt x="393" y="451"/>
                  </a:lnTo>
                  <a:lnTo>
                    <a:pt x="392" y="451"/>
                  </a:lnTo>
                  <a:lnTo>
                    <a:pt x="392" y="450"/>
                  </a:lnTo>
                  <a:lnTo>
                    <a:pt x="390" y="450"/>
                  </a:lnTo>
                  <a:lnTo>
                    <a:pt x="388" y="450"/>
                  </a:lnTo>
                  <a:lnTo>
                    <a:pt x="390" y="448"/>
                  </a:lnTo>
                  <a:lnTo>
                    <a:pt x="388" y="448"/>
                  </a:lnTo>
                  <a:lnTo>
                    <a:pt x="387" y="448"/>
                  </a:lnTo>
                  <a:lnTo>
                    <a:pt x="387" y="450"/>
                  </a:lnTo>
                  <a:lnTo>
                    <a:pt x="385" y="450"/>
                  </a:lnTo>
                  <a:lnTo>
                    <a:pt x="385" y="451"/>
                  </a:lnTo>
                  <a:lnTo>
                    <a:pt x="383" y="451"/>
                  </a:lnTo>
                  <a:lnTo>
                    <a:pt x="382" y="451"/>
                  </a:lnTo>
                  <a:lnTo>
                    <a:pt x="380" y="451"/>
                  </a:lnTo>
                  <a:lnTo>
                    <a:pt x="380" y="453"/>
                  </a:lnTo>
                  <a:lnTo>
                    <a:pt x="378" y="453"/>
                  </a:lnTo>
                  <a:lnTo>
                    <a:pt x="378" y="451"/>
                  </a:lnTo>
                  <a:lnTo>
                    <a:pt x="377" y="451"/>
                  </a:lnTo>
                  <a:lnTo>
                    <a:pt x="375" y="451"/>
                  </a:lnTo>
                  <a:lnTo>
                    <a:pt x="373" y="451"/>
                  </a:lnTo>
                  <a:lnTo>
                    <a:pt x="372" y="451"/>
                  </a:lnTo>
                  <a:lnTo>
                    <a:pt x="370" y="451"/>
                  </a:lnTo>
                  <a:lnTo>
                    <a:pt x="370" y="453"/>
                  </a:lnTo>
                  <a:lnTo>
                    <a:pt x="368" y="453"/>
                  </a:lnTo>
                  <a:lnTo>
                    <a:pt x="366" y="453"/>
                  </a:lnTo>
                  <a:lnTo>
                    <a:pt x="365" y="453"/>
                  </a:lnTo>
                  <a:lnTo>
                    <a:pt x="363" y="453"/>
                  </a:lnTo>
                  <a:lnTo>
                    <a:pt x="363" y="451"/>
                  </a:lnTo>
                  <a:lnTo>
                    <a:pt x="361" y="451"/>
                  </a:lnTo>
                  <a:lnTo>
                    <a:pt x="361" y="450"/>
                  </a:lnTo>
                  <a:lnTo>
                    <a:pt x="360" y="450"/>
                  </a:lnTo>
                  <a:lnTo>
                    <a:pt x="361" y="450"/>
                  </a:lnTo>
                  <a:lnTo>
                    <a:pt x="361" y="448"/>
                  </a:lnTo>
                  <a:lnTo>
                    <a:pt x="360" y="448"/>
                  </a:lnTo>
                  <a:lnTo>
                    <a:pt x="360" y="446"/>
                  </a:lnTo>
                  <a:lnTo>
                    <a:pt x="361" y="446"/>
                  </a:lnTo>
                  <a:lnTo>
                    <a:pt x="360" y="445"/>
                  </a:lnTo>
                  <a:lnTo>
                    <a:pt x="361" y="445"/>
                  </a:lnTo>
                  <a:lnTo>
                    <a:pt x="361" y="443"/>
                  </a:lnTo>
                  <a:lnTo>
                    <a:pt x="360" y="443"/>
                  </a:lnTo>
                  <a:lnTo>
                    <a:pt x="361" y="443"/>
                  </a:lnTo>
                  <a:lnTo>
                    <a:pt x="360" y="441"/>
                  </a:lnTo>
                  <a:lnTo>
                    <a:pt x="360" y="440"/>
                  </a:lnTo>
                  <a:lnTo>
                    <a:pt x="361" y="440"/>
                  </a:lnTo>
                  <a:lnTo>
                    <a:pt x="363" y="440"/>
                  </a:lnTo>
                  <a:lnTo>
                    <a:pt x="363" y="438"/>
                  </a:lnTo>
                  <a:lnTo>
                    <a:pt x="363" y="437"/>
                  </a:lnTo>
                  <a:lnTo>
                    <a:pt x="361" y="435"/>
                  </a:lnTo>
                  <a:lnTo>
                    <a:pt x="363" y="435"/>
                  </a:lnTo>
                  <a:lnTo>
                    <a:pt x="365" y="435"/>
                  </a:lnTo>
                  <a:lnTo>
                    <a:pt x="365" y="433"/>
                  </a:lnTo>
                  <a:lnTo>
                    <a:pt x="366" y="433"/>
                  </a:lnTo>
                  <a:lnTo>
                    <a:pt x="366" y="432"/>
                  </a:lnTo>
                  <a:lnTo>
                    <a:pt x="366" y="430"/>
                  </a:lnTo>
                  <a:lnTo>
                    <a:pt x="366" y="428"/>
                  </a:lnTo>
                  <a:lnTo>
                    <a:pt x="368" y="427"/>
                  </a:lnTo>
                  <a:lnTo>
                    <a:pt x="366" y="427"/>
                  </a:lnTo>
                  <a:lnTo>
                    <a:pt x="366" y="425"/>
                  </a:lnTo>
                  <a:lnTo>
                    <a:pt x="368" y="425"/>
                  </a:lnTo>
                  <a:lnTo>
                    <a:pt x="368" y="423"/>
                  </a:lnTo>
                  <a:lnTo>
                    <a:pt x="368" y="422"/>
                  </a:lnTo>
                  <a:lnTo>
                    <a:pt x="370" y="422"/>
                  </a:lnTo>
                  <a:lnTo>
                    <a:pt x="372" y="420"/>
                  </a:lnTo>
                  <a:lnTo>
                    <a:pt x="370" y="420"/>
                  </a:lnTo>
                  <a:lnTo>
                    <a:pt x="372" y="420"/>
                  </a:lnTo>
                  <a:lnTo>
                    <a:pt x="370" y="420"/>
                  </a:lnTo>
                  <a:lnTo>
                    <a:pt x="368" y="420"/>
                  </a:lnTo>
                  <a:lnTo>
                    <a:pt x="368" y="418"/>
                  </a:lnTo>
                  <a:lnTo>
                    <a:pt x="368" y="420"/>
                  </a:lnTo>
                  <a:lnTo>
                    <a:pt x="366" y="420"/>
                  </a:lnTo>
                  <a:lnTo>
                    <a:pt x="366" y="418"/>
                  </a:lnTo>
                  <a:lnTo>
                    <a:pt x="365" y="418"/>
                  </a:lnTo>
                  <a:lnTo>
                    <a:pt x="365" y="417"/>
                  </a:lnTo>
                  <a:lnTo>
                    <a:pt x="363" y="417"/>
                  </a:lnTo>
                  <a:lnTo>
                    <a:pt x="363" y="415"/>
                  </a:lnTo>
                  <a:lnTo>
                    <a:pt x="361" y="415"/>
                  </a:lnTo>
                  <a:lnTo>
                    <a:pt x="361" y="414"/>
                  </a:lnTo>
                  <a:lnTo>
                    <a:pt x="361" y="412"/>
                  </a:lnTo>
                  <a:lnTo>
                    <a:pt x="360" y="412"/>
                  </a:lnTo>
                  <a:lnTo>
                    <a:pt x="360" y="410"/>
                  </a:lnTo>
                  <a:lnTo>
                    <a:pt x="358" y="410"/>
                  </a:lnTo>
                  <a:lnTo>
                    <a:pt x="358" y="409"/>
                  </a:lnTo>
                  <a:lnTo>
                    <a:pt x="356" y="409"/>
                  </a:lnTo>
                  <a:lnTo>
                    <a:pt x="358" y="407"/>
                  </a:lnTo>
                  <a:lnTo>
                    <a:pt x="358" y="405"/>
                  </a:lnTo>
                  <a:lnTo>
                    <a:pt x="358" y="404"/>
                  </a:lnTo>
                  <a:lnTo>
                    <a:pt x="358" y="402"/>
                  </a:lnTo>
                  <a:lnTo>
                    <a:pt x="356" y="400"/>
                  </a:lnTo>
                  <a:lnTo>
                    <a:pt x="355" y="400"/>
                  </a:lnTo>
                  <a:lnTo>
                    <a:pt x="356" y="400"/>
                  </a:lnTo>
                  <a:lnTo>
                    <a:pt x="355" y="400"/>
                  </a:lnTo>
                  <a:lnTo>
                    <a:pt x="355" y="399"/>
                  </a:lnTo>
                  <a:lnTo>
                    <a:pt x="355" y="400"/>
                  </a:lnTo>
                  <a:lnTo>
                    <a:pt x="353" y="399"/>
                  </a:lnTo>
                  <a:lnTo>
                    <a:pt x="353" y="400"/>
                  </a:lnTo>
                  <a:lnTo>
                    <a:pt x="353" y="399"/>
                  </a:lnTo>
                  <a:lnTo>
                    <a:pt x="351" y="399"/>
                  </a:lnTo>
                  <a:lnTo>
                    <a:pt x="351" y="397"/>
                  </a:lnTo>
                  <a:lnTo>
                    <a:pt x="350" y="397"/>
                  </a:lnTo>
                  <a:lnTo>
                    <a:pt x="350" y="395"/>
                  </a:lnTo>
                  <a:lnTo>
                    <a:pt x="348" y="395"/>
                  </a:lnTo>
                  <a:lnTo>
                    <a:pt x="348" y="394"/>
                  </a:lnTo>
                  <a:lnTo>
                    <a:pt x="346" y="394"/>
                  </a:lnTo>
                  <a:lnTo>
                    <a:pt x="346" y="392"/>
                  </a:lnTo>
                  <a:lnTo>
                    <a:pt x="346" y="391"/>
                  </a:lnTo>
                  <a:lnTo>
                    <a:pt x="345" y="391"/>
                  </a:lnTo>
                  <a:lnTo>
                    <a:pt x="343" y="391"/>
                  </a:lnTo>
                  <a:lnTo>
                    <a:pt x="345" y="391"/>
                  </a:lnTo>
                  <a:lnTo>
                    <a:pt x="343" y="391"/>
                  </a:lnTo>
                  <a:lnTo>
                    <a:pt x="345" y="391"/>
                  </a:lnTo>
                  <a:lnTo>
                    <a:pt x="345" y="389"/>
                  </a:lnTo>
                  <a:lnTo>
                    <a:pt x="343" y="389"/>
                  </a:lnTo>
                  <a:lnTo>
                    <a:pt x="343" y="387"/>
                  </a:lnTo>
                  <a:lnTo>
                    <a:pt x="343" y="386"/>
                  </a:lnTo>
                  <a:lnTo>
                    <a:pt x="341" y="386"/>
                  </a:lnTo>
                  <a:lnTo>
                    <a:pt x="343" y="386"/>
                  </a:lnTo>
                  <a:lnTo>
                    <a:pt x="343" y="384"/>
                  </a:lnTo>
                  <a:lnTo>
                    <a:pt x="341" y="384"/>
                  </a:lnTo>
                  <a:lnTo>
                    <a:pt x="341" y="382"/>
                  </a:lnTo>
                  <a:lnTo>
                    <a:pt x="341" y="381"/>
                  </a:lnTo>
                  <a:lnTo>
                    <a:pt x="339" y="382"/>
                  </a:lnTo>
                  <a:lnTo>
                    <a:pt x="338" y="382"/>
                  </a:lnTo>
                  <a:lnTo>
                    <a:pt x="338" y="381"/>
                  </a:lnTo>
                  <a:lnTo>
                    <a:pt x="336" y="381"/>
                  </a:lnTo>
                  <a:lnTo>
                    <a:pt x="336" y="379"/>
                  </a:lnTo>
                  <a:lnTo>
                    <a:pt x="336" y="377"/>
                  </a:lnTo>
                  <a:lnTo>
                    <a:pt x="334" y="377"/>
                  </a:lnTo>
                  <a:lnTo>
                    <a:pt x="334" y="379"/>
                  </a:lnTo>
                  <a:lnTo>
                    <a:pt x="334" y="377"/>
                  </a:lnTo>
                  <a:lnTo>
                    <a:pt x="333" y="377"/>
                  </a:lnTo>
                  <a:lnTo>
                    <a:pt x="333" y="376"/>
                  </a:lnTo>
                  <a:lnTo>
                    <a:pt x="333" y="374"/>
                  </a:lnTo>
                  <a:lnTo>
                    <a:pt x="333" y="376"/>
                  </a:lnTo>
                  <a:lnTo>
                    <a:pt x="334" y="374"/>
                  </a:lnTo>
                  <a:lnTo>
                    <a:pt x="333" y="374"/>
                  </a:lnTo>
                  <a:lnTo>
                    <a:pt x="334" y="374"/>
                  </a:lnTo>
                  <a:lnTo>
                    <a:pt x="334" y="372"/>
                  </a:lnTo>
                  <a:lnTo>
                    <a:pt x="336" y="372"/>
                  </a:lnTo>
                  <a:lnTo>
                    <a:pt x="338" y="371"/>
                  </a:lnTo>
                  <a:lnTo>
                    <a:pt x="336" y="371"/>
                  </a:lnTo>
                  <a:lnTo>
                    <a:pt x="336" y="369"/>
                  </a:lnTo>
                  <a:lnTo>
                    <a:pt x="338" y="369"/>
                  </a:lnTo>
                  <a:lnTo>
                    <a:pt x="336" y="369"/>
                  </a:lnTo>
                  <a:lnTo>
                    <a:pt x="336" y="368"/>
                  </a:lnTo>
                  <a:lnTo>
                    <a:pt x="336" y="366"/>
                  </a:lnTo>
                  <a:lnTo>
                    <a:pt x="336" y="364"/>
                  </a:lnTo>
                  <a:lnTo>
                    <a:pt x="338" y="364"/>
                  </a:lnTo>
                  <a:lnTo>
                    <a:pt x="338" y="363"/>
                  </a:lnTo>
                  <a:lnTo>
                    <a:pt x="338" y="361"/>
                  </a:lnTo>
                  <a:lnTo>
                    <a:pt x="336" y="361"/>
                  </a:lnTo>
                  <a:lnTo>
                    <a:pt x="336" y="359"/>
                  </a:lnTo>
                  <a:lnTo>
                    <a:pt x="334" y="359"/>
                  </a:lnTo>
                  <a:lnTo>
                    <a:pt x="334" y="358"/>
                  </a:lnTo>
                  <a:lnTo>
                    <a:pt x="333" y="356"/>
                  </a:lnTo>
                  <a:lnTo>
                    <a:pt x="331" y="356"/>
                  </a:lnTo>
                  <a:lnTo>
                    <a:pt x="333" y="356"/>
                  </a:lnTo>
                  <a:lnTo>
                    <a:pt x="333" y="354"/>
                  </a:lnTo>
                  <a:lnTo>
                    <a:pt x="331" y="353"/>
                  </a:lnTo>
                  <a:lnTo>
                    <a:pt x="333" y="353"/>
                  </a:lnTo>
                  <a:lnTo>
                    <a:pt x="331" y="353"/>
                  </a:lnTo>
                  <a:lnTo>
                    <a:pt x="331" y="351"/>
                  </a:lnTo>
                  <a:lnTo>
                    <a:pt x="333" y="351"/>
                  </a:lnTo>
                  <a:lnTo>
                    <a:pt x="333" y="350"/>
                  </a:lnTo>
                  <a:lnTo>
                    <a:pt x="333" y="348"/>
                  </a:lnTo>
                  <a:lnTo>
                    <a:pt x="333" y="346"/>
                  </a:lnTo>
                  <a:lnTo>
                    <a:pt x="331" y="345"/>
                  </a:lnTo>
                  <a:lnTo>
                    <a:pt x="331" y="343"/>
                  </a:lnTo>
                  <a:lnTo>
                    <a:pt x="333" y="343"/>
                  </a:lnTo>
                  <a:lnTo>
                    <a:pt x="331" y="343"/>
                  </a:lnTo>
                  <a:lnTo>
                    <a:pt x="331" y="341"/>
                  </a:lnTo>
                  <a:lnTo>
                    <a:pt x="333" y="341"/>
                  </a:lnTo>
                  <a:lnTo>
                    <a:pt x="331" y="340"/>
                  </a:lnTo>
                  <a:lnTo>
                    <a:pt x="333" y="340"/>
                  </a:lnTo>
                  <a:lnTo>
                    <a:pt x="333" y="341"/>
                  </a:lnTo>
                  <a:lnTo>
                    <a:pt x="333" y="340"/>
                  </a:lnTo>
                  <a:lnTo>
                    <a:pt x="333" y="338"/>
                  </a:lnTo>
                  <a:lnTo>
                    <a:pt x="334" y="336"/>
                  </a:lnTo>
                  <a:lnTo>
                    <a:pt x="336" y="336"/>
                  </a:lnTo>
                  <a:lnTo>
                    <a:pt x="336" y="338"/>
                  </a:lnTo>
                  <a:lnTo>
                    <a:pt x="336" y="336"/>
                  </a:lnTo>
                  <a:lnTo>
                    <a:pt x="334" y="336"/>
                  </a:lnTo>
                  <a:lnTo>
                    <a:pt x="334" y="335"/>
                  </a:lnTo>
                  <a:lnTo>
                    <a:pt x="333" y="335"/>
                  </a:lnTo>
                  <a:lnTo>
                    <a:pt x="333" y="333"/>
                  </a:lnTo>
                  <a:lnTo>
                    <a:pt x="331" y="333"/>
                  </a:lnTo>
                  <a:lnTo>
                    <a:pt x="333" y="333"/>
                  </a:lnTo>
                  <a:lnTo>
                    <a:pt x="333" y="331"/>
                  </a:lnTo>
                  <a:lnTo>
                    <a:pt x="334" y="333"/>
                  </a:lnTo>
                  <a:lnTo>
                    <a:pt x="334" y="331"/>
                  </a:lnTo>
                  <a:lnTo>
                    <a:pt x="333" y="331"/>
                  </a:lnTo>
                  <a:lnTo>
                    <a:pt x="334" y="330"/>
                  </a:lnTo>
                  <a:lnTo>
                    <a:pt x="333" y="330"/>
                  </a:lnTo>
                  <a:lnTo>
                    <a:pt x="331" y="330"/>
                  </a:lnTo>
                  <a:lnTo>
                    <a:pt x="329" y="330"/>
                  </a:lnTo>
                  <a:lnTo>
                    <a:pt x="329" y="328"/>
                  </a:lnTo>
                  <a:lnTo>
                    <a:pt x="331" y="328"/>
                  </a:lnTo>
                  <a:lnTo>
                    <a:pt x="331" y="327"/>
                  </a:lnTo>
                  <a:lnTo>
                    <a:pt x="331" y="325"/>
                  </a:lnTo>
                  <a:lnTo>
                    <a:pt x="331" y="323"/>
                  </a:lnTo>
                  <a:lnTo>
                    <a:pt x="331" y="322"/>
                  </a:lnTo>
                  <a:lnTo>
                    <a:pt x="329" y="322"/>
                  </a:lnTo>
                  <a:lnTo>
                    <a:pt x="329" y="320"/>
                  </a:lnTo>
                  <a:lnTo>
                    <a:pt x="329" y="318"/>
                  </a:lnTo>
                  <a:lnTo>
                    <a:pt x="328" y="318"/>
                  </a:lnTo>
                  <a:lnTo>
                    <a:pt x="328" y="317"/>
                  </a:lnTo>
                  <a:lnTo>
                    <a:pt x="328" y="315"/>
                  </a:lnTo>
                  <a:lnTo>
                    <a:pt x="328" y="313"/>
                  </a:lnTo>
                  <a:lnTo>
                    <a:pt x="326" y="313"/>
                  </a:lnTo>
                  <a:lnTo>
                    <a:pt x="326" y="312"/>
                  </a:lnTo>
                  <a:lnTo>
                    <a:pt x="324" y="312"/>
                  </a:lnTo>
                  <a:lnTo>
                    <a:pt x="323" y="312"/>
                  </a:lnTo>
                  <a:lnTo>
                    <a:pt x="324" y="310"/>
                  </a:lnTo>
                  <a:lnTo>
                    <a:pt x="323" y="312"/>
                  </a:lnTo>
                  <a:lnTo>
                    <a:pt x="323" y="310"/>
                  </a:lnTo>
                  <a:lnTo>
                    <a:pt x="321" y="310"/>
                  </a:lnTo>
                  <a:lnTo>
                    <a:pt x="321" y="308"/>
                  </a:lnTo>
                  <a:lnTo>
                    <a:pt x="321" y="307"/>
                  </a:lnTo>
                  <a:lnTo>
                    <a:pt x="319" y="305"/>
                  </a:lnTo>
                  <a:lnTo>
                    <a:pt x="319" y="307"/>
                  </a:lnTo>
                  <a:lnTo>
                    <a:pt x="317" y="307"/>
                  </a:lnTo>
                  <a:lnTo>
                    <a:pt x="316" y="307"/>
                  </a:lnTo>
                  <a:lnTo>
                    <a:pt x="314" y="305"/>
                  </a:lnTo>
                  <a:lnTo>
                    <a:pt x="312" y="304"/>
                  </a:lnTo>
                  <a:lnTo>
                    <a:pt x="311" y="304"/>
                  </a:lnTo>
                  <a:lnTo>
                    <a:pt x="309" y="304"/>
                  </a:lnTo>
                  <a:lnTo>
                    <a:pt x="307" y="304"/>
                  </a:lnTo>
                  <a:lnTo>
                    <a:pt x="307" y="302"/>
                  </a:lnTo>
                  <a:lnTo>
                    <a:pt x="306" y="302"/>
                  </a:lnTo>
                  <a:lnTo>
                    <a:pt x="304" y="302"/>
                  </a:lnTo>
                  <a:lnTo>
                    <a:pt x="304" y="300"/>
                  </a:lnTo>
                  <a:lnTo>
                    <a:pt x="304" y="299"/>
                  </a:lnTo>
                  <a:lnTo>
                    <a:pt x="304" y="297"/>
                  </a:lnTo>
                  <a:lnTo>
                    <a:pt x="304" y="295"/>
                  </a:lnTo>
                  <a:lnTo>
                    <a:pt x="302" y="295"/>
                  </a:lnTo>
                  <a:lnTo>
                    <a:pt x="301" y="295"/>
                  </a:lnTo>
                  <a:lnTo>
                    <a:pt x="299" y="295"/>
                  </a:lnTo>
                  <a:lnTo>
                    <a:pt x="299" y="294"/>
                  </a:lnTo>
                  <a:lnTo>
                    <a:pt x="297" y="294"/>
                  </a:lnTo>
                  <a:lnTo>
                    <a:pt x="297" y="292"/>
                  </a:lnTo>
                  <a:lnTo>
                    <a:pt x="299" y="292"/>
                  </a:lnTo>
                  <a:lnTo>
                    <a:pt x="299" y="290"/>
                  </a:lnTo>
                  <a:lnTo>
                    <a:pt x="299" y="289"/>
                  </a:lnTo>
                  <a:lnTo>
                    <a:pt x="297" y="287"/>
                  </a:lnTo>
                  <a:lnTo>
                    <a:pt x="296" y="287"/>
                  </a:lnTo>
                  <a:lnTo>
                    <a:pt x="296" y="289"/>
                  </a:lnTo>
                  <a:lnTo>
                    <a:pt x="296" y="290"/>
                  </a:lnTo>
                  <a:lnTo>
                    <a:pt x="294" y="290"/>
                  </a:lnTo>
                  <a:lnTo>
                    <a:pt x="294" y="289"/>
                  </a:lnTo>
                  <a:lnTo>
                    <a:pt x="292" y="289"/>
                  </a:lnTo>
                  <a:lnTo>
                    <a:pt x="290" y="287"/>
                  </a:lnTo>
                  <a:lnTo>
                    <a:pt x="290" y="289"/>
                  </a:lnTo>
                  <a:lnTo>
                    <a:pt x="289" y="290"/>
                  </a:lnTo>
                  <a:lnTo>
                    <a:pt x="287" y="290"/>
                  </a:lnTo>
                  <a:lnTo>
                    <a:pt x="287" y="289"/>
                  </a:lnTo>
                  <a:lnTo>
                    <a:pt x="285" y="290"/>
                  </a:lnTo>
                  <a:lnTo>
                    <a:pt x="284" y="290"/>
                  </a:lnTo>
                  <a:lnTo>
                    <a:pt x="284" y="292"/>
                  </a:lnTo>
                  <a:lnTo>
                    <a:pt x="282" y="290"/>
                  </a:lnTo>
                  <a:lnTo>
                    <a:pt x="280" y="290"/>
                  </a:lnTo>
                  <a:lnTo>
                    <a:pt x="280" y="292"/>
                  </a:lnTo>
                  <a:lnTo>
                    <a:pt x="279" y="292"/>
                  </a:lnTo>
                  <a:lnTo>
                    <a:pt x="277" y="292"/>
                  </a:lnTo>
                  <a:lnTo>
                    <a:pt x="275" y="292"/>
                  </a:lnTo>
                  <a:lnTo>
                    <a:pt x="274" y="292"/>
                  </a:lnTo>
                  <a:lnTo>
                    <a:pt x="272" y="292"/>
                  </a:lnTo>
                  <a:lnTo>
                    <a:pt x="272" y="290"/>
                  </a:lnTo>
                  <a:lnTo>
                    <a:pt x="270" y="290"/>
                  </a:lnTo>
                  <a:lnTo>
                    <a:pt x="269" y="290"/>
                  </a:lnTo>
                  <a:lnTo>
                    <a:pt x="267" y="290"/>
                  </a:lnTo>
                  <a:lnTo>
                    <a:pt x="267" y="292"/>
                  </a:lnTo>
                  <a:lnTo>
                    <a:pt x="265" y="292"/>
                  </a:lnTo>
                  <a:lnTo>
                    <a:pt x="263" y="292"/>
                  </a:lnTo>
                  <a:lnTo>
                    <a:pt x="263" y="290"/>
                  </a:lnTo>
                  <a:lnTo>
                    <a:pt x="262" y="290"/>
                  </a:lnTo>
                  <a:lnTo>
                    <a:pt x="262" y="289"/>
                  </a:lnTo>
                  <a:lnTo>
                    <a:pt x="260" y="289"/>
                  </a:lnTo>
                  <a:lnTo>
                    <a:pt x="258" y="289"/>
                  </a:lnTo>
                  <a:lnTo>
                    <a:pt x="257" y="289"/>
                  </a:lnTo>
                  <a:lnTo>
                    <a:pt x="255" y="289"/>
                  </a:lnTo>
                  <a:lnTo>
                    <a:pt x="255" y="290"/>
                  </a:lnTo>
                  <a:lnTo>
                    <a:pt x="255" y="292"/>
                  </a:lnTo>
                  <a:lnTo>
                    <a:pt x="253" y="292"/>
                  </a:lnTo>
                  <a:lnTo>
                    <a:pt x="252" y="292"/>
                  </a:lnTo>
                  <a:lnTo>
                    <a:pt x="250" y="290"/>
                  </a:lnTo>
                  <a:lnTo>
                    <a:pt x="248" y="290"/>
                  </a:lnTo>
                  <a:lnTo>
                    <a:pt x="248" y="292"/>
                  </a:lnTo>
                  <a:lnTo>
                    <a:pt x="247" y="292"/>
                  </a:lnTo>
                  <a:lnTo>
                    <a:pt x="247" y="290"/>
                  </a:lnTo>
                  <a:lnTo>
                    <a:pt x="245" y="290"/>
                  </a:lnTo>
                  <a:lnTo>
                    <a:pt x="245" y="289"/>
                  </a:lnTo>
                  <a:lnTo>
                    <a:pt x="243" y="289"/>
                  </a:lnTo>
                  <a:lnTo>
                    <a:pt x="241" y="287"/>
                  </a:lnTo>
                  <a:lnTo>
                    <a:pt x="240" y="287"/>
                  </a:lnTo>
                  <a:lnTo>
                    <a:pt x="240" y="289"/>
                  </a:lnTo>
                  <a:lnTo>
                    <a:pt x="238" y="290"/>
                  </a:lnTo>
                  <a:lnTo>
                    <a:pt x="236" y="290"/>
                  </a:lnTo>
                  <a:lnTo>
                    <a:pt x="236" y="289"/>
                  </a:lnTo>
                  <a:lnTo>
                    <a:pt x="235" y="289"/>
                  </a:lnTo>
                  <a:lnTo>
                    <a:pt x="235" y="287"/>
                  </a:lnTo>
                  <a:lnTo>
                    <a:pt x="233" y="287"/>
                  </a:lnTo>
                  <a:lnTo>
                    <a:pt x="231" y="287"/>
                  </a:lnTo>
                  <a:lnTo>
                    <a:pt x="230" y="289"/>
                  </a:lnTo>
                  <a:lnTo>
                    <a:pt x="228" y="292"/>
                  </a:lnTo>
                  <a:lnTo>
                    <a:pt x="226" y="294"/>
                  </a:lnTo>
                  <a:lnTo>
                    <a:pt x="225" y="294"/>
                  </a:lnTo>
                  <a:lnTo>
                    <a:pt x="225" y="292"/>
                  </a:lnTo>
                  <a:lnTo>
                    <a:pt x="223" y="292"/>
                  </a:lnTo>
                  <a:lnTo>
                    <a:pt x="221" y="292"/>
                  </a:lnTo>
                  <a:lnTo>
                    <a:pt x="220" y="292"/>
                  </a:lnTo>
                  <a:lnTo>
                    <a:pt x="220" y="290"/>
                  </a:lnTo>
                  <a:lnTo>
                    <a:pt x="220" y="289"/>
                  </a:lnTo>
                  <a:lnTo>
                    <a:pt x="220" y="287"/>
                  </a:lnTo>
                  <a:lnTo>
                    <a:pt x="220" y="285"/>
                  </a:lnTo>
                  <a:lnTo>
                    <a:pt x="218" y="285"/>
                  </a:lnTo>
                  <a:lnTo>
                    <a:pt x="218" y="284"/>
                  </a:lnTo>
                  <a:lnTo>
                    <a:pt x="216" y="284"/>
                  </a:lnTo>
                  <a:lnTo>
                    <a:pt x="216" y="282"/>
                  </a:lnTo>
                  <a:lnTo>
                    <a:pt x="216" y="281"/>
                  </a:lnTo>
                  <a:lnTo>
                    <a:pt x="214" y="281"/>
                  </a:lnTo>
                  <a:lnTo>
                    <a:pt x="213" y="279"/>
                  </a:lnTo>
                  <a:lnTo>
                    <a:pt x="211" y="277"/>
                  </a:lnTo>
                  <a:lnTo>
                    <a:pt x="209" y="277"/>
                  </a:lnTo>
                  <a:lnTo>
                    <a:pt x="208" y="277"/>
                  </a:lnTo>
                  <a:lnTo>
                    <a:pt x="206" y="279"/>
                  </a:lnTo>
                  <a:lnTo>
                    <a:pt x="204" y="277"/>
                  </a:lnTo>
                  <a:lnTo>
                    <a:pt x="203" y="277"/>
                  </a:lnTo>
                  <a:lnTo>
                    <a:pt x="201" y="277"/>
                  </a:lnTo>
                  <a:lnTo>
                    <a:pt x="199" y="277"/>
                  </a:lnTo>
                  <a:lnTo>
                    <a:pt x="196" y="276"/>
                  </a:lnTo>
                  <a:lnTo>
                    <a:pt x="194" y="276"/>
                  </a:lnTo>
                  <a:lnTo>
                    <a:pt x="193" y="276"/>
                  </a:lnTo>
                  <a:lnTo>
                    <a:pt x="191" y="276"/>
                  </a:lnTo>
                  <a:lnTo>
                    <a:pt x="189" y="274"/>
                  </a:lnTo>
                  <a:lnTo>
                    <a:pt x="187" y="274"/>
                  </a:lnTo>
                  <a:lnTo>
                    <a:pt x="186" y="274"/>
                  </a:lnTo>
                  <a:lnTo>
                    <a:pt x="184" y="274"/>
                  </a:lnTo>
                  <a:lnTo>
                    <a:pt x="184" y="272"/>
                  </a:lnTo>
                  <a:lnTo>
                    <a:pt x="182" y="272"/>
                  </a:lnTo>
                  <a:lnTo>
                    <a:pt x="181" y="272"/>
                  </a:lnTo>
                  <a:lnTo>
                    <a:pt x="179" y="271"/>
                  </a:lnTo>
                  <a:lnTo>
                    <a:pt x="177" y="269"/>
                  </a:lnTo>
                  <a:lnTo>
                    <a:pt x="177" y="267"/>
                  </a:lnTo>
                  <a:lnTo>
                    <a:pt x="176" y="267"/>
                  </a:lnTo>
                  <a:lnTo>
                    <a:pt x="176" y="266"/>
                  </a:lnTo>
                  <a:lnTo>
                    <a:pt x="174" y="266"/>
                  </a:lnTo>
                  <a:lnTo>
                    <a:pt x="172" y="266"/>
                  </a:lnTo>
                  <a:lnTo>
                    <a:pt x="171" y="267"/>
                  </a:lnTo>
                  <a:lnTo>
                    <a:pt x="169" y="266"/>
                  </a:lnTo>
                  <a:lnTo>
                    <a:pt x="167" y="266"/>
                  </a:lnTo>
                  <a:lnTo>
                    <a:pt x="165" y="266"/>
                  </a:lnTo>
                  <a:lnTo>
                    <a:pt x="164" y="266"/>
                  </a:lnTo>
                  <a:lnTo>
                    <a:pt x="162" y="266"/>
                  </a:lnTo>
                  <a:lnTo>
                    <a:pt x="160" y="266"/>
                  </a:lnTo>
                  <a:lnTo>
                    <a:pt x="160" y="264"/>
                  </a:lnTo>
                  <a:lnTo>
                    <a:pt x="159" y="264"/>
                  </a:lnTo>
                  <a:lnTo>
                    <a:pt x="157" y="266"/>
                  </a:lnTo>
                  <a:lnTo>
                    <a:pt x="155" y="267"/>
                  </a:lnTo>
                  <a:lnTo>
                    <a:pt x="154" y="267"/>
                  </a:lnTo>
                  <a:lnTo>
                    <a:pt x="152" y="269"/>
                  </a:lnTo>
                  <a:lnTo>
                    <a:pt x="152" y="267"/>
                  </a:lnTo>
                  <a:lnTo>
                    <a:pt x="150" y="267"/>
                  </a:lnTo>
                  <a:lnTo>
                    <a:pt x="149" y="267"/>
                  </a:lnTo>
                  <a:lnTo>
                    <a:pt x="149" y="269"/>
                  </a:lnTo>
                  <a:lnTo>
                    <a:pt x="147" y="269"/>
                  </a:lnTo>
                  <a:lnTo>
                    <a:pt x="145" y="267"/>
                  </a:lnTo>
                  <a:lnTo>
                    <a:pt x="144" y="267"/>
                  </a:lnTo>
                  <a:lnTo>
                    <a:pt x="142" y="266"/>
                  </a:lnTo>
                  <a:lnTo>
                    <a:pt x="140" y="266"/>
                  </a:lnTo>
                  <a:lnTo>
                    <a:pt x="138" y="266"/>
                  </a:lnTo>
                  <a:lnTo>
                    <a:pt x="137" y="266"/>
                  </a:lnTo>
                  <a:lnTo>
                    <a:pt x="135" y="266"/>
                  </a:lnTo>
                  <a:lnTo>
                    <a:pt x="133" y="266"/>
                  </a:lnTo>
                  <a:lnTo>
                    <a:pt x="132" y="266"/>
                  </a:lnTo>
                  <a:lnTo>
                    <a:pt x="132" y="264"/>
                  </a:lnTo>
                  <a:lnTo>
                    <a:pt x="130" y="262"/>
                  </a:lnTo>
                  <a:lnTo>
                    <a:pt x="128" y="261"/>
                  </a:lnTo>
                  <a:lnTo>
                    <a:pt x="127" y="261"/>
                  </a:lnTo>
                  <a:lnTo>
                    <a:pt x="125" y="261"/>
                  </a:lnTo>
                  <a:lnTo>
                    <a:pt x="123" y="262"/>
                  </a:lnTo>
                  <a:lnTo>
                    <a:pt x="122" y="262"/>
                  </a:lnTo>
                  <a:lnTo>
                    <a:pt x="120" y="262"/>
                  </a:lnTo>
                  <a:lnTo>
                    <a:pt x="118" y="262"/>
                  </a:lnTo>
                  <a:lnTo>
                    <a:pt x="117" y="262"/>
                  </a:lnTo>
                  <a:lnTo>
                    <a:pt x="117" y="261"/>
                  </a:lnTo>
                  <a:lnTo>
                    <a:pt x="115" y="259"/>
                  </a:lnTo>
                  <a:lnTo>
                    <a:pt x="113" y="259"/>
                  </a:lnTo>
                  <a:lnTo>
                    <a:pt x="113" y="258"/>
                  </a:lnTo>
                  <a:lnTo>
                    <a:pt x="111" y="258"/>
                  </a:lnTo>
                  <a:lnTo>
                    <a:pt x="110" y="256"/>
                  </a:lnTo>
                  <a:lnTo>
                    <a:pt x="106" y="256"/>
                  </a:lnTo>
                  <a:lnTo>
                    <a:pt x="106" y="254"/>
                  </a:lnTo>
                  <a:lnTo>
                    <a:pt x="105" y="254"/>
                  </a:lnTo>
                  <a:lnTo>
                    <a:pt x="103" y="254"/>
                  </a:lnTo>
                  <a:lnTo>
                    <a:pt x="101" y="254"/>
                  </a:lnTo>
                  <a:lnTo>
                    <a:pt x="100" y="254"/>
                  </a:lnTo>
                  <a:lnTo>
                    <a:pt x="98" y="253"/>
                  </a:lnTo>
                  <a:lnTo>
                    <a:pt x="96" y="253"/>
                  </a:lnTo>
                  <a:lnTo>
                    <a:pt x="95" y="253"/>
                  </a:lnTo>
                  <a:lnTo>
                    <a:pt x="93" y="253"/>
                  </a:lnTo>
                  <a:lnTo>
                    <a:pt x="93" y="254"/>
                  </a:lnTo>
                  <a:lnTo>
                    <a:pt x="91" y="254"/>
                  </a:lnTo>
                  <a:lnTo>
                    <a:pt x="91" y="258"/>
                  </a:lnTo>
                  <a:lnTo>
                    <a:pt x="91" y="259"/>
                  </a:lnTo>
                  <a:lnTo>
                    <a:pt x="89" y="259"/>
                  </a:lnTo>
                  <a:lnTo>
                    <a:pt x="89" y="261"/>
                  </a:lnTo>
                  <a:lnTo>
                    <a:pt x="91" y="262"/>
                  </a:lnTo>
                  <a:lnTo>
                    <a:pt x="91" y="264"/>
                  </a:lnTo>
                  <a:lnTo>
                    <a:pt x="89" y="264"/>
                  </a:lnTo>
                  <a:lnTo>
                    <a:pt x="88" y="264"/>
                  </a:lnTo>
                  <a:lnTo>
                    <a:pt x="88" y="266"/>
                  </a:lnTo>
                  <a:lnTo>
                    <a:pt x="86" y="266"/>
                  </a:lnTo>
                  <a:lnTo>
                    <a:pt x="84" y="267"/>
                  </a:lnTo>
                  <a:lnTo>
                    <a:pt x="84" y="266"/>
                  </a:lnTo>
                  <a:lnTo>
                    <a:pt x="84" y="264"/>
                  </a:lnTo>
                  <a:lnTo>
                    <a:pt x="84" y="262"/>
                  </a:lnTo>
                  <a:lnTo>
                    <a:pt x="83" y="262"/>
                  </a:lnTo>
                  <a:lnTo>
                    <a:pt x="83" y="261"/>
                  </a:lnTo>
                  <a:lnTo>
                    <a:pt x="81" y="261"/>
                  </a:lnTo>
                  <a:lnTo>
                    <a:pt x="79" y="262"/>
                  </a:lnTo>
                  <a:lnTo>
                    <a:pt x="78" y="262"/>
                  </a:lnTo>
                  <a:lnTo>
                    <a:pt x="76" y="262"/>
                  </a:lnTo>
                  <a:lnTo>
                    <a:pt x="74" y="262"/>
                  </a:lnTo>
                  <a:lnTo>
                    <a:pt x="73" y="262"/>
                  </a:lnTo>
                  <a:lnTo>
                    <a:pt x="71" y="262"/>
                  </a:lnTo>
                  <a:lnTo>
                    <a:pt x="69" y="262"/>
                  </a:lnTo>
                  <a:lnTo>
                    <a:pt x="68" y="261"/>
                  </a:lnTo>
                  <a:lnTo>
                    <a:pt x="66" y="261"/>
                  </a:lnTo>
                  <a:lnTo>
                    <a:pt x="64" y="261"/>
                  </a:lnTo>
                  <a:lnTo>
                    <a:pt x="62" y="261"/>
                  </a:lnTo>
                  <a:lnTo>
                    <a:pt x="61" y="261"/>
                  </a:lnTo>
                  <a:lnTo>
                    <a:pt x="59" y="262"/>
                  </a:lnTo>
                  <a:lnTo>
                    <a:pt x="57" y="262"/>
                  </a:lnTo>
                  <a:lnTo>
                    <a:pt x="56" y="261"/>
                  </a:lnTo>
                  <a:lnTo>
                    <a:pt x="54" y="261"/>
                  </a:lnTo>
                  <a:lnTo>
                    <a:pt x="52" y="259"/>
                  </a:lnTo>
                  <a:lnTo>
                    <a:pt x="51" y="258"/>
                  </a:lnTo>
                  <a:lnTo>
                    <a:pt x="51" y="256"/>
                  </a:lnTo>
                  <a:lnTo>
                    <a:pt x="49" y="256"/>
                  </a:lnTo>
                  <a:lnTo>
                    <a:pt x="49" y="258"/>
                  </a:lnTo>
                  <a:lnTo>
                    <a:pt x="47" y="258"/>
                  </a:lnTo>
                  <a:lnTo>
                    <a:pt x="46" y="259"/>
                  </a:lnTo>
                  <a:lnTo>
                    <a:pt x="44" y="259"/>
                  </a:lnTo>
                  <a:lnTo>
                    <a:pt x="42" y="261"/>
                  </a:lnTo>
                  <a:lnTo>
                    <a:pt x="41" y="262"/>
                  </a:lnTo>
                  <a:lnTo>
                    <a:pt x="39" y="262"/>
                  </a:lnTo>
                  <a:lnTo>
                    <a:pt x="37" y="262"/>
                  </a:lnTo>
                  <a:lnTo>
                    <a:pt x="35" y="262"/>
                  </a:lnTo>
                  <a:lnTo>
                    <a:pt x="34" y="261"/>
                  </a:lnTo>
                  <a:lnTo>
                    <a:pt x="32" y="261"/>
                  </a:lnTo>
                  <a:lnTo>
                    <a:pt x="30" y="259"/>
                  </a:lnTo>
                  <a:lnTo>
                    <a:pt x="29" y="259"/>
                  </a:lnTo>
                  <a:lnTo>
                    <a:pt x="27" y="259"/>
                  </a:lnTo>
                  <a:lnTo>
                    <a:pt x="25" y="261"/>
                  </a:lnTo>
                  <a:lnTo>
                    <a:pt x="24" y="261"/>
                  </a:lnTo>
                  <a:lnTo>
                    <a:pt x="22" y="258"/>
                  </a:lnTo>
                  <a:lnTo>
                    <a:pt x="20" y="258"/>
                  </a:lnTo>
                  <a:lnTo>
                    <a:pt x="19" y="256"/>
                  </a:lnTo>
                  <a:lnTo>
                    <a:pt x="17" y="256"/>
                  </a:lnTo>
                  <a:lnTo>
                    <a:pt x="13" y="258"/>
                  </a:lnTo>
                  <a:lnTo>
                    <a:pt x="12" y="258"/>
                  </a:lnTo>
                  <a:lnTo>
                    <a:pt x="10" y="259"/>
                  </a:lnTo>
                  <a:lnTo>
                    <a:pt x="8" y="259"/>
                  </a:lnTo>
                  <a:lnTo>
                    <a:pt x="8" y="261"/>
                  </a:lnTo>
                  <a:lnTo>
                    <a:pt x="7" y="261"/>
                  </a:lnTo>
                  <a:lnTo>
                    <a:pt x="7" y="262"/>
                  </a:lnTo>
                  <a:lnTo>
                    <a:pt x="5" y="262"/>
                  </a:lnTo>
                  <a:lnTo>
                    <a:pt x="5" y="264"/>
                  </a:lnTo>
                  <a:lnTo>
                    <a:pt x="3" y="264"/>
                  </a:lnTo>
                  <a:lnTo>
                    <a:pt x="2" y="266"/>
                  </a:lnTo>
                  <a:lnTo>
                    <a:pt x="2" y="264"/>
                  </a:lnTo>
                  <a:lnTo>
                    <a:pt x="2" y="262"/>
                  </a:lnTo>
                  <a:lnTo>
                    <a:pt x="0" y="262"/>
                  </a:lnTo>
                  <a:lnTo>
                    <a:pt x="0" y="261"/>
                  </a:lnTo>
                  <a:lnTo>
                    <a:pt x="0" y="259"/>
                  </a:lnTo>
                  <a:lnTo>
                    <a:pt x="2" y="258"/>
                  </a:lnTo>
                  <a:lnTo>
                    <a:pt x="2" y="256"/>
                  </a:lnTo>
                  <a:lnTo>
                    <a:pt x="3" y="256"/>
                  </a:lnTo>
                  <a:lnTo>
                    <a:pt x="5" y="254"/>
                  </a:lnTo>
                  <a:lnTo>
                    <a:pt x="7" y="253"/>
                  </a:lnTo>
                  <a:lnTo>
                    <a:pt x="8" y="253"/>
                  </a:lnTo>
                  <a:lnTo>
                    <a:pt x="10" y="253"/>
                  </a:lnTo>
                  <a:lnTo>
                    <a:pt x="10" y="249"/>
                  </a:lnTo>
                  <a:lnTo>
                    <a:pt x="12" y="249"/>
                  </a:lnTo>
                  <a:lnTo>
                    <a:pt x="15" y="248"/>
                  </a:lnTo>
                  <a:lnTo>
                    <a:pt x="19" y="248"/>
                  </a:lnTo>
                  <a:lnTo>
                    <a:pt x="20" y="248"/>
                  </a:lnTo>
                  <a:lnTo>
                    <a:pt x="22" y="246"/>
                  </a:lnTo>
                  <a:lnTo>
                    <a:pt x="24" y="246"/>
                  </a:lnTo>
                  <a:lnTo>
                    <a:pt x="25" y="244"/>
                  </a:lnTo>
                  <a:lnTo>
                    <a:pt x="25" y="243"/>
                  </a:lnTo>
                  <a:lnTo>
                    <a:pt x="27" y="243"/>
                  </a:lnTo>
                  <a:lnTo>
                    <a:pt x="27" y="241"/>
                  </a:lnTo>
                  <a:lnTo>
                    <a:pt x="29" y="241"/>
                  </a:lnTo>
                  <a:lnTo>
                    <a:pt x="29" y="239"/>
                  </a:lnTo>
                  <a:lnTo>
                    <a:pt x="30" y="239"/>
                  </a:lnTo>
                  <a:lnTo>
                    <a:pt x="32" y="238"/>
                  </a:lnTo>
                  <a:lnTo>
                    <a:pt x="34" y="238"/>
                  </a:lnTo>
                  <a:lnTo>
                    <a:pt x="35" y="236"/>
                  </a:lnTo>
                  <a:lnTo>
                    <a:pt x="37" y="235"/>
                  </a:lnTo>
                  <a:lnTo>
                    <a:pt x="39" y="235"/>
                  </a:lnTo>
                  <a:lnTo>
                    <a:pt x="41" y="233"/>
                  </a:lnTo>
                  <a:lnTo>
                    <a:pt x="42" y="233"/>
                  </a:lnTo>
                  <a:lnTo>
                    <a:pt x="44" y="233"/>
                  </a:lnTo>
                  <a:lnTo>
                    <a:pt x="44" y="231"/>
                  </a:lnTo>
                  <a:lnTo>
                    <a:pt x="46" y="231"/>
                  </a:lnTo>
                  <a:lnTo>
                    <a:pt x="46" y="230"/>
                  </a:lnTo>
                  <a:lnTo>
                    <a:pt x="47" y="230"/>
                  </a:lnTo>
                  <a:lnTo>
                    <a:pt x="49" y="230"/>
                  </a:lnTo>
                  <a:lnTo>
                    <a:pt x="51" y="228"/>
                  </a:lnTo>
                  <a:lnTo>
                    <a:pt x="54" y="226"/>
                  </a:lnTo>
                  <a:lnTo>
                    <a:pt x="56" y="226"/>
                  </a:lnTo>
                  <a:lnTo>
                    <a:pt x="57" y="225"/>
                  </a:lnTo>
                  <a:lnTo>
                    <a:pt x="59" y="225"/>
                  </a:lnTo>
                  <a:lnTo>
                    <a:pt x="61" y="223"/>
                  </a:lnTo>
                  <a:lnTo>
                    <a:pt x="62" y="221"/>
                  </a:lnTo>
                  <a:lnTo>
                    <a:pt x="64" y="221"/>
                  </a:lnTo>
                  <a:lnTo>
                    <a:pt x="64" y="220"/>
                  </a:lnTo>
                  <a:lnTo>
                    <a:pt x="66" y="218"/>
                  </a:lnTo>
                  <a:lnTo>
                    <a:pt x="68" y="218"/>
                  </a:lnTo>
                  <a:lnTo>
                    <a:pt x="68" y="216"/>
                  </a:lnTo>
                  <a:lnTo>
                    <a:pt x="68" y="215"/>
                  </a:lnTo>
                  <a:lnTo>
                    <a:pt x="69" y="215"/>
                  </a:lnTo>
                  <a:lnTo>
                    <a:pt x="71" y="213"/>
                  </a:lnTo>
                  <a:lnTo>
                    <a:pt x="73" y="212"/>
                  </a:lnTo>
                  <a:lnTo>
                    <a:pt x="73" y="210"/>
                  </a:lnTo>
                  <a:lnTo>
                    <a:pt x="73" y="208"/>
                  </a:lnTo>
                  <a:lnTo>
                    <a:pt x="74" y="207"/>
                  </a:lnTo>
                  <a:lnTo>
                    <a:pt x="74" y="205"/>
                  </a:lnTo>
                  <a:lnTo>
                    <a:pt x="74" y="203"/>
                  </a:lnTo>
                  <a:lnTo>
                    <a:pt x="76" y="202"/>
                  </a:lnTo>
                  <a:lnTo>
                    <a:pt x="76" y="200"/>
                  </a:lnTo>
                  <a:lnTo>
                    <a:pt x="78" y="198"/>
                  </a:lnTo>
                  <a:lnTo>
                    <a:pt x="79" y="197"/>
                  </a:lnTo>
                  <a:lnTo>
                    <a:pt x="81" y="197"/>
                  </a:lnTo>
                  <a:lnTo>
                    <a:pt x="81" y="195"/>
                  </a:lnTo>
                  <a:lnTo>
                    <a:pt x="83" y="195"/>
                  </a:lnTo>
                  <a:lnTo>
                    <a:pt x="83" y="193"/>
                  </a:lnTo>
                  <a:lnTo>
                    <a:pt x="84" y="193"/>
                  </a:lnTo>
                  <a:lnTo>
                    <a:pt x="86" y="192"/>
                  </a:lnTo>
                  <a:lnTo>
                    <a:pt x="88" y="190"/>
                  </a:lnTo>
                  <a:lnTo>
                    <a:pt x="88" y="189"/>
                  </a:lnTo>
                  <a:lnTo>
                    <a:pt x="88" y="187"/>
                  </a:lnTo>
                  <a:lnTo>
                    <a:pt x="89" y="185"/>
                  </a:lnTo>
                  <a:lnTo>
                    <a:pt x="89" y="184"/>
                  </a:lnTo>
                  <a:lnTo>
                    <a:pt x="91" y="182"/>
                  </a:lnTo>
                  <a:lnTo>
                    <a:pt x="93" y="182"/>
                  </a:lnTo>
                  <a:lnTo>
                    <a:pt x="95" y="182"/>
                  </a:lnTo>
                  <a:lnTo>
                    <a:pt x="96" y="180"/>
                  </a:lnTo>
                  <a:lnTo>
                    <a:pt x="98" y="179"/>
                  </a:lnTo>
                  <a:lnTo>
                    <a:pt x="100" y="177"/>
                  </a:lnTo>
                  <a:lnTo>
                    <a:pt x="100" y="175"/>
                  </a:lnTo>
                  <a:lnTo>
                    <a:pt x="101" y="174"/>
                  </a:lnTo>
                  <a:lnTo>
                    <a:pt x="101" y="172"/>
                  </a:lnTo>
                  <a:lnTo>
                    <a:pt x="101" y="170"/>
                  </a:lnTo>
                  <a:lnTo>
                    <a:pt x="100" y="170"/>
                  </a:lnTo>
                  <a:lnTo>
                    <a:pt x="100" y="169"/>
                  </a:lnTo>
                  <a:lnTo>
                    <a:pt x="100" y="167"/>
                  </a:lnTo>
                  <a:lnTo>
                    <a:pt x="98" y="167"/>
                  </a:lnTo>
                  <a:lnTo>
                    <a:pt x="98" y="166"/>
                  </a:lnTo>
                  <a:lnTo>
                    <a:pt x="96" y="166"/>
                  </a:lnTo>
                  <a:lnTo>
                    <a:pt x="96" y="164"/>
                  </a:lnTo>
                  <a:lnTo>
                    <a:pt x="96" y="162"/>
                  </a:lnTo>
                  <a:lnTo>
                    <a:pt x="98" y="161"/>
                  </a:lnTo>
                  <a:lnTo>
                    <a:pt x="98" y="159"/>
                  </a:lnTo>
                  <a:lnTo>
                    <a:pt x="100" y="159"/>
                  </a:lnTo>
                  <a:lnTo>
                    <a:pt x="101" y="159"/>
                  </a:lnTo>
                  <a:lnTo>
                    <a:pt x="105" y="159"/>
                  </a:lnTo>
                  <a:lnTo>
                    <a:pt x="106" y="161"/>
                  </a:lnTo>
                  <a:lnTo>
                    <a:pt x="106" y="159"/>
                  </a:lnTo>
                  <a:lnTo>
                    <a:pt x="108" y="159"/>
                  </a:lnTo>
                  <a:lnTo>
                    <a:pt x="110" y="157"/>
                  </a:lnTo>
                  <a:lnTo>
                    <a:pt x="110" y="156"/>
                  </a:lnTo>
                  <a:lnTo>
                    <a:pt x="111" y="156"/>
                  </a:lnTo>
                  <a:lnTo>
                    <a:pt x="111" y="154"/>
                  </a:lnTo>
                  <a:lnTo>
                    <a:pt x="113" y="154"/>
                  </a:lnTo>
                  <a:lnTo>
                    <a:pt x="113" y="152"/>
                  </a:lnTo>
                  <a:lnTo>
                    <a:pt x="113" y="151"/>
                  </a:lnTo>
                  <a:lnTo>
                    <a:pt x="113" y="149"/>
                  </a:lnTo>
                  <a:lnTo>
                    <a:pt x="115" y="148"/>
                  </a:lnTo>
                  <a:lnTo>
                    <a:pt x="117" y="146"/>
                  </a:lnTo>
                  <a:lnTo>
                    <a:pt x="118" y="144"/>
                  </a:lnTo>
                  <a:lnTo>
                    <a:pt x="118" y="143"/>
                  </a:lnTo>
                  <a:lnTo>
                    <a:pt x="118" y="141"/>
                  </a:lnTo>
                  <a:lnTo>
                    <a:pt x="120" y="139"/>
                  </a:lnTo>
                  <a:lnTo>
                    <a:pt x="120" y="138"/>
                  </a:lnTo>
                  <a:lnTo>
                    <a:pt x="120" y="136"/>
                  </a:lnTo>
                  <a:lnTo>
                    <a:pt x="118" y="134"/>
                  </a:lnTo>
                  <a:lnTo>
                    <a:pt x="118" y="133"/>
                  </a:lnTo>
                  <a:lnTo>
                    <a:pt x="118" y="131"/>
                  </a:lnTo>
                  <a:lnTo>
                    <a:pt x="117" y="131"/>
                  </a:lnTo>
                  <a:lnTo>
                    <a:pt x="117" y="129"/>
                  </a:lnTo>
                  <a:lnTo>
                    <a:pt x="118" y="129"/>
                  </a:lnTo>
                  <a:lnTo>
                    <a:pt x="117" y="126"/>
                  </a:lnTo>
                  <a:lnTo>
                    <a:pt x="117" y="125"/>
                  </a:lnTo>
                  <a:lnTo>
                    <a:pt x="118" y="125"/>
                  </a:lnTo>
                  <a:lnTo>
                    <a:pt x="120" y="125"/>
                  </a:lnTo>
                  <a:lnTo>
                    <a:pt x="122" y="125"/>
                  </a:lnTo>
                  <a:lnTo>
                    <a:pt x="123" y="125"/>
                  </a:lnTo>
                  <a:lnTo>
                    <a:pt x="123" y="123"/>
                  </a:lnTo>
                  <a:lnTo>
                    <a:pt x="125" y="123"/>
                  </a:lnTo>
                  <a:lnTo>
                    <a:pt x="125" y="121"/>
                  </a:lnTo>
                  <a:lnTo>
                    <a:pt x="127" y="121"/>
                  </a:lnTo>
                  <a:lnTo>
                    <a:pt x="127" y="120"/>
                  </a:lnTo>
                  <a:lnTo>
                    <a:pt x="127" y="118"/>
                  </a:lnTo>
                  <a:lnTo>
                    <a:pt x="127" y="116"/>
                  </a:lnTo>
                  <a:lnTo>
                    <a:pt x="128" y="115"/>
                  </a:lnTo>
                  <a:lnTo>
                    <a:pt x="128" y="113"/>
                  </a:lnTo>
                  <a:lnTo>
                    <a:pt x="130" y="113"/>
                  </a:lnTo>
                  <a:lnTo>
                    <a:pt x="130" y="111"/>
                  </a:lnTo>
                  <a:lnTo>
                    <a:pt x="132" y="111"/>
                  </a:lnTo>
                  <a:lnTo>
                    <a:pt x="132" y="110"/>
                  </a:lnTo>
                  <a:lnTo>
                    <a:pt x="133" y="110"/>
                  </a:lnTo>
                  <a:lnTo>
                    <a:pt x="135" y="110"/>
                  </a:lnTo>
                  <a:lnTo>
                    <a:pt x="137" y="110"/>
                  </a:lnTo>
                  <a:lnTo>
                    <a:pt x="138" y="110"/>
                  </a:lnTo>
                  <a:lnTo>
                    <a:pt x="138" y="108"/>
                  </a:lnTo>
                  <a:lnTo>
                    <a:pt x="140" y="108"/>
                  </a:lnTo>
                  <a:lnTo>
                    <a:pt x="142" y="106"/>
                  </a:lnTo>
                  <a:lnTo>
                    <a:pt x="142" y="105"/>
                  </a:lnTo>
                  <a:lnTo>
                    <a:pt x="142" y="103"/>
                  </a:lnTo>
                  <a:lnTo>
                    <a:pt x="142" y="102"/>
                  </a:lnTo>
                  <a:lnTo>
                    <a:pt x="140" y="100"/>
                  </a:lnTo>
                  <a:lnTo>
                    <a:pt x="140" y="97"/>
                  </a:lnTo>
                  <a:lnTo>
                    <a:pt x="142" y="93"/>
                  </a:lnTo>
                  <a:lnTo>
                    <a:pt x="140" y="93"/>
                  </a:lnTo>
                  <a:lnTo>
                    <a:pt x="140" y="92"/>
                  </a:lnTo>
                  <a:lnTo>
                    <a:pt x="142" y="92"/>
                  </a:lnTo>
                  <a:lnTo>
                    <a:pt x="140" y="90"/>
                  </a:lnTo>
                  <a:lnTo>
                    <a:pt x="140" y="88"/>
                  </a:lnTo>
                  <a:lnTo>
                    <a:pt x="142" y="85"/>
                  </a:lnTo>
                  <a:lnTo>
                    <a:pt x="142" y="83"/>
                  </a:lnTo>
                  <a:lnTo>
                    <a:pt x="144" y="82"/>
                  </a:lnTo>
                  <a:lnTo>
                    <a:pt x="144" y="80"/>
                  </a:lnTo>
                  <a:lnTo>
                    <a:pt x="145" y="79"/>
                  </a:lnTo>
                  <a:lnTo>
                    <a:pt x="147" y="77"/>
                  </a:lnTo>
                  <a:lnTo>
                    <a:pt x="150" y="75"/>
                  </a:lnTo>
                  <a:lnTo>
                    <a:pt x="150" y="74"/>
                  </a:lnTo>
                  <a:lnTo>
                    <a:pt x="152" y="74"/>
                  </a:lnTo>
                  <a:lnTo>
                    <a:pt x="154" y="72"/>
                  </a:lnTo>
                  <a:lnTo>
                    <a:pt x="154" y="70"/>
                  </a:lnTo>
                  <a:lnTo>
                    <a:pt x="155" y="67"/>
                  </a:lnTo>
                  <a:lnTo>
                    <a:pt x="157" y="67"/>
                  </a:lnTo>
                  <a:lnTo>
                    <a:pt x="157" y="65"/>
                  </a:lnTo>
                  <a:lnTo>
                    <a:pt x="159" y="64"/>
                  </a:lnTo>
                  <a:lnTo>
                    <a:pt x="160" y="64"/>
                  </a:lnTo>
                  <a:lnTo>
                    <a:pt x="162" y="62"/>
                  </a:lnTo>
                  <a:lnTo>
                    <a:pt x="165" y="57"/>
                  </a:lnTo>
                  <a:lnTo>
                    <a:pt x="165" y="56"/>
                  </a:lnTo>
                  <a:lnTo>
                    <a:pt x="167" y="54"/>
                  </a:lnTo>
                  <a:lnTo>
                    <a:pt x="167" y="52"/>
                  </a:lnTo>
                  <a:lnTo>
                    <a:pt x="171" y="51"/>
                  </a:lnTo>
                  <a:lnTo>
                    <a:pt x="172" y="51"/>
                  </a:lnTo>
                  <a:lnTo>
                    <a:pt x="177" y="49"/>
                  </a:lnTo>
                  <a:lnTo>
                    <a:pt x="182" y="49"/>
                  </a:lnTo>
                  <a:lnTo>
                    <a:pt x="184" y="49"/>
                  </a:lnTo>
                  <a:lnTo>
                    <a:pt x="186" y="49"/>
                  </a:lnTo>
                  <a:lnTo>
                    <a:pt x="187" y="47"/>
                  </a:lnTo>
                  <a:lnTo>
                    <a:pt x="189" y="47"/>
                  </a:lnTo>
                  <a:lnTo>
                    <a:pt x="191" y="46"/>
                  </a:lnTo>
                  <a:lnTo>
                    <a:pt x="194" y="44"/>
                  </a:lnTo>
                  <a:lnTo>
                    <a:pt x="194" y="42"/>
                  </a:lnTo>
                  <a:lnTo>
                    <a:pt x="196" y="41"/>
                  </a:lnTo>
                  <a:lnTo>
                    <a:pt x="196" y="39"/>
                  </a:lnTo>
                  <a:lnTo>
                    <a:pt x="198" y="36"/>
                  </a:lnTo>
                  <a:lnTo>
                    <a:pt x="198" y="34"/>
                  </a:lnTo>
                  <a:lnTo>
                    <a:pt x="199" y="31"/>
                  </a:lnTo>
                  <a:lnTo>
                    <a:pt x="199" y="29"/>
                  </a:lnTo>
                  <a:lnTo>
                    <a:pt x="201" y="29"/>
                  </a:lnTo>
                  <a:lnTo>
                    <a:pt x="201" y="28"/>
                  </a:lnTo>
                  <a:lnTo>
                    <a:pt x="203" y="26"/>
                  </a:lnTo>
                  <a:lnTo>
                    <a:pt x="203" y="24"/>
                  </a:lnTo>
                  <a:lnTo>
                    <a:pt x="203" y="23"/>
                  </a:lnTo>
                  <a:lnTo>
                    <a:pt x="204" y="23"/>
                  </a:lnTo>
                  <a:lnTo>
                    <a:pt x="206" y="23"/>
                  </a:lnTo>
                  <a:lnTo>
                    <a:pt x="206" y="21"/>
                  </a:lnTo>
                  <a:lnTo>
                    <a:pt x="208" y="21"/>
                  </a:lnTo>
                  <a:lnTo>
                    <a:pt x="209" y="21"/>
                  </a:lnTo>
                  <a:lnTo>
                    <a:pt x="209" y="19"/>
                  </a:lnTo>
                  <a:lnTo>
                    <a:pt x="211" y="19"/>
                  </a:lnTo>
                  <a:lnTo>
                    <a:pt x="213" y="19"/>
                  </a:lnTo>
                  <a:lnTo>
                    <a:pt x="213" y="18"/>
                  </a:lnTo>
                  <a:lnTo>
                    <a:pt x="214" y="18"/>
                  </a:lnTo>
                  <a:lnTo>
                    <a:pt x="216" y="18"/>
                  </a:lnTo>
                  <a:lnTo>
                    <a:pt x="218" y="16"/>
                  </a:lnTo>
                  <a:lnTo>
                    <a:pt x="220" y="16"/>
                  </a:lnTo>
                  <a:lnTo>
                    <a:pt x="220" y="14"/>
                  </a:lnTo>
                  <a:lnTo>
                    <a:pt x="221" y="14"/>
                  </a:lnTo>
                  <a:lnTo>
                    <a:pt x="226" y="13"/>
                  </a:lnTo>
                  <a:lnTo>
                    <a:pt x="228" y="13"/>
                  </a:lnTo>
                  <a:lnTo>
                    <a:pt x="230" y="13"/>
                  </a:lnTo>
                  <a:lnTo>
                    <a:pt x="231" y="11"/>
                  </a:lnTo>
                  <a:lnTo>
                    <a:pt x="233" y="11"/>
                  </a:lnTo>
                  <a:lnTo>
                    <a:pt x="235" y="8"/>
                  </a:lnTo>
                  <a:lnTo>
                    <a:pt x="236" y="8"/>
                  </a:lnTo>
                  <a:lnTo>
                    <a:pt x="238" y="8"/>
                  </a:lnTo>
                  <a:lnTo>
                    <a:pt x="238" y="6"/>
                  </a:lnTo>
                  <a:lnTo>
                    <a:pt x="240" y="5"/>
                  </a:lnTo>
                  <a:lnTo>
                    <a:pt x="240" y="3"/>
                  </a:lnTo>
                  <a:lnTo>
                    <a:pt x="241" y="3"/>
                  </a:lnTo>
                  <a:lnTo>
                    <a:pt x="243" y="3"/>
                  </a:lnTo>
                  <a:lnTo>
                    <a:pt x="245" y="1"/>
                  </a:lnTo>
                  <a:lnTo>
                    <a:pt x="247" y="1"/>
                  </a:lnTo>
                  <a:lnTo>
                    <a:pt x="248" y="1"/>
                  </a:lnTo>
                  <a:lnTo>
                    <a:pt x="250" y="0"/>
                  </a:lnTo>
                  <a:lnTo>
                    <a:pt x="252" y="0"/>
                  </a:lnTo>
                  <a:lnTo>
                    <a:pt x="253" y="1"/>
                  </a:lnTo>
                  <a:lnTo>
                    <a:pt x="255" y="1"/>
                  </a:lnTo>
                  <a:lnTo>
                    <a:pt x="258" y="3"/>
                  </a:lnTo>
                  <a:lnTo>
                    <a:pt x="258" y="5"/>
                  </a:lnTo>
                  <a:lnTo>
                    <a:pt x="260" y="5"/>
                  </a:lnTo>
                  <a:lnTo>
                    <a:pt x="260" y="6"/>
                  </a:lnTo>
                  <a:lnTo>
                    <a:pt x="262" y="6"/>
                  </a:lnTo>
                  <a:lnTo>
                    <a:pt x="262" y="8"/>
                  </a:lnTo>
                  <a:lnTo>
                    <a:pt x="263" y="8"/>
                  </a:lnTo>
                  <a:lnTo>
                    <a:pt x="265" y="8"/>
                  </a:lnTo>
                  <a:lnTo>
                    <a:pt x="267" y="8"/>
                  </a:lnTo>
                  <a:lnTo>
                    <a:pt x="269" y="8"/>
                  </a:lnTo>
                  <a:lnTo>
                    <a:pt x="272" y="8"/>
                  </a:lnTo>
                  <a:lnTo>
                    <a:pt x="275" y="8"/>
                  </a:lnTo>
                  <a:lnTo>
                    <a:pt x="277" y="8"/>
                  </a:lnTo>
                  <a:lnTo>
                    <a:pt x="279" y="8"/>
                  </a:lnTo>
                  <a:lnTo>
                    <a:pt x="280" y="10"/>
                  </a:lnTo>
                  <a:lnTo>
                    <a:pt x="282" y="8"/>
                  </a:lnTo>
                  <a:lnTo>
                    <a:pt x="285" y="8"/>
                  </a:lnTo>
                  <a:lnTo>
                    <a:pt x="287" y="10"/>
                  </a:lnTo>
                  <a:lnTo>
                    <a:pt x="289" y="10"/>
                  </a:lnTo>
                  <a:lnTo>
                    <a:pt x="289" y="11"/>
                  </a:lnTo>
                  <a:lnTo>
                    <a:pt x="290" y="13"/>
                  </a:lnTo>
                  <a:lnTo>
                    <a:pt x="294" y="13"/>
                  </a:lnTo>
                  <a:lnTo>
                    <a:pt x="296" y="13"/>
                  </a:lnTo>
                  <a:lnTo>
                    <a:pt x="297" y="13"/>
                  </a:lnTo>
                  <a:lnTo>
                    <a:pt x="299" y="13"/>
                  </a:lnTo>
                  <a:lnTo>
                    <a:pt x="301" y="13"/>
                  </a:lnTo>
                  <a:lnTo>
                    <a:pt x="302" y="14"/>
                  </a:lnTo>
                  <a:lnTo>
                    <a:pt x="304" y="14"/>
                  </a:lnTo>
                  <a:lnTo>
                    <a:pt x="306" y="14"/>
                  </a:lnTo>
                  <a:lnTo>
                    <a:pt x="309" y="14"/>
                  </a:lnTo>
                  <a:lnTo>
                    <a:pt x="311" y="14"/>
                  </a:lnTo>
                  <a:lnTo>
                    <a:pt x="314" y="14"/>
                  </a:lnTo>
                  <a:lnTo>
                    <a:pt x="316" y="13"/>
                  </a:lnTo>
                  <a:lnTo>
                    <a:pt x="319" y="13"/>
                  </a:lnTo>
                  <a:lnTo>
                    <a:pt x="321" y="13"/>
                  </a:lnTo>
                  <a:lnTo>
                    <a:pt x="323" y="14"/>
                  </a:lnTo>
                  <a:lnTo>
                    <a:pt x="324" y="14"/>
                  </a:lnTo>
                  <a:lnTo>
                    <a:pt x="326" y="13"/>
                  </a:lnTo>
                  <a:lnTo>
                    <a:pt x="326" y="14"/>
                  </a:lnTo>
                  <a:lnTo>
                    <a:pt x="328" y="14"/>
                  </a:lnTo>
                  <a:lnTo>
                    <a:pt x="329" y="14"/>
                  </a:lnTo>
                  <a:lnTo>
                    <a:pt x="331" y="13"/>
                  </a:lnTo>
                  <a:lnTo>
                    <a:pt x="333" y="13"/>
                  </a:lnTo>
                  <a:lnTo>
                    <a:pt x="334" y="11"/>
                  </a:lnTo>
                  <a:lnTo>
                    <a:pt x="336" y="11"/>
                  </a:lnTo>
                  <a:lnTo>
                    <a:pt x="338" y="11"/>
                  </a:lnTo>
                  <a:lnTo>
                    <a:pt x="339" y="11"/>
                  </a:lnTo>
                  <a:lnTo>
                    <a:pt x="341" y="13"/>
                  </a:lnTo>
                  <a:lnTo>
                    <a:pt x="343" y="13"/>
                  </a:lnTo>
                  <a:lnTo>
                    <a:pt x="343" y="14"/>
                  </a:lnTo>
                  <a:lnTo>
                    <a:pt x="343" y="16"/>
                  </a:lnTo>
                  <a:lnTo>
                    <a:pt x="345" y="16"/>
                  </a:lnTo>
                  <a:lnTo>
                    <a:pt x="346" y="18"/>
                  </a:lnTo>
                  <a:lnTo>
                    <a:pt x="348" y="18"/>
                  </a:lnTo>
                  <a:lnTo>
                    <a:pt x="350" y="18"/>
                  </a:lnTo>
                  <a:lnTo>
                    <a:pt x="351" y="18"/>
                  </a:lnTo>
                  <a:lnTo>
                    <a:pt x="353" y="19"/>
                  </a:lnTo>
                  <a:lnTo>
                    <a:pt x="355" y="19"/>
                  </a:lnTo>
                  <a:lnTo>
                    <a:pt x="356" y="19"/>
                  </a:lnTo>
                  <a:lnTo>
                    <a:pt x="358" y="18"/>
                  </a:lnTo>
                  <a:lnTo>
                    <a:pt x="360" y="16"/>
                  </a:lnTo>
                  <a:lnTo>
                    <a:pt x="361" y="16"/>
                  </a:lnTo>
                  <a:lnTo>
                    <a:pt x="363" y="16"/>
                  </a:lnTo>
                  <a:lnTo>
                    <a:pt x="365" y="16"/>
                  </a:lnTo>
                  <a:lnTo>
                    <a:pt x="366" y="16"/>
                  </a:lnTo>
                  <a:lnTo>
                    <a:pt x="366" y="18"/>
                  </a:lnTo>
                  <a:lnTo>
                    <a:pt x="366" y="19"/>
                  </a:lnTo>
                  <a:lnTo>
                    <a:pt x="365" y="21"/>
                  </a:lnTo>
                  <a:lnTo>
                    <a:pt x="363" y="21"/>
                  </a:lnTo>
                  <a:lnTo>
                    <a:pt x="361" y="21"/>
                  </a:lnTo>
                  <a:lnTo>
                    <a:pt x="361" y="23"/>
                  </a:lnTo>
                  <a:lnTo>
                    <a:pt x="361" y="26"/>
                  </a:lnTo>
                  <a:lnTo>
                    <a:pt x="361" y="28"/>
                  </a:lnTo>
                  <a:lnTo>
                    <a:pt x="361" y="29"/>
                  </a:lnTo>
                  <a:lnTo>
                    <a:pt x="361" y="31"/>
                  </a:lnTo>
                  <a:lnTo>
                    <a:pt x="361" y="33"/>
                  </a:lnTo>
                  <a:lnTo>
                    <a:pt x="361" y="36"/>
                  </a:lnTo>
                  <a:lnTo>
                    <a:pt x="363" y="37"/>
                  </a:lnTo>
                  <a:lnTo>
                    <a:pt x="363" y="39"/>
                  </a:lnTo>
                  <a:lnTo>
                    <a:pt x="365" y="39"/>
                  </a:lnTo>
                  <a:lnTo>
                    <a:pt x="365" y="41"/>
                  </a:lnTo>
                  <a:lnTo>
                    <a:pt x="365" y="42"/>
                  </a:lnTo>
                  <a:lnTo>
                    <a:pt x="365" y="44"/>
                  </a:lnTo>
                  <a:lnTo>
                    <a:pt x="366" y="46"/>
                  </a:lnTo>
                  <a:lnTo>
                    <a:pt x="368" y="47"/>
                  </a:lnTo>
                  <a:lnTo>
                    <a:pt x="368" y="49"/>
                  </a:lnTo>
                  <a:lnTo>
                    <a:pt x="370" y="47"/>
                  </a:lnTo>
                  <a:lnTo>
                    <a:pt x="370" y="49"/>
                  </a:lnTo>
                  <a:lnTo>
                    <a:pt x="372" y="49"/>
                  </a:lnTo>
                  <a:lnTo>
                    <a:pt x="373" y="49"/>
                  </a:lnTo>
                  <a:lnTo>
                    <a:pt x="375" y="47"/>
                  </a:lnTo>
                  <a:lnTo>
                    <a:pt x="377" y="46"/>
                  </a:lnTo>
                  <a:lnTo>
                    <a:pt x="378" y="46"/>
                  </a:lnTo>
                  <a:lnTo>
                    <a:pt x="378" y="44"/>
                  </a:lnTo>
                  <a:lnTo>
                    <a:pt x="380" y="42"/>
                  </a:lnTo>
                  <a:lnTo>
                    <a:pt x="382" y="39"/>
                  </a:lnTo>
                  <a:lnTo>
                    <a:pt x="382" y="37"/>
                  </a:lnTo>
                  <a:lnTo>
                    <a:pt x="383" y="37"/>
                  </a:lnTo>
                  <a:lnTo>
                    <a:pt x="383" y="36"/>
                  </a:lnTo>
                  <a:lnTo>
                    <a:pt x="383" y="34"/>
                  </a:lnTo>
                  <a:lnTo>
                    <a:pt x="385" y="34"/>
                  </a:lnTo>
                  <a:lnTo>
                    <a:pt x="387" y="34"/>
                  </a:lnTo>
                  <a:lnTo>
                    <a:pt x="388" y="34"/>
                  </a:lnTo>
                  <a:lnTo>
                    <a:pt x="390" y="34"/>
                  </a:lnTo>
                  <a:lnTo>
                    <a:pt x="390" y="36"/>
                  </a:lnTo>
                  <a:lnTo>
                    <a:pt x="392" y="36"/>
                  </a:lnTo>
                  <a:lnTo>
                    <a:pt x="393" y="39"/>
                  </a:lnTo>
                  <a:lnTo>
                    <a:pt x="393" y="44"/>
                  </a:lnTo>
                  <a:lnTo>
                    <a:pt x="393" y="46"/>
                  </a:lnTo>
                  <a:lnTo>
                    <a:pt x="393" y="47"/>
                  </a:lnTo>
                  <a:lnTo>
                    <a:pt x="393" y="49"/>
                  </a:lnTo>
                  <a:lnTo>
                    <a:pt x="393" y="51"/>
                  </a:lnTo>
                  <a:lnTo>
                    <a:pt x="393" y="52"/>
                  </a:lnTo>
                  <a:lnTo>
                    <a:pt x="393" y="54"/>
                  </a:lnTo>
                  <a:lnTo>
                    <a:pt x="393" y="56"/>
                  </a:lnTo>
                  <a:lnTo>
                    <a:pt x="393" y="57"/>
                  </a:lnTo>
                  <a:lnTo>
                    <a:pt x="395" y="57"/>
                  </a:lnTo>
                  <a:lnTo>
                    <a:pt x="397" y="59"/>
                  </a:lnTo>
                  <a:lnTo>
                    <a:pt x="399" y="59"/>
                  </a:lnTo>
                  <a:lnTo>
                    <a:pt x="399" y="60"/>
                  </a:lnTo>
                  <a:lnTo>
                    <a:pt x="400" y="60"/>
                  </a:lnTo>
                  <a:lnTo>
                    <a:pt x="402" y="60"/>
                  </a:lnTo>
                  <a:lnTo>
                    <a:pt x="402" y="59"/>
                  </a:lnTo>
                  <a:lnTo>
                    <a:pt x="402" y="57"/>
                  </a:lnTo>
                  <a:lnTo>
                    <a:pt x="402" y="56"/>
                  </a:lnTo>
                  <a:lnTo>
                    <a:pt x="402" y="54"/>
                  </a:lnTo>
                  <a:lnTo>
                    <a:pt x="402" y="52"/>
                  </a:lnTo>
                  <a:lnTo>
                    <a:pt x="402" y="51"/>
                  </a:lnTo>
                  <a:lnTo>
                    <a:pt x="402" y="49"/>
                  </a:lnTo>
                  <a:lnTo>
                    <a:pt x="400" y="47"/>
                  </a:lnTo>
                  <a:lnTo>
                    <a:pt x="400" y="46"/>
                  </a:lnTo>
                  <a:lnTo>
                    <a:pt x="400" y="44"/>
                  </a:lnTo>
                  <a:lnTo>
                    <a:pt x="402" y="44"/>
                  </a:lnTo>
                  <a:lnTo>
                    <a:pt x="402" y="42"/>
                  </a:lnTo>
                  <a:lnTo>
                    <a:pt x="404" y="41"/>
                  </a:lnTo>
                  <a:lnTo>
                    <a:pt x="404" y="39"/>
                  </a:lnTo>
                  <a:lnTo>
                    <a:pt x="404" y="37"/>
                  </a:lnTo>
                  <a:lnTo>
                    <a:pt x="404" y="36"/>
                  </a:lnTo>
                  <a:lnTo>
                    <a:pt x="405" y="36"/>
                  </a:lnTo>
                  <a:lnTo>
                    <a:pt x="407" y="34"/>
                  </a:lnTo>
                  <a:lnTo>
                    <a:pt x="409" y="36"/>
                  </a:lnTo>
                  <a:lnTo>
                    <a:pt x="410" y="36"/>
                  </a:lnTo>
                  <a:lnTo>
                    <a:pt x="412" y="34"/>
                  </a:lnTo>
                  <a:lnTo>
                    <a:pt x="414" y="34"/>
                  </a:lnTo>
                  <a:lnTo>
                    <a:pt x="415" y="34"/>
                  </a:lnTo>
                  <a:lnTo>
                    <a:pt x="417" y="34"/>
                  </a:lnTo>
                  <a:lnTo>
                    <a:pt x="419" y="36"/>
                  </a:lnTo>
                  <a:lnTo>
                    <a:pt x="421" y="34"/>
                  </a:lnTo>
                  <a:lnTo>
                    <a:pt x="422" y="36"/>
                  </a:lnTo>
                  <a:lnTo>
                    <a:pt x="424" y="36"/>
                  </a:lnTo>
                  <a:lnTo>
                    <a:pt x="426" y="34"/>
                  </a:lnTo>
                  <a:lnTo>
                    <a:pt x="427" y="34"/>
                  </a:lnTo>
                  <a:lnTo>
                    <a:pt x="427" y="33"/>
                  </a:lnTo>
                  <a:lnTo>
                    <a:pt x="429" y="33"/>
                  </a:lnTo>
                  <a:lnTo>
                    <a:pt x="431" y="33"/>
                  </a:lnTo>
                  <a:lnTo>
                    <a:pt x="432" y="33"/>
                  </a:lnTo>
                  <a:lnTo>
                    <a:pt x="434" y="33"/>
                  </a:lnTo>
                  <a:lnTo>
                    <a:pt x="436" y="33"/>
                  </a:lnTo>
                  <a:lnTo>
                    <a:pt x="437" y="33"/>
                  </a:lnTo>
                  <a:lnTo>
                    <a:pt x="439" y="33"/>
                  </a:lnTo>
                  <a:lnTo>
                    <a:pt x="441" y="33"/>
                  </a:lnTo>
                  <a:lnTo>
                    <a:pt x="442" y="33"/>
                  </a:lnTo>
                  <a:lnTo>
                    <a:pt x="442" y="31"/>
                  </a:lnTo>
                  <a:lnTo>
                    <a:pt x="444" y="31"/>
                  </a:lnTo>
                  <a:lnTo>
                    <a:pt x="446" y="31"/>
                  </a:lnTo>
                  <a:lnTo>
                    <a:pt x="448" y="31"/>
                  </a:lnTo>
                  <a:lnTo>
                    <a:pt x="449" y="31"/>
                  </a:lnTo>
                  <a:lnTo>
                    <a:pt x="451" y="31"/>
                  </a:lnTo>
                  <a:lnTo>
                    <a:pt x="453" y="31"/>
                  </a:lnTo>
                  <a:lnTo>
                    <a:pt x="454" y="31"/>
                  </a:lnTo>
                  <a:lnTo>
                    <a:pt x="456" y="31"/>
                  </a:lnTo>
                  <a:lnTo>
                    <a:pt x="458" y="31"/>
                  </a:lnTo>
                  <a:lnTo>
                    <a:pt x="458" y="33"/>
                  </a:lnTo>
                  <a:lnTo>
                    <a:pt x="459" y="33"/>
                  </a:lnTo>
                  <a:lnTo>
                    <a:pt x="461" y="33"/>
                  </a:lnTo>
                  <a:lnTo>
                    <a:pt x="463" y="33"/>
                  </a:lnTo>
                  <a:lnTo>
                    <a:pt x="464" y="33"/>
                  </a:lnTo>
                  <a:lnTo>
                    <a:pt x="464" y="31"/>
                  </a:lnTo>
                  <a:lnTo>
                    <a:pt x="463" y="29"/>
                  </a:lnTo>
                  <a:lnTo>
                    <a:pt x="461" y="28"/>
                  </a:lnTo>
                  <a:lnTo>
                    <a:pt x="461" y="26"/>
                  </a:lnTo>
                  <a:lnTo>
                    <a:pt x="461" y="24"/>
                  </a:lnTo>
                  <a:lnTo>
                    <a:pt x="461" y="23"/>
                  </a:lnTo>
                  <a:lnTo>
                    <a:pt x="463" y="23"/>
                  </a:lnTo>
                  <a:lnTo>
                    <a:pt x="464" y="23"/>
                  </a:lnTo>
                  <a:lnTo>
                    <a:pt x="464" y="24"/>
                  </a:lnTo>
                  <a:lnTo>
                    <a:pt x="466" y="24"/>
                  </a:lnTo>
                  <a:lnTo>
                    <a:pt x="466" y="26"/>
                  </a:lnTo>
                  <a:lnTo>
                    <a:pt x="468" y="28"/>
                  </a:lnTo>
                  <a:lnTo>
                    <a:pt x="468" y="29"/>
                  </a:lnTo>
                  <a:lnTo>
                    <a:pt x="469" y="29"/>
                  </a:lnTo>
                  <a:lnTo>
                    <a:pt x="471" y="31"/>
                  </a:lnTo>
                  <a:lnTo>
                    <a:pt x="473" y="33"/>
                  </a:lnTo>
                  <a:lnTo>
                    <a:pt x="475" y="33"/>
                  </a:lnTo>
                  <a:lnTo>
                    <a:pt x="475" y="34"/>
                  </a:lnTo>
                  <a:lnTo>
                    <a:pt x="476" y="34"/>
                  </a:lnTo>
                  <a:lnTo>
                    <a:pt x="478" y="34"/>
                  </a:lnTo>
                  <a:lnTo>
                    <a:pt x="480" y="33"/>
                  </a:lnTo>
                  <a:lnTo>
                    <a:pt x="481" y="33"/>
                  </a:lnTo>
                  <a:lnTo>
                    <a:pt x="481" y="31"/>
                  </a:lnTo>
                  <a:lnTo>
                    <a:pt x="483" y="31"/>
                  </a:lnTo>
                  <a:lnTo>
                    <a:pt x="485" y="31"/>
                  </a:lnTo>
                  <a:lnTo>
                    <a:pt x="485" y="29"/>
                  </a:lnTo>
                  <a:lnTo>
                    <a:pt x="486" y="28"/>
                  </a:lnTo>
                  <a:lnTo>
                    <a:pt x="486" y="24"/>
                  </a:lnTo>
                  <a:lnTo>
                    <a:pt x="486" y="23"/>
                  </a:lnTo>
                  <a:lnTo>
                    <a:pt x="490" y="24"/>
                  </a:lnTo>
                  <a:lnTo>
                    <a:pt x="490" y="26"/>
                  </a:lnTo>
                  <a:lnTo>
                    <a:pt x="490" y="28"/>
                  </a:lnTo>
                  <a:lnTo>
                    <a:pt x="490" y="29"/>
                  </a:lnTo>
                  <a:lnTo>
                    <a:pt x="491" y="29"/>
                  </a:lnTo>
                  <a:lnTo>
                    <a:pt x="491" y="31"/>
                  </a:lnTo>
                  <a:lnTo>
                    <a:pt x="493" y="31"/>
                  </a:lnTo>
                  <a:lnTo>
                    <a:pt x="495" y="31"/>
                  </a:lnTo>
                  <a:lnTo>
                    <a:pt x="497" y="29"/>
                  </a:lnTo>
                  <a:lnTo>
                    <a:pt x="497" y="28"/>
                  </a:lnTo>
                  <a:lnTo>
                    <a:pt x="497" y="26"/>
                  </a:lnTo>
                  <a:lnTo>
                    <a:pt x="498" y="26"/>
                  </a:lnTo>
                  <a:lnTo>
                    <a:pt x="498" y="24"/>
                  </a:lnTo>
                  <a:lnTo>
                    <a:pt x="497" y="24"/>
                  </a:lnTo>
                  <a:lnTo>
                    <a:pt x="497" y="23"/>
                  </a:lnTo>
                  <a:lnTo>
                    <a:pt x="497" y="21"/>
                  </a:lnTo>
                  <a:lnTo>
                    <a:pt x="498" y="21"/>
                  </a:lnTo>
                  <a:lnTo>
                    <a:pt x="498" y="19"/>
                  </a:lnTo>
                  <a:lnTo>
                    <a:pt x="500" y="19"/>
                  </a:lnTo>
                  <a:lnTo>
                    <a:pt x="502" y="19"/>
                  </a:lnTo>
                  <a:lnTo>
                    <a:pt x="503" y="19"/>
                  </a:lnTo>
                  <a:lnTo>
                    <a:pt x="507" y="19"/>
                  </a:lnTo>
                  <a:lnTo>
                    <a:pt x="508" y="19"/>
                  </a:lnTo>
                  <a:lnTo>
                    <a:pt x="510" y="19"/>
                  </a:lnTo>
                  <a:lnTo>
                    <a:pt x="512" y="18"/>
                  </a:lnTo>
                  <a:lnTo>
                    <a:pt x="513" y="18"/>
                  </a:lnTo>
                  <a:lnTo>
                    <a:pt x="513" y="19"/>
                  </a:lnTo>
                  <a:lnTo>
                    <a:pt x="515" y="19"/>
                  </a:lnTo>
                  <a:lnTo>
                    <a:pt x="515" y="21"/>
                  </a:lnTo>
                  <a:lnTo>
                    <a:pt x="517" y="23"/>
                  </a:lnTo>
                  <a:lnTo>
                    <a:pt x="518" y="24"/>
                  </a:lnTo>
                  <a:lnTo>
                    <a:pt x="520" y="24"/>
                  </a:lnTo>
                  <a:lnTo>
                    <a:pt x="522" y="24"/>
                  </a:lnTo>
                  <a:lnTo>
                    <a:pt x="522" y="23"/>
                  </a:lnTo>
                  <a:lnTo>
                    <a:pt x="524" y="23"/>
                  </a:lnTo>
                  <a:lnTo>
                    <a:pt x="524" y="21"/>
                  </a:lnTo>
                  <a:lnTo>
                    <a:pt x="524" y="19"/>
                  </a:lnTo>
                  <a:lnTo>
                    <a:pt x="525" y="19"/>
                  </a:lnTo>
                  <a:lnTo>
                    <a:pt x="527" y="19"/>
                  </a:lnTo>
                  <a:lnTo>
                    <a:pt x="529" y="19"/>
                  </a:lnTo>
                  <a:lnTo>
                    <a:pt x="529" y="18"/>
                  </a:lnTo>
                  <a:lnTo>
                    <a:pt x="530" y="19"/>
                  </a:lnTo>
                  <a:lnTo>
                    <a:pt x="532" y="18"/>
                  </a:lnTo>
                  <a:lnTo>
                    <a:pt x="534" y="18"/>
                  </a:lnTo>
                  <a:lnTo>
                    <a:pt x="535" y="16"/>
                  </a:lnTo>
                  <a:lnTo>
                    <a:pt x="535" y="18"/>
                  </a:lnTo>
                  <a:lnTo>
                    <a:pt x="537" y="18"/>
                  </a:lnTo>
                  <a:lnTo>
                    <a:pt x="537" y="19"/>
                  </a:lnTo>
                  <a:lnTo>
                    <a:pt x="539" y="19"/>
                  </a:lnTo>
                  <a:lnTo>
                    <a:pt x="539" y="21"/>
                  </a:lnTo>
                  <a:lnTo>
                    <a:pt x="539" y="23"/>
                  </a:lnTo>
                  <a:lnTo>
                    <a:pt x="537" y="23"/>
                  </a:lnTo>
                  <a:lnTo>
                    <a:pt x="539" y="24"/>
                  </a:lnTo>
                  <a:lnTo>
                    <a:pt x="539" y="26"/>
                  </a:lnTo>
                  <a:lnTo>
                    <a:pt x="540" y="26"/>
                  </a:lnTo>
                  <a:lnTo>
                    <a:pt x="540" y="28"/>
                  </a:lnTo>
                  <a:lnTo>
                    <a:pt x="542" y="28"/>
                  </a:lnTo>
                  <a:lnTo>
                    <a:pt x="544" y="28"/>
                  </a:lnTo>
                  <a:lnTo>
                    <a:pt x="545" y="29"/>
                  </a:lnTo>
                  <a:lnTo>
                    <a:pt x="547" y="29"/>
                  </a:lnTo>
                  <a:lnTo>
                    <a:pt x="547" y="31"/>
                  </a:lnTo>
                  <a:lnTo>
                    <a:pt x="549" y="31"/>
                  </a:lnTo>
                  <a:lnTo>
                    <a:pt x="551" y="31"/>
                  </a:lnTo>
                  <a:lnTo>
                    <a:pt x="551" y="33"/>
                  </a:lnTo>
                  <a:lnTo>
                    <a:pt x="552" y="34"/>
                  </a:lnTo>
                  <a:lnTo>
                    <a:pt x="554" y="34"/>
                  </a:lnTo>
                  <a:lnTo>
                    <a:pt x="556" y="34"/>
                  </a:lnTo>
                  <a:lnTo>
                    <a:pt x="556" y="36"/>
                  </a:lnTo>
                  <a:lnTo>
                    <a:pt x="556" y="37"/>
                  </a:lnTo>
                  <a:lnTo>
                    <a:pt x="556" y="39"/>
                  </a:lnTo>
                  <a:lnTo>
                    <a:pt x="557" y="39"/>
                  </a:lnTo>
                  <a:lnTo>
                    <a:pt x="557" y="41"/>
                  </a:lnTo>
                  <a:lnTo>
                    <a:pt x="557" y="42"/>
                  </a:lnTo>
                  <a:lnTo>
                    <a:pt x="557" y="44"/>
                  </a:lnTo>
                  <a:lnTo>
                    <a:pt x="556" y="44"/>
                  </a:lnTo>
                  <a:lnTo>
                    <a:pt x="556" y="46"/>
                  </a:lnTo>
                  <a:lnTo>
                    <a:pt x="554" y="46"/>
                  </a:lnTo>
                  <a:lnTo>
                    <a:pt x="554" y="47"/>
                  </a:lnTo>
                  <a:lnTo>
                    <a:pt x="552" y="47"/>
                  </a:lnTo>
                  <a:lnTo>
                    <a:pt x="552" y="49"/>
                  </a:lnTo>
                  <a:lnTo>
                    <a:pt x="552" y="51"/>
                  </a:lnTo>
                  <a:lnTo>
                    <a:pt x="552" y="52"/>
                  </a:lnTo>
                  <a:lnTo>
                    <a:pt x="552" y="54"/>
                  </a:lnTo>
                  <a:lnTo>
                    <a:pt x="552" y="56"/>
                  </a:lnTo>
                  <a:lnTo>
                    <a:pt x="552" y="57"/>
                  </a:lnTo>
                  <a:lnTo>
                    <a:pt x="552" y="59"/>
                  </a:lnTo>
                  <a:lnTo>
                    <a:pt x="552" y="60"/>
                  </a:lnTo>
                  <a:lnTo>
                    <a:pt x="552" y="62"/>
                  </a:lnTo>
                  <a:lnTo>
                    <a:pt x="554" y="62"/>
                  </a:lnTo>
                  <a:lnTo>
                    <a:pt x="554" y="64"/>
                  </a:lnTo>
                  <a:lnTo>
                    <a:pt x="556" y="64"/>
                  </a:lnTo>
                  <a:lnTo>
                    <a:pt x="557" y="64"/>
                  </a:lnTo>
                  <a:lnTo>
                    <a:pt x="557" y="65"/>
                  </a:lnTo>
                  <a:lnTo>
                    <a:pt x="559" y="65"/>
                  </a:lnTo>
                  <a:lnTo>
                    <a:pt x="559" y="67"/>
                  </a:lnTo>
                  <a:lnTo>
                    <a:pt x="561" y="67"/>
                  </a:lnTo>
                  <a:lnTo>
                    <a:pt x="562" y="67"/>
                  </a:lnTo>
                  <a:lnTo>
                    <a:pt x="564" y="67"/>
                  </a:lnTo>
                  <a:lnTo>
                    <a:pt x="564" y="69"/>
                  </a:lnTo>
                  <a:lnTo>
                    <a:pt x="566" y="69"/>
                  </a:lnTo>
                  <a:lnTo>
                    <a:pt x="566" y="70"/>
                  </a:lnTo>
                  <a:lnTo>
                    <a:pt x="567" y="72"/>
                  </a:lnTo>
                  <a:lnTo>
                    <a:pt x="566" y="72"/>
                  </a:lnTo>
                  <a:lnTo>
                    <a:pt x="567" y="74"/>
                  </a:lnTo>
                  <a:lnTo>
                    <a:pt x="567" y="75"/>
                  </a:lnTo>
                  <a:lnTo>
                    <a:pt x="567" y="77"/>
                  </a:lnTo>
                  <a:lnTo>
                    <a:pt x="569" y="77"/>
                  </a:lnTo>
                  <a:lnTo>
                    <a:pt x="569" y="79"/>
                  </a:lnTo>
                  <a:lnTo>
                    <a:pt x="571" y="80"/>
                  </a:lnTo>
                  <a:lnTo>
                    <a:pt x="571" y="82"/>
                  </a:lnTo>
                  <a:lnTo>
                    <a:pt x="569" y="82"/>
                  </a:lnTo>
                  <a:lnTo>
                    <a:pt x="571" y="83"/>
                  </a:lnTo>
                  <a:lnTo>
                    <a:pt x="569" y="83"/>
                  </a:lnTo>
                  <a:lnTo>
                    <a:pt x="569" y="85"/>
                  </a:lnTo>
                  <a:lnTo>
                    <a:pt x="567" y="85"/>
                  </a:lnTo>
                  <a:lnTo>
                    <a:pt x="566" y="85"/>
                  </a:lnTo>
                  <a:lnTo>
                    <a:pt x="564" y="85"/>
                  </a:lnTo>
                  <a:lnTo>
                    <a:pt x="564" y="87"/>
                  </a:lnTo>
                  <a:lnTo>
                    <a:pt x="562" y="87"/>
                  </a:lnTo>
                  <a:lnTo>
                    <a:pt x="562" y="88"/>
                  </a:lnTo>
                  <a:lnTo>
                    <a:pt x="562" y="90"/>
                  </a:lnTo>
                  <a:lnTo>
                    <a:pt x="562" y="92"/>
                  </a:lnTo>
                  <a:lnTo>
                    <a:pt x="561" y="92"/>
                  </a:lnTo>
                  <a:lnTo>
                    <a:pt x="559" y="92"/>
                  </a:lnTo>
                  <a:lnTo>
                    <a:pt x="559" y="93"/>
                  </a:lnTo>
                  <a:lnTo>
                    <a:pt x="559" y="95"/>
                  </a:lnTo>
                  <a:lnTo>
                    <a:pt x="559" y="97"/>
                  </a:lnTo>
                  <a:lnTo>
                    <a:pt x="559" y="98"/>
                  </a:lnTo>
                  <a:lnTo>
                    <a:pt x="557" y="102"/>
                  </a:lnTo>
                  <a:lnTo>
                    <a:pt x="559" y="105"/>
                  </a:lnTo>
                  <a:lnTo>
                    <a:pt x="562" y="106"/>
                  </a:lnTo>
                  <a:lnTo>
                    <a:pt x="561" y="106"/>
                  </a:lnTo>
                  <a:lnTo>
                    <a:pt x="562" y="108"/>
                  </a:lnTo>
                  <a:lnTo>
                    <a:pt x="564" y="108"/>
                  </a:lnTo>
                  <a:lnTo>
                    <a:pt x="564" y="110"/>
                  </a:lnTo>
                  <a:lnTo>
                    <a:pt x="566" y="110"/>
                  </a:lnTo>
                  <a:lnTo>
                    <a:pt x="566" y="111"/>
                  </a:lnTo>
                  <a:lnTo>
                    <a:pt x="566" y="113"/>
                  </a:lnTo>
                  <a:lnTo>
                    <a:pt x="564" y="115"/>
                  </a:lnTo>
                  <a:lnTo>
                    <a:pt x="566" y="115"/>
                  </a:lnTo>
                  <a:lnTo>
                    <a:pt x="566" y="116"/>
                  </a:lnTo>
                  <a:lnTo>
                    <a:pt x="566" y="118"/>
                  </a:lnTo>
                  <a:lnTo>
                    <a:pt x="566" y="121"/>
                  </a:lnTo>
                  <a:lnTo>
                    <a:pt x="567" y="120"/>
                  </a:lnTo>
                  <a:lnTo>
                    <a:pt x="567" y="121"/>
                  </a:lnTo>
                  <a:lnTo>
                    <a:pt x="569" y="121"/>
                  </a:lnTo>
                  <a:lnTo>
                    <a:pt x="569" y="123"/>
                  </a:lnTo>
                  <a:lnTo>
                    <a:pt x="567" y="123"/>
                  </a:lnTo>
                  <a:lnTo>
                    <a:pt x="567" y="125"/>
                  </a:lnTo>
                  <a:lnTo>
                    <a:pt x="567" y="126"/>
                  </a:lnTo>
                  <a:lnTo>
                    <a:pt x="569" y="126"/>
                  </a:lnTo>
                  <a:lnTo>
                    <a:pt x="567" y="128"/>
                  </a:lnTo>
                  <a:lnTo>
                    <a:pt x="569" y="128"/>
                  </a:lnTo>
                  <a:lnTo>
                    <a:pt x="569" y="129"/>
                  </a:lnTo>
                  <a:lnTo>
                    <a:pt x="569" y="131"/>
                  </a:lnTo>
                  <a:lnTo>
                    <a:pt x="571" y="131"/>
                  </a:lnTo>
                  <a:lnTo>
                    <a:pt x="571" y="133"/>
                  </a:lnTo>
                  <a:lnTo>
                    <a:pt x="571" y="131"/>
                  </a:lnTo>
                  <a:lnTo>
                    <a:pt x="573" y="131"/>
                  </a:lnTo>
                  <a:lnTo>
                    <a:pt x="574" y="131"/>
                  </a:lnTo>
                  <a:lnTo>
                    <a:pt x="573" y="133"/>
                  </a:lnTo>
                  <a:lnTo>
                    <a:pt x="573" y="134"/>
                  </a:lnTo>
                  <a:lnTo>
                    <a:pt x="574" y="134"/>
                  </a:lnTo>
                  <a:lnTo>
                    <a:pt x="574" y="136"/>
                  </a:lnTo>
                  <a:lnTo>
                    <a:pt x="576" y="136"/>
                  </a:lnTo>
                  <a:lnTo>
                    <a:pt x="576" y="138"/>
                  </a:lnTo>
                  <a:lnTo>
                    <a:pt x="576" y="139"/>
                  </a:lnTo>
                  <a:lnTo>
                    <a:pt x="578" y="139"/>
                  </a:lnTo>
                  <a:lnTo>
                    <a:pt x="578" y="141"/>
                  </a:lnTo>
                  <a:lnTo>
                    <a:pt x="576" y="141"/>
                  </a:lnTo>
                  <a:lnTo>
                    <a:pt x="578" y="141"/>
                  </a:lnTo>
                  <a:lnTo>
                    <a:pt x="578" y="143"/>
                  </a:lnTo>
                  <a:lnTo>
                    <a:pt x="578" y="144"/>
                  </a:lnTo>
                  <a:lnTo>
                    <a:pt x="579" y="144"/>
                  </a:lnTo>
                  <a:lnTo>
                    <a:pt x="579" y="146"/>
                  </a:lnTo>
                  <a:lnTo>
                    <a:pt x="579" y="148"/>
                  </a:lnTo>
                  <a:lnTo>
                    <a:pt x="579" y="149"/>
                  </a:lnTo>
                  <a:lnTo>
                    <a:pt x="578" y="149"/>
                  </a:lnTo>
                  <a:lnTo>
                    <a:pt x="579" y="149"/>
                  </a:lnTo>
                  <a:lnTo>
                    <a:pt x="579" y="151"/>
                  </a:lnTo>
                  <a:lnTo>
                    <a:pt x="581" y="151"/>
                  </a:lnTo>
                  <a:lnTo>
                    <a:pt x="581" y="152"/>
                  </a:lnTo>
                  <a:lnTo>
                    <a:pt x="581" y="151"/>
                  </a:lnTo>
                  <a:lnTo>
                    <a:pt x="583" y="151"/>
                  </a:lnTo>
                  <a:lnTo>
                    <a:pt x="584" y="151"/>
                  </a:lnTo>
                  <a:lnTo>
                    <a:pt x="586" y="151"/>
                  </a:lnTo>
                  <a:lnTo>
                    <a:pt x="588" y="152"/>
                  </a:lnTo>
                  <a:lnTo>
                    <a:pt x="588" y="151"/>
                  </a:lnTo>
                  <a:lnTo>
                    <a:pt x="589" y="151"/>
                  </a:lnTo>
                  <a:lnTo>
                    <a:pt x="591" y="149"/>
                  </a:lnTo>
                  <a:lnTo>
                    <a:pt x="593" y="149"/>
                  </a:lnTo>
                  <a:lnTo>
                    <a:pt x="593" y="148"/>
                  </a:lnTo>
                  <a:lnTo>
                    <a:pt x="594" y="148"/>
                  </a:lnTo>
                  <a:lnTo>
                    <a:pt x="596" y="148"/>
                  </a:lnTo>
                  <a:lnTo>
                    <a:pt x="594" y="148"/>
                  </a:lnTo>
                  <a:lnTo>
                    <a:pt x="594" y="146"/>
                  </a:lnTo>
                  <a:lnTo>
                    <a:pt x="596" y="146"/>
                  </a:lnTo>
                  <a:lnTo>
                    <a:pt x="598" y="146"/>
                  </a:lnTo>
                  <a:lnTo>
                    <a:pt x="600" y="146"/>
                  </a:lnTo>
                  <a:lnTo>
                    <a:pt x="600" y="148"/>
                  </a:lnTo>
                  <a:lnTo>
                    <a:pt x="600" y="146"/>
                  </a:lnTo>
                  <a:lnTo>
                    <a:pt x="601" y="146"/>
                  </a:lnTo>
                  <a:lnTo>
                    <a:pt x="603" y="146"/>
                  </a:lnTo>
                  <a:lnTo>
                    <a:pt x="603" y="148"/>
                  </a:lnTo>
                  <a:lnTo>
                    <a:pt x="605" y="148"/>
                  </a:lnTo>
                  <a:lnTo>
                    <a:pt x="605" y="149"/>
                  </a:lnTo>
                  <a:lnTo>
                    <a:pt x="606" y="149"/>
                  </a:lnTo>
                  <a:lnTo>
                    <a:pt x="606" y="148"/>
                  </a:lnTo>
                  <a:lnTo>
                    <a:pt x="606" y="149"/>
                  </a:lnTo>
                  <a:lnTo>
                    <a:pt x="608" y="149"/>
                  </a:lnTo>
                  <a:lnTo>
                    <a:pt x="608" y="148"/>
                  </a:lnTo>
                  <a:lnTo>
                    <a:pt x="610" y="148"/>
                  </a:lnTo>
                  <a:lnTo>
                    <a:pt x="611" y="148"/>
                  </a:lnTo>
                  <a:lnTo>
                    <a:pt x="611" y="146"/>
                  </a:lnTo>
                  <a:lnTo>
                    <a:pt x="613" y="146"/>
                  </a:lnTo>
                  <a:lnTo>
                    <a:pt x="613" y="148"/>
                  </a:lnTo>
                  <a:lnTo>
                    <a:pt x="613" y="149"/>
                  </a:lnTo>
                  <a:lnTo>
                    <a:pt x="615" y="149"/>
                  </a:lnTo>
                  <a:lnTo>
                    <a:pt x="613" y="149"/>
                  </a:lnTo>
                  <a:lnTo>
                    <a:pt x="615" y="151"/>
                  </a:lnTo>
                  <a:lnTo>
                    <a:pt x="616" y="151"/>
                  </a:lnTo>
                  <a:lnTo>
                    <a:pt x="616" y="152"/>
                  </a:lnTo>
                  <a:lnTo>
                    <a:pt x="616" y="154"/>
                  </a:lnTo>
                  <a:lnTo>
                    <a:pt x="618" y="152"/>
                  </a:lnTo>
                  <a:lnTo>
                    <a:pt x="620" y="152"/>
                  </a:lnTo>
                  <a:lnTo>
                    <a:pt x="621" y="152"/>
                  </a:lnTo>
                  <a:lnTo>
                    <a:pt x="623" y="152"/>
                  </a:lnTo>
                  <a:lnTo>
                    <a:pt x="623" y="154"/>
                  </a:lnTo>
                  <a:lnTo>
                    <a:pt x="625" y="154"/>
                  </a:lnTo>
                  <a:lnTo>
                    <a:pt x="625" y="156"/>
                  </a:lnTo>
                  <a:lnTo>
                    <a:pt x="627" y="156"/>
                  </a:lnTo>
                  <a:lnTo>
                    <a:pt x="627" y="157"/>
                  </a:lnTo>
                  <a:lnTo>
                    <a:pt x="625" y="159"/>
                  </a:lnTo>
                  <a:lnTo>
                    <a:pt x="625" y="161"/>
                  </a:lnTo>
                  <a:lnTo>
                    <a:pt x="625" y="162"/>
                  </a:lnTo>
                  <a:lnTo>
                    <a:pt x="627" y="162"/>
                  </a:lnTo>
                  <a:lnTo>
                    <a:pt x="627" y="164"/>
                  </a:lnTo>
                  <a:lnTo>
                    <a:pt x="627" y="166"/>
                  </a:lnTo>
                  <a:lnTo>
                    <a:pt x="625" y="166"/>
                  </a:lnTo>
                  <a:lnTo>
                    <a:pt x="625" y="167"/>
                  </a:lnTo>
                  <a:lnTo>
                    <a:pt x="625" y="169"/>
                  </a:lnTo>
                  <a:lnTo>
                    <a:pt x="623" y="169"/>
                  </a:lnTo>
                  <a:lnTo>
                    <a:pt x="623" y="170"/>
                  </a:lnTo>
                  <a:lnTo>
                    <a:pt x="621" y="170"/>
                  </a:lnTo>
                  <a:lnTo>
                    <a:pt x="621" y="172"/>
                  </a:lnTo>
                  <a:lnTo>
                    <a:pt x="623" y="172"/>
                  </a:lnTo>
                  <a:lnTo>
                    <a:pt x="621" y="172"/>
                  </a:lnTo>
                  <a:lnTo>
                    <a:pt x="621" y="174"/>
                  </a:lnTo>
                  <a:lnTo>
                    <a:pt x="621" y="175"/>
                  </a:lnTo>
                  <a:lnTo>
                    <a:pt x="620" y="175"/>
                  </a:lnTo>
                  <a:lnTo>
                    <a:pt x="618" y="175"/>
                  </a:lnTo>
                  <a:lnTo>
                    <a:pt x="616" y="175"/>
                  </a:lnTo>
                  <a:lnTo>
                    <a:pt x="615" y="174"/>
                  </a:lnTo>
                  <a:lnTo>
                    <a:pt x="615" y="175"/>
                  </a:lnTo>
                  <a:lnTo>
                    <a:pt x="615" y="177"/>
                  </a:lnTo>
                  <a:lnTo>
                    <a:pt x="615" y="179"/>
                  </a:lnTo>
                  <a:lnTo>
                    <a:pt x="615" y="180"/>
                  </a:lnTo>
                  <a:lnTo>
                    <a:pt x="615" y="182"/>
                  </a:lnTo>
                  <a:lnTo>
                    <a:pt x="615" y="184"/>
                  </a:lnTo>
                  <a:lnTo>
                    <a:pt x="613" y="184"/>
                  </a:lnTo>
                  <a:lnTo>
                    <a:pt x="613" y="185"/>
                  </a:lnTo>
                  <a:lnTo>
                    <a:pt x="611" y="187"/>
                  </a:lnTo>
                  <a:lnTo>
                    <a:pt x="610" y="189"/>
                  </a:lnTo>
                  <a:lnTo>
                    <a:pt x="610" y="190"/>
                  </a:lnTo>
                  <a:lnTo>
                    <a:pt x="611" y="190"/>
                  </a:lnTo>
                  <a:lnTo>
                    <a:pt x="611" y="192"/>
                  </a:lnTo>
                  <a:lnTo>
                    <a:pt x="611" y="193"/>
                  </a:lnTo>
                  <a:lnTo>
                    <a:pt x="613" y="193"/>
                  </a:lnTo>
                  <a:lnTo>
                    <a:pt x="613" y="195"/>
                  </a:lnTo>
                  <a:lnTo>
                    <a:pt x="611" y="195"/>
                  </a:lnTo>
                  <a:lnTo>
                    <a:pt x="611" y="197"/>
                  </a:lnTo>
                  <a:lnTo>
                    <a:pt x="611" y="198"/>
                  </a:lnTo>
                  <a:lnTo>
                    <a:pt x="613" y="198"/>
                  </a:lnTo>
                  <a:lnTo>
                    <a:pt x="613" y="200"/>
                  </a:lnTo>
                  <a:lnTo>
                    <a:pt x="613" y="202"/>
                  </a:lnTo>
                  <a:lnTo>
                    <a:pt x="615" y="203"/>
                  </a:lnTo>
                  <a:lnTo>
                    <a:pt x="616" y="203"/>
                  </a:lnTo>
                  <a:lnTo>
                    <a:pt x="616" y="205"/>
                  </a:lnTo>
                  <a:lnTo>
                    <a:pt x="616" y="207"/>
                  </a:lnTo>
                  <a:lnTo>
                    <a:pt x="615" y="207"/>
                  </a:lnTo>
                  <a:lnTo>
                    <a:pt x="615" y="205"/>
                  </a:lnTo>
                  <a:lnTo>
                    <a:pt x="613" y="205"/>
                  </a:lnTo>
                  <a:lnTo>
                    <a:pt x="613" y="207"/>
                  </a:lnTo>
                  <a:lnTo>
                    <a:pt x="611" y="207"/>
                  </a:lnTo>
                  <a:lnTo>
                    <a:pt x="610" y="207"/>
                  </a:lnTo>
                  <a:lnTo>
                    <a:pt x="610" y="208"/>
                  </a:lnTo>
                  <a:lnTo>
                    <a:pt x="610" y="210"/>
                  </a:lnTo>
                  <a:lnTo>
                    <a:pt x="611" y="210"/>
                  </a:lnTo>
                  <a:lnTo>
                    <a:pt x="611" y="212"/>
                  </a:lnTo>
                  <a:lnTo>
                    <a:pt x="610" y="212"/>
                  </a:lnTo>
                  <a:lnTo>
                    <a:pt x="608" y="212"/>
                  </a:lnTo>
                  <a:lnTo>
                    <a:pt x="606" y="212"/>
                  </a:lnTo>
                  <a:lnTo>
                    <a:pt x="606" y="213"/>
                  </a:lnTo>
                  <a:lnTo>
                    <a:pt x="608" y="213"/>
                  </a:lnTo>
                  <a:lnTo>
                    <a:pt x="610" y="213"/>
                  </a:lnTo>
                  <a:lnTo>
                    <a:pt x="611" y="213"/>
                  </a:lnTo>
                  <a:lnTo>
                    <a:pt x="613" y="213"/>
                  </a:lnTo>
                  <a:lnTo>
                    <a:pt x="615" y="213"/>
                  </a:lnTo>
                  <a:lnTo>
                    <a:pt x="615" y="215"/>
                  </a:lnTo>
                  <a:lnTo>
                    <a:pt x="616" y="215"/>
                  </a:lnTo>
                  <a:lnTo>
                    <a:pt x="616" y="216"/>
                  </a:lnTo>
                  <a:lnTo>
                    <a:pt x="618" y="216"/>
                  </a:lnTo>
                  <a:lnTo>
                    <a:pt x="616" y="218"/>
                  </a:lnTo>
                  <a:lnTo>
                    <a:pt x="615" y="218"/>
                  </a:lnTo>
                  <a:lnTo>
                    <a:pt x="613" y="220"/>
                  </a:lnTo>
                  <a:lnTo>
                    <a:pt x="613" y="221"/>
                  </a:lnTo>
                  <a:lnTo>
                    <a:pt x="611" y="221"/>
                  </a:lnTo>
                  <a:lnTo>
                    <a:pt x="611" y="220"/>
                  </a:lnTo>
                  <a:lnTo>
                    <a:pt x="611" y="221"/>
                  </a:lnTo>
                  <a:lnTo>
                    <a:pt x="610" y="223"/>
                  </a:lnTo>
                  <a:lnTo>
                    <a:pt x="610" y="225"/>
                  </a:lnTo>
                  <a:lnTo>
                    <a:pt x="610" y="226"/>
                  </a:lnTo>
                  <a:lnTo>
                    <a:pt x="608" y="226"/>
                  </a:lnTo>
                  <a:lnTo>
                    <a:pt x="610" y="226"/>
                  </a:lnTo>
                  <a:lnTo>
                    <a:pt x="610" y="228"/>
                  </a:lnTo>
                  <a:lnTo>
                    <a:pt x="608" y="228"/>
                  </a:lnTo>
                  <a:lnTo>
                    <a:pt x="606" y="228"/>
                  </a:lnTo>
                  <a:lnTo>
                    <a:pt x="606" y="230"/>
                  </a:lnTo>
                  <a:lnTo>
                    <a:pt x="608" y="230"/>
                  </a:lnTo>
                  <a:lnTo>
                    <a:pt x="608" y="231"/>
                  </a:lnTo>
                  <a:lnTo>
                    <a:pt x="606" y="231"/>
                  </a:lnTo>
                  <a:lnTo>
                    <a:pt x="608" y="231"/>
                  </a:lnTo>
                  <a:lnTo>
                    <a:pt x="608" y="233"/>
                  </a:lnTo>
                  <a:lnTo>
                    <a:pt x="606" y="233"/>
                  </a:lnTo>
                  <a:lnTo>
                    <a:pt x="606" y="235"/>
                  </a:lnTo>
                  <a:lnTo>
                    <a:pt x="608" y="235"/>
                  </a:lnTo>
                  <a:lnTo>
                    <a:pt x="608" y="236"/>
                  </a:lnTo>
                  <a:lnTo>
                    <a:pt x="610" y="236"/>
                  </a:lnTo>
                  <a:lnTo>
                    <a:pt x="610" y="238"/>
                  </a:lnTo>
                  <a:lnTo>
                    <a:pt x="611" y="238"/>
                  </a:lnTo>
                  <a:lnTo>
                    <a:pt x="611" y="239"/>
                  </a:lnTo>
                  <a:lnTo>
                    <a:pt x="611" y="241"/>
                  </a:lnTo>
                  <a:lnTo>
                    <a:pt x="611" y="243"/>
                  </a:lnTo>
                  <a:lnTo>
                    <a:pt x="613" y="243"/>
                  </a:lnTo>
                  <a:lnTo>
                    <a:pt x="613" y="244"/>
                  </a:lnTo>
                  <a:lnTo>
                    <a:pt x="615" y="244"/>
                  </a:lnTo>
                  <a:lnTo>
                    <a:pt x="616" y="244"/>
                  </a:lnTo>
                  <a:lnTo>
                    <a:pt x="618" y="246"/>
                  </a:lnTo>
                  <a:lnTo>
                    <a:pt x="618" y="244"/>
                  </a:lnTo>
                  <a:lnTo>
                    <a:pt x="620" y="244"/>
                  </a:lnTo>
                  <a:lnTo>
                    <a:pt x="620" y="246"/>
                  </a:lnTo>
                  <a:lnTo>
                    <a:pt x="621" y="246"/>
                  </a:lnTo>
                  <a:lnTo>
                    <a:pt x="623" y="246"/>
                  </a:lnTo>
                  <a:lnTo>
                    <a:pt x="621" y="248"/>
                  </a:lnTo>
                  <a:lnTo>
                    <a:pt x="623" y="248"/>
                  </a:lnTo>
                  <a:lnTo>
                    <a:pt x="625" y="248"/>
                  </a:lnTo>
                  <a:lnTo>
                    <a:pt x="623" y="249"/>
                  </a:lnTo>
                  <a:lnTo>
                    <a:pt x="627" y="251"/>
                  </a:lnTo>
                  <a:lnTo>
                    <a:pt x="627" y="253"/>
                  </a:lnTo>
                  <a:lnTo>
                    <a:pt x="628" y="251"/>
                  </a:lnTo>
                  <a:lnTo>
                    <a:pt x="628" y="253"/>
                  </a:lnTo>
                  <a:lnTo>
                    <a:pt x="630" y="253"/>
                  </a:lnTo>
                  <a:lnTo>
                    <a:pt x="632" y="253"/>
                  </a:lnTo>
                  <a:lnTo>
                    <a:pt x="633" y="254"/>
                  </a:lnTo>
                  <a:lnTo>
                    <a:pt x="635" y="254"/>
                  </a:lnTo>
                  <a:lnTo>
                    <a:pt x="637" y="254"/>
                  </a:lnTo>
                  <a:lnTo>
                    <a:pt x="635" y="254"/>
                  </a:lnTo>
                  <a:lnTo>
                    <a:pt x="635" y="256"/>
                  </a:lnTo>
                  <a:lnTo>
                    <a:pt x="633" y="256"/>
                  </a:lnTo>
                  <a:lnTo>
                    <a:pt x="633" y="258"/>
                  </a:lnTo>
                  <a:lnTo>
                    <a:pt x="635" y="258"/>
                  </a:lnTo>
                  <a:lnTo>
                    <a:pt x="635" y="259"/>
                  </a:lnTo>
                  <a:lnTo>
                    <a:pt x="635" y="261"/>
                  </a:lnTo>
                  <a:lnTo>
                    <a:pt x="637" y="262"/>
                  </a:lnTo>
                  <a:lnTo>
                    <a:pt x="635" y="262"/>
                  </a:lnTo>
                  <a:lnTo>
                    <a:pt x="635" y="264"/>
                  </a:lnTo>
                  <a:lnTo>
                    <a:pt x="637" y="264"/>
                  </a:lnTo>
                  <a:lnTo>
                    <a:pt x="637" y="266"/>
                  </a:lnTo>
                  <a:lnTo>
                    <a:pt x="635" y="266"/>
                  </a:lnTo>
                  <a:lnTo>
                    <a:pt x="637" y="266"/>
                  </a:lnTo>
                  <a:lnTo>
                    <a:pt x="635" y="266"/>
                  </a:lnTo>
                  <a:lnTo>
                    <a:pt x="633" y="266"/>
                  </a:lnTo>
                  <a:lnTo>
                    <a:pt x="632" y="266"/>
                  </a:lnTo>
                  <a:lnTo>
                    <a:pt x="630" y="267"/>
                  </a:lnTo>
                  <a:lnTo>
                    <a:pt x="630" y="266"/>
                  </a:lnTo>
                  <a:lnTo>
                    <a:pt x="630" y="267"/>
                  </a:lnTo>
                  <a:lnTo>
                    <a:pt x="628" y="267"/>
                  </a:lnTo>
                  <a:lnTo>
                    <a:pt x="630" y="267"/>
                  </a:lnTo>
                  <a:lnTo>
                    <a:pt x="630" y="269"/>
                  </a:lnTo>
                  <a:lnTo>
                    <a:pt x="632" y="269"/>
                  </a:lnTo>
                  <a:lnTo>
                    <a:pt x="632" y="271"/>
                  </a:lnTo>
                  <a:lnTo>
                    <a:pt x="632" y="272"/>
                  </a:lnTo>
                  <a:lnTo>
                    <a:pt x="632" y="271"/>
                  </a:lnTo>
                  <a:lnTo>
                    <a:pt x="632" y="272"/>
                  </a:lnTo>
                  <a:lnTo>
                    <a:pt x="633" y="271"/>
                  </a:lnTo>
                  <a:lnTo>
                    <a:pt x="633" y="272"/>
                  </a:lnTo>
                  <a:lnTo>
                    <a:pt x="635" y="272"/>
                  </a:lnTo>
                  <a:lnTo>
                    <a:pt x="637" y="272"/>
                  </a:lnTo>
                  <a:lnTo>
                    <a:pt x="638" y="272"/>
                  </a:lnTo>
                  <a:lnTo>
                    <a:pt x="638" y="274"/>
                  </a:lnTo>
                  <a:lnTo>
                    <a:pt x="640" y="274"/>
                  </a:lnTo>
                  <a:lnTo>
                    <a:pt x="642" y="274"/>
                  </a:lnTo>
                  <a:lnTo>
                    <a:pt x="643" y="274"/>
                  </a:lnTo>
                  <a:lnTo>
                    <a:pt x="643" y="276"/>
                  </a:lnTo>
                  <a:lnTo>
                    <a:pt x="642" y="276"/>
                  </a:lnTo>
                  <a:lnTo>
                    <a:pt x="642" y="277"/>
                  </a:lnTo>
                  <a:lnTo>
                    <a:pt x="640" y="277"/>
                  </a:lnTo>
                  <a:lnTo>
                    <a:pt x="640" y="279"/>
                  </a:lnTo>
                  <a:lnTo>
                    <a:pt x="638" y="281"/>
                  </a:lnTo>
                  <a:lnTo>
                    <a:pt x="640" y="282"/>
                  </a:lnTo>
                  <a:lnTo>
                    <a:pt x="638" y="282"/>
                  </a:lnTo>
                  <a:lnTo>
                    <a:pt x="638" y="284"/>
                  </a:lnTo>
                  <a:lnTo>
                    <a:pt x="638" y="285"/>
                  </a:lnTo>
                  <a:lnTo>
                    <a:pt x="640" y="285"/>
                  </a:lnTo>
                  <a:lnTo>
                    <a:pt x="640" y="287"/>
                  </a:lnTo>
                  <a:lnTo>
                    <a:pt x="642" y="287"/>
                  </a:lnTo>
                  <a:lnTo>
                    <a:pt x="643" y="287"/>
                  </a:lnTo>
                  <a:lnTo>
                    <a:pt x="645" y="285"/>
                  </a:lnTo>
                  <a:lnTo>
                    <a:pt x="645" y="287"/>
                  </a:lnTo>
                  <a:lnTo>
                    <a:pt x="647" y="287"/>
                  </a:lnTo>
                  <a:lnTo>
                    <a:pt x="647" y="285"/>
                  </a:lnTo>
                  <a:lnTo>
                    <a:pt x="649" y="285"/>
                  </a:lnTo>
                  <a:lnTo>
                    <a:pt x="650" y="285"/>
                  </a:lnTo>
                  <a:lnTo>
                    <a:pt x="650" y="287"/>
                  </a:lnTo>
                  <a:lnTo>
                    <a:pt x="652" y="287"/>
                  </a:lnTo>
                  <a:lnTo>
                    <a:pt x="652" y="285"/>
                  </a:lnTo>
                  <a:lnTo>
                    <a:pt x="654" y="285"/>
                  </a:lnTo>
                  <a:lnTo>
                    <a:pt x="655" y="285"/>
                  </a:lnTo>
                  <a:lnTo>
                    <a:pt x="657" y="284"/>
                  </a:lnTo>
                  <a:lnTo>
                    <a:pt x="659" y="284"/>
                  </a:lnTo>
                  <a:lnTo>
                    <a:pt x="660" y="284"/>
                  </a:lnTo>
                  <a:lnTo>
                    <a:pt x="660" y="285"/>
                  </a:lnTo>
                  <a:lnTo>
                    <a:pt x="662" y="285"/>
                  </a:lnTo>
                  <a:lnTo>
                    <a:pt x="662" y="287"/>
                  </a:lnTo>
                  <a:lnTo>
                    <a:pt x="660" y="287"/>
                  </a:lnTo>
                  <a:lnTo>
                    <a:pt x="660" y="289"/>
                  </a:lnTo>
                  <a:lnTo>
                    <a:pt x="662" y="290"/>
                  </a:lnTo>
                  <a:lnTo>
                    <a:pt x="662" y="289"/>
                  </a:lnTo>
                  <a:lnTo>
                    <a:pt x="664" y="289"/>
                  </a:lnTo>
                  <a:lnTo>
                    <a:pt x="664" y="287"/>
                  </a:lnTo>
                  <a:lnTo>
                    <a:pt x="665" y="287"/>
                  </a:lnTo>
                  <a:lnTo>
                    <a:pt x="667" y="287"/>
                  </a:lnTo>
                  <a:lnTo>
                    <a:pt x="669" y="287"/>
                  </a:lnTo>
                  <a:lnTo>
                    <a:pt x="670" y="287"/>
                  </a:lnTo>
                  <a:lnTo>
                    <a:pt x="672" y="285"/>
                  </a:lnTo>
                  <a:lnTo>
                    <a:pt x="672" y="287"/>
                  </a:lnTo>
                  <a:lnTo>
                    <a:pt x="674" y="285"/>
                  </a:lnTo>
                  <a:lnTo>
                    <a:pt x="674" y="287"/>
                  </a:lnTo>
                  <a:lnTo>
                    <a:pt x="674" y="285"/>
                  </a:lnTo>
                  <a:lnTo>
                    <a:pt x="676" y="285"/>
                  </a:lnTo>
                  <a:lnTo>
                    <a:pt x="676" y="284"/>
                  </a:lnTo>
                  <a:lnTo>
                    <a:pt x="677" y="284"/>
                  </a:lnTo>
                  <a:lnTo>
                    <a:pt x="679" y="284"/>
                  </a:lnTo>
                  <a:lnTo>
                    <a:pt x="679" y="282"/>
                  </a:lnTo>
                  <a:lnTo>
                    <a:pt x="681" y="282"/>
                  </a:lnTo>
                  <a:lnTo>
                    <a:pt x="682" y="281"/>
                  </a:lnTo>
                  <a:lnTo>
                    <a:pt x="684" y="281"/>
                  </a:lnTo>
                  <a:lnTo>
                    <a:pt x="684" y="282"/>
                  </a:lnTo>
                  <a:lnTo>
                    <a:pt x="686" y="282"/>
                  </a:lnTo>
                  <a:lnTo>
                    <a:pt x="684" y="282"/>
                  </a:lnTo>
                  <a:lnTo>
                    <a:pt x="684" y="284"/>
                  </a:lnTo>
                  <a:lnTo>
                    <a:pt x="686" y="284"/>
                  </a:lnTo>
                  <a:lnTo>
                    <a:pt x="686" y="285"/>
                  </a:lnTo>
                  <a:lnTo>
                    <a:pt x="687" y="285"/>
                  </a:lnTo>
                  <a:lnTo>
                    <a:pt x="687" y="284"/>
                  </a:lnTo>
                  <a:lnTo>
                    <a:pt x="687" y="282"/>
                  </a:lnTo>
                  <a:lnTo>
                    <a:pt x="689" y="282"/>
                  </a:lnTo>
                  <a:lnTo>
                    <a:pt x="689" y="281"/>
                  </a:lnTo>
                  <a:lnTo>
                    <a:pt x="691" y="281"/>
                  </a:lnTo>
                  <a:lnTo>
                    <a:pt x="691" y="282"/>
                  </a:lnTo>
                  <a:lnTo>
                    <a:pt x="691" y="281"/>
                  </a:lnTo>
                  <a:lnTo>
                    <a:pt x="692" y="281"/>
                  </a:lnTo>
                  <a:lnTo>
                    <a:pt x="692" y="282"/>
                  </a:lnTo>
                  <a:lnTo>
                    <a:pt x="692" y="281"/>
                  </a:lnTo>
                  <a:lnTo>
                    <a:pt x="692" y="282"/>
                  </a:lnTo>
                  <a:lnTo>
                    <a:pt x="694" y="282"/>
                  </a:lnTo>
                  <a:lnTo>
                    <a:pt x="694" y="284"/>
                  </a:lnTo>
                  <a:lnTo>
                    <a:pt x="696" y="284"/>
                  </a:lnTo>
                  <a:lnTo>
                    <a:pt x="696" y="282"/>
                  </a:lnTo>
                  <a:lnTo>
                    <a:pt x="696" y="279"/>
                  </a:lnTo>
                  <a:lnTo>
                    <a:pt x="698" y="279"/>
                  </a:lnTo>
                  <a:lnTo>
                    <a:pt x="698" y="277"/>
                  </a:lnTo>
                  <a:lnTo>
                    <a:pt x="699" y="277"/>
                  </a:lnTo>
                  <a:lnTo>
                    <a:pt x="699" y="279"/>
                  </a:lnTo>
                  <a:lnTo>
                    <a:pt x="701" y="279"/>
                  </a:lnTo>
                  <a:lnTo>
                    <a:pt x="701" y="281"/>
                  </a:lnTo>
                  <a:lnTo>
                    <a:pt x="701" y="279"/>
                  </a:lnTo>
                  <a:lnTo>
                    <a:pt x="701" y="277"/>
                  </a:lnTo>
                  <a:lnTo>
                    <a:pt x="701" y="276"/>
                  </a:lnTo>
                  <a:lnTo>
                    <a:pt x="701" y="277"/>
                  </a:lnTo>
                  <a:lnTo>
                    <a:pt x="701" y="276"/>
                  </a:lnTo>
                  <a:lnTo>
                    <a:pt x="703" y="276"/>
                  </a:lnTo>
                  <a:lnTo>
                    <a:pt x="701" y="274"/>
                  </a:lnTo>
                  <a:lnTo>
                    <a:pt x="701" y="272"/>
                  </a:lnTo>
                  <a:lnTo>
                    <a:pt x="701" y="271"/>
                  </a:lnTo>
                  <a:lnTo>
                    <a:pt x="699" y="271"/>
                  </a:lnTo>
                  <a:lnTo>
                    <a:pt x="698" y="271"/>
                  </a:lnTo>
                  <a:lnTo>
                    <a:pt x="696" y="272"/>
                  </a:lnTo>
                  <a:lnTo>
                    <a:pt x="694" y="272"/>
                  </a:lnTo>
                  <a:lnTo>
                    <a:pt x="692" y="272"/>
                  </a:lnTo>
                  <a:lnTo>
                    <a:pt x="692" y="271"/>
                  </a:lnTo>
                  <a:lnTo>
                    <a:pt x="691" y="271"/>
                  </a:lnTo>
                  <a:lnTo>
                    <a:pt x="692" y="271"/>
                  </a:lnTo>
                  <a:lnTo>
                    <a:pt x="692" y="269"/>
                  </a:lnTo>
                  <a:lnTo>
                    <a:pt x="694" y="269"/>
                  </a:lnTo>
                  <a:lnTo>
                    <a:pt x="696" y="267"/>
                  </a:lnTo>
                  <a:lnTo>
                    <a:pt x="698" y="267"/>
                  </a:lnTo>
                  <a:lnTo>
                    <a:pt x="698" y="266"/>
                  </a:lnTo>
                  <a:lnTo>
                    <a:pt x="699" y="266"/>
                  </a:lnTo>
                  <a:lnTo>
                    <a:pt x="701" y="266"/>
                  </a:lnTo>
                  <a:lnTo>
                    <a:pt x="703" y="266"/>
                  </a:lnTo>
                  <a:lnTo>
                    <a:pt x="703" y="264"/>
                  </a:lnTo>
                  <a:lnTo>
                    <a:pt x="704" y="264"/>
                  </a:lnTo>
                  <a:lnTo>
                    <a:pt x="703" y="264"/>
                  </a:lnTo>
                  <a:lnTo>
                    <a:pt x="701" y="262"/>
                  </a:lnTo>
                  <a:lnTo>
                    <a:pt x="701" y="261"/>
                  </a:lnTo>
                  <a:lnTo>
                    <a:pt x="701" y="262"/>
                  </a:lnTo>
                  <a:lnTo>
                    <a:pt x="701" y="261"/>
                  </a:lnTo>
                  <a:lnTo>
                    <a:pt x="699" y="261"/>
                  </a:lnTo>
                  <a:lnTo>
                    <a:pt x="699" y="259"/>
                  </a:lnTo>
                  <a:lnTo>
                    <a:pt x="701" y="259"/>
                  </a:lnTo>
                  <a:lnTo>
                    <a:pt x="701" y="258"/>
                  </a:lnTo>
                  <a:lnTo>
                    <a:pt x="703" y="258"/>
                  </a:lnTo>
                  <a:lnTo>
                    <a:pt x="703" y="259"/>
                  </a:lnTo>
                  <a:lnTo>
                    <a:pt x="704" y="258"/>
                  </a:lnTo>
                  <a:lnTo>
                    <a:pt x="706" y="258"/>
                  </a:lnTo>
                  <a:lnTo>
                    <a:pt x="706" y="259"/>
                  </a:lnTo>
                  <a:lnTo>
                    <a:pt x="708" y="259"/>
                  </a:lnTo>
                  <a:lnTo>
                    <a:pt x="706" y="259"/>
                  </a:lnTo>
                  <a:lnTo>
                    <a:pt x="706" y="261"/>
                  </a:lnTo>
                  <a:lnTo>
                    <a:pt x="706" y="262"/>
                  </a:lnTo>
                  <a:lnTo>
                    <a:pt x="704" y="262"/>
                  </a:lnTo>
                  <a:lnTo>
                    <a:pt x="704" y="264"/>
                  </a:lnTo>
                  <a:lnTo>
                    <a:pt x="706" y="264"/>
                  </a:lnTo>
                  <a:lnTo>
                    <a:pt x="708" y="264"/>
                  </a:lnTo>
                  <a:lnTo>
                    <a:pt x="709" y="264"/>
                  </a:lnTo>
                  <a:lnTo>
                    <a:pt x="711" y="264"/>
                  </a:lnTo>
                  <a:lnTo>
                    <a:pt x="711" y="262"/>
                  </a:lnTo>
                  <a:lnTo>
                    <a:pt x="713" y="262"/>
                  </a:lnTo>
                  <a:lnTo>
                    <a:pt x="713" y="261"/>
                  </a:lnTo>
                  <a:lnTo>
                    <a:pt x="714" y="261"/>
                  </a:lnTo>
                  <a:lnTo>
                    <a:pt x="713" y="261"/>
                  </a:lnTo>
                  <a:lnTo>
                    <a:pt x="714" y="261"/>
                  </a:lnTo>
                  <a:close/>
                  <a:moveTo>
                    <a:pt x="701" y="369"/>
                  </a:moveTo>
                  <a:lnTo>
                    <a:pt x="703" y="369"/>
                  </a:lnTo>
                  <a:lnTo>
                    <a:pt x="701" y="369"/>
                  </a:lnTo>
                  <a:close/>
                  <a:moveTo>
                    <a:pt x="719" y="374"/>
                  </a:moveTo>
                  <a:lnTo>
                    <a:pt x="719" y="376"/>
                  </a:lnTo>
                  <a:lnTo>
                    <a:pt x="719" y="374"/>
                  </a:lnTo>
                  <a:close/>
                  <a:moveTo>
                    <a:pt x="694" y="376"/>
                  </a:moveTo>
                  <a:lnTo>
                    <a:pt x="696" y="376"/>
                  </a:lnTo>
                  <a:lnTo>
                    <a:pt x="694" y="376"/>
                  </a:lnTo>
                  <a:close/>
                  <a:moveTo>
                    <a:pt x="745" y="366"/>
                  </a:moveTo>
                  <a:lnTo>
                    <a:pt x="745" y="368"/>
                  </a:lnTo>
                  <a:lnTo>
                    <a:pt x="746" y="368"/>
                  </a:lnTo>
                  <a:lnTo>
                    <a:pt x="748" y="368"/>
                  </a:lnTo>
                  <a:lnTo>
                    <a:pt x="748" y="369"/>
                  </a:lnTo>
                  <a:lnTo>
                    <a:pt x="746" y="369"/>
                  </a:lnTo>
                  <a:lnTo>
                    <a:pt x="746" y="371"/>
                  </a:lnTo>
                  <a:lnTo>
                    <a:pt x="746" y="372"/>
                  </a:lnTo>
                  <a:lnTo>
                    <a:pt x="746" y="374"/>
                  </a:lnTo>
                  <a:lnTo>
                    <a:pt x="746" y="372"/>
                  </a:lnTo>
                  <a:lnTo>
                    <a:pt x="746" y="374"/>
                  </a:lnTo>
                  <a:lnTo>
                    <a:pt x="748" y="374"/>
                  </a:lnTo>
                  <a:lnTo>
                    <a:pt x="746" y="374"/>
                  </a:lnTo>
                  <a:lnTo>
                    <a:pt x="745" y="374"/>
                  </a:lnTo>
                  <a:lnTo>
                    <a:pt x="743" y="374"/>
                  </a:lnTo>
                  <a:lnTo>
                    <a:pt x="743" y="376"/>
                  </a:lnTo>
                  <a:lnTo>
                    <a:pt x="741" y="376"/>
                  </a:lnTo>
                  <a:lnTo>
                    <a:pt x="743" y="376"/>
                  </a:lnTo>
                  <a:lnTo>
                    <a:pt x="741" y="376"/>
                  </a:lnTo>
                  <a:lnTo>
                    <a:pt x="741" y="377"/>
                  </a:lnTo>
                  <a:lnTo>
                    <a:pt x="743" y="377"/>
                  </a:lnTo>
                  <a:lnTo>
                    <a:pt x="743" y="379"/>
                  </a:lnTo>
                  <a:lnTo>
                    <a:pt x="745" y="379"/>
                  </a:lnTo>
                  <a:lnTo>
                    <a:pt x="746" y="379"/>
                  </a:lnTo>
                  <a:lnTo>
                    <a:pt x="748" y="379"/>
                  </a:lnTo>
                  <a:lnTo>
                    <a:pt x="748" y="381"/>
                  </a:lnTo>
                  <a:lnTo>
                    <a:pt x="746" y="381"/>
                  </a:lnTo>
                  <a:lnTo>
                    <a:pt x="746" y="382"/>
                  </a:lnTo>
                  <a:lnTo>
                    <a:pt x="746" y="384"/>
                  </a:lnTo>
                  <a:lnTo>
                    <a:pt x="748" y="384"/>
                  </a:lnTo>
                  <a:lnTo>
                    <a:pt x="746" y="384"/>
                  </a:lnTo>
                  <a:lnTo>
                    <a:pt x="746" y="386"/>
                  </a:lnTo>
                  <a:lnTo>
                    <a:pt x="745" y="386"/>
                  </a:lnTo>
                  <a:lnTo>
                    <a:pt x="743" y="386"/>
                  </a:lnTo>
                  <a:lnTo>
                    <a:pt x="743" y="384"/>
                  </a:lnTo>
                  <a:lnTo>
                    <a:pt x="741" y="384"/>
                  </a:lnTo>
                  <a:lnTo>
                    <a:pt x="743" y="382"/>
                  </a:lnTo>
                  <a:lnTo>
                    <a:pt x="743" y="381"/>
                  </a:lnTo>
                  <a:lnTo>
                    <a:pt x="741" y="381"/>
                  </a:lnTo>
                  <a:lnTo>
                    <a:pt x="740" y="381"/>
                  </a:lnTo>
                  <a:lnTo>
                    <a:pt x="738" y="381"/>
                  </a:lnTo>
                  <a:lnTo>
                    <a:pt x="736" y="382"/>
                  </a:lnTo>
                  <a:lnTo>
                    <a:pt x="738" y="382"/>
                  </a:lnTo>
                  <a:lnTo>
                    <a:pt x="736" y="382"/>
                  </a:lnTo>
                  <a:lnTo>
                    <a:pt x="736" y="381"/>
                  </a:lnTo>
                  <a:lnTo>
                    <a:pt x="736" y="382"/>
                  </a:lnTo>
                  <a:lnTo>
                    <a:pt x="735" y="382"/>
                  </a:lnTo>
                  <a:lnTo>
                    <a:pt x="733" y="382"/>
                  </a:lnTo>
                  <a:lnTo>
                    <a:pt x="731" y="382"/>
                  </a:lnTo>
                  <a:lnTo>
                    <a:pt x="731" y="384"/>
                  </a:lnTo>
                  <a:lnTo>
                    <a:pt x="730" y="384"/>
                  </a:lnTo>
                  <a:lnTo>
                    <a:pt x="728" y="384"/>
                  </a:lnTo>
                  <a:lnTo>
                    <a:pt x="728" y="382"/>
                  </a:lnTo>
                  <a:lnTo>
                    <a:pt x="726" y="382"/>
                  </a:lnTo>
                  <a:lnTo>
                    <a:pt x="726" y="381"/>
                  </a:lnTo>
                  <a:lnTo>
                    <a:pt x="726" y="379"/>
                  </a:lnTo>
                  <a:lnTo>
                    <a:pt x="726" y="377"/>
                  </a:lnTo>
                  <a:lnTo>
                    <a:pt x="728" y="377"/>
                  </a:lnTo>
                  <a:lnTo>
                    <a:pt x="728" y="376"/>
                  </a:lnTo>
                  <a:lnTo>
                    <a:pt x="730" y="376"/>
                  </a:lnTo>
                  <a:lnTo>
                    <a:pt x="730" y="374"/>
                  </a:lnTo>
                  <a:lnTo>
                    <a:pt x="731" y="374"/>
                  </a:lnTo>
                  <a:lnTo>
                    <a:pt x="733" y="372"/>
                  </a:lnTo>
                  <a:lnTo>
                    <a:pt x="735" y="372"/>
                  </a:lnTo>
                  <a:lnTo>
                    <a:pt x="735" y="371"/>
                  </a:lnTo>
                  <a:lnTo>
                    <a:pt x="735" y="369"/>
                  </a:lnTo>
                  <a:lnTo>
                    <a:pt x="735" y="368"/>
                  </a:lnTo>
                  <a:lnTo>
                    <a:pt x="736" y="368"/>
                  </a:lnTo>
                  <a:lnTo>
                    <a:pt x="736" y="366"/>
                  </a:lnTo>
                  <a:lnTo>
                    <a:pt x="736" y="364"/>
                  </a:lnTo>
                  <a:lnTo>
                    <a:pt x="738" y="364"/>
                  </a:lnTo>
                  <a:lnTo>
                    <a:pt x="738" y="363"/>
                  </a:lnTo>
                  <a:lnTo>
                    <a:pt x="740" y="363"/>
                  </a:lnTo>
                  <a:lnTo>
                    <a:pt x="740" y="364"/>
                  </a:lnTo>
                  <a:lnTo>
                    <a:pt x="741" y="364"/>
                  </a:lnTo>
                  <a:lnTo>
                    <a:pt x="743" y="364"/>
                  </a:lnTo>
                  <a:lnTo>
                    <a:pt x="745" y="366"/>
                  </a:lnTo>
                  <a:close/>
                  <a:moveTo>
                    <a:pt x="767" y="364"/>
                  </a:moveTo>
                  <a:lnTo>
                    <a:pt x="767" y="366"/>
                  </a:lnTo>
                  <a:lnTo>
                    <a:pt x="768" y="366"/>
                  </a:lnTo>
                  <a:lnTo>
                    <a:pt x="768" y="368"/>
                  </a:lnTo>
                  <a:lnTo>
                    <a:pt x="767" y="368"/>
                  </a:lnTo>
                  <a:lnTo>
                    <a:pt x="767" y="366"/>
                  </a:lnTo>
                  <a:lnTo>
                    <a:pt x="768" y="366"/>
                  </a:lnTo>
                  <a:lnTo>
                    <a:pt x="767" y="366"/>
                  </a:lnTo>
                  <a:lnTo>
                    <a:pt x="767" y="364"/>
                  </a:lnTo>
                  <a:close/>
                  <a:moveTo>
                    <a:pt x="767" y="364"/>
                  </a:moveTo>
                  <a:lnTo>
                    <a:pt x="767" y="366"/>
                  </a:lnTo>
                  <a:lnTo>
                    <a:pt x="767" y="364"/>
                  </a:lnTo>
                  <a:close/>
                  <a:moveTo>
                    <a:pt x="755" y="371"/>
                  </a:moveTo>
                  <a:lnTo>
                    <a:pt x="755" y="369"/>
                  </a:lnTo>
                  <a:lnTo>
                    <a:pt x="757" y="369"/>
                  </a:lnTo>
                  <a:lnTo>
                    <a:pt x="757" y="371"/>
                  </a:lnTo>
                  <a:lnTo>
                    <a:pt x="758" y="371"/>
                  </a:lnTo>
                  <a:lnTo>
                    <a:pt x="758" y="372"/>
                  </a:lnTo>
                  <a:lnTo>
                    <a:pt x="758" y="371"/>
                  </a:lnTo>
                  <a:lnTo>
                    <a:pt x="757" y="371"/>
                  </a:lnTo>
                  <a:lnTo>
                    <a:pt x="757" y="372"/>
                  </a:lnTo>
                  <a:lnTo>
                    <a:pt x="755" y="372"/>
                  </a:lnTo>
                  <a:lnTo>
                    <a:pt x="755" y="371"/>
                  </a:lnTo>
                  <a:lnTo>
                    <a:pt x="753" y="371"/>
                  </a:lnTo>
                  <a:lnTo>
                    <a:pt x="755" y="371"/>
                  </a:lnTo>
                  <a:close/>
                  <a:moveTo>
                    <a:pt x="741" y="351"/>
                  </a:moveTo>
                  <a:lnTo>
                    <a:pt x="743" y="351"/>
                  </a:lnTo>
                  <a:lnTo>
                    <a:pt x="743" y="353"/>
                  </a:lnTo>
                  <a:lnTo>
                    <a:pt x="741" y="353"/>
                  </a:lnTo>
                  <a:lnTo>
                    <a:pt x="741" y="351"/>
                  </a:lnTo>
                  <a:close/>
                  <a:moveTo>
                    <a:pt x="774" y="333"/>
                  </a:moveTo>
                  <a:lnTo>
                    <a:pt x="775" y="331"/>
                  </a:lnTo>
                  <a:lnTo>
                    <a:pt x="775" y="333"/>
                  </a:lnTo>
                  <a:lnTo>
                    <a:pt x="774" y="333"/>
                  </a:lnTo>
                  <a:close/>
                  <a:moveTo>
                    <a:pt x="784" y="335"/>
                  </a:moveTo>
                  <a:lnTo>
                    <a:pt x="784" y="333"/>
                  </a:lnTo>
                  <a:lnTo>
                    <a:pt x="784" y="335"/>
                  </a:lnTo>
                  <a:close/>
                  <a:moveTo>
                    <a:pt x="784" y="335"/>
                  </a:moveTo>
                  <a:lnTo>
                    <a:pt x="784" y="336"/>
                  </a:lnTo>
                  <a:lnTo>
                    <a:pt x="782" y="336"/>
                  </a:lnTo>
                  <a:lnTo>
                    <a:pt x="784" y="335"/>
                  </a:lnTo>
                  <a:close/>
                  <a:moveTo>
                    <a:pt x="762" y="348"/>
                  </a:moveTo>
                  <a:lnTo>
                    <a:pt x="762" y="350"/>
                  </a:lnTo>
                  <a:lnTo>
                    <a:pt x="762" y="348"/>
                  </a:lnTo>
                  <a:lnTo>
                    <a:pt x="762" y="346"/>
                  </a:lnTo>
                  <a:lnTo>
                    <a:pt x="762" y="345"/>
                  </a:lnTo>
                  <a:lnTo>
                    <a:pt x="762" y="346"/>
                  </a:lnTo>
                  <a:lnTo>
                    <a:pt x="763" y="346"/>
                  </a:lnTo>
                  <a:lnTo>
                    <a:pt x="763" y="345"/>
                  </a:lnTo>
                  <a:lnTo>
                    <a:pt x="765" y="345"/>
                  </a:lnTo>
                  <a:lnTo>
                    <a:pt x="765" y="346"/>
                  </a:lnTo>
                  <a:lnTo>
                    <a:pt x="765" y="348"/>
                  </a:lnTo>
                  <a:lnTo>
                    <a:pt x="763" y="346"/>
                  </a:lnTo>
                  <a:lnTo>
                    <a:pt x="763" y="348"/>
                  </a:lnTo>
                  <a:lnTo>
                    <a:pt x="762" y="348"/>
                  </a:lnTo>
                  <a:close/>
                  <a:moveTo>
                    <a:pt x="755" y="348"/>
                  </a:moveTo>
                  <a:lnTo>
                    <a:pt x="755" y="350"/>
                  </a:lnTo>
                  <a:lnTo>
                    <a:pt x="753" y="350"/>
                  </a:lnTo>
                  <a:lnTo>
                    <a:pt x="755" y="348"/>
                  </a:lnTo>
                  <a:close/>
                  <a:moveTo>
                    <a:pt x="657" y="386"/>
                  </a:moveTo>
                  <a:lnTo>
                    <a:pt x="657" y="387"/>
                  </a:lnTo>
                  <a:lnTo>
                    <a:pt x="657" y="386"/>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4" name="Freeform 9"/>
            <p:cNvSpPr>
              <a:spLocks/>
            </p:cNvSpPr>
            <p:nvPr/>
          </p:nvSpPr>
          <p:spPr bwMode="auto">
            <a:xfrm>
              <a:off x="2316" y="2500"/>
              <a:ext cx="1061" cy="801"/>
            </a:xfrm>
            <a:custGeom>
              <a:avLst/>
              <a:gdLst>
                <a:gd name="T0" fmla="*/ 1018 w 1061"/>
                <a:gd name="T1" fmla="*/ 228 h 801"/>
                <a:gd name="T2" fmla="*/ 995 w 1061"/>
                <a:gd name="T3" fmla="*/ 266 h 801"/>
                <a:gd name="T4" fmla="*/ 1015 w 1061"/>
                <a:gd name="T5" fmla="*/ 312 h 801"/>
                <a:gd name="T6" fmla="*/ 991 w 1061"/>
                <a:gd name="T7" fmla="*/ 338 h 801"/>
                <a:gd name="T8" fmla="*/ 963 w 1061"/>
                <a:gd name="T9" fmla="*/ 358 h 801"/>
                <a:gd name="T10" fmla="*/ 949 w 1061"/>
                <a:gd name="T11" fmla="*/ 406 h 801"/>
                <a:gd name="T12" fmla="*/ 941 w 1061"/>
                <a:gd name="T13" fmla="*/ 432 h 801"/>
                <a:gd name="T14" fmla="*/ 959 w 1061"/>
                <a:gd name="T15" fmla="*/ 468 h 801"/>
                <a:gd name="T16" fmla="*/ 934 w 1061"/>
                <a:gd name="T17" fmla="*/ 522 h 801"/>
                <a:gd name="T18" fmla="*/ 873 w 1061"/>
                <a:gd name="T19" fmla="*/ 570 h 801"/>
                <a:gd name="T20" fmla="*/ 854 w 1061"/>
                <a:gd name="T21" fmla="*/ 616 h 801"/>
                <a:gd name="T22" fmla="*/ 833 w 1061"/>
                <a:gd name="T23" fmla="*/ 662 h 801"/>
                <a:gd name="T24" fmla="*/ 817 w 1061"/>
                <a:gd name="T25" fmla="*/ 695 h 801"/>
                <a:gd name="T26" fmla="*/ 751 w 1061"/>
                <a:gd name="T27" fmla="*/ 718 h 801"/>
                <a:gd name="T28" fmla="*/ 694 w 1061"/>
                <a:gd name="T29" fmla="*/ 724 h 801"/>
                <a:gd name="T30" fmla="*/ 645 w 1061"/>
                <a:gd name="T31" fmla="*/ 741 h 801"/>
                <a:gd name="T32" fmla="*/ 589 w 1061"/>
                <a:gd name="T33" fmla="*/ 755 h 801"/>
                <a:gd name="T34" fmla="*/ 527 w 1061"/>
                <a:gd name="T35" fmla="*/ 773 h 801"/>
                <a:gd name="T36" fmla="*/ 496 w 1061"/>
                <a:gd name="T37" fmla="*/ 783 h 801"/>
                <a:gd name="T38" fmla="*/ 476 w 1061"/>
                <a:gd name="T39" fmla="*/ 796 h 801"/>
                <a:gd name="T40" fmla="*/ 436 w 1061"/>
                <a:gd name="T41" fmla="*/ 780 h 801"/>
                <a:gd name="T42" fmla="*/ 410 w 1061"/>
                <a:gd name="T43" fmla="*/ 746 h 801"/>
                <a:gd name="T44" fmla="*/ 415 w 1061"/>
                <a:gd name="T45" fmla="*/ 706 h 801"/>
                <a:gd name="T46" fmla="*/ 417 w 1061"/>
                <a:gd name="T47" fmla="*/ 657 h 801"/>
                <a:gd name="T48" fmla="*/ 378 w 1061"/>
                <a:gd name="T49" fmla="*/ 642 h 801"/>
                <a:gd name="T50" fmla="*/ 371 w 1061"/>
                <a:gd name="T51" fmla="*/ 586 h 801"/>
                <a:gd name="T52" fmla="*/ 343 w 1061"/>
                <a:gd name="T53" fmla="*/ 532 h 801"/>
                <a:gd name="T54" fmla="*/ 287 w 1061"/>
                <a:gd name="T55" fmla="*/ 542 h 801"/>
                <a:gd name="T56" fmla="*/ 221 w 1061"/>
                <a:gd name="T57" fmla="*/ 545 h 801"/>
                <a:gd name="T58" fmla="*/ 179 w 1061"/>
                <a:gd name="T59" fmla="*/ 558 h 801"/>
                <a:gd name="T60" fmla="*/ 127 w 1061"/>
                <a:gd name="T61" fmla="*/ 525 h 801"/>
                <a:gd name="T62" fmla="*/ 30 w 1061"/>
                <a:gd name="T63" fmla="*/ 524 h 801"/>
                <a:gd name="T64" fmla="*/ 10 w 1061"/>
                <a:gd name="T65" fmla="*/ 493 h 801"/>
                <a:gd name="T66" fmla="*/ 52 w 1061"/>
                <a:gd name="T67" fmla="*/ 442 h 801"/>
                <a:gd name="T68" fmla="*/ 113 w 1061"/>
                <a:gd name="T69" fmla="*/ 404 h 801"/>
                <a:gd name="T70" fmla="*/ 170 w 1061"/>
                <a:gd name="T71" fmla="*/ 396 h 801"/>
                <a:gd name="T72" fmla="*/ 226 w 1061"/>
                <a:gd name="T73" fmla="*/ 378 h 801"/>
                <a:gd name="T74" fmla="*/ 284 w 1061"/>
                <a:gd name="T75" fmla="*/ 384 h 801"/>
                <a:gd name="T76" fmla="*/ 322 w 1061"/>
                <a:gd name="T77" fmla="*/ 373 h 801"/>
                <a:gd name="T78" fmla="*/ 355 w 1061"/>
                <a:gd name="T79" fmla="*/ 346 h 801"/>
                <a:gd name="T80" fmla="*/ 355 w 1061"/>
                <a:gd name="T81" fmla="*/ 304 h 801"/>
                <a:gd name="T82" fmla="*/ 341 w 1061"/>
                <a:gd name="T83" fmla="*/ 286 h 801"/>
                <a:gd name="T84" fmla="*/ 360 w 1061"/>
                <a:gd name="T85" fmla="*/ 264 h 801"/>
                <a:gd name="T86" fmla="*/ 365 w 1061"/>
                <a:gd name="T87" fmla="*/ 238 h 801"/>
                <a:gd name="T88" fmla="*/ 341 w 1061"/>
                <a:gd name="T89" fmla="*/ 209 h 801"/>
                <a:gd name="T90" fmla="*/ 358 w 1061"/>
                <a:gd name="T91" fmla="*/ 164 h 801"/>
                <a:gd name="T92" fmla="*/ 398 w 1061"/>
                <a:gd name="T93" fmla="*/ 131 h 801"/>
                <a:gd name="T94" fmla="*/ 390 w 1061"/>
                <a:gd name="T95" fmla="*/ 75 h 801"/>
                <a:gd name="T96" fmla="*/ 429 w 1061"/>
                <a:gd name="T97" fmla="*/ 46 h 801"/>
                <a:gd name="T98" fmla="*/ 473 w 1061"/>
                <a:gd name="T99" fmla="*/ 59 h 801"/>
                <a:gd name="T100" fmla="*/ 488 w 1061"/>
                <a:gd name="T101" fmla="*/ 84 h 801"/>
                <a:gd name="T102" fmla="*/ 532 w 1061"/>
                <a:gd name="T103" fmla="*/ 62 h 801"/>
                <a:gd name="T104" fmla="*/ 574 w 1061"/>
                <a:gd name="T105" fmla="*/ 39 h 801"/>
                <a:gd name="T106" fmla="*/ 613 w 1061"/>
                <a:gd name="T107" fmla="*/ 10 h 801"/>
                <a:gd name="T108" fmla="*/ 662 w 1061"/>
                <a:gd name="T109" fmla="*/ 3 h 801"/>
                <a:gd name="T110" fmla="*/ 679 w 1061"/>
                <a:gd name="T111" fmla="*/ 36 h 801"/>
                <a:gd name="T112" fmla="*/ 730 w 1061"/>
                <a:gd name="T113" fmla="*/ 41 h 801"/>
                <a:gd name="T114" fmla="*/ 777 w 1061"/>
                <a:gd name="T115" fmla="*/ 51 h 801"/>
                <a:gd name="T116" fmla="*/ 841 w 1061"/>
                <a:gd name="T117" fmla="*/ 79 h 801"/>
                <a:gd name="T118" fmla="*/ 951 w 1061"/>
                <a:gd name="T119" fmla="*/ 136 h 801"/>
                <a:gd name="T120" fmla="*/ 998 w 1061"/>
                <a:gd name="T121" fmla="*/ 143 h 801"/>
                <a:gd name="T122" fmla="*/ 1035 w 1061"/>
                <a:gd name="T123" fmla="*/ 153 h 80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061"/>
                <a:gd name="T187" fmla="*/ 0 h 801"/>
                <a:gd name="T188" fmla="*/ 1061 w 1061"/>
                <a:gd name="T189" fmla="*/ 801 h 80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061" h="801">
                  <a:moveTo>
                    <a:pt x="1055" y="189"/>
                  </a:moveTo>
                  <a:lnTo>
                    <a:pt x="1054" y="189"/>
                  </a:lnTo>
                  <a:lnTo>
                    <a:pt x="1052" y="189"/>
                  </a:lnTo>
                  <a:lnTo>
                    <a:pt x="1052" y="190"/>
                  </a:lnTo>
                  <a:lnTo>
                    <a:pt x="1052" y="192"/>
                  </a:lnTo>
                  <a:lnTo>
                    <a:pt x="1050" y="192"/>
                  </a:lnTo>
                  <a:lnTo>
                    <a:pt x="1049" y="192"/>
                  </a:lnTo>
                  <a:lnTo>
                    <a:pt x="1049" y="190"/>
                  </a:lnTo>
                  <a:lnTo>
                    <a:pt x="1049" y="192"/>
                  </a:lnTo>
                  <a:lnTo>
                    <a:pt x="1047" y="192"/>
                  </a:lnTo>
                  <a:lnTo>
                    <a:pt x="1049" y="192"/>
                  </a:lnTo>
                  <a:lnTo>
                    <a:pt x="1047" y="194"/>
                  </a:lnTo>
                  <a:lnTo>
                    <a:pt x="1045" y="194"/>
                  </a:lnTo>
                  <a:lnTo>
                    <a:pt x="1045" y="195"/>
                  </a:lnTo>
                  <a:lnTo>
                    <a:pt x="1044" y="199"/>
                  </a:lnTo>
                  <a:lnTo>
                    <a:pt x="1044" y="200"/>
                  </a:lnTo>
                  <a:lnTo>
                    <a:pt x="1042" y="202"/>
                  </a:lnTo>
                  <a:lnTo>
                    <a:pt x="1042" y="204"/>
                  </a:lnTo>
                  <a:lnTo>
                    <a:pt x="1042" y="205"/>
                  </a:lnTo>
                  <a:lnTo>
                    <a:pt x="1040" y="205"/>
                  </a:lnTo>
                  <a:lnTo>
                    <a:pt x="1039" y="204"/>
                  </a:lnTo>
                  <a:lnTo>
                    <a:pt x="1039" y="202"/>
                  </a:lnTo>
                  <a:lnTo>
                    <a:pt x="1039" y="200"/>
                  </a:lnTo>
                  <a:lnTo>
                    <a:pt x="1039" y="202"/>
                  </a:lnTo>
                  <a:lnTo>
                    <a:pt x="1037" y="202"/>
                  </a:lnTo>
                  <a:lnTo>
                    <a:pt x="1037" y="204"/>
                  </a:lnTo>
                  <a:lnTo>
                    <a:pt x="1037" y="205"/>
                  </a:lnTo>
                  <a:lnTo>
                    <a:pt x="1035" y="205"/>
                  </a:lnTo>
                  <a:lnTo>
                    <a:pt x="1035" y="207"/>
                  </a:lnTo>
                  <a:lnTo>
                    <a:pt x="1034" y="209"/>
                  </a:lnTo>
                  <a:lnTo>
                    <a:pt x="1032" y="210"/>
                  </a:lnTo>
                  <a:lnTo>
                    <a:pt x="1032" y="212"/>
                  </a:lnTo>
                  <a:lnTo>
                    <a:pt x="1030" y="212"/>
                  </a:lnTo>
                  <a:lnTo>
                    <a:pt x="1032" y="212"/>
                  </a:lnTo>
                  <a:lnTo>
                    <a:pt x="1032" y="213"/>
                  </a:lnTo>
                  <a:lnTo>
                    <a:pt x="1034" y="213"/>
                  </a:lnTo>
                  <a:lnTo>
                    <a:pt x="1034" y="215"/>
                  </a:lnTo>
                  <a:lnTo>
                    <a:pt x="1032" y="215"/>
                  </a:lnTo>
                  <a:lnTo>
                    <a:pt x="1032" y="217"/>
                  </a:lnTo>
                  <a:lnTo>
                    <a:pt x="1030" y="217"/>
                  </a:lnTo>
                  <a:lnTo>
                    <a:pt x="1030" y="215"/>
                  </a:lnTo>
                  <a:lnTo>
                    <a:pt x="1028" y="215"/>
                  </a:lnTo>
                  <a:lnTo>
                    <a:pt x="1027" y="215"/>
                  </a:lnTo>
                  <a:lnTo>
                    <a:pt x="1025" y="213"/>
                  </a:lnTo>
                  <a:lnTo>
                    <a:pt x="1025" y="215"/>
                  </a:lnTo>
                  <a:lnTo>
                    <a:pt x="1023" y="215"/>
                  </a:lnTo>
                  <a:lnTo>
                    <a:pt x="1022" y="215"/>
                  </a:lnTo>
                  <a:lnTo>
                    <a:pt x="1020" y="217"/>
                  </a:lnTo>
                  <a:lnTo>
                    <a:pt x="1020" y="218"/>
                  </a:lnTo>
                  <a:lnTo>
                    <a:pt x="1020" y="220"/>
                  </a:lnTo>
                  <a:lnTo>
                    <a:pt x="1020" y="222"/>
                  </a:lnTo>
                  <a:lnTo>
                    <a:pt x="1018" y="223"/>
                  </a:lnTo>
                  <a:lnTo>
                    <a:pt x="1018" y="225"/>
                  </a:lnTo>
                  <a:lnTo>
                    <a:pt x="1018" y="227"/>
                  </a:lnTo>
                  <a:lnTo>
                    <a:pt x="1018" y="228"/>
                  </a:lnTo>
                  <a:lnTo>
                    <a:pt x="1018" y="230"/>
                  </a:lnTo>
                  <a:lnTo>
                    <a:pt x="1017" y="232"/>
                  </a:lnTo>
                  <a:lnTo>
                    <a:pt x="1017" y="233"/>
                  </a:lnTo>
                  <a:lnTo>
                    <a:pt x="1015" y="233"/>
                  </a:lnTo>
                  <a:lnTo>
                    <a:pt x="1015" y="235"/>
                  </a:lnTo>
                  <a:lnTo>
                    <a:pt x="1017" y="235"/>
                  </a:lnTo>
                  <a:lnTo>
                    <a:pt x="1017" y="236"/>
                  </a:lnTo>
                  <a:lnTo>
                    <a:pt x="1020" y="236"/>
                  </a:lnTo>
                  <a:lnTo>
                    <a:pt x="1022" y="236"/>
                  </a:lnTo>
                  <a:lnTo>
                    <a:pt x="1022" y="235"/>
                  </a:lnTo>
                  <a:lnTo>
                    <a:pt x="1022" y="236"/>
                  </a:lnTo>
                  <a:lnTo>
                    <a:pt x="1023" y="236"/>
                  </a:lnTo>
                  <a:lnTo>
                    <a:pt x="1023" y="238"/>
                  </a:lnTo>
                  <a:lnTo>
                    <a:pt x="1023" y="240"/>
                  </a:lnTo>
                  <a:lnTo>
                    <a:pt x="1023" y="241"/>
                  </a:lnTo>
                  <a:lnTo>
                    <a:pt x="1022" y="241"/>
                  </a:lnTo>
                  <a:lnTo>
                    <a:pt x="1022" y="243"/>
                  </a:lnTo>
                  <a:lnTo>
                    <a:pt x="1022" y="245"/>
                  </a:lnTo>
                  <a:lnTo>
                    <a:pt x="1020" y="245"/>
                  </a:lnTo>
                  <a:lnTo>
                    <a:pt x="1020" y="246"/>
                  </a:lnTo>
                  <a:lnTo>
                    <a:pt x="1018" y="245"/>
                  </a:lnTo>
                  <a:lnTo>
                    <a:pt x="1018" y="246"/>
                  </a:lnTo>
                  <a:lnTo>
                    <a:pt x="1017" y="246"/>
                  </a:lnTo>
                  <a:lnTo>
                    <a:pt x="1015" y="245"/>
                  </a:lnTo>
                  <a:lnTo>
                    <a:pt x="1013" y="245"/>
                  </a:lnTo>
                  <a:lnTo>
                    <a:pt x="1013" y="243"/>
                  </a:lnTo>
                  <a:lnTo>
                    <a:pt x="1012" y="243"/>
                  </a:lnTo>
                  <a:lnTo>
                    <a:pt x="1012" y="245"/>
                  </a:lnTo>
                  <a:lnTo>
                    <a:pt x="1010" y="245"/>
                  </a:lnTo>
                  <a:lnTo>
                    <a:pt x="1008" y="245"/>
                  </a:lnTo>
                  <a:lnTo>
                    <a:pt x="1006" y="245"/>
                  </a:lnTo>
                  <a:lnTo>
                    <a:pt x="1005" y="245"/>
                  </a:lnTo>
                  <a:lnTo>
                    <a:pt x="1005" y="243"/>
                  </a:lnTo>
                  <a:lnTo>
                    <a:pt x="1003" y="243"/>
                  </a:lnTo>
                  <a:lnTo>
                    <a:pt x="1001" y="243"/>
                  </a:lnTo>
                  <a:lnTo>
                    <a:pt x="1001" y="245"/>
                  </a:lnTo>
                  <a:lnTo>
                    <a:pt x="1001" y="246"/>
                  </a:lnTo>
                  <a:lnTo>
                    <a:pt x="1000" y="246"/>
                  </a:lnTo>
                  <a:lnTo>
                    <a:pt x="1000" y="248"/>
                  </a:lnTo>
                  <a:lnTo>
                    <a:pt x="1000" y="250"/>
                  </a:lnTo>
                  <a:lnTo>
                    <a:pt x="998" y="250"/>
                  </a:lnTo>
                  <a:lnTo>
                    <a:pt x="998" y="251"/>
                  </a:lnTo>
                  <a:lnTo>
                    <a:pt x="998" y="253"/>
                  </a:lnTo>
                  <a:lnTo>
                    <a:pt x="996" y="253"/>
                  </a:lnTo>
                  <a:lnTo>
                    <a:pt x="995" y="253"/>
                  </a:lnTo>
                  <a:lnTo>
                    <a:pt x="995" y="255"/>
                  </a:lnTo>
                  <a:lnTo>
                    <a:pt x="995" y="256"/>
                  </a:lnTo>
                  <a:lnTo>
                    <a:pt x="995" y="258"/>
                  </a:lnTo>
                  <a:lnTo>
                    <a:pt x="995" y="259"/>
                  </a:lnTo>
                  <a:lnTo>
                    <a:pt x="993" y="259"/>
                  </a:lnTo>
                  <a:lnTo>
                    <a:pt x="993" y="261"/>
                  </a:lnTo>
                  <a:lnTo>
                    <a:pt x="993" y="263"/>
                  </a:lnTo>
                  <a:lnTo>
                    <a:pt x="995" y="263"/>
                  </a:lnTo>
                  <a:lnTo>
                    <a:pt x="995" y="264"/>
                  </a:lnTo>
                  <a:lnTo>
                    <a:pt x="995" y="266"/>
                  </a:lnTo>
                  <a:lnTo>
                    <a:pt x="993" y="266"/>
                  </a:lnTo>
                  <a:lnTo>
                    <a:pt x="993" y="268"/>
                  </a:lnTo>
                  <a:lnTo>
                    <a:pt x="993" y="269"/>
                  </a:lnTo>
                  <a:lnTo>
                    <a:pt x="993" y="271"/>
                  </a:lnTo>
                  <a:lnTo>
                    <a:pt x="995" y="271"/>
                  </a:lnTo>
                  <a:lnTo>
                    <a:pt x="995" y="273"/>
                  </a:lnTo>
                  <a:lnTo>
                    <a:pt x="995" y="274"/>
                  </a:lnTo>
                  <a:lnTo>
                    <a:pt x="995" y="276"/>
                  </a:lnTo>
                  <a:lnTo>
                    <a:pt x="993" y="277"/>
                  </a:lnTo>
                  <a:lnTo>
                    <a:pt x="995" y="277"/>
                  </a:lnTo>
                  <a:lnTo>
                    <a:pt x="995" y="279"/>
                  </a:lnTo>
                  <a:lnTo>
                    <a:pt x="995" y="281"/>
                  </a:lnTo>
                  <a:lnTo>
                    <a:pt x="993" y="282"/>
                  </a:lnTo>
                  <a:lnTo>
                    <a:pt x="991" y="284"/>
                  </a:lnTo>
                  <a:lnTo>
                    <a:pt x="990" y="284"/>
                  </a:lnTo>
                  <a:lnTo>
                    <a:pt x="990" y="286"/>
                  </a:lnTo>
                  <a:lnTo>
                    <a:pt x="991" y="286"/>
                  </a:lnTo>
                  <a:lnTo>
                    <a:pt x="990" y="287"/>
                  </a:lnTo>
                  <a:lnTo>
                    <a:pt x="991" y="287"/>
                  </a:lnTo>
                  <a:lnTo>
                    <a:pt x="991" y="289"/>
                  </a:lnTo>
                  <a:lnTo>
                    <a:pt x="990" y="289"/>
                  </a:lnTo>
                  <a:lnTo>
                    <a:pt x="991" y="291"/>
                  </a:lnTo>
                  <a:lnTo>
                    <a:pt x="990" y="291"/>
                  </a:lnTo>
                  <a:lnTo>
                    <a:pt x="988" y="292"/>
                  </a:lnTo>
                  <a:lnTo>
                    <a:pt x="990" y="292"/>
                  </a:lnTo>
                  <a:lnTo>
                    <a:pt x="991" y="294"/>
                  </a:lnTo>
                  <a:lnTo>
                    <a:pt x="991" y="292"/>
                  </a:lnTo>
                  <a:lnTo>
                    <a:pt x="993" y="292"/>
                  </a:lnTo>
                  <a:lnTo>
                    <a:pt x="995" y="294"/>
                  </a:lnTo>
                  <a:lnTo>
                    <a:pt x="995" y="296"/>
                  </a:lnTo>
                  <a:lnTo>
                    <a:pt x="996" y="296"/>
                  </a:lnTo>
                  <a:lnTo>
                    <a:pt x="998" y="296"/>
                  </a:lnTo>
                  <a:lnTo>
                    <a:pt x="998" y="297"/>
                  </a:lnTo>
                  <a:lnTo>
                    <a:pt x="1000" y="297"/>
                  </a:lnTo>
                  <a:lnTo>
                    <a:pt x="1000" y="299"/>
                  </a:lnTo>
                  <a:lnTo>
                    <a:pt x="1001" y="299"/>
                  </a:lnTo>
                  <a:lnTo>
                    <a:pt x="1001" y="300"/>
                  </a:lnTo>
                  <a:lnTo>
                    <a:pt x="1001" y="302"/>
                  </a:lnTo>
                  <a:lnTo>
                    <a:pt x="1001" y="304"/>
                  </a:lnTo>
                  <a:lnTo>
                    <a:pt x="1003" y="304"/>
                  </a:lnTo>
                  <a:lnTo>
                    <a:pt x="1003" y="305"/>
                  </a:lnTo>
                  <a:lnTo>
                    <a:pt x="1003" y="307"/>
                  </a:lnTo>
                  <a:lnTo>
                    <a:pt x="1005" y="307"/>
                  </a:lnTo>
                  <a:lnTo>
                    <a:pt x="1006" y="307"/>
                  </a:lnTo>
                  <a:lnTo>
                    <a:pt x="1008" y="307"/>
                  </a:lnTo>
                  <a:lnTo>
                    <a:pt x="1008" y="309"/>
                  </a:lnTo>
                  <a:lnTo>
                    <a:pt x="1008" y="310"/>
                  </a:lnTo>
                  <a:lnTo>
                    <a:pt x="1010" y="310"/>
                  </a:lnTo>
                  <a:lnTo>
                    <a:pt x="1010" y="312"/>
                  </a:lnTo>
                  <a:lnTo>
                    <a:pt x="1012" y="310"/>
                  </a:lnTo>
                  <a:lnTo>
                    <a:pt x="1013" y="312"/>
                  </a:lnTo>
                  <a:lnTo>
                    <a:pt x="1013" y="314"/>
                  </a:lnTo>
                  <a:lnTo>
                    <a:pt x="1015" y="312"/>
                  </a:lnTo>
                  <a:lnTo>
                    <a:pt x="1015" y="310"/>
                  </a:lnTo>
                  <a:lnTo>
                    <a:pt x="1015" y="312"/>
                  </a:lnTo>
                  <a:lnTo>
                    <a:pt x="1017" y="314"/>
                  </a:lnTo>
                  <a:lnTo>
                    <a:pt x="1017" y="315"/>
                  </a:lnTo>
                  <a:lnTo>
                    <a:pt x="1018" y="315"/>
                  </a:lnTo>
                  <a:lnTo>
                    <a:pt x="1018" y="317"/>
                  </a:lnTo>
                  <a:lnTo>
                    <a:pt x="1018" y="319"/>
                  </a:lnTo>
                  <a:lnTo>
                    <a:pt x="1020" y="319"/>
                  </a:lnTo>
                  <a:lnTo>
                    <a:pt x="1020" y="320"/>
                  </a:lnTo>
                  <a:lnTo>
                    <a:pt x="1022" y="322"/>
                  </a:lnTo>
                  <a:lnTo>
                    <a:pt x="1023" y="320"/>
                  </a:lnTo>
                  <a:lnTo>
                    <a:pt x="1023" y="322"/>
                  </a:lnTo>
                  <a:lnTo>
                    <a:pt x="1025" y="322"/>
                  </a:lnTo>
                  <a:lnTo>
                    <a:pt x="1027" y="322"/>
                  </a:lnTo>
                  <a:lnTo>
                    <a:pt x="1027" y="323"/>
                  </a:lnTo>
                  <a:lnTo>
                    <a:pt x="1027" y="325"/>
                  </a:lnTo>
                  <a:lnTo>
                    <a:pt x="1027" y="327"/>
                  </a:lnTo>
                  <a:lnTo>
                    <a:pt x="1027" y="328"/>
                  </a:lnTo>
                  <a:lnTo>
                    <a:pt x="1028" y="328"/>
                  </a:lnTo>
                  <a:lnTo>
                    <a:pt x="1028" y="330"/>
                  </a:lnTo>
                  <a:lnTo>
                    <a:pt x="1028" y="332"/>
                  </a:lnTo>
                  <a:lnTo>
                    <a:pt x="1028" y="330"/>
                  </a:lnTo>
                  <a:lnTo>
                    <a:pt x="1028" y="332"/>
                  </a:lnTo>
                  <a:lnTo>
                    <a:pt x="1030" y="332"/>
                  </a:lnTo>
                  <a:lnTo>
                    <a:pt x="1030" y="333"/>
                  </a:lnTo>
                  <a:lnTo>
                    <a:pt x="1027" y="337"/>
                  </a:lnTo>
                  <a:lnTo>
                    <a:pt x="1022" y="340"/>
                  </a:lnTo>
                  <a:lnTo>
                    <a:pt x="1023" y="342"/>
                  </a:lnTo>
                  <a:lnTo>
                    <a:pt x="1025" y="343"/>
                  </a:lnTo>
                  <a:lnTo>
                    <a:pt x="1027" y="343"/>
                  </a:lnTo>
                  <a:lnTo>
                    <a:pt x="1027" y="345"/>
                  </a:lnTo>
                  <a:lnTo>
                    <a:pt x="1025" y="345"/>
                  </a:lnTo>
                  <a:lnTo>
                    <a:pt x="1023" y="345"/>
                  </a:lnTo>
                  <a:lnTo>
                    <a:pt x="1023" y="343"/>
                  </a:lnTo>
                  <a:lnTo>
                    <a:pt x="1022" y="343"/>
                  </a:lnTo>
                  <a:lnTo>
                    <a:pt x="1020" y="343"/>
                  </a:lnTo>
                  <a:lnTo>
                    <a:pt x="1020" y="342"/>
                  </a:lnTo>
                  <a:lnTo>
                    <a:pt x="1018" y="342"/>
                  </a:lnTo>
                  <a:lnTo>
                    <a:pt x="1017" y="342"/>
                  </a:lnTo>
                  <a:lnTo>
                    <a:pt x="1017" y="340"/>
                  </a:lnTo>
                  <a:lnTo>
                    <a:pt x="1015" y="340"/>
                  </a:lnTo>
                  <a:lnTo>
                    <a:pt x="1013" y="340"/>
                  </a:lnTo>
                  <a:lnTo>
                    <a:pt x="1012" y="340"/>
                  </a:lnTo>
                  <a:lnTo>
                    <a:pt x="1010" y="340"/>
                  </a:lnTo>
                  <a:lnTo>
                    <a:pt x="1008" y="340"/>
                  </a:lnTo>
                  <a:lnTo>
                    <a:pt x="1006" y="340"/>
                  </a:lnTo>
                  <a:lnTo>
                    <a:pt x="1005" y="340"/>
                  </a:lnTo>
                  <a:lnTo>
                    <a:pt x="1003" y="340"/>
                  </a:lnTo>
                  <a:lnTo>
                    <a:pt x="1001" y="340"/>
                  </a:lnTo>
                  <a:lnTo>
                    <a:pt x="1001" y="338"/>
                  </a:lnTo>
                  <a:lnTo>
                    <a:pt x="1000" y="338"/>
                  </a:lnTo>
                  <a:lnTo>
                    <a:pt x="998" y="337"/>
                  </a:lnTo>
                  <a:lnTo>
                    <a:pt x="996" y="337"/>
                  </a:lnTo>
                  <a:lnTo>
                    <a:pt x="996" y="338"/>
                  </a:lnTo>
                  <a:lnTo>
                    <a:pt x="995" y="338"/>
                  </a:lnTo>
                  <a:lnTo>
                    <a:pt x="993" y="338"/>
                  </a:lnTo>
                  <a:lnTo>
                    <a:pt x="991" y="338"/>
                  </a:lnTo>
                  <a:lnTo>
                    <a:pt x="991" y="340"/>
                  </a:lnTo>
                  <a:lnTo>
                    <a:pt x="991" y="342"/>
                  </a:lnTo>
                  <a:lnTo>
                    <a:pt x="991" y="340"/>
                  </a:lnTo>
                  <a:lnTo>
                    <a:pt x="990" y="342"/>
                  </a:lnTo>
                  <a:lnTo>
                    <a:pt x="990" y="343"/>
                  </a:lnTo>
                  <a:lnTo>
                    <a:pt x="988" y="343"/>
                  </a:lnTo>
                  <a:lnTo>
                    <a:pt x="990" y="343"/>
                  </a:lnTo>
                  <a:lnTo>
                    <a:pt x="988" y="343"/>
                  </a:lnTo>
                  <a:lnTo>
                    <a:pt x="988" y="345"/>
                  </a:lnTo>
                  <a:lnTo>
                    <a:pt x="988" y="346"/>
                  </a:lnTo>
                  <a:lnTo>
                    <a:pt x="986" y="346"/>
                  </a:lnTo>
                  <a:lnTo>
                    <a:pt x="986" y="348"/>
                  </a:lnTo>
                  <a:lnTo>
                    <a:pt x="985" y="348"/>
                  </a:lnTo>
                  <a:lnTo>
                    <a:pt x="983" y="348"/>
                  </a:lnTo>
                  <a:lnTo>
                    <a:pt x="981" y="348"/>
                  </a:lnTo>
                  <a:lnTo>
                    <a:pt x="979" y="348"/>
                  </a:lnTo>
                  <a:lnTo>
                    <a:pt x="981" y="348"/>
                  </a:lnTo>
                  <a:lnTo>
                    <a:pt x="979" y="348"/>
                  </a:lnTo>
                  <a:lnTo>
                    <a:pt x="979" y="346"/>
                  </a:lnTo>
                  <a:lnTo>
                    <a:pt x="978" y="346"/>
                  </a:lnTo>
                  <a:lnTo>
                    <a:pt x="976" y="346"/>
                  </a:lnTo>
                  <a:lnTo>
                    <a:pt x="976" y="348"/>
                  </a:lnTo>
                  <a:lnTo>
                    <a:pt x="976" y="346"/>
                  </a:lnTo>
                  <a:lnTo>
                    <a:pt x="974" y="346"/>
                  </a:lnTo>
                  <a:lnTo>
                    <a:pt x="976" y="345"/>
                  </a:lnTo>
                  <a:lnTo>
                    <a:pt x="974" y="345"/>
                  </a:lnTo>
                  <a:lnTo>
                    <a:pt x="973" y="345"/>
                  </a:lnTo>
                  <a:lnTo>
                    <a:pt x="973" y="343"/>
                  </a:lnTo>
                  <a:lnTo>
                    <a:pt x="971" y="343"/>
                  </a:lnTo>
                  <a:lnTo>
                    <a:pt x="971" y="342"/>
                  </a:lnTo>
                  <a:lnTo>
                    <a:pt x="971" y="343"/>
                  </a:lnTo>
                  <a:lnTo>
                    <a:pt x="969" y="343"/>
                  </a:lnTo>
                  <a:lnTo>
                    <a:pt x="968" y="343"/>
                  </a:lnTo>
                  <a:lnTo>
                    <a:pt x="968" y="345"/>
                  </a:lnTo>
                  <a:lnTo>
                    <a:pt x="966" y="345"/>
                  </a:lnTo>
                  <a:lnTo>
                    <a:pt x="964" y="345"/>
                  </a:lnTo>
                  <a:lnTo>
                    <a:pt x="964" y="343"/>
                  </a:lnTo>
                  <a:lnTo>
                    <a:pt x="963" y="345"/>
                  </a:lnTo>
                  <a:lnTo>
                    <a:pt x="963" y="346"/>
                  </a:lnTo>
                  <a:lnTo>
                    <a:pt x="974" y="356"/>
                  </a:lnTo>
                  <a:lnTo>
                    <a:pt x="974" y="358"/>
                  </a:lnTo>
                  <a:lnTo>
                    <a:pt x="974" y="360"/>
                  </a:lnTo>
                  <a:lnTo>
                    <a:pt x="974" y="361"/>
                  </a:lnTo>
                  <a:lnTo>
                    <a:pt x="973" y="361"/>
                  </a:lnTo>
                  <a:lnTo>
                    <a:pt x="971" y="361"/>
                  </a:lnTo>
                  <a:lnTo>
                    <a:pt x="969" y="361"/>
                  </a:lnTo>
                  <a:lnTo>
                    <a:pt x="968" y="360"/>
                  </a:lnTo>
                  <a:lnTo>
                    <a:pt x="968" y="361"/>
                  </a:lnTo>
                  <a:lnTo>
                    <a:pt x="968" y="360"/>
                  </a:lnTo>
                  <a:lnTo>
                    <a:pt x="966" y="360"/>
                  </a:lnTo>
                  <a:lnTo>
                    <a:pt x="966" y="358"/>
                  </a:lnTo>
                  <a:lnTo>
                    <a:pt x="964" y="358"/>
                  </a:lnTo>
                  <a:lnTo>
                    <a:pt x="963" y="358"/>
                  </a:lnTo>
                  <a:lnTo>
                    <a:pt x="963" y="356"/>
                  </a:lnTo>
                  <a:lnTo>
                    <a:pt x="963" y="358"/>
                  </a:lnTo>
                  <a:lnTo>
                    <a:pt x="961" y="358"/>
                  </a:lnTo>
                  <a:lnTo>
                    <a:pt x="959" y="358"/>
                  </a:lnTo>
                  <a:lnTo>
                    <a:pt x="959" y="360"/>
                  </a:lnTo>
                  <a:lnTo>
                    <a:pt x="958" y="360"/>
                  </a:lnTo>
                  <a:lnTo>
                    <a:pt x="958" y="358"/>
                  </a:lnTo>
                  <a:lnTo>
                    <a:pt x="958" y="360"/>
                  </a:lnTo>
                  <a:lnTo>
                    <a:pt x="958" y="361"/>
                  </a:lnTo>
                  <a:lnTo>
                    <a:pt x="956" y="361"/>
                  </a:lnTo>
                  <a:lnTo>
                    <a:pt x="956" y="360"/>
                  </a:lnTo>
                  <a:lnTo>
                    <a:pt x="954" y="360"/>
                  </a:lnTo>
                  <a:lnTo>
                    <a:pt x="954" y="361"/>
                  </a:lnTo>
                  <a:lnTo>
                    <a:pt x="954" y="363"/>
                  </a:lnTo>
                  <a:lnTo>
                    <a:pt x="952" y="361"/>
                  </a:lnTo>
                  <a:lnTo>
                    <a:pt x="952" y="363"/>
                  </a:lnTo>
                  <a:lnTo>
                    <a:pt x="951" y="361"/>
                  </a:lnTo>
                  <a:lnTo>
                    <a:pt x="949" y="363"/>
                  </a:lnTo>
                  <a:lnTo>
                    <a:pt x="949" y="361"/>
                  </a:lnTo>
                  <a:lnTo>
                    <a:pt x="947" y="361"/>
                  </a:lnTo>
                  <a:lnTo>
                    <a:pt x="947" y="363"/>
                  </a:lnTo>
                  <a:lnTo>
                    <a:pt x="947" y="361"/>
                  </a:lnTo>
                  <a:lnTo>
                    <a:pt x="947" y="363"/>
                  </a:lnTo>
                  <a:lnTo>
                    <a:pt x="946" y="363"/>
                  </a:lnTo>
                  <a:lnTo>
                    <a:pt x="944" y="365"/>
                  </a:lnTo>
                  <a:lnTo>
                    <a:pt x="944" y="366"/>
                  </a:lnTo>
                  <a:lnTo>
                    <a:pt x="942" y="366"/>
                  </a:lnTo>
                  <a:lnTo>
                    <a:pt x="944" y="368"/>
                  </a:lnTo>
                  <a:lnTo>
                    <a:pt x="942" y="368"/>
                  </a:lnTo>
                  <a:lnTo>
                    <a:pt x="944" y="369"/>
                  </a:lnTo>
                  <a:lnTo>
                    <a:pt x="942" y="369"/>
                  </a:lnTo>
                  <a:lnTo>
                    <a:pt x="944" y="369"/>
                  </a:lnTo>
                  <a:lnTo>
                    <a:pt x="942" y="371"/>
                  </a:lnTo>
                  <a:lnTo>
                    <a:pt x="941" y="373"/>
                  </a:lnTo>
                  <a:lnTo>
                    <a:pt x="939" y="373"/>
                  </a:lnTo>
                  <a:lnTo>
                    <a:pt x="939" y="374"/>
                  </a:lnTo>
                  <a:lnTo>
                    <a:pt x="937" y="374"/>
                  </a:lnTo>
                  <a:lnTo>
                    <a:pt x="937" y="376"/>
                  </a:lnTo>
                  <a:lnTo>
                    <a:pt x="937" y="378"/>
                  </a:lnTo>
                  <a:lnTo>
                    <a:pt x="939" y="378"/>
                  </a:lnTo>
                  <a:lnTo>
                    <a:pt x="939" y="379"/>
                  </a:lnTo>
                  <a:lnTo>
                    <a:pt x="939" y="381"/>
                  </a:lnTo>
                  <a:lnTo>
                    <a:pt x="937" y="383"/>
                  </a:lnTo>
                  <a:lnTo>
                    <a:pt x="937" y="381"/>
                  </a:lnTo>
                  <a:lnTo>
                    <a:pt x="937" y="383"/>
                  </a:lnTo>
                  <a:lnTo>
                    <a:pt x="937" y="384"/>
                  </a:lnTo>
                  <a:lnTo>
                    <a:pt x="939" y="384"/>
                  </a:lnTo>
                  <a:lnTo>
                    <a:pt x="937" y="384"/>
                  </a:lnTo>
                  <a:lnTo>
                    <a:pt x="936" y="386"/>
                  </a:lnTo>
                  <a:lnTo>
                    <a:pt x="936" y="388"/>
                  </a:lnTo>
                  <a:lnTo>
                    <a:pt x="951" y="389"/>
                  </a:lnTo>
                  <a:lnTo>
                    <a:pt x="951" y="391"/>
                  </a:lnTo>
                  <a:lnTo>
                    <a:pt x="949" y="402"/>
                  </a:lnTo>
                  <a:lnTo>
                    <a:pt x="949" y="404"/>
                  </a:lnTo>
                  <a:lnTo>
                    <a:pt x="947" y="404"/>
                  </a:lnTo>
                  <a:lnTo>
                    <a:pt x="947" y="406"/>
                  </a:lnTo>
                  <a:lnTo>
                    <a:pt x="949" y="406"/>
                  </a:lnTo>
                  <a:lnTo>
                    <a:pt x="949" y="407"/>
                  </a:lnTo>
                  <a:lnTo>
                    <a:pt x="949" y="406"/>
                  </a:lnTo>
                  <a:lnTo>
                    <a:pt x="949" y="407"/>
                  </a:lnTo>
                  <a:lnTo>
                    <a:pt x="951" y="407"/>
                  </a:lnTo>
                  <a:lnTo>
                    <a:pt x="952" y="407"/>
                  </a:lnTo>
                  <a:lnTo>
                    <a:pt x="954" y="409"/>
                  </a:lnTo>
                  <a:lnTo>
                    <a:pt x="956" y="409"/>
                  </a:lnTo>
                  <a:lnTo>
                    <a:pt x="958" y="409"/>
                  </a:lnTo>
                  <a:lnTo>
                    <a:pt x="958" y="411"/>
                  </a:lnTo>
                  <a:lnTo>
                    <a:pt x="958" y="414"/>
                  </a:lnTo>
                  <a:lnTo>
                    <a:pt x="958" y="417"/>
                  </a:lnTo>
                  <a:lnTo>
                    <a:pt x="959" y="419"/>
                  </a:lnTo>
                  <a:lnTo>
                    <a:pt x="959" y="420"/>
                  </a:lnTo>
                  <a:lnTo>
                    <a:pt x="961" y="420"/>
                  </a:lnTo>
                  <a:lnTo>
                    <a:pt x="961" y="422"/>
                  </a:lnTo>
                  <a:lnTo>
                    <a:pt x="959" y="422"/>
                  </a:lnTo>
                  <a:lnTo>
                    <a:pt x="959" y="424"/>
                  </a:lnTo>
                  <a:lnTo>
                    <a:pt x="958" y="424"/>
                  </a:lnTo>
                  <a:lnTo>
                    <a:pt x="958" y="422"/>
                  </a:lnTo>
                  <a:lnTo>
                    <a:pt x="958" y="424"/>
                  </a:lnTo>
                  <a:lnTo>
                    <a:pt x="956" y="424"/>
                  </a:lnTo>
                  <a:lnTo>
                    <a:pt x="952" y="424"/>
                  </a:lnTo>
                  <a:lnTo>
                    <a:pt x="951" y="424"/>
                  </a:lnTo>
                  <a:lnTo>
                    <a:pt x="944" y="424"/>
                  </a:lnTo>
                  <a:lnTo>
                    <a:pt x="942" y="424"/>
                  </a:lnTo>
                  <a:lnTo>
                    <a:pt x="942" y="422"/>
                  </a:lnTo>
                  <a:lnTo>
                    <a:pt x="941" y="422"/>
                  </a:lnTo>
                  <a:lnTo>
                    <a:pt x="941" y="420"/>
                  </a:lnTo>
                  <a:lnTo>
                    <a:pt x="939" y="420"/>
                  </a:lnTo>
                  <a:lnTo>
                    <a:pt x="930" y="420"/>
                  </a:lnTo>
                  <a:lnTo>
                    <a:pt x="930" y="422"/>
                  </a:lnTo>
                  <a:lnTo>
                    <a:pt x="929" y="422"/>
                  </a:lnTo>
                  <a:lnTo>
                    <a:pt x="930" y="424"/>
                  </a:lnTo>
                  <a:lnTo>
                    <a:pt x="929" y="424"/>
                  </a:lnTo>
                  <a:lnTo>
                    <a:pt x="929" y="425"/>
                  </a:lnTo>
                  <a:lnTo>
                    <a:pt x="930" y="425"/>
                  </a:lnTo>
                  <a:lnTo>
                    <a:pt x="929" y="425"/>
                  </a:lnTo>
                  <a:lnTo>
                    <a:pt x="930" y="425"/>
                  </a:lnTo>
                  <a:lnTo>
                    <a:pt x="930" y="427"/>
                  </a:lnTo>
                  <a:lnTo>
                    <a:pt x="932" y="427"/>
                  </a:lnTo>
                  <a:lnTo>
                    <a:pt x="932" y="425"/>
                  </a:lnTo>
                  <a:lnTo>
                    <a:pt x="934" y="425"/>
                  </a:lnTo>
                  <a:lnTo>
                    <a:pt x="934" y="427"/>
                  </a:lnTo>
                  <a:lnTo>
                    <a:pt x="936" y="427"/>
                  </a:lnTo>
                  <a:lnTo>
                    <a:pt x="936" y="425"/>
                  </a:lnTo>
                  <a:lnTo>
                    <a:pt x="936" y="427"/>
                  </a:lnTo>
                  <a:lnTo>
                    <a:pt x="937" y="425"/>
                  </a:lnTo>
                  <a:lnTo>
                    <a:pt x="937" y="427"/>
                  </a:lnTo>
                  <a:lnTo>
                    <a:pt x="937" y="429"/>
                  </a:lnTo>
                  <a:lnTo>
                    <a:pt x="939" y="429"/>
                  </a:lnTo>
                  <a:lnTo>
                    <a:pt x="941" y="429"/>
                  </a:lnTo>
                  <a:lnTo>
                    <a:pt x="941" y="430"/>
                  </a:lnTo>
                  <a:lnTo>
                    <a:pt x="942" y="430"/>
                  </a:lnTo>
                  <a:lnTo>
                    <a:pt x="942" y="432"/>
                  </a:lnTo>
                  <a:lnTo>
                    <a:pt x="941" y="432"/>
                  </a:lnTo>
                  <a:lnTo>
                    <a:pt x="942" y="432"/>
                  </a:lnTo>
                  <a:lnTo>
                    <a:pt x="942" y="434"/>
                  </a:lnTo>
                  <a:lnTo>
                    <a:pt x="944" y="434"/>
                  </a:lnTo>
                  <a:lnTo>
                    <a:pt x="946" y="434"/>
                  </a:lnTo>
                  <a:lnTo>
                    <a:pt x="946" y="435"/>
                  </a:lnTo>
                  <a:lnTo>
                    <a:pt x="947" y="435"/>
                  </a:lnTo>
                  <a:lnTo>
                    <a:pt x="947" y="437"/>
                  </a:lnTo>
                  <a:lnTo>
                    <a:pt x="949" y="437"/>
                  </a:lnTo>
                  <a:lnTo>
                    <a:pt x="951" y="437"/>
                  </a:lnTo>
                  <a:lnTo>
                    <a:pt x="949" y="438"/>
                  </a:lnTo>
                  <a:lnTo>
                    <a:pt x="947" y="438"/>
                  </a:lnTo>
                  <a:lnTo>
                    <a:pt x="947" y="440"/>
                  </a:lnTo>
                  <a:lnTo>
                    <a:pt x="946" y="440"/>
                  </a:lnTo>
                  <a:lnTo>
                    <a:pt x="946" y="442"/>
                  </a:lnTo>
                  <a:lnTo>
                    <a:pt x="947" y="442"/>
                  </a:lnTo>
                  <a:lnTo>
                    <a:pt x="947" y="443"/>
                  </a:lnTo>
                  <a:lnTo>
                    <a:pt x="946" y="443"/>
                  </a:lnTo>
                  <a:lnTo>
                    <a:pt x="947" y="443"/>
                  </a:lnTo>
                  <a:lnTo>
                    <a:pt x="947" y="445"/>
                  </a:lnTo>
                  <a:lnTo>
                    <a:pt x="949" y="445"/>
                  </a:lnTo>
                  <a:lnTo>
                    <a:pt x="951" y="445"/>
                  </a:lnTo>
                  <a:lnTo>
                    <a:pt x="951" y="447"/>
                  </a:lnTo>
                  <a:lnTo>
                    <a:pt x="951" y="445"/>
                  </a:lnTo>
                  <a:lnTo>
                    <a:pt x="951" y="447"/>
                  </a:lnTo>
                  <a:lnTo>
                    <a:pt x="952" y="447"/>
                  </a:lnTo>
                  <a:lnTo>
                    <a:pt x="952" y="448"/>
                  </a:lnTo>
                  <a:lnTo>
                    <a:pt x="954" y="448"/>
                  </a:lnTo>
                  <a:lnTo>
                    <a:pt x="954" y="450"/>
                  </a:lnTo>
                  <a:lnTo>
                    <a:pt x="956" y="450"/>
                  </a:lnTo>
                  <a:lnTo>
                    <a:pt x="958" y="452"/>
                  </a:lnTo>
                  <a:lnTo>
                    <a:pt x="956" y="452"/>
                  </a:lnTo>
                  <a:lnTo>
                    <a:pt x="958" y="452"/>
                  </a:lnTo>
                  <a:lnTo>
                    <a:pt x="958" y="453"/>
                  </a:lnTo>
                  <a:lnTo>
                    <a:pt x="958" y="455"/>
                  </a:lnTo>
                  <a:lnTo>
                    <a:pt x="959" y="457"/>
                  </a:lnTo>
                  <a:lnTo>
                    <a:pt x="959" y="455"/>
                  </a:lnTo>
                  <a:lnTo>
                    <a:pt x="959" y="457"/>
                  </a:lnTo>
                  <a:lnTo>
                    <a:pt x="959" y="458"/>
                  </a:lnTo>
                  <a:lnTo>
                    <a:pt x="959" y="460"/>
                  </a:lnTo>
                  <a:lnTo>
                    <a:pt x="958" y="460"/>
                  </a:lnTo>
                  <a:lnTo>
                    <a:pt x="958" y="461"/>
                  </a:lnTo>
                  <a:lnTo>
                    <a:pt x="959" y="461"/>
                  </a:lnTo>
                  <a:lnTo>
                    <a:pt x="961" y="461"/>
                  </a:lnTo>
                  <a:lnTo>
                    <a:pt x="961" y="463"/>
                  </a:lnTo>
                  <a:lnTo>
                    <a:pt x="959" y="463"/>
                  </a:lnTo>
                  <a:lnTo>
                    <a:pt x="961" y="465"/>
                  </a:lnTo>
                  <a:lnTo>
                    <a:pt x="959" y="465"/>
                  </a:lnTo>
                  <a:lnTo>
                    <a:pt x="959" y="463"/>
                  </a:lnTo>
                  <a:lnTo>
                    <a:pt x="959" y="465"/>
                  </a:lnTo>
                  <a:lnTo>
                    <a:pt x="958" y="465"/>
                  </a:lnTo>
                  <a:lnTo>
                    <a:pt x="959" y="465"/>
                  </a:lnTo>
                  <a:lnTo>
                    <a:pt x="959" y="466"/>
                  </a:lnTo>
                  <a:lnTo>
                    <a:pt x="961" y="466"/>
                  </a:lnTo>
                  <a:lnTo>
                    <a:pt x="961" y="468"/>
                  </a:lnTo>
                  <a:lnTo>
                    <a:pt x="959" y="468"/>
                  </a:lnTo>
                  <a:lnTo>
                    <a:pt x="961" y="470"/>
                  </a:lnTo>
                  <a:lnTo>
                    <a:pt x="959" y="470"/>
                  </a:lnTo>
                  <a:lnTo>
                    <a:pt x="959" y="471"/>
                  </a:lnTo>
                  <a:lnTo>
                    <a:pt x="958" y="471"/>
                  </a:lnTo>
                  <a:lnTo>
                    <a:pt x="959" y="471"/>
                  </a:lnTo>
                  <a:lnTo>
                    <a:pt x="959" y="473"/>
                  </a:lnTo>
                  <a:lnTo>
                    <a:pt x="959" y="475"/>
                  </a:lnTo>
                  <a:lnTo>
                    <a:pt x="958" y="475"/>
                  </a:lnTo>
                  <a:lnTo>
                    <a:pt x="956" y="476"/>
                  </a:lnTo>
                  <a:lnTo>
                    <a:pt x="956" y="478"/>
                  </a:lnTo>
                  <a:lnTo>
                    <a:pt x="956" y="479"/>
                  </a:lnTo>
                  <a:lnTo>
                    <a:pt x="956" y="481"/>
                  </a:lnTo>
                  <a:lnTo>
                    <a:pt x="958" y="481"/>
                  </a:lnTo>
                  <a:lnTo>
                    <a:pt x="958" y="483"/>
                  </a:lnTo>
                  <a:lnTo>
                    <a:pt x="956" y="483"/>
                  </a:lnTo>
                  <a:lnTo>
                    <a:pt x="956" y="484"/>
                  </a:lnTo>
                  <a:lnTo>
                    <a:pt x="954" y="486"/>
                  </a:lnTo>
                  <a:lnTo>
                    <a:pt x="952" y="486"/>
                  </a:lnTo>
                  <a:lnTo>
                    <a:pt x="951" y="486"/>
                  </a:lnTo>
                  <a:lnTo>
                    <a:pt x="949" y="484"/>
                  </a:lnTo>
                  <a:lnTo>
                    <a:pt x="947" y="484"/>
                  </a:lnTo>
                  <a:lnTo>
                    <a:pt x="947" y="486"/>
                  </a:lnTo>
                  <a:lnTo>
                    <a:pt x="949" y="486"/>
                  </a:lnTo>
                  <a:lnTo>
                    <a:pt x="949" y="488"/>
                  </a:lnTo>
                  <a:lnTo>
                    <a:pt x="949" y="489"/>
                  </a:lnTo>
                  <a:lnTo>
                    <a:pt x="949" y="491"/>
                  </a:lnTo>
                  <a:lnTo>
                    <a:pt x="947" y="493"/>
                  </a:lnTo>
                  <a:lnTo>
                    <a:pt x="946" y="493"/>
                  </a:lnTo>
                  <a:lnTo>
                    <a:pt x="946" y="494"/>
                  </a:lnTo>
                  <a:lnTo>
                    <a:pt x="944" y="494"/>
                  </a:lnTo>
                  <a:lnTo>
                    <a:pt x="942" y="494"/>
                  </a:lnTo>
                  <a:lnTo>
                    <a:pt x="942" y="496"/>
                  </a:lnTo>
                  <a:lnTo>
                    <a:pt x="942" y="498"/>
                  </a:lnTo>
                  <a:lnTo>
                    <a:pt x="941" y="498"/>
                  </a:lnTo>
                  <a:lnTo>
                    <a:pt x="941" y="499"/>
                  </a:lnTo>
                  <a:lnTo>
                    <a:pt x="939" y="499"/>
                  </a:lnTo>
                  <a:lnTo>
                    <a:pt x="939" y="501"/>
                  </a:lnTo>
                  <a:lnTo>
                    <a:pt x="937" y="499"/>
                  </a:lnTo>
                  <a:lnTo>
                    <a:pt x="937" y="501"/>
                  </a:lnTo>
                  <a:lnTo>
                    <a:pt x="936" y="502"/>
                  </a:lnTo>
                  <a:lnTo>
                    <a:pt x="936" y="504"/>
                  </a:lnTo>
                  <a:lnTo>
                    <a:pt x="936" y="506"/>
                  </a:lnTo>
                  <a:lnTo>
                    <a:pt x="936" y="507"/>
                  </a:lnTo>
                  <a:lnTo>
                    <a:pt x="934" y="507"/>
                  </a:lnTo>
                  <a:lnTo>
                    <a:pt x="936" y="509"/>
                  </a:lnTo>
                  <a:lnTo>
                    <a:pt x="936" y="511"/>
                  </a:lnTo>
                  <a:lnTo>
                    <a:pt x="937" y="512"/>
                  </a:lnTo>
                  <a:lnTo>
                    <a:pt x="937" y="514"/>
                  </a:lnTo>
                  <a:lnTo>
                    <a:pt x="936" y="514"/>
                  </a:lnTo>
                  <a:lnTo>
                    <a:pt x="936" y="516"/>
                  </a:lnTo>
                  <a:lnTo>
                    <a:pt x="936" y="517"/>
                  </a:lnTo>
                  <a:lnTo>
                    <a:pt x="936" y="519"/>
                  </a:lnTo>
                  <a:lnTo>
                    <a:pt x="936" y="521"/>
                  </a:lnTo>
                  <a:lnTo>
                    <a:pt x="934" y="521"/>
                  </a:lnTo>
                  <a:lnTo>
                    <a:pt x="934" y="522"/>
                  </a:lnTo>
                  <a:lnTo>
                    <a:pt x="932" y="522"/>
                  </a:lnTo>
                  <a:lnTo>
                    <a:pt x="930" y="522"/>
                  </a:lnTo>
                  <a:lnTo>
                    <a:pt x="930" y="524"/>
                  </a:lnTo>
                  <a:lnTo>
                    <a:pt x="930" y="525"/>
                  </a:lnTo>
                  <a:lnTo>
                    <a:pt x="929" y="525"/>
                  </a:lnTo>
                  <a:lnTo>
                    <a:pt x="927" y="525"/>
                  </a:lnTo>
                  <a:lnTo>
                    <a:pt x="925" y="525"/>
                  </a:lnTo>
                  <a:lnTo>
                    <a:pt x="924" y="525"/>
                  </a:lnTo>
                  <a:lnTo>
                    <a:pt x="924" y="527"/>
                  </a:lnTo>
                  <a:lnTo>
                    <a:pt x="924" y="529"/>
                  </a:lnTo>
                  <a:lnTo>
                    <a:pt x="922" y="529"/>
                  </a:lnTo>
                  <a:lnTo>
                    <a:pt x="924" y="530"/>
                  </a:lnTo>
                  <a:lnTo>
                    <a:pt x="924" y="532"/>
                  </a:lnTo>
                  <a:lnTo>
                    <a:pt x="922" y="534"/>
                  </a:lnTo>
                  <a:lnTo>
                    <a:pt x="924" y="534"/>
                  </a:lnTo>
                  <a:lnTo>
                    <a:pt x="922" y="534"/>
                  </a:lnTo>
                  <a:lnTo>
                    <a:pt x="922" y="535"/>
                  </a:lnTo>
                  <a:lnTo>
                    <a:pt x="920" y="537"/>
                  </a:lnTo>
                  <a:lnTo>
                    <a:pt x="920" y="539"/>
                  </a:lnTo>
                  <a:lnTo>
                    <a:pt x="920" y="540"/>
                  </a:lnTo>
                  <a:lnTo>
                    <a:pt x="920" y="542"/>
                  </a:lnTo>
                  <a:lnTo>
                    <a:pt x="919" y="542"/>
                  </a:lnTo>
                  <a:lnTo>
                    <a:pt x="920" y="542"/>
                  </a:lnTo>
                  <a:lnTo>
                    <a:pt x="919" y="542"/>
                  </a:lnTo>
                  <a:lnTo>
                    <a:pt x="919" y="544"/>
                  </a:lnTo>
                  <a:lnTo>
                    <a:pt x="919" y="545"/>
                  </a:lnTo>
                  <a:lnTo>
                    <a:pt x="917" y="545"/>
                  </a:lnTo>
                  <a:lnTo>
                    <a:pt x="917" y="547"/>
                  </a:lnTo>
                  <a:lnTo>
                    <a:pt x="917" y="548"/>
                  </a:lnTo>
                  <a:lnTo>
                    <a:pt x="915" y="548"/>
                  </a:lnTo>
                  <a:lnTo>
                    <a:pt x="915" y="550"/>
                  </a:lnTo>
                  <a:lnTo>
                    <a:pt x="914" y="548"/>
                  </a:lnTo>
                  <a:lnTo>
                    <a:pt x="914" y="550"/>
                  </a:lnTo>
                  <a:lnTo>
                    <a:pt x="890" y="550"/>
                  </a:lnTo>
                  <a:lnTo>
                    <a:pt x="882" y="550"/>
                  </a:lnTo>
                  <a:lnTo>
                    <a:pt x="880" y="550"/>
                  </a:lnTo>
                  <a:lnTo>
                    <a:pt x="880" y="552"/>
                  </a:lnTo>
                  <a:lnTo>
                    <a:pt x="880" y="553"/>
                  </a:lnTo>
                  <a:lnTo>
                    <a:pt x="880" y="555"/>
                  </a:lnTo>
                  <a:lnTo>
                    <a:pt x="878" y="557"/>
                  </a:lnTo>
                  <a:lnTo>
                    <a:pt x="880" y="557"/>
                  </a:lnTo>
                  <a:lnTo>
                    <a:pt x="878" y="558"/>
                  </a:lnTo>
                  <a:lnTo>
                    <a:pt x="876" y="558"/>
                  </a:lnTo>
                  <a:lnTo>
                    <a:pt x="876" y="560"/>
                  </a:lnTo>
                  <a:lnTo>
                    <a:pt x="875" y="560"/>
                  </a:lnTo>
                  <a:lnTo>
                    <a:pt x="875" y="562"/>
                  </a:lnTo>
                  <a:lnTo>
                    <a:pt x="873" y="562"/>
                  </a:lnTo>
                  <a:lnTo>
                    <a:pt x="871" y="562"/>
                  </a:lnTo>
                  <a:lnTo>
                    <a:pt x="873" y="562"/>
                  </a:lnTo>
                  <a:lnTo>
                    <a:pt x="873" y="563"/>
                  </a:lnTo>
                  <a:lnTo>
                    <a:pt x="871" y="563"/>
                  </a:lnTo>
                  <a:lnTo>
                    <a:pt x="871" y="565"/>
                  </a:lnTo>
                  <a:lnTo>
                    <a:pt x="873" y="567"/>
                  </a:lnTo>
                  <a:lnTo>
                    <a:pt x="873" y="568"/>
                  </a:lnTo>
                  <a:lnTo>
                    <a:pt x="873" y="570"/>
                  </a:lnTo>
                  <a:lnTo>
                    <a:pt x="875" y="570"/>
                  </a:lnTo>
                  <a:lnTo>
                    <a:pt x="876" y="570"/>
                  </a:lnTo>
                  <a:lnTo>
                    <a:pt x="876" y="571"/>
                  </a:lnTo>
                  <a:lnTo>
                    <a:pt x="876" y="573"/>
                  </a:lnTo>
                  <a:lnTo>
                    <a:pt x="876" y="575"/>
                  </a:lnTo>
                  <a:lnTo>
                    <a:pt x="876" y="576"/>
                  </a:lnTo>
                  <a:lnTo>
                    <a:pt x="876" y="578"/>
                  </a:lnTo>
                  <a:lnTo>
                    <a:pt x="876" y="580"/>
                  </a:lnTo>
                  <a:lnTo>
                    <a:pt x="876" y="581"/>
                  </a:lnTo>
                  <a:lnTo>
                    <a:pt x="875" y="581"/>
                  </a:lnTo>
                  <a:lnTo>
                    <a:pt x="875" y="583"/>
                  </a:lnTo>
                  <a:lnTo>
                    <a:pt x="875" y="581"/>
                  </a:lnTo>
                  <a:lnTo>
                    <a:pt x="875" y="583"/>
                  </a:lnTo>
                  <a:lnTo>
                    <a:pt x="873" y="583"/>
                  </a:lnTo>
                  <a:lnTo>
                    <a:pt x="873" y="585"/>
                  </a:lnTo>
                  <a:lnTo>
                    <a:pt x="873" y="586"/>
                  </a:lnTo>
                  <a:lnTo>
                    <a:pt x="871" y="588"/>
                  </a:lnTo>
                  <a:lnTo>
                    <a:pt x="873" y="588"/>
                  </a:lnTo>
                  <a:lnTo>
                    <a:pt x="875" y="588"/>
                  </a:lnTo>
                  <a:lnTo>
                    <a:pt x="875" y="590"/>
                  </a:lnTo>
                  <a:lnTo>
                    <a:pt x="876" y="590"/>
                  </a:lnTo>
                  <a:lnTo>
                    <a:pt x="876" y="591"/>
                  </a:lnTo>
                  <a:lnTo>
                    <a:pt x="875" y="591"/>
                  </a:lnTo>
                  <a:lnTo>
                    <a:pt x="875" y="593"/>
                  </a:lnTo>
                  <a:lnTo>
                    <a:pt x="873" y="593"/>
                  </a:lnTo>
                  <a:lnTo>
                    <a:pt x="873" y="594"/>
                  </a:lnTo>
                  <a:lnTo>
                    <a:pt x="871" y="594"/>
                  </a:lnTo>
                  <a:lnTo>
                    <a:pt x="871" y="596"/>
                  </a:lnTo>
                  <a:lnTo>
                    <a:pt x="871" y="598"/>
                  </a:lnTo>
                  <a:lnTo>
                    <a:pt x="871" y="599"/>
                  </a:lnTo>
                  <a:lnTo>
                    <a:pt x="870" y="599"/>
                  </a:lnTo>
                  <a:lnTo>
                    <a:pt x="870" y="601"/>
                  </a:lnTo>
                  <a:lnTo>
                    <a:pt x="870" y="603"/>
                  </a:lnTo>
                  <a:lnTo>
                    <a:pt x="868" y="603"/>
                  </a:lnTo>
                  <a:lnTo>
                    <a:pt x="868" y="604"/>
                  </a:lnTo>
                  <a:lnTo>
                    <a:pt x="866" y="604"/>
                  </a:lnTo>
                  <a:lnTo>
                    <a:pt x="865" y="604"/>
                  </a:lnTo>
                  <a:lnTo>
                    <a:pt x="865" y="606"/>
                  </a:lnTo>
                  <a:lnTo>
                    <a:pt x="865" y="608"/>
                  </a:lnTo>
                  <a:lnTo>
                    <a:pt x="865" y="609"/>
                  </a:lnTo>
                  <a:lnTo>
                    <a:pt x="863" y="609"/>
                  </a:lnTo>
                  <a:lnTo>
                    <a:pt x="863" y="611"/>
                  </a:lnTo>
                  <a:lnTo>
                    <a:pt x="863" y="613"/>
                  </a:lnTo>
                  <a:lnTo>
                    <a:pt x="861" y="613"/>
                  </a:lnTo>
                  <a:lnTo>
                    <a:pt x="861" y="614"/>
                  </a:lnTo>
                  <a:lnTo>
                    <a:pt x="861" y="616"/>
                  </a:lnTo>
                  <a:lnTo>
                    <a:pt x="860" y="616"/>
                  </a:lnTo>
                  <a:lnTo>
                    <a:pt x="860" y="617"/>
                  </a:lnTo>
                  <a:lnTo>
                    <a:pt x="858" y="617"/>
                  </a:lnTo>
                  <a:lnTo>
                    <a:pt x="858" y="616"/>
                  </a:lnTo>
                  <a:lnTo>
                    <a:pt x="858" y="617"/>
                  </a:lnTo>
                  <a:lnTo>
                    <a:pt x="856" y="617"/>
                  </a:lnTo>
                  <a:lnTo>
                    <a:pt x="856" y="616"/>
                  </a:lnTo>
                  <a:lnTo>
                    <a:pt x="854" y="617"/>
                  </a:lnTo>
                  <a:lnTo>
                    <a:pt x="854" y="616"/>
                  </a:lnTo>
                  <a:lnTo>
                    <a:pt x="853" y="617"/>
                  </a:lnTo>
                  <a:lnTo>
                    <a:pt x="851" y="617"/>
                  </a:lnTo>
                  <a:lnTo>
                    <a:pt x="849" y="617"/>
                  </a:lnTo>
                  <a:lnTo>
                    <a:pt x="848" y="617"/>
                  </a:lnTo>
                  <a:lnTo>
                    <a:pt x="848" y="619"/>
                  </a:lnTo>
                  <a:lnTo>
                    <a:pt x="846" y="619"/>
                  </a:lnTo>
                  <a:lnTo>
                    <a:pt x="848" y="619"/>
                  </a:lnTo>
                  <a:lnTo>
                    <a:pt x="846" y="619"/>
                  </a:lnTo>
                  <a:lnTo>
                    <a:pt x="844" y="619"/>
                  </a:lnTo>
                  <a:lnTo>
                    <a:pt x="844" y="621"/>
                  </a:lnTo>
                  <a:lnTo>
                    <a:pt x="843" y="621"/>
                  </a:lnTo>
                  <a:lnTo>
                    <a:pt x="844" y="621"/>
                  </a:lnTo>
                  <a:lnTo>
                    <a:pt x="843" y="621"/>
                  </a:lnTo>
                  <a:lnTo>
                    <a:pt x="844" y="622"/>
                  </a:lnTo>
                  <a:lnTo>
                    <a:pt x="846" y="622"/>
                  </a:lnTo>
                  <a:lnTo>
                    <a:pt x="846" y="624"/>
                  </a:lnTo>
                  <a:lnTo>
                    <a:pt x="848" y="624"/>
                  </a:lnTo>
                  <a:lnTo>
                    <a:pt x="849" y="626"/>
                  </a:lnTo>
                  <a:lnTo>
                    <a:pt x="849" y="627"/>
                  </a:lnTo>
                  <a:lnTo>
                    <a:pt x="848" y="626"/>
                  </a:lnTo>
                  <a:lnTo>
                    <a:pt x="848" y="627"/>
                  </a:lnTo>
                  <a:lnTo>
                    <a:pt x="848" y="629"/>
                  </a:lnTo>
                  <a:lnTo>
                    <a:pt x="846" y="629"/>
                  </a:lnTo>
                  <a:lnTo>
                    <a:pt x="846" y="631"/>
                  </a:lnTo>
                  <a:lnTo>
                    <a:pt x="844" y="631"/>
                  </a:lnTo>
                  <a:lnTo>
                    <a:pt x="846" y="631"/>
                  </a:lnTo>
                  <a:lnTo>
                    <a:pt x="846" y="632"/>
                  </a:lnTo>
                  <a:lnTo>
                    <a:pt x="844" y="632"/>
                  </a:lnTo>
                  <a:lnTo>
                    <a:pt x="843" y="632"/>
                  </a:lnTo>
                  <a:lnTo>
                    <a:pt x="841" y="634"/>
                  </a:lnTo>
                  <a:lnTo>
                    <a:pt x="841" y="636"/>
                  </a:lnTo>
                  <a:lnTo>
                    <a:pt x="841" y="637"/>
                  </a:lnTo>
                  <a:lnTo>
                    <a:pt x="839" y="637"/>
                  </a:lnTo>
                  <a:lnTo>
                    <a:pt x="839" y="639"/>
                  </a:lnTo>
                  <a:lnTo>
                    <a:pt x="838" y="640"/>
                  </a:lnTo>
                  <a:lnTo>
                    <a:pt x="839" y="640"/>
                  </a:lnTo>
                  <a:lnTo>
                    <a:pt x="839" y="642"/>
                  </a:lnTo>
                  <a:lnTo>
                    <a:pt x="839" y="644"/>
                  </a:lnTo>
                  <a:lnTo>
                    <a:pt x="839" y="645"/>
                  </a:lnTo>
                  <a:lnTo>
                    <a:pt x="839" y="647"/>
                  </a:lnTo>
                  <a:lnTo>
                    <a:pt x="838" y="647"/>
                  </a:lnTo>
                  <a:lnTo>
                    <a:pt x="838" y="649"/>
                  </a:lnTo>
                  <a:lnTo>
                    <a:pt x="836" y="649"/>
                  </a:lnTo>
                  <a:lnTo>
                    <a:pt x="836" y="650"/>
                  </a:lnTo>
                  <a:lnTo>
                    <a:pt x="836" y="652"/>
                  </a:lnTo>
                  <a:lnTo>
                    <a:pt x="836" y="654"/>
                  </a:lnTo>
                  <a:lnTo>
                    <a:pt x="836" y="655"/>
                  </a:lnTo>
                  <a:lnTo>
                    <a:pt x="836" y="657"/>
                  </a:lnTo>
                  <a:lnTo>
                    <a:pt x="834" y="657"/>
                  </a:lnTo>
                  <a:lnTo>
                    <a:pt x="834" y="659"/>
                  </a:lnTo>
                  <a:lnTo>
                    <a:pt x="834" y="660"/>
                  </a:lnTo>
                  <a:lnTo>
                    <a:pt x="836" y="660"/>
                  </a:lnTo>
                  <a:lnTo>
                    <a:pt x="834" y="660"/>
                  </a:lnTo>
                  <a:lnTo>
                    <a:pt x="834" y="662"/>
                  </a:lnTo>
                  <a:lnTo>
                    <a:pt x="833" y="662"/>
                  </a:lnTo>
                  <a:lnTo>
                    <a:pt x="833" y="660"/>
                  </a:lnTo>
                  <a:lnTo>
                    <a:pt x="831" y="660"/>
                  </a:lnTo>
                  <a:lnTo>
                    <a:pt x="831" y="662"/>
                  </a:lnTo>
                  <a:lnTo>
                    <a:pt x="833" y="662"/>
                  </a:lnTo>
                  <a:lnTo>
                    <a:pt x="831" y="662"/>
                  </a:lnTo>
                  <a:lnTo>
                    <a:pt x="831" y="663"/>
                  </a:lnTo>
                  <a:lnTo>
                    <a:pt x="831" y="665"/>
                  </a:lnTo>
                  <a:lnTo>
                    <a:pt x="831" y="667"/>
                  </a:lnTo>
                  <a:lnTo>
                    <a:pt x="833" y="667"/>
                  </a:lnTo>
                  <a:lnTo>
                    <a:pt x="833" y="668"/>
                  </a:lnTo>
                  <a:lnTo>
                    <a:pt x="834" y="668"/>
                  </a:lnTo>
                  <a:lnTo>
                    <a:pt x="833" y="668"/>
                  </a:lnTo>
                  <a:lnTo>
                    <a:pt x="833" y="670"/>
                  </a:lnTo>
                  <a:lnTo>
                    <a:pt x="831" y="670"/>
                  </a:lnTo>
                  <a:lnTo>
                    <a:pt x="831" y="672"/>
                  </a:lnTo>
                  <a:lnTo>
                    <a:pt x="829" y="672"/>
                  </a:lnTo>
                  <a:lnTo>
                    <a:pt x="829" y="673"/>
                  </a:lnTo>
                  <a:lnTo>
                    <a:pt x="829" y="675"/>
                  </a:lnTo>
                  <a:lnTo>
                    <a:pt x="827" y="675"/>
                  </a:lnTo>
                  <a:lnTo>
                    <a:pt x="826" y="675"/>
                  </a:lnTo>
                  <a:lnTo>
                    <a:pt x="827" y="675"/>
                  </a:lnTo>
                  <a:lnTo>
                    <a:pt x="827" y="677"/>
                  </a:lnTo>
                  <a:lnTo>
                    <a:pt x="826" y="677"/>
                  </a:lnTo>
                  <a:lnTo>
                    <a:pt x="824" y="678"/>
                  </a:lnTo>
                  <a:lnTo>
                    <a:pt x="824" y="680"/>
                  </a:lnTo>
                  <a:lnTo>
                    <a:pt x="822" y="680"/>
                  </a:lnTo>
                  <a:lnTo>
                    <a:pt x="822" y="681"/>
                  </a:lnTo>
                  <a:lnTo>
                    <a:pt x="824" y="680"/>
                  </a:lnTo>
                  <a:lnTo>
                    <a:pt x="824" y="681"/>
                  </a:lnTo>
                  <a:lnTo>
                    <a:pt x="822" y="681"/>
                  </a:lnTo>
                  <a:lnTo>
                    <a:pt x="822" y="683"/>
                  </a:lnTo>
                  <a:lnTo>
                    <a:pt x="824" y="683"/>
                  </a:lnTo>
                  <a:lnTo>
                    <a:pt x="826" y="683"/>
                  </a:lnTo>
                  <a:lnTo>
                    <a:pt x="826" y="685"/>
                  </a:lnTo>
                  <a:lnTo>
                    <a:pt x="827" y="683"/>
                  </a:lnTo>
                  <a:lnTo>
                    <a:pt x="827" y="685"/>
                  </a:lnTo>
                  <a:lnTo>
                    <a:pt x="827" y="683"/>
                  </a:lnTo>
                  <a:lnTo>
                    <a:pt x="829" y="685"/>
                  </a:lnTo>
                  <a:lnTo>
                    <a:pt x="829" y="683"/>
                  </a:lnTo>
                  <a:lnTo>
                    <a:pt x="829" y="685"/>
                  </a:lnTo>
                  <a:lnTo>
                    <a:pt x="829" y="683"/>
                  </a:lnTo>
                  <a:lnTo>
                    <a:pt x="831" y="685"/>
                  </a:lnTo>
                  <a:lnTo>
                    <a:pt x="831" y="686"/>
                  </a:lnTo>
                  <a:lnTo>
                    <a:pt x="833" y="686"/>
                  </a:lnTo>
                  <a:lnTo>
                    <a:pt x="833" y="688"/>
                  </a:lnTo>
                  <a:lnTo>
                    <a:pt x="833" y="690"/>
                  </a:lnTo>
                  <a:lnTo>
                    <a:pt x="831" y="690"/>
                  </a:lnTo>
                  <a:lnTo>
                    <a:pt x="829" y="690"/>
                  </a:lnTo>
                  <a:lnTo>
                    <a:pt x="827" y="691"/>
                  </a:lnTo>
                  <a:lnTo>
                    <a:pt x="826" y="691"/>
                  </a:lnTo>
                  <a:lnTo>
                    <a:pt x="824" y="691"/>
                  </a:lnTo>
                  <a:lnTo>
                    <a:pt x="822" y="691"/>
                  </a:lnTo>
                  <a:lnTo>
                    <a:pt x="822" y="693"/>
                  </a:lnTo>
                  <a:lnTo>
                    <a:pt x="821" y="693"/>
                  </a:lnTo>
                  <a:lnTo>
                    <a:pt x="817" y="695"/>
                  </a:lnTo>
                  <a:lnTo>
                    <a:pt x="816" y="695"/>
                  </a:lnTo>
                  <a:lnTo>
                    <a:pt x="814" y="696"/>
                  </a:lnTo>
                  <a:lnTo>
                    <a:pt x="812" y="696"/>
                  </a:lnTo>
                  <a:lnTo>
                    <a:pt x="811" y="698"/>
                  </a:lnTo>
                  <a:lnTo>
                    <a:pt x="807" y="698"/>
                  </a:lnTo>
                  <a:lnTo>
                    <a:pt x="802" y="701"/>
                  </a:lnTo>
                  <a:lnTo>
                    <a:pt x="800" y="703"/>
                  </a:lnTo>
                  <a:lnTo>
                    <a:pt x="800" y="701"/>
                  </a:lnTo>
                  <a:lnTo>
                    <a:pt x="800" y="703"/>
                  </a:lnTo>
                  <a:lnTo>
                    <a:pt x="799" y="703"/>
                  </a:lnTo>
                  <a:lnTo>
                    <a:pt x="797" y="703"/>
                  </a:lnTo>
                  <a:lnTo>
                    <a:pt x="795" y="703"/>
                  </a:lnTo>
                  <a:lnTo>
                    <a:pt x="794" y="704"/>
                  </a:lnTo>
                  <a:lnTo>
                    <a:pt x="790" y="706"/>
                  </a:lnTo>
                  <a:lnTo>
                    <a:pt x="787" y="708"/>
                  </a:lnTo>
                  <a:lnTo>
                    <a:pt x="785" y="708"/>
                  </a:lnTo>
                  <a:lnTo>
                    <a:pt x="784" y="708"/>
                  </a:lnTo>
                  <a:lnTo>
                    <a:pt x="782" y="709"/>
                  </a:lnTo>
                  <a:lnTo>
                    <a:pt x="778" y="709"/>
                  </a:lnTo>
                  <a:lnTo>
                    <a:pt x="778" y="711"/>
                  </a:lnTo>
                  <a:lnTo>
                    <a:pt x="777" y="711"/>
                  </a:lnTo>
                  <a:lnTo>
                    <a:pt x="775" y="711"/>
                  </a:lnTo>
                  <a:lnTo>
                    <a:pt x="773" y="713"/>
                  </a:lnTo>
                  <a:lnTo>
                    <a:pt x="773" y="714"/>
                  </a:lnTo>
                  <a:lnTo>
                    <a:pt x="772" y="714"/>
                  </a:lnTo>
                  <a:lnTo>
                    <a:pt x="770" y="716"/>
                  </a:lnTo>
                  <a:lnTo>
                    <a:pt x="768" y="716"/>
                  </a:lnTo>
                  <a:lnTo>
                    <a:pt x="767" y="718"/>
                  </a:lnTo>
                  <a:lnTo>
                    <a:pt x="767" y="716"/>
                  </a:lnTo>
                  <a:lnTo>
                    <a:pt x="767" y="718"/>
                  </a:lnTo>
                  <a:lnTo>
                    <a:pt x="765" y="718"/>
                  </a:lnTo>
                  <a:lnTo>
                    <a:pt x="763" y="719"/>
                  </a:lnTo>
                  <a:lnTo>
                    <a:pt x="763" y="718"/>
                  </a:lnTo>
                  <a:lnTo>
                    <a:pt x="762" y="719"/>
                  </a:lnTo>
                  <a:lnTo>
                    <a:pt x="760" y="719"/>
                  </a:lnTo>
                  <a:lnTo>
                    <a:pt x="760" y="721"/>
                  </a:lnTo>
                  <a:lnTo>
                    <a:pt x="760" y="723"/>
                  </a:lnTo>
                  <a:lnTo>
                    <a:pt x="758" y="723"/>
                  </a:lnTo>
                  <a:lnTo>
                    <a:pt x="757" y="723"/>
                  </a:lnTo>
                  <a:lnTo>
                    <a:pt x="757" y="724"/>
                  </a:lnTo>
                  <a:lnTo>
                    <a:pt x="755" y="723"/>
                  </a:lnTo>
                  <a:lnTo>
                    <a:pt x="755" y="724"/>
                  </a:lnTo>
                  <a:lnTo>
                    <a:pt x="753" y="723"/>
                  </a:lnTo>
                  <a:lnTo>
                    <a:pt x="751" y="724"/>
                  </a:lnTo>
                  <a:lnTo>
                    <a:pt x="751" y="726"/>
                  </a:lnTo>
                  <a:lnTo>
                    <a:pt x="750" y="726"/>
                  </a:lnTo>
                  <a:lnTo>
                    <a:pt x="750" y="724"/>
                  </a:lnTo>
                  <a:lnTo>
                    <a:pt x="748" y="724"/>
                  </a:lnTo>
                  <a:lnTo>
                    <a:pt x="748" y="723"/>
                  </a:lnTo>
                  <a:lnTo>
                    <a:pt x="750" y="723"/>
                  </a:lnTo>
                  <a:lnTo>
                    <a:pt x="750" y="721"/>
                  </a:lnTo>
                  <a:lnTo>
                    <a:pt x="750" y="719"/>
                  </a:lnTo>
                  <a:lnTo>
                    <a:pt x="751" y="719"/>
                  </a:lnTo>
                  <a:lnTo>
                    <a:pt x="750" y="719"/>
                  </a:lnTo>
                  <a:lnTo>
                    <a:pt x="751" y="718"/>
                  </a:lnTo>
                  <a:lnTo>
                    <a:pt x="750" y="718"/>
                  </a:lnTo>
                  <a:lnTo>
                    <a:pt x="750" y="719"/>
                  </a:lnTo>
                  <a:lnTo>
                    <a:pt x="750" y="718"/>
                  </a:lnTo>
                  <a:lnTo>
                    <a:pt x="748" y="719"/>
                  </a:lnTo>
                  <a:lnTo>
                    <a:pt x="748" y="718"/>
                  </a:lnTo>
                  <a:lnTo>
                    <a:pt x="746" y="718"/>
                  </a:lnTo>
                  <a:lnTo>
                    <a:pt x="745" y="718"/>
                  </a:lnTo>
                  <a:lnTo>
                    <a:pt x="745" y="719"/>
                  </a:lnTo>
                  <a:lnTo>
                    <a:pt x="743" y="719"/>
                  </a:lnTo>
                  <a:lnTo>
                    <a:pt x="743" y="718"/>
                  </a:lnTo>
                  <a:lnTo>
                    <a:pt x="741" y="719"/>
                  </a:lnTo>
                  <a:lnTo>
                    <a:pt x="741" y="718"/>
                  </a:lnTo>
                  <a:lnTo>
                    <a:pt x="741" y="716"/>
                  </a:lnTo>
                  <a:lnTo>
                    <a:pt x="740" y="716"/>
                  </a:lnTo>
                  <a:lnTo>
                    <a:pt x="738" y="716"/>
                  </a:lnTo>
                  <a:lnTo>
                    <a:pt x="736" y="716"/>
                  </a:lnTo>
                  <a:lnTo>
                    <a:pt x="735" y="718"/>
                  </a:lnTo>
                  <a:lnTo>
                    <a:pt x="733" y="718"/>
                  </a:lnTo>
                  <a:lnTo>
                    <a:pt x="733" y="716"/>
                  </a:lnTo>
                  <a:lnTo>
                    <a:pt x="731" y="716"/>
                  </a:lnTo>
                  <a:lnTo>
                    <a:pt x="730" y="716"/>
                  </a:lnTo>
                  <a:lnTo>
                    <a:pt x="728" y="716"/>
                  </a:lnTo>
                  <a:lnTo>
                    <a:pt x="728" y="718"/>
                  </a:lnTo>
                  <a:lnTo>
                    <a:pt x="726" y="719"/>
                  </a:lnTo>
                  <a:lnTo>
                    <a:pt x="724" y="719"/>
                  </a:lnTo>
                  <a:lnTo>
                    <a:pt x="723" y="719"/>
                  </a:lnTo>
                  <a:lnTo>
                    <a:pt x="723" y="721"/>
                  </a:lnTo>
                  <a:lnTo>
                    <a:pt x="721" y="721"/>
                  </a:lnTo>
                  <a:lnTo>
                    <a:pt x="719" y="721"/>
                  </a:lnTo>
                  <a:lnTo>
                    <a:pt x="719" y="723"/>
                  </a:lnTo>
                  <a:lnTo>
                    <a:pt x="718" y="723"/>
                  </a:lnTo>
                  <a:lnTo>
                    <a:pt x="716" y="723"/>
                  </a:lnTo>
                  <a:lnTo>
                    <a:pt x="714" y="723"/>
                  </a:lnTo>
                  <a:lnTo>
                    <a:pt x="714" y="721"/>
                  </a:lnTo>
                  <a:lnTo>
                    <a:pt x="713" y="723"/>
                  </a:lnTo>
                  <a:lnTo>
                    <a:pt x="711" y="723"/>
                  </a:lnTo>
                  <a:lnTo>
                    <a:pt x="709" y="723"/>
                  </a:lnTo>
                  <a:lnTo>
                    <a:pt x="709" y="724"/>
                  </a:lnTo>
                  <a:lnTo>
                    <a:pt x="709" y="723"/>
                  </a:lnTo>
                  <a:lnTo>
                    <a:pt x="708" y="723"/>
                  </a:lnTo>
                  <a:lnTo>
                    <a:pt x="708" y="721"/>
                  </a:lnTo>
                  <a:lnTo>
                    <a:pt x="706" y="721"/>
                  </a:lnTo>
                  <a:lnTo>
                    <a:pt x="706" y="723"/>
                  </a:lnTo>
                  <a:lnTo>
                    <a:pt x="704" y="723"/>
                  </a:lnTo>
                  <a:lnTo>
                    <a:pt x="702" y="723"/>
                  </a:lnTo>
                  <a:lnTo>
                    <a:pt x="702" y="721"/>
                  </a:lnTo>
                  <a:lnTo>
                    <a:pt x="701" y="721"/>
                  </a:lnTo>
                  <a:lnTo>
                    <a:pt x="701" y="723"/>
                  </a:lnTo>
                  <a:lnTo>
                    <a:pt x="699" y="723"/>
                  </a:lnTo>
                  <a:lnTo>
                    <a:pt x="699" y="724"/>
                  </a:lnTo>
                  <a:lnTo>
                    <a:pt x="699" y="723"/>
                  </a:lnTo>
                  <a:lnTo>
                    <a:pt x="697" y="723"/>
                  </a:lnTo>
                  <a:lnTo>
                    <a:pt x="696" y="723"/>
                  </a:lnTo>
                  <a:lnTo>
                    <a:pt x="694" y="723"/>
                  </a:lnTo>
                  <a:lnTo>
                    <a:pt x="694" y="724"/>
                  </a:lnTo>
                  <a:lnTo>
                    <a:pt x="692" y="724"/>
                  </a:lnTo>
                  <a:lnTo>
                    <a:pt x="691" y="723"/>
                  </a:lnTo>
                  <a:lnTo>
                    <a:pt x="691" y="721"/>
                  </a:lnTo>
                  <a:lnTo>
                    <a:pt x="691" y="723"/>
                  </a:lnTo>
                  <a:lnTo>
                    <a:pt x="689" y="721"/>
                  </a:lnTo>
                  <a:lnTo>
                    <a:pt x="689" y="723"/>
                  </a:lnTo>
                  <a:lnTo>
                    <a:pt x="687" y="723"/>
                  </a:lnTo>
                  <a:lnTo>
                    <a:pt x="686" y="723"/>
                  </a:lnTo>
                  <a:lnTo>
                    <a:pt x="686" y="724"/>
                  </a:lnTo>
                  <a:lnTo>
                    <a:pt x="684" y="724"/>
                  </a:lnTo>
                  <a:lnTo>
                    <a:pt x="682" y="724"/>
                  </a:lnTo>
                  <a:lnTo>
                    <a:pt x="681" y="724"/>
                  </a:lnTo>
                  <a:lnTo>
                    <a:pt x="681" y="726"/>
                  </a:lnTo>
                  <a:lnTo>
                    <a:pt x="681" y="724"/>
                  </a:lnTo>
                  <a:lnTo>
                    <a:pt x="679" y="724"/>
                  </a:lnTo>
                  <a:lnTo>
                    <a:pt x="679" y="726"/>
                  </a:lnTo>
                  <a:lnTo>
                    <a:pt x="677" y="726"/>
                  </a:lnTo>
                  <a:lnTo>
                    <a:pt x="675" y="727"/>
                  </a:lnTo>
                  <a:lnTo>
                    <a:pt x="674" y="727"/>
                  </a:lnTo>
                  <a:lnTo>
                    <a:pt x="672" y="729"/>
                  </a:lnTo>
                  <a:lnTo>
                    <a:pt x="670" y="729"/>
                  </a:lnTo>
                  <a:lnTo>
                    <a:pt x="669" y="729"/>
                  </a:lnTo>
                  <a:lnTo>
                    <a:pt x="669" y="731"/>
                  </a:lnTo>
                  <a:lnTo>
                    <a:pt x="669" y="729"/>
                  </a:lnTo>
                  <a:lnTo>
                    <a:pt x="669" y="731"/>
                  </a:lnTo>
                  <a:lnTo>
                    <a:pt x="667" y="731"/>
                  </a:lnTo>
                  <a:lnTo>
                    <a:pt x="667" y="729"/>
                  </a:lnTo>
                  <a:lnTo>
                    <a:pt x="665" y="729"/>
                  </a:lnTo>
                  <a:lnTo>
                    <a:pt x="664" y="729"/>
                  </a:lnTo>
                  <a:lnTo>
                    <a:pt x="664" y="731"/>
                  </a:lnTo>
                  <a:lnTo>
                    <a:pt x="662" y="731"/>
                  </a:lnTo>
                  <a:lnTo>
                    <a:pt x="660" y="731"/>
                  </a:lnTo>
                  <a:lnTo>
                    <a:pt x="660" y="732"/>
                  </a:lnTo>
                  <a:lnTo>
                    <a:pt x="659" y="732"/>
                  </a:lnTo>
                  <a:lnTo>
                    <a:pt x="659" y="731"/>
                  </a:lnTo>
                  <a:lnTo>
                    <a:pt x="659" y="732"/>
                  </a:lnTo>
                  <a:lnTo>
                    <a:pt x="657" y="732"/>
                  </a:lnTo>
                  <a:lnTo>
                    <a:pt x="657" y="734"/>
                  </a:lnTo>
                  <a:lnTo>
                    <a:pt x="657" y="736"/>
                  </a:lnTo>
                  <a:lnTo>
                    <a:pt x="655" y="734"/>
                  </a:lnTo>
                  <a:lnTo>
                    <a:pt x="655" y="736"/>
                  </a:lnTo>
                  <a:lnTo>
                    <a:pt x="654" y="736"/>
                  </a:lnTo>
                  <a:lnTo>
                    <a:pt x="654" y="737"/>
                  </a:lnTo>
                  <a:lnTo>
                    <a:pt x="652" y="737"/>
                  </a:lnTo>
                  <a:lnTo>
                    <a:pt x="652" y="736"/>
                  </a:lnTo>
                  <a:lnTo>
                    <a:pt x="652" y="737"/>
                  </a:lnTo>
                  <a:lnTo>
                    <a:pt x="652" y="736"/>
                  </a:lnTo>
                  <a:lnTo>
                    <a:pt x="650" y="737"/>
                  </a:lnTo>
                  <a:lnTo>
                    <a:pt x="652" y="737"/>
                  </a:lnTo>
                  <a:lnTo>
                    <a:pt x="650" y="737"/>
                  </a:lnTo>
                  <a:lnTo>
                    <a:pt x="648" y="739"/>
                  </a:lnTo>
                  <a:lnTo>
                    <a:pt x="647" y="739"/>
                  </a:lnTo>
                  <a:lnTo>
                    <a:pt x="645" y="741"/>
                  </a:lnTo>
                  <a:lnTo>
                    <a:pt x="645" y="739"/>
                  </a:lnTo>
                  <a:lnTo>
                    <a:pt x="645" y="741"/>
                  </a:lnTo>
                  <a:lnTo>
                    <a:pt x="645" y="739"/>
                  </a:lnTo>
                  <a:lnTo>
                    <a:pt x="643" y="741"/>
                  </a:lnTo>
                  <a:lnTo>
                    <a:pt x="643" y="739"/>
                  </a:lnTo>
                  <a:lnTo>
                    <a:pt x="643" y="737"/>
                  </a:lnTo>
                  <a:lnTo>
                    <a:pt x="643" y="739"/>
                  </a:lnTo>
                  <a:lnTo>
                    <a:pt x="643" y="737"/>
                  </a:lnTo>
                  <a:lnTo>
                    <a:pt x="642" y="737"/>
                  </a:lnTo>
                  <a:lnTo>
                    <a:pt x="640" y="739"/>
                  </a:lnTo>
                  <a:lnTo>
                    <a:pt x="640" y="737"/>
                  </a:lnTo>
                  <a:lnTo>
                    <a:pt x="640" y="739"/>
                  </a:lnTo>
                  <a:lnTo>
                    <a:pt x="638" y="739"/>
                  </a:lnTo>
                  <a:lnTo>
                    <a:pt x="637" y="739"/>
                  </a:lnTo>
                  <a:lnTo>
                    <a:pt x="635" y="739"/>
                  </a:lnTo>
                  <a:lnTo>
                    <a:pt x="633" y="739"/>
                  </a:lnTo>
                  <a:lnTo>
                    <a:pt x="633" y="741"/>
                  </a:lnTo>
                  <a:lnTo>
                    <a:pt x="632" y="741"/>
                  </a:lnTo>
                  <a:lnTo>
                    <a:pt x="632" y="739"/>
                  </a:lnTo>
                  <a:lnTo>
                    <a:pt x="630" y="739"/>
                  </a:lnTo>
                  <a:lnTo>
                    <a:pt x="628" y="739"/>
                  </a:lnTo>
                  <a:lnTo>
                    <a:pt x="626" y="739"/>
                  </a:lnTo>
                  <a:lnTo>
                    <a:pt x="625" y="739"/>
                  </a:lnTo>
                  <a:lnTo>
                    <a:pt x="625" y="741"/>
                  </a:lnTo>
                  <a:lnTo>
                    <a:pt x="623" y="741"/>
                  </a:lnTo>
                  <a:lnTo>
                    <a:pt x="623" y="742"/>
                  </a:lnTo>
                  <a:lnTo>
                    <a:pt x="621" y="742"/>
                  </a:lnTo>
                  <a:lnTo>
                    <a:pt x="621" y="744"/>
                  </a:lnTo>
                  <a:lnTo>
                    <a:pt x="620" y="744"/>
                  </a:lnTo>
                  <a:lnTo>
                    <a:pt x="618" y="746"/>
                  </a:lnTo>
                  <a:lnTo>
                    <a:pt x="616" y="746"/>
                  </a:lnTo>
                  <a:lnTo>
                    <a:pt x="615" y="746"/>
                  </a:lnTo>
                  <a:lnTo>
                    <a:pt x="613" y="746"/>
                  </a:lnTo>
                  <a:lnTo>
                    <a:pt x="611" y="746"/>
                  </a:lnTo>
                  <a:lnTo>
                    <a:pt x="610" y="746"/>
                  </a:lnTo>
                  <a:lnTo>
                    <a:pt x="610" y="747"/>
                  </a:lnTo>
                  <a:lnTo>
                    <a:pt x="608" y="747"/>
                  </a:lnTo>
                  <a:lnTo>
                    <a:pt x="608" y="749"/>
                  </a:lnTo>
                  <a:lnTo>
                    <a:pt x="606" y="749"/>
                  </a:lnTo>
                  <a:lnTo>
                    <a:pt x="606" y="750"/>
                  </a:lnTo>
                  <a:lnTo>
                    <a:pt x="605" y="750"/>
                  </a:lnTo>
                  <a:lnTo>
                    <a:pt x="603" y="750"/>
                  </a:lnTo>
                  <a:lnTo>
                    <a:pt x="603" y="749"/>
                  </a:lnTo>
                  <a:lnTo>
                    <a:pt x="603" y="750"/>
                  </a:lnTo>
                  <a:lnTo>
                    <a:pt x="601" y="749"/>
                  </a:lnTo>
                  <a:lnTo>
                    <a:pt x="601" y="750"/>
                  </a:lnTo>
                  <a:lnTo>
                    <a:pt x="601" y="749"/>
                  </a:lnTo>
                  <a:lnTo>
                    <a:pt x="599" y="749"/>
                  </a:lnTo>
                  <a:lnTo>
                    <a:pt x="598" y="750"/>
                  </a:lnTo>
                  <a:lnTo>
                    <a:pt x="596" y="750"/>
                  </a:lnTo>
                  <a:lnTo>
                    <a:pt x="594" y="750"/>
                  </a:lnTo>
                  <a:lnTo>
                    <a:pt x="593" y="750"/>
                  </a:lnTo>
                  <a:lnTo>
                    <a:pt x="593" y="752"/>
                  </a:lnTo>
                  <a:lnTo>
                    <a:pt x="591" y="752"/>
                  </a:lnTo>
                  <a:lnTo>
                    <a:pt x="591" y="754"/>
                  </a:lnTo>
                  <a:lnTo>
                    <a:pt x="589" y="754"/>
                  </a:lnTo>
                  <a:lnTo>
                    <a:pt x="589" y="755"/>
                  </a:lnTo>
                  <a:lnTo>
                    <a:pt x="588" y="755"/>
                  </a:lnTo>
                  <a:lnTo>
                    <a:pt x="586" y="754"/>
                  </a:lnTo>
                  <a:lnTo>
                    <a:pt x="586" y="755"/>
                  </a:lnTo>
                  <a:lnTo>
                    <a:pt x="584" y="755"/>
                  </a:lnTo>
                  <a:lnTo>
                    <a:pt x="583" y="757"/>
                  </a:lnTo>
                  <a:lnTo>
                    <a:pt x="581" y="757"/>
                  </a:lnTo>
                  <a:lnTo>
                    <a:pt x="579" y="757"/>
                  </a:lnTo>
                  <a:lnTo>
                    <a:pt x="578" y="757"/>
                  </a:lnTo>
                  <a:lnTo>
                    <a:pt x="578" y="759"/>
                  </a:lnTo>
                  <a:lnTo>
                    <a:pt x="576" y="759"/>
                  </a:lnTo>
                  <a:lnTo>
                    <a:pt x="574" y="759"/>
                  </a:lnTo>
                  <a:lnTo>
                    <a:pt x="572" y="759"/>
                  </a:lnTo>
                  <a:lnTo>
                    <a:pt x="571" y="759"/>
                  </a:lnTo>
                  <a:lnTo>
                    <a:pt x="569" y="759"/>
                  </a:lnTo>
                  <a:lnTo>
                    <a:pt x="567" y="759"/>
                  </a:lnTo>
                  <a:lnTo>
                    <a:pt x="566" y="760"/>
                  </a:lnTo>
                  <a:lnTo>
                    <a:pt x="564" y="760"/>
                  </a:lnTo>
                  <a:lnTo>
                    <a:pt x="562" y="760"/>
                  </a:lnTo>
                  <a:lnTo>
                    <a:pt x="562" y="762"/>
                  </a:lnTo>
                  <a:lnTo>
                    <a:pt x="561" y="762"/>
                  </a:lnTo>
                  <a:lnTo>
                    <a:pt x="559" y="762"/>
                  </a:lnTo>
                  <a:lnTo>
                    <a:pt x="559" y="764"/>
                  </a:lnTo>
                  <a:lnTo>
                    <a:pt x="557" y="764"/>
                  </a:lnTo>
                  <a:lnTo>
                    <a:pt x="557" y="765"/>
                  </a:lnTo>
                  <a:lnTo>
                    <a:pt x="557" y="767"/>
                  </a:lnTo>
                  <a:lnTo>
                    <a:pt x="556" y="767"/>
                  </a:lnTo>
                  <a:lnTo>
                    <a:pt x="554" y="767"/>
                  </a:lnTo>
                  <a:lnTo>
                    <a:pt x="552" y="767"/>
                  </a:lnTo>
                  <a:lnTo>
                    <a:pt x="552" y="769"/>
                  </a:lnTo>
                  <a:lnTo>
                    <a:pt x="550" y="769"/>
                  </a:lnTo>
                  <a:lnTo>
                    <a:pt x="549" y="769"/>
                  </a:lnTo>
                  <a:lnTo>
                    <a:pt x="549" y="770"/>
                  </a:lnTo>
                  <a:lnTo>
                    <a:pt x="549" y="772"/>
                  </a:lnTo>
                  <a:lnTo>
                    <a:pt x="547" y="772"/>
                  </a:lnTo>
                  <a:lnTo>
                    <a:pt x="545" y="772"/>
                  </a:lnTo>
                  <a:lnTo>
                    <a:pt x="544" y="772"/>
                  </a:lnTo>
                  <a:lnTo>
                    <a:pt x="542" y="772"/>
                  </a:lnTo>
                  <a:lnTo>
                    <a:pt x="542" y="773"/>
                  </a:lnTo>
                  <a:lnTo>
                    <a:pt x="540" y="773"/>
                  </a:lnTo>
                  <a:lnTo>
                    <a:pt x="539" y="775"/>
                  </a:lnTo>
                  <a:lnTo>
                    <a:pt x="539" y="773"/>
                  </a:lnTo>
                  <a:lnTo>
                    <a:pt x="537" y="775"/>
                  </a:lnTo>
                  <a:lnTo>
                    <a:pt x="535" y="775"/>
                  </a:lnTo>
                  <a:lnTo>
                    <a:pt x="534" y="775"/>
                  </a:lnTo>
                  <a:lnTo>
                    <a:pt x="535" y="775"/>
                  </a:lnTo>
                  <a:lnTo>
                    <a:pt x="534" y="775"/>
                  </a:lnTo>
                  <a:lnTo>
                    <a:pt x="535" y="773"/>
                  </a:lnTo>
                  <a:lnTo>
                    <a:pt x="534" y="773"/>
                  </a:lnTo>
                  <a:lnTo>
                    <a:pt x="532" y="772"/>
                  </a:lnTo>
                  <a:lnTo>
                    <a:pt x="530" y="772"/>
                  </a:lnTo>
                  <a:lnTo>
                    <a:pt x="530" y="770"/>
                  </a:lnTo>
                  <a:lnTo>
                    <a:pt x="529" y="770"/>
                  </a:lnTo>
                  <a:lnTo>
                    <a:pt x="529" y="772"/>
                  </a:lnTo>
                  <a:lnTo>
                    <a:pt x="527" y="772"/>
                  </a:lnTo>
                  <a:lnTo>
                    <a:pt x="527" y="773"/>
                  </a:lnTo>
                  <a:lnTo>
                    <a:pt x="525" y="773"/>
                  </a:lnTo>
                  <a:lnTo>
                    <a:pt x="525" y="775"/>
                  </a:lnTo>
                  <a:lnTo>
                    <a:pt x="523" y="775"/>
                  </a:lnTo>
                  <a:lnTo>
                    <a:pt x="522" y="775"/>
                  </a:lnTo>
                  <a:lnTo>
                    <a:pt x="520" y="775"/>
                  </a:lnTo>
                  <a:lnTo>
                    <a:pt x="520" y="777"/>
                  </a:lnTo>
                  <a:lnTo>
                    <a:pt x="518" y="777"/>
                  </a:lnTo>
                  <a:lnTo>
                    <a:pt x="518" y="775"/>
                  </a:lnTo>
                  <a:lnTo>
                    <a:pt x="520" y="775"/>
                  </a:lnTo>
                  <a:lnTo>
                    <a:pt x="520" y="773"/>
                  </a:lnTo>
                  <a:lnTo>
                    <a:pt x="520" y="772"/>
                  </a:lnTo>
                  <a:lnTo>
                    <a:pt x="518" y="772"/>
                  </a:lnTo>
                  <a:lnTo>
                    <a:pt x="517" y="772"/>
                  </a:lnTo>
                  <a:lnTo>
                    <a:pt x="518" y="772"/>
                  </a:lnTo>
                  <a:lnTo>
                    <a:pt x="517" y="772"/>
                  </a:lnTo>
                  <a:lnTo>
                    <a:pt x="517" y="773"/>
                  </a:lnTo>
                  <a:lnTo>
                    <a:pt x="515" y="773"/>
                  </a:lnTo>
                  <a:lnTo>
                    <a:pt x="515" y="775"/>
                  </a:lnTo>
                  <a:lnTo>
                    <a:pt x="513" y="775"/>
                  </a:lnTo>
                  <a:lnTo>
                    <a:pt x="512" y="775"/>
                  </a:lnTo>
                  <a:lnTo>
                    <a:pt x="510" y="775"/>
                  </a:lnTo>
                  <a:lnTo>
                    <a:pt x="508" y="775"/>
                  </a:lnTo>
                  <a:lnTo>
                    <a:pt x="508" y="773"/>
                  </a:lnTo>
                  <a:lnTo>
                    <a:pt x="510" y="773"/>
                  </a:lnTo>
                  <a:lnTo>
                    <a:pt x="510" y="772"/>
                  </a:lnTo>
                  <a:lnTo>
                    <a:pt x="510" y="770"/>
                  </a:lnTo>
                  <a:lnTo>
                    <a:pt x="512" y="770"/>
                  </a:lnTo>
                  <a:lnTo>
                    <a:pt x="510" y="770"/>
                  </a:lnTo>
                  <a:lnTo>
                    <a:pt x="510" y="769"/>
                  </a:lnTo>
                  <a:lnTo>
                    <a:pt x="508" y="769"/>
                  </a:lnTo>
                  <a:lnTo>
                    <a:pt x="507" y="770"/>
                  </a:lnTo>
                  <a:lnTo>
                    <a:pt x="507" y="769"/>
                  </a:lnTo>
                  <a:lnTo>
                    <a:pt x="505" y="769"/>
                  </a:lnTo>
                  <a:lnTo>
                    <a:pt x="505" y="770"/>
                  </a:lnTo>
                  <a:lnTo>
                    <a:pt x="503" y="770"/>
                  </a:lnTo>
                  <a:lnTo>
                    <a:pt x="503" y="772"/>
                  </a:lnTo>
                  <a:lnTo>
                    <a:pt x="505" y="772"/>
                  </a:lnTo>
                  <a:lnTo>
                    <a:pt x="505" y="773"/>
                  </a:lnTo>
                  <a:lnTo>
                    <a:pt x="505" y="772"/>
                  </a:lnTo>
                  <a:lnTo>
                    <a:pt x="505" y="773"/>
                  </a:lnTo>
                  <a:lnTo>
                    <a:pt x="507" y="775"/>
                  </a:lnTo>
                  <a:lnTo>
                    <a:pt x="508" y="775"/>
                  </a:lnTo>
                  <a:lnTo>
                    <a:pt x="507" y="775"/>
                  </a:lnTo>
                  <a:lnTo>
                    <a:pt x="507" y="777"/>
                  </a:lnTo>
                  <a:lnTo>
                    <a:pt x="505" y="777"/>
                  </a:lnTo>
                  <a:lnTo>
                    <a:pt x="503" y="777"/>
                  </a:lnTo>
                  <a:lnTo>
                    <a:pt x="502" y="777"/>
                  </a:lnTo>
                  <a:lnTo>
                    <a:pt x="502" y="778"/>
                  </a:lnTo>
                  <a:lnTo>
                    <a:pt x="500" y="778"/>
                  </a:lnTo>
                  <a:lnTo>
                    <a:pt x="498" y="780"/>
                  </a:lnTo>
                  <a:lnTo>
                    <a:pt x="496" y="780"/>
                  </a:lnTo>
                  <a:lnTo>
                    <a:pt x="496" y="782"/>
                  </a:lnTo>
                  <a:lnTo>
                    <a:pt x="495" y="782"/>
                  </a:lnTo>
                  <a:lnTo>
                    <a:pt x="496" y="782"/>
                  </a:lnTo>
                  <a:lnTo>
                    <a:pt x="496" y="783"/>
                  </a:lnTo>
                  <a:lnTo>
                    <a:pt x="498" y="783"/>
                  </a:lnTo>
                  <a:lnTo>
                    <a:pt x="500" y="783"/>
                  </a:lnTo>
                  <a:lnTo>
                    <a:pt x="502" y="782"/>
                  </a:lnTo>
                  <a:lnTo>
                    <a:pt x="503" y="782"/>
                  </a:lnTo>
                  <a:lnTo>
                    <a:pt x="505" y="782"/>
                  </a:lnTo>
                  <a:lnTo>
                    <a:pt x="505" y="783"/>
                  </a:lnTo>
                  <a:lnTo>
                    <a:pt x="505" y="785"/>
                  </a:lnTo>
                  <a:lnTo>
                    <a:pt x="507" y="787"/>
                  </a:lnTo>
                  <a:lnTo>
                    <a:pt x="505" y="787"/>
                  </a:lnTo>
                  <a:lnTo>
                    <a:pt x="505" y="788"/>
                  </a:lnTo>
                  <a:lnTo>
                    <a:pt x="505" y="787"/>
                  </a:lnTo>
                  <a:lnTo>
                    <a:pt x="505" y="788"/>
                  </a:lnTo>
                  <a:lnTo>
                    <a:pt x="505" y="790"/>
                  </a:lnTo>
                  <a:lnTo>
                    <a:pt x="505" y="792"/>
                  </a:lnTo>
                  <a:lnTo>
                    <a:pt x="505" y="790"/>
                  </a:lnTo>
                  <a:lnTo>
                    <a:pt x="503" y="790"/>
                  </a:lnTo>
                  <a:lnTo>
                    <a:pt x="503" y="788"/>
                  </a:lnTo>
                  <a:lnTo>
                    <a:pt x="502" y="788"/>
                  </a:lnTo>
                  <a:lnTo>
                    <a:pt x="502" y="790"/>
                  </a:lnTo>
                  <a:lnTo>
                    <a:pt x="500" y="790"/>
                  </a:lnTo>
                  <a:lnTo>
                    <a:pt x="500" y="793"/>
                  </a:lnTo>
                  <a:lnTo>
                    <a:pt x="500" y="795"/>
                  </a:lnTo>
                  <a:lnTo>
                    <a:pt x="498" y="795"/>
                  </a:lnTo>
                  <a:lnTo>
                    <a:pt x="498" y="793"/>
                  </a:lnTo>
                  <a:lnTo>
                    <a:pt x="496" y="793"/>
                  </a:lnTo>
                  <a:lnTo>
                    <a:pt x="496" y="792"/>
                  </a:lnTo>
                  <a:lnTo>
                    <a:pt x="496" y="793"/>
                  </a:lnTo>
                  <a:lnTo>
                    <a:pt x="496" y="792"/>
                  </a:lnTo>
                  <a:lnTo>
                    <a:pt x="495" y="792"/>
                  </a:lnTo>
                  <a:lnTo>
                    <a:pt x="495" y="793"/>
                  </a:lnTo>
                  <a:lnTo>
                    <a:pt x="495" y="792"/>
                  </a:lnTo>
                  <a:lnTo>
                    <a:pt x="493" y="792"/>
                  </a:lnTo>
                  <a:lnTo>
                    <a:pt x="493" y="793"/>
                  </a:lnTo>
                  <a:lnTo>
                    <a:pt x="491" y="793"/>
                  </a:lnTo>
                  <a:lnTo>
                    <a:pt x="491" y="795"/>
                  </a:lnTo>
                  <a:lnTo>
                    <a:pt x="491" y="796"/>
                  </a:lnTo>
                  <a:lnTo>
                    <a:pt x="490" y="796"/>
                  </a:lnTo>
                  <a:lnTo>
                    <a:pt x="490" y="795"/>
                  </a:lnTo>
                  <a:lnTo>
                    <a:pt x="488" y="795"/>
                  </a:lnTo>
                  <a:lnTo>
                    <a:pt x="488" y="793"/>
                  </a:lnTo>
                  <a:lnTo>
                    <a:pt x="490" y="793"/>
                  </a:lnTo>
                  <a:lnTo>
                    <a:pt x="488" y="793"/>
                  </a:lnTo>
                  <a:lnTo>
                    <a:pt x="488" y="792"/>
                  </a:lnTo>
                  <a:lnTo>
                    <a:pt x="486" y="792"/>
                  </a:lnTo>
                  <a:lnTo>
                    <a:pt x="485" y="793"/>
                  </a:lnTo>
                  <a:lnTo>
                    <a:pt x="483" y="793"/>
                  </a:lnTo>
                  <a:lnTo>
                    <a:pt x="483" y="795"/>
                  </a:lnTo>
                  <a:lnTo>
                    <a:pt x="481" y="795"/>
                  </a:lnTo>
                  <a:lnTo>
                    <a:pt x="480" y="795"/>
                  </a:lnTo>
                  <a:lnTo>
                    <a:pt x="480" y="796"/>
                  </a:lnTo>
                  <a:lnTo>
                    <a:pt x="478" y="796"/>
                  </a:lnTo>
                  <a:lnTo>
                    <a:pt x="478" y="798"/>
                  </a:lnTo>
                  <a:lnTo>
                    <a:pt x="478" y="796"/>
                  </a:lnTo>
                  <a:lnTo>
                    <a:pt x="476" y="798"/>
                  </a:lnTo>
                  <a:lnTo>
                    <a:pt x="476" y="796"/>
                  </a:lnTo>
                  <a:lnTo>
                    <a:pt x="474" y="798"/>
                  </a:lnTo>
                  <a:lnTo>
                    <a:pt x="473" y="798"/>
                  </a:lnTo>
                  <a:lnTo>
                    <a:pt x="471" y="798"/>
                  </a:lnTo>
                  <a:lnTo>
                    <a:pt x="469" y="798"/>
                  </a:lnTo>
                  <a:lnTo>
                    <a:pt x="468" y="798"/>
                  </a:lnTo>
                  <a:lnTo>
                    <a:pt x="468" y="800"/>
                  </a:lnTo>
                  <a:lnTo>
                    <a:pt x="466" y="800"/>
                  </a:lnTo>
                  <a:lnTo>
                    <a:pt x="466" y="801"/>
                  </a:lnTo>
                  <a:lnTo>
                    <a:pt x="464" y="800"/>
                  </a:lnTo>
                  <a:lnTo>
                    <a:pt x="464" y="798"/>
                  </a:lnTo>
                  <a:lnTo>
                    <a:pt x="466" y="798"/>
                  </a:lnTo>
                  <a:lnTo>
                    <a:pt x="466" y="796"/>
                  </a:lnTo>
                  <a:lnTo>
                    <a:pt x="464" y="796"/>
                  </a:lnTo>
                  <a:lnTo>
                    <a:pt x="464" y="795"/>
                  </a:lnTo>
                  <a:lnTo>
                    <a:pt x="463" y="795"/>
                  </a:lnTo>
                  <a:lnTo>
                    <a:pt x="461" y="795"/>
                  </a:lnTo>
                  <a:lnTo>
                    <a:pt x="459" y="796"/>
                  </a:lnTo>
                  <a:lnTo>
                    <a:pt x="458" y="796"/>
                  </a:lnTo>
                  <a:lnTo>
                    <a:pt x="456" y="796"/>
                  </a:lnTo>
                  <a:lnTo>
                    <a:pt x="456" y="798"/>
                  </a:lnTo>
                  <a:lnTo>
                    <a:pt x="454" y="798"/>
                  </a:lnTo>
                  <a:lnTo>
                    <a:pt x="454" y="796"/>
                  </a:lnTo>
                  <a:lnTo>
                    <a:pt x="453" y="796"/>
                  </a:lnTo>
                  <a:lnTo>
                    <a:pt x="451" y="796"/>
                  </a:lnTo>
                  <a:lnTo>
                    <a:pt x="451" y="798"/>
                  </a:lnTo>
                  <a:lnTo>
                    <a:pt x="449" y="798"/>
                  </a:lnTo>
                  <a:lnTo>
                    <a:pt x="449" y="796"/>
                  </a:lnTo>
                  <a:lnTo>
                    <a:pt x="447" y="798"/>
                  </a:lnTo>
                  <a:lnTo>
                    <a:pt x="446" y="798"/>
                  </a:lnTo>
                  <a:lnTo>
                    <a:pt x="444" y="798"/>
                  </a:lnTo>
                  <a:lnTo>
                    <a:pt x="444" y="796"/>
                  </a:lnTo>
                  <a:lnTo>
                    <a:pt x="442" y="796"/>
                  </a:lnTo>
                  <a:lnTo>
                    <a:pt x="442" y="795"/>
                  </a:lnTo>
                  <a:lnTo>
                    <a:pt x="442" y="793"/>
                  </a:lnTo>
                  <a:lnTo>
                    <a:pt x="444" y="793"/>
                  </a:lnTo>
                  <a:lnTo>
                    <a:pt x="442" y="792"/>
                  </a:lnTo>
                  <a:lnTo>
                    <a:pt x="444" y="790"/>
                  </a:lnTo>
                  <a:lnTo>
                    <a:pt x="444" y="788"/>
                  </a:lnTo>
                  <a:lnTo>
                    <a:pt x="446" y="788"/>
                  </a:lnTo>
                  <a:lnTo>
                    <a:pt x="446" y="787"/>
                  </a:lnTo>
                  <a:lnTo>
                    <a:pt x="447" y="787"/>
                  </a:lnTo>
                  <a:lnTo>
                    <a:pt x="447" y="785"/>
                  </a:lnTo>
                  <a:lnTo>
                    <a:pt x="446" y="785"/>
                  </a:lnTo>
                  <a:lnTo>
                    <a:pt x="444" y="785"/>
                  </a:lnTo>
                  <a:lnTo>
                    <a:pt x="442" y="785"/>
                  </a:lnTo>
                  <a:lnTo>
                    <a:pt x="442" y="783"/>
                  </a:lnTo>
                  <a:lnTo>
                    <a:pt x="441" y="783"/>
                  </a:lnTo>
                  <a:lnTo>
                    <a:pt x="439" y="783"/>
                  </a:lnTo>
                  <a:lnTo>
                    <a:pt x="437" y="783"/>
                  </a:lnTo>
                  <a:lnTo>
                    <a:pt x="437" y="782"/>
                  </a:lnTo>
                  <a:lnTo>
                    <a:pt x="436" y="783"/>
                  </a:lnTo>
                  <a:lnTo>
                    <a:pt x="436" y="782"/>
                  </a:lnTo>
                  <a:lnTo>
                    <a:pt x="436" y="783"/>
                  </a:lnTo>
                  <a:lnTo>
                    <a:pt x="436" y="782"/>
                  </a:lnTo>
                  <a:lnTo>
                    <a:pt x="436" y="780"/>
                  </a:lnTo>
                  <a:lnTo>
                    <a:pt x="434" y="780"/>
                  </a:lnTo>
                  <a:lnTo>
                    <a:pt x="434" y="778"/>
                  </a:lnTo>
                  <a:lnTo>
                    <a:pt x="432" y="778"/>
                  </a:lnTo>
                  <a:lnTo>
                    <a:pt x="434" y="778"/>
                  </a:lnTo>
                  <a:lnTo>
                    <a:pt x="434" y="777"/>
                  </a:lnTo>
                  <a:lnTo>
                    <a:pt x="434" y="778"/>
                  </a:lnTo>
                  <a:lnTo>
                    <a:pt x="436" y="777"/>
                  </a:lnTo>
                  <a:lnTo>
                    <a:pt x="437" y="777"/>
                  </a:lnTo>
                  <a:lnTo>
                    <a:pt x="439" y="777"/>
                  </a:lnTo>
                  <a:lnTo>
                    <a:pt x="441" y="777"/>
                  </a:lnTo>
                  <a:lnTo>
                    <a:pt x="439" y="777"/>
                  </a:lnTo>
                  <a:lnTo>
                    <a:pt x="441" y="777"/>
                  </a:lnTo>
                  <a:lnTo>
                    <a:pt x="441" y="775"/>
                  </a:lnTo>
                  <a:lnTo>
                    <a:pt x="439" y="775"/>
                  </a:lnTo>
                  <a:lnTo>
                    <a:pt x="439" y="773"/>
                  </a:lnTo>
                  <a:lnTo>
                    <a:pt x="441" y="773"/>
                  </a:lnTo>
                  <a:lnTo>
                    <a:pt x="439" y="772"/>
                  </a:lnTo>
                  <a:lnTo>
                    <a:pt x="439" y="770"/>
                  </a:lnTo>
                  <a:lnTo>
                    <a:pt x="439" y="769"/>
                  </a:lnTo>
                  <a:lnTo>
                    <a:pt x="437" y="769"/>
                  </a:lnTo>
                  <a:lnTo>
                    <a:pt x="437" y="767"/>
                  </a:lnTo>
                  <a:lnTo>
                    <a:pt x="439" y="767"/>
                  </a:lnTo>
                  <a:lnTo>
                    <a:pt x="439" y="765"/>
                  </a:lnTo>
                  <a:lnTo>
                    <a:pt x="441" y="765"/>
                  </a:lnTo>
                  <a:lnTo>
                    <a:pt x="439" y="765"/>
                  </a:lnTo>
                  <a:lnTo>
                    <a:pt x="437" y="765"/>
                  </a:lnTo>
                  <a:lnTo>
                    <a:pt x="436" y="764"/>
                  </a:lnTo>
                  <a:lnTo>
                    <a:pt x="434" y="764"/>
                  </a:lnTo>
                  <a:lnTo>
                    <a:pt x="432" y="764"/>
                  </a:lnTo>
                  <a:lnTo>
                    <a:pt x="432" y="762"/>
                  </a:lnTo>
                  <a:lnTo>
                    <a:pt x="431" y="764"/>
                  </a:lnTo>
                  <a:lnTo>
                    <a:pt x="431" y="762"/>
                  </a:lnTo>
                  <a:lnTo>
                    <a:pt x="427" y="760"/>
                  </a:lnTo>
                  <a:lnTo>
                    <a:pt x="429" y="759"/>
                  </a:lnTo>
                  <a:lnTo>
                    <a:pt x="427" y="759"/>
                  </a:lnTo>
                  <a:lnTo>
                    <a:pt x="425" y="759"/>
                  </a:lnTo>
                  <a:lnTo>
                    <a:pt x="427" y="757"/>
                  </a:lnTo>
                  <a:lnTo>
                    <a:pt x="425" y="757"/>
                  </a:lnTo>
                  <a:lnTo>
                    <a:pt x="424" y="757"/>
                  </a:lnTo>
                  <a:lnTo>
                    <a:pt x="424" y="755"/>
                  </a:lnTo>
                  <a:lnTo>
                    <a:pt x="422" y="755"/>
                  </a:lnTo>
                  <a:lnTo>
                    <a:pt x="422" y="757"/>
                  </a:lnTo>
                  <a:lnTo>
                    <a:pt x="420" y="755"/>
                  </a:lnTo>
                  <a:lnTo>
                    <a:pt x="419" y="755"/>
                  </a:lnTo>
                  <a:lnTo>
                    <a:pt x="417" y="755"/>
                  </a:lnTo>
                  <a:lnTo>
                    <a:pt x="417" y="754"/>
                  </a:lnTo>
                  <a:lnTo>
                    <a:pt x="415" y="754"/>
                  </a:lnTo>
                  <a:lnTo>
                    <a:pt x="415" y="752"/>
                  </a:lnTo>
                  <a:lnTo>
                    <a:pt x="415" y="750"/>
                  </a:lnTo>
                  <a:lnTo>
                    <a:pt x="415" y="749"/>
                  </a:lnTo>
                  <a:lnTo>
                    <a:pt x="414" y="749"/>
                  </a:lnTo>
                  <a:lnTo>
                    <a:pt x="414" y="747"/>
                  </a:lnTo>
                  <a:lnTo>
                    <a:pt x="412" y="747"/>
                  </a:lnTo>
                  <a:lnTo>
                    <a:pt x="412" y="746"/>
                  </a:lnTo>
                  <a:lnTo>
                    <a:pt x="410" y="746"/>
                  </a:lnTo>
                  <a:lnTo>
                    <a:pt x="410" y="744"/>
                  </a:lnTo>
                  <a:lnTo>
                    <a:pt x="412" y="744"/>
                  </a:lnTo>
                  <a:lnTo>
                    <a:pt x="412" y="742"/>
                  </a:lnTo>
                  <a:lnTo>
                    <a:pt x="410" y="742"/>
                  </a:lnTo>
                  <a:lnTo>
                    <a:pt x="412" y="742"/>
                  </a:lnTo>
                  <a:lnTo>
                    <a:pt x="412" y="741"/>
                  </a:lnTo>
                  <a:lnTo>
                    <a:pt x="410" y="741"/>
                  </a:lnTo>
                  <a:lnTo>
                    <a:pt x="410" y="739"/>
                  </a:lnTo>
                  <a:lnTo>
                    <a:pt x="412" y="739"/>
                  </a:lnTo>
                  <a:lnTo>
                    <a:pt x="414" y="739"/>
                  </a:lnTo>
                  <a:lnTo>
                    <a:pt x="414" y="737"/>
                  </a:lnTo>
                  <a:lnTo>
                    <a:pt x="412" y="737"/>
                  </a:lnTo>
                  <a:lnTo>
                    <a:pt x="414" y="737"/>
                  </a:lnTo>
                  <a:lnTo>
                    <a:pt x="414" y="736"/>
                  </a:lnTo>
                  <a:lnTo>
                    <a:pt x="414" y="734"/>
                  </a:lnTo>
                  <a:lnTo>
                    <a:pt x="415" y="732"/>
                  </a:lnTo>
                  <a:lnTo>
                    <a:pt x="415" y="731"/>
                  </a:lnTo>
                  <a:lnTo>
                    <a:pt x="415" y="732"/>
                  </a:lnTo>
                  <a:lnTo>
                    <a:pt x="417" y="732"/>
                  </a:lnTo>
                  <a:lnTo>
                    <a:pt x="417" y="731"/>
                  </a:lnTo>
                  <a:lnTo>
                    <a:pt x="419" y="729"/>
                  </a:lnTo>
                  <a:lnTo>
                    <a:pt x="420" y="729"/>
                  </a:lnTo>
                  <a:lnTo>
                    <a:pt x="422" y="727"/>
                  </a:lnTo>
                  <a:lnTo>
                    <a:pt x="420" y="727"/>
                  </a:lnTo>
                  <a:lnTo>
                    <a:pt x="420" y="726"/>
                  </a:lnTo>
                  <a:lnTo>
                    <a:pt x="419" y="726"/>
                  </a:lnTo>
                  <a:lnTo>
                    <a:pt x="419" y="724"/>
                  </a:lnTo>
                  <a:lnTo>
                    <a:pt x="417" y="724"/>
                  </a:lnTo>
                  <a:lnTo>
                    <a:pt x="415" y="724"/>
                  </a:lnTo>
                  <a:lnTo>
                    <a:pt x="414" y="724"/>
                  </a:lnTo>
                  <a:lnTo>
                    <a:pt x="412" y="724"/>
                  </a:lnTo>
                  <a:lnTo>
                    <a:pt x="410" y="724"/>
                  </a:lnTo>
                  <a:lnTo>
                    <a:pt x="410" y="723"/>
                  </a:lnTo>
                  <a:lnTo>
                    <a:pt x="412" y="723"/>
                  </a:lnTo>
                  <a:lnTo>
                    <a:pt x="414" y="723"/>
                  </a:lnTo>
                  <a:lnTo>
                    <a:pt x="415" y="723"/>
                  </a:lnTo>
                  <a:lnTo>
                    <a:pt x="415" y="721"/>
                  </a:lnTo>
                  <a:lnTo>
                    <a:pt x="414" y="721"/>
                  </a:lnTo>
                  <a:lnTo>
                    <a:pt x="414" y="719"/>
                  </a:lnTo>
                  <a:lnTo>
                    <a:pt x="414" y="718"/>
                  </a:lnTo>
                  <a:lnTo>
                    <a:pt x="415" y="718"/>
                  </a:lnTo>
                  <a:lnTo>
                    <a:pt x="417" y="718"/>
                  </a:lnTo>
                  <a:lnTo>
                    <a:pt x="417" y="716"/>
                  </a:lnTo>
                  <a:lnTo>
                    <a:pt x="419" y="716"/>
                  </a:lnTo>
                  <a:lnTo>
                    <a:pt x="419" y="718"/>
                  </a:lnTo>
                  <a:lnTo>
                    <a:pt x="420" y="718"/>
                  </a:lnTo>
                  <a:lnTo>
                    <a:pt x="420" y="716"/>
                  </a:lnTo>
                  <a:lnTo>
                    <a:pt x="420" y="714"/>
                  </a:lnTo>
                  <a:lnTo>
                    <a:pt x="419" y="714"/>
                  </a:lnTo>
                  <a:lnTo>
                    <a:pt x="417" y="713"/>
                  </a:lnTo>
                  <a:lnTo>
                    <a:pt x="417" y="711"/>
                  </a:lnTo>
                  <a:lnTo>
                    <a:pt x="417" y="709"/>
                  </a:lnTo>
                  <a:lnTo>
                    <a:pt x="415" y="709"/>
                  </a:lnTo>
                  <a:lnTo>
                    <a:pt x="415" y="708"/>
                  </a:lnTo>
                  <a:lnTo>
                    <a:pt x="415" y="706"/>
                  </a:lnTo>
                  <a:lnTo>
                    <a:pt x="417" y="706"/>
                  </a:lnTo>
                  <a:lnTo>
                    <a:pt x="417" y="704"/>
                  </a:lnTo>
                  <a:lnTo>
                    <a:pt x="415" y="704"/>
                  </a:lnTo>
                  <a:lnTo>
                    <a:pt x="415" y="703"/>
                  </a:lnTo>
                  <a:lnTo>
                    <a:pt x="415" y="701"/>
                  </a:lnTo>
                  <a:lnTo>
                    <a:pt x="414" y="701"/>
                  </a:lnTo>
                  <a:lnTo>
                    <a:pt x="414" y="700"/>
                  </a:lnTo>
                  <a:lnTo>
                    <a:pt x="415" y="698"/>
                  </a:lnTo>
                  <a:lnTo>
                    <a:pt x="417" y="696"/>
                  </a:lnTo>
                  <a:lnTo>
                    <a:pt x="417" y="695"/>
                  </a:lnTo>
                  <a:lnTo>
                    <a:pt x="419" y="695"/>
                  </a:lnTo>
                  <a:lnTo>
                    <a:pt x="419" y="693"/>
                  </a:lnTo>
                  <a:lnTo>
                    <a:pt x="419" y="691"/>
                  </a:lnTo>
                  <a:lnTo>
                    <a:pt x="419" y="690"/>
                  </a:lnTo>
                  <a:lnTo>
                    <a:pt x="419" y="688"/>
                  </a:lnTo>
                  <a:lnTo>
                    <a:pt x="419" y="686"/>
                  </a:lnTo>
                  <a:lnTo>
                    <a:pt x="419" y="685"/>
                  </a:lnTo>
                  <a:lnTo>
                    <a:pt x="420" y="686"/>
                  </a:lnTo>
                  <a:lnTo>
                    <a:pt x="422" y="686"/>
                  </a:lnTo>
                  <a:lnTo>
                    <a:pt x="424" y="686"/>
                  </a:lnTo>
                  <a:lnTo>
                    <a:pt x="425" y="686"/>
                  </a:lnTo>
                  <a:lnTo>
                    <a:pt x="425" y="685"/>
                  </a:lnTo>
                  <a:lnTo>
                    <a:pt x="425" y="683"/>
                  </a:lnTo>
                  <a:lnTo>
                    <a:pt x="427" y="683"/>
                  </a:lnTo>
                  <a:lnTo>
                    <a:pt x="425" y="683"/>
                  </a:lnTo>
                  <a:lnTo>
                    <a:pt x="425" y="681"/>
                  </a:lnTo>
                  <a:lnTo>
                    <a:pt x="427" y="681"/>
                  </a:lnTo>
                  <a:lnTo>
                    <a:pt x="427" y="680"/>
                  </a:lnTo>
                  <a:lnTo>
                    <a:pt x="429" y="680"/>
                  </a:lnTo>
                  <a:lnTo>
                    <a:pt x="429" y="678"/>
                  </a:lnTo>
                  <a:lnTo>
                    <a:pt x="429" y="677"/>
                  </a:lnTo>
                  <a:lnTo>
                    <a:pt x="431" y="677"/>
                  </a:lnTo>
                  <a:lnTo>
                    <a:pt x="431" y="675"/>
                  </a:lnTo>
                  <a:lnTo>
                    <a:pt x="431" y="673"/>
                  </a:lnTo>
                  <a:lnTo>
                    <a:pt x="429" y="673"/>
                  </a:lnTo>
                  <a:lnTo>
                    <a:pt x="429" y="672"/>
                  </a:lnTo>
                  <a:lnTo>
                    <a:pt x="429" y="670"/>
                  </a:lnTo>
                  <a:lnTo>
                    <a:pt x="431" y="668"/>
                  </a:lnTo>
                  <a:lnTo>
                    <a:pt x="431" y="667"/>
                  </a:lnTo>
                  <a:lnTo>
                    <a:pt x="429" y="667"/>
                  </a:lnTo>
                  <a:lnTo>
                    <a:pt x="429" y="665"/>
                  </a:lnTo>
                  <a:lnTo>
                    <a:pt x="427" y="665"/>
                  </a:lnTo>
                  <a:lnTo>
                    <a:pt x="427" y="663"/>
                  </a:lnTo>
                  <a:lnTo>
                    <a:pt x="425" y="663"/>
                  </a:lnTo>
                  <a:lnTo>
                    <a:pt x="424" y="663"/>
                  </a:lnTo>
                  <a:lnTo>
                    <a:pt x="422" y="663"/>
                  </a:lnTo>
                  <a:lnTo>
                    <a:pt x="420" y="665"/>
                  </a:lnTo>
                  <a:lnTo>
                    <a:pt x="420" y="663"/>
                  </a:lnTo>
                  <a:lnTo>
                    <a:pt x="420" y="662"/>
                  </a:lnTo>
                  <a:lnTo>
                    <a:pt x="419" y="662"/>
                  </a:lnTo>
                  <a:lnTo>
                    <a:pt x="417" y="660"/>
                  </a:lnTo>
                  <a:lnTo>
                    <a:pt x="419" y="660"/>
                  </a:lnTo>
                  <a:lnTo>
                    <a:pt x="417" y="660"/>
                  </a:lnTo>
                  <a:lnTo>
                    <a:pt x="417" y="659"/>
                  </a:lnTo>
                  <a:lnTo>
                    <a:pt x="417" y="657"/>
                  </a:lnTo>
                  <a:lnTo>
                    <a:pt x="415" y="657"/>
                  </a:lnTo>
                  <a:lnTo>
                    <a:pt x="415" y="659"/>
                  </a:lnTo>
                  <a:lnTo>
                    <a:pt x="414" y="659"/>
                  </a:lnTo>
                  <a:lnTo>
                    <a:pt x="412" y="659"/>
                  </a:lnTo>
                  <a:lnTo>
                    <a:pt x="412" y="660"/>
                  </a:lnTo>
                  <a:lnTo>
                    <a:pt x="410" y="660"/>
                  </a:lnTo>
                  <a:lnTo>
                    <a:pt x="410" y="659"/>
                  </a:lnTo>
                  <a:lnTo>
                    <a:pt x="410" y="660"/>
                  </a:lnTo>
                  <a:lnTo>
                    <a:pt x="409" y="660"/>
                  </a:lnTo>
                  <a:lnTo>
                    <a:pt x="409" y="659"/>
                  </a:lnTo>
                  <a:lnTo>
                    <a:pt x="407" y="659"/>
                  </a:lnTo>
                  <a:lnTo>
                    <a:pt x="407" y="657"/>
                  </a:lnTo>
                  <a:lnTo>
                    <a:pt x="405" y="657"/>
                  </a:lnTo>
                  <a:lnTo>
                    <a:pt x="404" y="657"/>
                  </a:lnTo>
                  <a:lnTo>
                    <a:pt x="404" y="659"/>
                  </a:lnTo>
                  <a:lnTo>
                    <a:pt x="404" y="657"/>
                  </a:lnTo>
                  <a:lnTo>
                    <a:pt x="402" y="657"/>
                  </a:lnTo>
                  <a:lnTo>
                    <a:pt x="400" y="657"/>
                  </a:lnTo>
                  <a:lnTo>
                    <a:pt x="398" y="657"/>
                  </a:lnTo>
                  <a:lnTo>
                    <a:pt x="398" y="659"/>
                  </a:lnTo>
                  <a:lnTo>
                    <a:pt x="400" y="659"/>
                  </a:lnTo>
                  <a:lnTo>
                    <a:pt x="398" y="659"/>
                  </a:lnTo>
                  <a:lnTo>
                    <a:pt x="397" y="659"/>
                  </a:lnTo>
                  <a:lnTo>
                    <a:pt x="397" y="660"/>
                  </a:lnTo>
                  <a:lnTo>
                    <a:pt x="395" y="660"/>
                  </a:lnTo>
                  <a:lnTo>
                    <a:pt x="393" y="662"/>
                  </a:lnTo>
                  <a:lnTo>
                    <a:pt x="392" y="662"/>
                  </a:lnTo>
                  <a:lnTo>
                    <a:pt x="392" y="663"/>
                  </a:lnTo>
                  <a:lnTo>
                    <a:pt x="390" y="662"/>
                  </a:lnTo>
                  <a:lnTo>
                    <a:pt x="388" y="662"/>
                  </a:lnTo>
                  <a:lnTo>
                    <a:pt x="387" y="662"/>
                  </a:lnTo>
                  <a:lnTo>
                    <a:pt x="385" y="662"/>
                  </a:lnTo>
                  <a:lnTo>
                    <a:pt x="385" y="663"/>
                  </a:lnTo>
                  <a:lnTo>
                    <a:pt x="385" y="662"/>
                  </a:lnTo>
                  <a:lnTo>
                    <a:pt x="383" y="662"/>
                  </a:lnTo>
                  <a:lnTo>
                    <a:pt x="383" y="660"/>
                  </a:lnTo>
                  <a:lnTo>
                    <a:pt x="382" y="660"/>
                  </a:lnTo>
                  <a:lnTo>
                    <a:pt x="383" y="660"/>
                  </a:lnTo>
                  <a:lnTo>
                    <a:pt x="383" y="659"/>
                  </a:lnTo>
                  <a:lnTo>
                    <a:pt x="383" y="657"/>
                  </a:lnTo>
                  <a:lnTo>
                    <a:pt x="383" y="655"/>
                  </a:lnTo>
                  <a:lnTo>
                    <a:pt x="382" y="655"/>
                  </a:lnTo>
                  <a:lnTo>
                    <a:pt x="382" y="654"/>
                  </a:lnTo>
                  <a:lnTo>
                    <a:pt x="382" y="652"/>
                  </a:lnTo>
                  <a:lnTo>
                    <a:pt x="380" y="652"/>
                  </a:lnTo>
                  <a:lnTo>
                    <a:pt x="382" y="652"/>
                  </a:lnTo>
                  <a:lnTo>
                    <a:pt x="382" y="650"/>
                  </a:lnTo>
                  <a:lnTo>
                    <a:pt x="380" y="650"/>
                  </a:lnTo>
                  <a:lnTo>
                    <a:pt x="380" y="649"/>
                  </a:lnTo>
                  <a:lnTo>
                    <a:pt x="380" y="647"/>
                  </a:lnTo>
                  <a:lnTo>
                    <a:pt x="378" y="647"/>
                  </a:lnTo>
                  <a:lnTo>
                    <a:pt x="378" y="645"/>
                  </a:lnTo>
                  <a:lnTo>
                    <a:pt x="377" y="645"/>
                  </a:lnTo>
                  <a:lnTo>
                    <a:pt x="377" y="644"/>
                  </a:lnTo>
                  <a:lnTo>
                    <a:pt x="378" y="642"/>
                  </a:lnTo>
                  <a:lnTo>
                    <a:pt x="377" y="642"/>
                  </a:lnTo>
                  <a:lnTo>
                    <a:pt x="375" y="642"/>
                  </a:lnTo>
                  <a:lnTo>
                    <a:pt x="375" y="644"/>
                  </a:lnTo>
                  <a:lnTo>
                    <a:pt x="375" y="642"/>
                  </a:lnTo>
                  <a:lnTo>
                    <a:pt x="373" y="642"/>
                  </a:lnTo>
                  <a:lnTo>
                    <a:pt x="373" y="640"/>
                  </a:lnTo>
                  <a:lnTo>
                    <a:pt x="373" y="639"/>
                  </a:lnTo>
                  <a:lnTo>
                    <a:pt x="371" y="639"/>
                  </a:lnTo>
                  <a:lnTo>
                    <a:pt x="373" y="637"/>
                  </a:lnTo>
                  <a:lnTo>
                    <a:pt x="371" y="637"/>
                  </a:lnTo>
                  <a:lnTo>
                    <a:pt x="371" y="636"/>
                  </a:lnTo>
                  <a:lnTo>
                    <a:pt x="371" y="634"/>
                  </a:lnTo>
                  <a:lnTo>
                    <a:pt x="373" y="634"/>
                  </a:lnTo>
                  <a:lnTo>
                    <a:pt x="373" y="632"/>
                  </a:lnTo>
                  <a:lnTo>
                    <a:pt x="371" y="632"/>
                  </a:lnTo>
                  <a:lnTo>
                    <a:pt x="371" y="631"/>
                  </a:lnTo>
                  <a:lnTo>
                    <a:pt x="370" y="632"/>
                  </a:lnTo>
                  <a:lnTo>
                    <a:pt x="370" y="629"/>
                  </a:lnTo>
                  <a:lnTo>
                    <a:pt x="370" y="627"/>
                  </a:lnTo>
                  <a:lnTo>
                    <a:pt x="370" y="626"/>
                  </a:lnTo>
                  <a:lnTo>
                    <a:pt x="368" y="626"/>
                  </a:lnTo>
                  <a:lnTo>
                    <a:pt x="370" y="624"/>
                  </a:lnTo>
                  <a:lnTo>
                    <a:pt x="370" y="622"/>
                  </a:lnTo>
                  <a:lnTo>
                    <a:pt x="370" y="621"/>
                  </a:lnTo>
                  <a:lnTo>
                    <a:pt x="368" y="621"/>
                  </a:lnTo>
                  <a:lnTo>
                    <a:pt x="368" y="619"/>
                  </a:lnTo>
                  <a:lnTo>
                    <a:pt x="366" y="619"/>
                  </a:lnTo>
                  <a:lnTo>
                    <a:pt x="365" y="617"/>
                  </a:lnTo>
                  <a:lnTo>
                    <a:pt x="366" y="617"/>
                  </a:lnTo>
                  <a:lnTo>
                    <a:pt x="363" y="616"/>
                  </a:lnTo>
                  <a:lnTo>
                    <a:pt x="361" y="613"/>
                  </a:lnTo>
                  <a:lnTo>
                    <a:pt x="363" y="609"/>
                  </a:lnTo>
                  <a:lnTo>
                    <a:pt x="363" y="608"/>
                  </a:lnTo>
                  <a:lnTo>
                    <a:pt x="363" y="606"/>
                  </a:lnTo>
                  <a:lnTo>
                    <a:pt x="363" y="604"/>
                  </a:lnTo>
                  <a:lnTo>
                    <a:pt x="363" y="603"/>
                  </a:lnTo>
                  <a:lnTo>
                    <a:pt x="365" y="603"/>
                  </a:lnTo>
                  <a:lnTo>
                    <a:pt x="366" y="603"/>
                  </a:lnTo>
                  <a:lnTo>
                    <a:pt x="366" y="601"/>
                  </a:lnTo>
                  <a:lnTo>
                    <a:pt x="366" y="599"/>
                  </a:lnTo>
                  <a:lnTo>
                    <a:pt x="366" y="598"/>
                  </a:lnTo>
                  <a:lnTo>
                    <a:pt x="368" y="598"/>
                  </a:lnTo>
                  <a:lnTo>
                    <a:pt x="368" y="596"/>
                  </a:lnTo>
                  <a:lnTo>
                    <a:pt x="370" y="596"/>
                  </a:lnTo>
                  <a:lnTo>
                    <a:pt x="371" y="596"/>
                  </a:lnTo>
                  <a:lnTo>
                    <a:pt x="373" y="596"/>
                  </a:lnTo>
                  <a:lnTo>
                    <a:pt x="373" y="594"/>
                  </a:lnTo>
                  <a:lnTo>
                    <a:pt x="375" y="594"/>
                  </a:lnTo>
                  <a:lnTo>
                    <a:pt x="373" y="593"/>
                  </a:lnTo>
                  <a:lnTo>
                    <a:pt x="375" y="593"/>
                  </a:lnTo>
                  <a:lnTo>
                    <a:pt x="375" y="591"/>
                  </a:lnTo>
                  <a:lnTo>
                    <a:pt x="373" y="590"/>
                  </a:lnTo>
                  <a:lnTo>
                    <a:pt x="373" y="588"/>
                  </a:lnTo>
                  <a:lnTo>
                    <a:pt x="371" y="588"/>
                  </a:lnTo>
                  <a:lnTo>
                    <a:pt x="371" y="586"/>
                  </a:lnTo>
                  <a:lnTo>
                    <a:pt x="371" y="585"/>
                  </a:lnTo>
                  <a:lnTo>
                    <a:pt x="370" y="583"/>
                  </a:lnTo>
                  <a:lnTo>
                    <a:pt x="371" y="583"/>
                  </a:lnTo>
                  <a:lnTo>
                    <a:pt x="370" y="581"/>
                  </a:lnTo>
                  <a:lnTo>
                    <a:pt x="370" y="580"/>
                  </a:lnTo>
                  <a:lnTo>
                    <a:pt x="368" y="580"/>
                  </a:lnTo>
                  <a:lnTo>
                    <a:pt x="368" y="578"/>
                  </a:lnTo>
                  <a:lnTo>
                    <a:pt x="366" y="578"/>
                  </a:lnTo>
                  <a:lnTo>
                    <a:pt x="365" y="578"/>
                  </a:lnTo>
                  <a:lnTo>
                    <a:pt x="363" y="578"/>
                  </a:lnTo>
                  <a:lnTo>
                    <a:pt x="363" y="576"/>
                  </a:lnTo>
                  <a:lnTo>
                    <a:pt x="361" y="576"/>
                  </a:lnTo>
                  <a:lnTo>
                    <a:pt x="361" y="575"/>
                  </a:lnTo>
                  <a:lnTo>
                    <a:pt x="360" y="575"/>
                  </a:lnTo>
                  <a:lnTo>
                    <a:pt x="358" y="575"/>
                  </a:lnTo>
                  <a:lnTo>
                    <a:pt x="358" y="573"/>
                  </a:lnTo>
                  <a:lnTo>
                    <a:pt x="356" y="573"/>
                  </a:lnTo>
                  <a:lnTo>
                    <a:pt x="356" y="571"/>
                  </a:lnTo>
                  <a:lnTo>
                    <a:pt x="356" y="570"/>
                  </a:lnTo>
                  <a:lnTo>
                    <a:pt x="356" y="568"/>
                  </a:lnTo>
                  <a:lnTo>
                    <a:pt x="356" y="567"/>
                  </a:lnTo>
                  <a:lnTo>
                    <a:pt x="356" y="565"/>
                  </a:lnTo>
                  <a:lnTo>
                    <a:pt x="356" y="563"/>
                  </a:lnTo>
                  <a:lnTo>
                    <a:pt x="356" y="562"/>
                  </a:lnTo>
                  <a:lnTo>
                    <a:pt x="356" y="560"/>
                  </a:lnTo>
                  <a:lnTo>
                    <a:pt x="356" y="558"/>
                  </a:lnTo>
                  <a:lnTo>
                    <a:pt x="358" y="558"/>
                  </a:lnTo>
                  <a:lnTo>
                    <a:pt x="358" y="557"/>
                  </a:lnTo>
                  <a:lnTo>
                    <a:pt x="360" y="557"/>
                  </a:lnTo>
                  <a:lnTo>
                    <a:pt x="360" y="555"/>
                  </a:lnTo>
                  <a:lnTo>
                    <a:pt x="361" y="555"/>
                  </a:lnTo>
                  <a:lnTo>
                    <a:pt x="361" y="553"/>
                  </a:lnTo>
                  <a:lnTo>
                    <a:pt x="361" y="552"/>
                  </a:lnTo>
                  <a:lnTo>
                    <a:pt x="361" y="550"/>
                  </a:lnTo>
                  <a:lnTo>
                    <a:pt x="360" y="550"/>
                  </a:lnTo>
                  <a:lnTo>
                    <a:pt x="360" y="548"/>
                  </a:lnTo>
                  <a:lnTo>
                    <a:pt x="360" y="547"/>
                  </a:lnTo>
                  <a:lnTo>
                    <a:pt x="360" y="545"/>
                  </a:lnTo>
                  <a:lnTo>
                    <a:pt x="358" y="545"/>
                  </a:lnTo>
                  <a:lnTo>
                    <a:pt x="356" y="545"/>
                  </a:lnTo>
                  <a:lnTo>
                    <a:pt x="355" y="544"/>
                  </a:lnTo>
                  <a:lnTo>
                    <a:pt x="355" y="542"/>
                  </a:lnTo>
                  <a:lnTo>
                    <a:pt x="353" y="542"/>
                  </a:lnTo>
                  <a:lnTo>
                    <a:pt x="351" y="542"/>
                  </a:lnTo>
                  <a:lnTo>
                    <a:pt x="351" y="540"/>
                  </a:lnTo>
                  <a:lnTo>
                    <a:pt x="349" y="540"/>
                  </a:lnTo>
                  <a:lnTo>
                    <a:pt x="348" y="539"/>
                  </a:lnTo>
                  <a:lnTo>
                    <a:pt x="346" y="539"/>
                  </a:lnTo>
                  <a:lnTo>
                    <a:pt x="344" y="539"/>
                  </a:lnTo>
                  <a:lnTo>
                    <a:pt x="344" y="537"/>
                  </a:lnTo>
                  <a:lnTo>
                    <a:pt x="343" y="537"/>
                  </a:lnTo>
                  <a:lnTo>
                    <a:pt x="343" y="535"/>
                  </a:lnTo>
                  <a:lnTo>
                    <a:pt x="341" y="534"/>
                  </a:lnTo>
                  <a:lnTo>
                    <a:pt x="343" y="534"/>
                  </a:lnTo>
                  <a:lnTo>
                    <a:pt x="343" y="532"/>
                  </a:lnTo>
                  <a:lnTo>
                    <a:pt x="343" y="530"/>
                  </a:lnTo>
                  <a:lnTo>
                    <a:pt x="341" y="530"/>
                  </a:lnTo>
                  <a:lnTo>
                    <a:pt x="341" y="529"/>
                  </a:lnTo>
                  <a:lnTo>
                    <a:pt x="339" y="529"/>
                  </a:lnTo>
                  <a:lnTo>
                    <a:pt x="339" y="527"/>
                  </a:lnTo>
                  <a:lnTo>
                    <a:pt x="338" y="529"/>
                  </a:lnTo>
                  <a:lnTo>
                    <a:pt x="336" y="529"/>
                  </a:lnTo>
                  <a:lnTo>
                    <a:pt x="334" y="530"/>
                  </a:lnTo>
                  <a:lnTo>
                    <a:pt x="333" y="529"/>
                  </a:lnTo>
                  <a:lnTo>
                    <a:pt x="333" y="530"/>
                  </a:lnTo>
                  <a:lnTo>
                    <a:pt x="331" y="530"/>
                  </a:lnTo>
                  <a:lnTo>
                    <a:pt x="329" y="530"/>
                  </a:lnTo>
                  <a:lnTo>
                    <a:pt x="328" y="530"/>
                  </a:lnTo>
                  <a:lnTo>
                    <a:pt x="328" y="532"/>
                  </a:lnTo>
                  <a:lnTo>
                    <a:pt x="328" y="534"/>
                  </a:lnTo>
                  <a:lnTo>
                    <a:pt x="326" y="534"/>
                  </a:lnTo>
                  <a:lnTo>
                    <a:pt x="326" y="535"/>
                  </a:lnTo>
                  <a:lnTo>
                    <a:pt x="324" y="535"/>
                  </a:lnTo>
                  <a:lnTo>
                    <a:pt x="322" y="535"/>
                  </a:lnTo>
                  <a:lnTo>
                    <a:pt x="321" y="534"/>
                  </a:lnTo>
                  <a:lnTo>
                    <a:pt x="319" y="532"/>
                  </a:lnTo>
                  <a:lnTo>
                    <a:pt x="319" y="530"/>
                  </a:lnTo>
                  <a:lnTo>
                    <a:pt x="317" y="530"/>
                  </a:lnTo>
                  <a:lnTo>
                    <a:pt x="317" y="529"/>
                  </a:lnTo>
                  <a:lnTo>
                    <a:pt x="316" y="529"/>
                  </a:lnTo>
                  <a:lnTo>
                    <a:pt x="314" y="530"/>
                  </a:lnTo>
                  <a:lnTo>
                    <a:pt x="312" y="530"/>
                  </a:lnTo>
                  <a:lnTo>
                    <a:pt x="311" y="530"/>
                  </a:lnTo>
                  <a:lnTo>
                    <a:pt x="307" y="530"/>
                  </a:lnTo>
                  <a:lnTo>
                    <a:pt x="306" y="530"/>
                  </a:lnTo>
                  <a:lnTo>
                    <a:pt x="304" y="530"/>
                  </a:lnTo>
                  <a:lnTo>
                    <a:pt x="302" y="530"/>
                  </a:lnTo>
                  <a:lnTo>
                    <a:pt x="302" y="532"/>
                  </a:lnTo>
                  <a:lnTo>
                    <a:pt x="301" y="532"/>
                  </a:lnTo>
                  <a:lnTo>
                    <a:pt x="301" y="534"/>
                  </a:lnTo>
                  <a:lnTo>
                    <a:pt x="301" y="535"/>
                  </a:lnTo>
                  <a:lnTo>
                    <a:pt x="302" y="535"/>
                  </a:lnTo>
                  <a:lnTo>
                    <a:pt x="302" y="537"/>
                  </a:lnTo>
                  <a:lnTo>
                    <a:pt x="301" y="537"/>
                  </a:lnTo>
                  <a:lnTo>
                    <a:pt x="301" y="539"/>
                  </a:lnTo>
                  <a:lnTo>
                    <a:pt x="301" y="540"/>
                  </a:lnTo>
                  <a:lnTo>
                    <a:pt x="299" y="542"/>
                  </a:lnTo>
                  <a:lnTo>
                    <a:pt x="297" y="542"/>
                  </a:lnTo>
                  <a:lnTo>
                    <a:pt x="295" y="542"/>
                  </a:lnTo>
                  <a:lnTo>
                    <a:pt x="295" y="540"/>
                  </a:lnTo>
                  <a:lnTo>
                    <a:pt x="294" y="540"/>
                  </a:lnTo>
                  <a:lnTo>
                    <a:pt x="294" y="539"/>
                  </a:lnTo>
                  <a:lnTo>
                    <a:pt x="294" y="537"/>
                  </a:lnTo>
                  <a:lnTo>
                    <a:pt x="294" y="535"/>
                  </a:lnTo>
                  <a:lnTo>
                    <a:pt x="290" y="534"/>
                  </a:lnTo>
                  <a:lnTo>
                    <a:pt x="290" y="535"/>
                  </a:lnTo>
                  <a:lnTo>
                    <a:pt x="290" y="539"/>
                  </a:lnTo>
                  <a:lnTo>
                    <a:pt x="289" y="540"/>
                  </a:lnTo>
                  <a:lnTo>
                    <a:pt x="289" y="542"/>
                  </a:lnTo>
                  <a:lnTo>
                    <a:pt x="287" y="542"/>
                  </a:lnTo>
                  <a:lnTo>
                    <a:pt x="285" y="542"/>
                  </a:lnTo>
                  <a:lnTo>
                    <a:pt x="285" y="544"/>
                  </a:lnTo>
                  <a:lnTo>
                    <a:pt x="284" y="544"/>
                  </a:lnTo>
                  <a:lnTo>
                    <a:pt x="282" y="545"/>
                  </a:lnTo>
                  <a:lnTo>
                    <a:pt x="280" y="545"/>
                  </a:lnTo>
                  <a:lnTo>
                    <a:pt x="279" y="545"/>
                  </a:lnTo>
                  <a:lnTo>
                    <a:pt x="279" y="544"/>
                  </a:lnTo>
                  <a:lnTo>
                    <a:pt x="277" y="544"/>
                  </a:lnTo>
                  <a:lnTo>
                    <a:pt x="275" y="542"/>
                  </a:lnTo>
                  <a:lnTo>
                    <a:pt x="273" y="540"/>
                  </a:lnTo>
                  <a:lnTo>
                    <a:pt x="272" y="540"/>
                  </a:lnTo>
                  <a:lnTo>
                    <a:pt x="272" y="539"/>
                  </a:lnTo>
                  <a:lnTo>
                    <a:pt x="270" y="537"/>
                  </a:lnTo>
                  <a:lnTo>
                    <a:pt x="270" y="535"/>
                  </a:lnTo>
                  <a:lnTo>
                    <a:pt x="268" y="535"/>
                  </a:lnTo>
                  <a:lnTo>
                    <a:pt x="268" y="534"/>
                  </a:lnTo>
                  <a:lnTo>
                    <a:pt x="267" y="534"/>
                  </a:lnTo>
                  <a:lnTo>
                    <a:pt x="265" y="534"/>
                  </a:lnTo>
                  <a:lnTo>
                    <a:pt x="265" y="535"/>
                  </a:lnTo>
                  <a:lnTo>
                    <a:pt x="265" y="537"/>
                  </a:lnTo>
                  <a:lnTo>
                    <a:pt x="265" y="539"/>
                  </a:lnTo>
                  <a:lnTo>
                    <a:pt x="267" y="540"/>
                  </a:lnTo>
                  <a:lnTo>
                    <a:pt x="268" y="542"/>
                  </a:lnTo>
                  <a:lnTo>
                    <a:pt x="268" y="544"/>
                  </a:lnTo>
                  <a:lnTo>
                    <a:pt x="267" y="544"/>
                  </a:lnTo>
                  <a:lnTo>
                    <a:pt x="265" y="544"/>
                  </a:lnTo>
                  <a:lnTo>
                    <a:pt x="263" y="544"/>
                  </a:lnTo>
                  <a:lnTo>
                    <a:pt x="262" y="544"/>
                  </a:lnTo>
                  <a:lnTo>
                    <a:pt x="262" y="542"/>
                  </a:lnTo>
                  <a:lnTo>
                    <a:pt x="260" y="542"/>
                  </a:lnTo>
                  <a:lnTo>
                    <a:pt x="258" y="542"/>
                  </a:lnTo>
                  <a:lnTo>
                    <a:pt x="257" y="542"/>
                  </a:lnTo>
                  <a:lnTo>
                    <a:pt x="255" y="542"/>
                  </a:lnTo>
                  <a:lnTo>
                    <a:pt x="253" y="542"/>
                  </a:lnTo>
                  <a:lnTo>
                    <a:pt x="252" y="542"/>
                  </a:lnTo>
                  <a:lnTo>
                    <a:pt x="250" y="542"/>
                  </a:lnTo>
                  <a:lnTo>
                    <a:pt x="248" y="542"/>
                  </a:lnTo>
                  <a:lnTo>
                    <a:pt x="246" y="542"/>
                  </a:lnTo>
                  <a:lnTo>
                    <a:pt x="246" y="544"/>
                  </a:lnTo>
                  <a:lnTo>
                    <a:pt x="245" y="544"/>
                  </a:lnTo>
                  <a:lnTo>
                    <a:pt x="243" y="544"/>
                  </a:lnTo>
                  <a:lnTo>
                    <a:pt x="241" y="544"/>
                  </a:lnTo>
                  <a:lnTo>
                    <a:pt x="240" y="544"/>
                  </a:lnTo>
                  <a:lnTo>
                    <a:pt x="238" y="544"/>
                  </a:lnTo>
                  <a:lnTo>
                    <a:pt x="236" y="544"/>
                  </a:lnTo>
                  <a:lnTo>
                    <a:pt x="235" y="544"/>
                  </a:lnTo>
                  <a:lnTo>
                    <a:pt x="233" y="544"/>
                  </a:lnTo>
                  <a:lnTo>
                    <a:pt x="231" y="544"/>
                  </a:lnTo>
                  <a:lnTo>
                    <a:pt x="231" y="545"/>
                  </a:lnTo>
                  <a:lnTo>
                    <a:pt x="230" y="545"/>
                  </a:lnTo>
                  <a:lnTo>
                    <a:pt x="228" y="547"/>
                  </a:lnTo>
                  <a:lnTo>
                    <a:pt x="226" y="547"/>
                  </a:lnTo>
                  <a:lnTo>
                    <a:pt x="225" y="545"/>
                  </a:lnTo>
                  <a:lnTo>
                    <a:pt x="223" y="547"/>
                  </a:lnTo>
                  <a:lnTo>
                    <a:pt x="221" y="545"/>
                  </a:lnTo>
                  <a:lnTo>
                    <a:pt x="219" y="545"/>
                  </a:lnTo>
                  <a:lnTo>
                    <a:pt x="218" y="545"/>
                  </a:lnTo>
                  <a:lnTo>
                    <a:pt x="216" y="545"/>
                  </a:lnTo>
                  <a:lnTo>
                    <a:pt x="214" y="547"/>
                  </a:lnTo>
                  <a:lnTo>
                    <a:pt x="213" y="547"/>
                  </a:lnTo>
                  <a:lnTo>
                    <a:pt x="211" y="545"/>
                  </a:lnTo>
                  <a:lnTo>
                    <a:pt x="209" y="547"/>
                  </a:lnTo>
                  <a:lnTo>
                    <a:pt x="208" y="547"/>
                  </a:lnTo>
                  <a:lnTo>
                    <a:pt x="208" y="548"/>
                  </a:lnTo>
                  <a:lnTo>
                    <a:pt x="208" y="550"/>
                  </a:lnTo>
                  <a:lnTo>
                    <a:pt x="208" y="552"/>
                  </a:lnTo>
                  <a:lnTo>
                    <a:pt x="206" y="553"/>
                  </a:lnTo>
                  <a:lnTo>
                    <a:pt x="206" y="555"/>
                  </a:lnTo>
                  <a:lnTo>
                    <a:pt x="204" y="555"/>
                  </a:lnTo>
                  <a:lnTo>
                    <a:pt x="204" y="557"/>
                  </a:lnTo>
                  <a:lnTo>
                    <a:pt x="204" y="558"/>
                  </a:lnTo>
                  <a:lnTo>
                    <a:pt x="206" y="560"/>
                  </a:lnTo>
                  <a:lnTo>
                    <a:pt x="206" y="562"/>
                  </a:lnTo>
                  <a:lnTo>
                    <a:pt x="206" y="563"/>
                  </a:lnTo>
                  <a:lnTo>
                    <a:pt x="206" y="565"/>
                  </a:lnTo>
                  <a:lnTo>
                    <a:pt x="206" y="567"/>
                  </a:lnTo>
                  <a:lnTo>
                    <a:pt x="206" y="568"/>
                  </a:lnTo>
                  <a:lnTo>
                    <a:pt x="206" y="570"/>
                  </a:lnTo>
                  <a:lnTo>
                    <a:pt x="206" y="571"/>
                  </a:lnTo>
                  <a:lnTo>
                    <a:pt x="204" y="571"/>
                  </a:lnTo>
                  <a:lnTo>
                    <a:pt x="203" y="571"/>
                  </a:lnTo>
                  <a:lnTo>
                    <a:pt x="203" y="570"/>
                  </a:lnTo>
                  <a:lnTo>
                    <a:pt x="201" y="570"/>
                  </a:lnTo>
                  <a:lnTo>
                    <a:pt x="199" y="568"/>
                  </a:lnTo>
                  <a:lnTo>
                    <a:pt x="197" y="568"/>
                  </a:lnTo>
                  <a:lnTo>
                    <a:pt x="197" y="567"/>
                  </a:lnTo>
                  <a:lnTo>
                    <a:pt x="197" y="565"/>
                  </a:lnTo>
                  <a:lnTo>
                    <a:pt x="197" y="563"/>
                  </a:lnTo>
                  <a:lnTo>
                    <a:pt x="197" y="562"/>
                  </a:lnTo>
                  <a:lnTo>
                    <a:pt x="197" y="560"/>
                  </a:lnTo>
                  <a:lnTo>
                    <a:pt x="197" y="558"/>
                  </a:lnTo>
                  <a:lnTo>
                    <a:pt x="197" y="557"/>
                  </a:lnTo>
                  <a:lnTo>
                    <a:pt x="197" y="555"/>
                  </a:lnTo>
                  <a:lnTo>
                    <a:pt x="197" y="550"/>
                  </a:lnTo>
                  <a:lnTo>
                    <a:pt x="196" y="547"/>
                  </a:lnTo>
                  <a:lnTo>
                    <a:pt x="194" y="547"/>
                  </a:lnTo>
                  <a:lnTo>
                    <a:pt x="194" y="545"/>
                  </a:lnTo>
                  <a:lnTo>
                    <a:pt x="192" y="545"/>
                  </a:lnTo>
                  <a:lnTo>
                    <a:pt x="191" y="545"/>
                  </a:lnTo>
                  <a:lnTo>
                    <a:pt x="189" y="545"/>
                  </a:lnTo>
                  <a:lnTo>
                    <a:pt x="187" y="545"/>
                  </a:lnTo>
                  <a:lnTo>
                    <a:pt x="187" y="547"/>
                  </a:lnTo>
                  <a:lnTo>
                    <a:pt x="187" y="548"/>
                  </a:lnTo>
                  <a:lnTo>
                    <a:pt x="186" y="548"/>
                  </a:lnTo>
                  <a:lnTo>
                    <a:pt x="186" y="550"/>
                  </a:lnTo>
                  <a:lnTo>
                    <a:pt x="184" y="553"/>
                  </a:lnTo>
                  <a:lnTo>
                    <a:pt x="182" y="555"/>
                  </a:lnTo>
                  <a:lnTo>
                    <a:pt x="182" y="557"/>
                  </a:lnTo>
                  <a:lnTo>
                    <a:pt x="181" y="557"/>
                  </a:lnTo>
                  <a:lnTo>
                    <a:pt x="179" y="558"/>
                  </a:lnTo>
                  <a:lnTo>
                    <a:pt x="177" y="560"/>
                  </a:lnTo>
                  <a:lnTo>
                    <a:pt x="176" y="560"/>
                  </a:lnTo>
                  <a:lnTo>
                    <a:pt x="174" y="560"/>
                  </a:lnTo>
                  <a:lnTo>
                    <a:pt x="174" y="558"/>
                  </a:lnTo>
                  <a:lnTo>
                    <a:pt x="172" y="560"/>
                  </a:lnTo>
                  <a:lnTo>
                    <a:pt x="172" y="558"/>
                  </a:lnTo>
                  <a:lnTo>
                    <a:pt x="170" y="557"/>
                  </a:lnTo>
                  <a:lnTo>
                    <a:pt x="169" y="555"/>
                  </a:lnTo>
                  <a:lnTo>
                    <a:pt x="169" y="553"/>
                  </a:lnTo>
                  <a:lnTo>
                    <a:pt x="169" y="552"/>
                  </a:lnTo>
                  <a:lnTo>
                    <a:pt x="169" y="550"/>
                  </a:lnTo>
                  <a:lnTo>
                    <a:pt x="167" y="550"/>
                  </a:lnTo>
                  <a:lnTo>
                    <a:pt x="167" y="548"/>
                  </a:lnTo>
                  <a:lnTo>
                    <a:pt x="165" y="547"/>
                  </a:lnTo>
                  <a:lnTo>
                    <a:pt x="165" y="544"/>
                  </a:lnTo>
                  <a:lnTo>
                    <a:pt x="165" y="542"/>
                  </a:lnTo>
                  <a:lnTo>
                    <a:pt x="165" y="540"/>
                  </a:lnTo>
                  <a:lnTo>
                    <a:pt x="165" y="539"/>
                  </a:lnTo>
                  <a:lnTo>
                    <a:pt x="165" y="537"/>
                  </a:lnTo>
                  <a:lnTo>
                    <a:pt x="165" y="534"/>
                  </a:lnTo>
                  <a:lnTo>
                    <a:pt x="165" y="532"/>
                  </a:lnTo>
                  <a:lnTo>
                    <a:pt x="167" y="532"/>
                  </a:lnTo>
                  <a:lnTo>
                    <a:pt x="169" y="532"/>
                  </a:lnTo>
                  <a:lnTo>
                    <a:pt x="170" y="530"/>
                  </a:lnTo>
                  <a:lnTo>
                    <a:pt x="170" y="529"/>
                  </a:lnTo>
                  <a:lnTo>
                    <a:pt x="170" y="527"/>
                  </a:lnTo>
                  <a:lnTo>
                    <a:pt x="169" y="527"/>
                  </a:lnTo>
                  <a:lnTo>
                    <a:pt x="167" y="527"/>
                  </a:lnTo>
                  <a:lnTo>
                    <a:pt x="165" y="527"/>
                  </a:lnTo>
                  <a:lnTo>
                    <a:pt x="164" y="527"/>
                  </a:lnTo>
                  <a:lnTo>
                    <a:pt x="162" y="529"/>
                  </a:lnTo>
                  <a:lnTo>
                    <a:pt x="160" y="530"/>
                  </a:lnTo>
                  <a:lnTo>
                    <a:pt x="159" y="530"/>
                  </a:lnTo>
                  <a:lnTo>
                    <a:pt x="157" y="530"/>
                  </a:lnTo>
                  <a:lnTo>
                    <a:pt x="155" y="529"/>
                  </a:lnTo>
                  <a:lnTo>
                    <a:pt x="154" y="529"/>
                  </a:lnTo>
                  <a:lnTo>
                    <a:pt x="152" y="529"/>
                  </a:lnTo>
                  <a:lnTo>
                    <a:pt x="150" y="529"/>
                  </a:lnTo>
                  <a:lnTo>
                    <a:pt x="149" y="527"/>
                  </a:lnTo>
                  <a:lnTo>
                    <a:pt x="147" y="527"/>
                  </a:lnTo>
                  <a:lnTo>
                    <a:pt x="147" y="525"/>
                  </a:lnTo>
                  <a:lnTo>
                    <a:pt x="147" y="524"/>
                  </a:lnTo>
                  <a:lnTo>
                    <a:pt x="145" y="524"/>
                  </a:lnTo>
                  <a:lnTo>
                    <a:pt x="143" y="522"/>
                  </a:lnTo>
                  <a:lnTo>
                    <a:pt x="142" y="522"/>
                  </a:lnTo>
                  <a:lnTo>
                    <a:pt x="140" y="522"/>
                  </a:lnTo>
                  <a:lnTo>
                    <a:pt x="138" y="522"/>
                  </a:lnTo>
                  <a:lnTo>
                    <a:pt x="137" y="524"/>
                  </a:lnTo>
                  <a:lnTo>
                    <a:pt x="135" y="524"/>
                  </a:lnTo>
                  <a:lnTo>
                    <a:pt x="133" y="525"/>
                  </a:lnTo>
                  <a:lnTo>
                    <a:pt x="132" y="525"/>
                  </a:lnTo>
                  <a:lnTo>
                    <a:pt x="130" y="525"/>
                  </a:lnTo>
                  <a:lnTo>
                    <a:pt x="130" y="524"/>
                  </a:lnTo>
                  <a:lnTo>
                    <a:pt x="128" y="525"/>
                  </a:lnTo>
                  <a:lnTo>
                    <a:pt x="127" y="525"/>
                  </a:lnTo>
                  <a:lnTo>
                    <a:pt x="125" y="524"/>
                  </a:lnTo>
                  <a:lnTo>
                    <a:pt x="123" y="524"/>
                  </a:lnTo>
                  <a:lnTo>
                    <a:pt x="120" y="524"/>
                  </a:lnTo>
                  <a:lnTo>
                    <a:pt x="118" y="525"/>
                  </a:lnTo>
                  <a:lnTo>
                    <a:pt x="115" y="525"/>
                  </a:lnTo>
                  <a:lnTo>
                    <a:pt x="113" y="525"/>
                  </a:lnTo>
                  <a:lnTo>
                    <a:pt x="110" y="525"/>
                  </a:lnTo>
                  <a:lnTo>
                    <a:pt x="108" y="525"/>
                  </a:lnTo>
                  <a:lnTo>
                    <a:pt x="106" y="525"/>
                  </a:lnTo>
                  <a:lnTo>
                    <a:pt x="105" y="524"/>
                  </a:lnTo>
                  <a:lnTo>
                    <a:pt x="103" y="524"/>
                  </a:lnTo>
                  <a:lnTo>
                    <a:pt x="101" y="524"/>
                  </a:lnTo>
                  <a:lnTo>
                    <a:pt x="100" y="524"/>
                  </a:lnTo>
                  <a:lnTo>
                    <a:pt x="98" y="524"/>
                  </a:lnTo>
                  <a:lnTo>
                    <a:pt x="94" y="524"/>
                  </a:lnTo>
                  <a:lnTo>
                    <a:pt x="93" y="522"/>
                  </a:lnTo>
                  <a:lnTo>
                    <a:pt x="93" y="521"/>
                  </a:lnTo>
                  <a:lnTo>
                    <a:pt x="91" y="521"/>
                  </a:lnTo>
                  <a:lnTo>
                    <a:pt x="89" y="519"/>
                  </a:lnTo>
                  <a:lnTo>
                    <a:pt x="86" y="519"/>
                  </a:lnTo>
                  <a:lnTo>
                    <a:pt x="84" y="521"/>
                  </a:lnTo>
                  <a:lnTo>
                    <a:pt x="83" y="519"/>
                  </a:lnTo>
                  <a:lnTo>
                    <a:pt x="81" y="519"/>
                  </a:lnTo>
                  <a:lnTo>
                    <a:pt x="79" y="519"/>
                  </a:lnTo>
                  <a:lnTo>
                    <a:pt x="76" y="519"/>
                  </a:lnTo>
                  <a:lnTo>
                    <a:pt x="73" y="519"/>
                  </a:lnTo>
                  <a:lnTo>
                    <a:pt x="71" y="519"/>
                  </a:lnTo>
                  <a:lnTo>
                    <a:pt x="69" y="519"/>
                  </a:lnTo>
                  <a:lnTo>
                    <a:pt x="67" y="519"/>
                  </a:lnTo>
                  <a:lnTo>
                    <a:pt x="66" y="519"/>
                  </a:lnTo>
                  <a:lnTo>
                    <a:pt x="66" y="517"/>
                  </a:lnTo>
                  <a:lnTo>
                    <a:pt x="64" y="517"/>
                  </a:lnTo>
                  <a:lnTo>
                    <a:pt x="64" y="516"/>
                  </a:lnTo>
                  <a:lnTo>
                    <a:pt x="62" y="516"/>
                  </a:lnTo>
                  <a:lnTo>
                    <a:pt x="62" y="514"/>
                  </a:lnTo>
                  <a:lnTo>
                    <a:pt x="59" y="512"/>
                  </a:lnTo>
                  <a:lnTo>
                    <a:pt x="57" y="512"/>
                  </a:lnTo>
                  <a:lnTo>
                    <a:pt x="56" y="511"/>
                  </a:lnTo>
                  <a:lnTo>
                    <a:pt x="54" y="511"/>
                  </a:lnTo>
                  <a:lnTo>
                    <a:pt x="52" y="512"/>
                  </a:lnTo>
                  <a:lnTo>
                    <a:pt x="51" y="512"/>
                  </a:lnTo>
                  <a:lnTo>
                    <a:pt x="49" y="512"/>
                  </a:lnTo>
                  <a:lnTo>
                    <a:pt x="47" y="514"/>
                  </a:lnTo>
                  <a:lnTo>
                    <a:pt x="45" y="514"/>
                  </a:lnTo>
                  <a:lnTo>
                    <a:pt x="44" y="514"/>
                  </a:lnTo>
                  <a:lnTo>
                    <a:pt x="44" y="516"/>
                  </a:lnTo>
                  <a:lnTo>
                    <a:pt x="42" y="517"/>
                  </a:lnTo>
                  <a:lnTo>
                    <a:pt x="42" y="519"/>
                  </a:lnTo>
                  <a:lnTo>
                    <a:pt x="40" y="519"/>
                  </a:lnTo>
                  <a:lnTo>
                    <a:pt x="39" y="519"/>
                  </a:lnTo>
                  <a:lnTo>
                    <a:pt x="37" y="522"/>
                  </a:lnTo>
                  <a:lnTo>
                    <a:pt x="35" y="522"/>
                  </a:lnTo>
                  <a:lnTo>
                    <a:pt x="34" y="524"/>
                  </a:lnTo>
                  <a:lnTo>
                    <a:pt x="32" y="524"/>
                  </a:lnTo>
                  <a:lnTo>
                    <a:pt x="30" y="524"/>
                  </a:lnTo>
                  <a:lnTo>
                    <a:pt x="25" y="525"/>
                  </a:lnTo>
                  <a:lnTo>
                    <a:pt x="24" y="525"/>
                  </a:lnTo>
                  <a:lnTo>
                    <a:pt x="24" y="527"/>
                  </a:lnTo>
                  <a:lnTo>
                    <a:pt x="22" y="527"/>
                  </a:lnTo>
                  <a:lnTo>
                    <a:pt x="20" y="529"/>
                  </a:lnTo>
                  <a:lnTo>
                    <a:pt x="18" y="529"/>
                  </a:lnTo>
                  <a:lnTo>
                    <a:pt x="17" y="529"/>
                  </a:lnTo>
                  <a:lnTo>
                    <a:pt x="17" y="530"/>
                  </a:lnTo>
                  <a:lnTo>
                    <a:pt x="15" y="530"/>
                  </a:lnTo>
                  <a:lnTo>
                    <a:pt x="13" y="530"/>
                  </a:lnTo>
                  <a:lnTo>
                    <a:pt x="13" y="532"/>
                  </a:lnTo>
                  <a:lnTo>
                    <a:pt x="12" y="532"/>
                  </a:lnTo>
                  <a:lnTo>
                    <a:pt x="10" y="532"/>
                  </a:lnTo>
                  <a:lnTo>
                    <a:pt x="10" y="534"/>
                  </a:lnTo>
                  <a:lnTo>
                    <a:pt x="8" y="534"/>
                  </a:lnTo>
                  <a:lnTo>
                    <a:pt x="7" y="534"/>
                  </a:lnTo>
                  <a:lnTo>
                    <a:pt x="7" y="535"/>
                  </a:lnTo>
                  <a:lnTo>
                    <a:pt x="7" y="537"/>
                  </a:lnTo>
                  <a:lnTo>
                    <a:pt x="5" y="539"/>
                  </a:lnTo>
                  <a:lnTo>
                    <a:pt x="3" y="539"/>
                  </a:lnTo>
                  <a:lnTo>
                    <a:pt x="3" y="537"/>
                  </a:lnTo>
                  <a:lnTo>
                    <a:pt x="3" y="535"/>
                  </a:lnTo>
                  <a:lnTo>
                    <a:pt x="3" y="534"/>
                  </a:lnTo>
                  <a:lnTo>
                    <a:pt x="3" y="532"/>
                  </a:lnTo>
                  <a:lnTo>
                    <a:pt x="3" y="530"/>
                  </a:lnTo>
                  <a:lnTo>
                    <a:pt x="3" y="529"/>
                  </a:lnTo>
                  <a:lnTo>
                    <a:pt x="2" y="527"/>
                  </a:lnTo>
                  <a:lnTo>
                    <a:pt x="3" y="527"/>
                  </a:lnTo>
                  <a:lnTo>
                    <a:pt x="3" y="525"/>
                  </a:lnTo>
                  <a:lnTo>
                    <a:pt x="5" y="524"/>
                  </a:lnTo>
                  <a:lnTo>
                    <a:pt x="5" y="522"/>
                  </a:lnTo>
                  <a:lnTo>
                    <a:pt x="3" y="522"/>
                  </a:lnTo>
                  <a:lnTo>
                    <a:pt x="3" y="521"/>
                  </a:lnTo>
                  <a:lnTo>
                    <a:pt x="3" y="519"/>
                  </a:lnTo>
                  <a:lnTo>
                    <a:pt x="3" y="516"/>
                  </a:lnTo>
                  <a:lnTo>
                    <a:pt x="2" y="514"/>
                  </a:lnTo>
                  <a:lnTo>
                    <a:pt x="2" y="512"/>
                  </a:lnTo>
                  <a:lnTo>
                    <a:pt x="2" y="511"/>
                  </a:lnTo>
                  <a:lnTo>
                    <a:pt x="2" y="509"/>
                  </a:lnTo>
                  <a:lnTo>
                    <a:pt x="0" y="507"/>
                  </a:lnTo>
                  <a:lnTo>
                    <a:pt x="0" y="506"/>
                  </a:lnTo>
                  <a:lnTo>
                    <a:pt x="2" y="506"/>
                  </a:lnTo>
                  <a:lnTo>
                    <a:pt x="0" y="504"/>
                  </a:lnTo>
                  <a:lnTo>
                    <a:pt x="2" y="502"/>
                  </a:lnTo>
                  <a:lnTo>
                    <a:pt x="3" y="501"/>
                  </a:lnTo>
                  <a:lnTo>
                    <a:pt x="3" y="499"/>
                  </a:lnTo>
                  <a:lnTo>
                    <a:pt x="3" y="498"/>
                  </a:lnTo>
                  <a:lnTo>
                    <a:pt x="5" y="496"/>
                  </a:lnTo>
                  <a:lnTo>
                    <a:pt x="5" y="494"/>
                  </a:lnTo>
                  <a:lnTo>
                    <a:pt x="5" y="493"/>
                  </a:lnTo>
                  <a:lnTo>
                    <a:pt x="7" y="493"/>
                  </a:lnTo>
                  <a:lnTo>
                    <a:pt x="8" y="493"/>
                  </a:lnTo>
                  <a:lnTo>
                    <a:pt x="10" y="493"/>
                  </a:lnTo>
                  <a:lnTo>
                    <a:pt x="10" y="494"/>
                  </a:lnTo>
                  <a:lnTo>
                    <a:pt x="10" y="493"/>
                  </a:lnTo>
                  <a:lnTo>
                    <a:pt x="12" y="493"/>
                  </a:lnTo>
                  <a:lnTo>
                    <a:pt x="12" y="491"/>
                  </a:lnTo>
                  <a:lnTo>
                    <a:pt x="12" y="489"/>
                  </a:lnTo>
                  <a:lnTo>
                    <a:pt x="10" y="488"/>
                  </a:lnTo>
                  <a:lnTo>
                    <a:pt x="8" y="484"/>
                  </a:lnTo>
                  <a:lnTo>
                    <a:pt x="8" y="483"/>
                  </a:lnTo>
                  <a:lnTo>
                    <a:pt x="10" y="483"/>
                  </a:lnTo>
                  <a:lnTo>
                    <a:pt x="12" y="483"/>
                  </a:lnTo>
                  <a:lnTo>
                    <a:pt x="13" y="483"/>
                  </a:lnTo>
                  <a:lnTo>
                    <a:pt x="15" y="483"/>
                  </a:lnTo>
                  <a:lnTo>
                    <a:pt x="18" y="484"/>
                  </a:lnTo>
                  <a:lnTo>
                    <a:pt x="20" y="484"/>
                  </a:lnTo>
                  <a:lnTo>
                    <a:pt x="22" y="483"/>
                  </a:lnTo>
                  <a:lnTo>
                    <a:pt x="20" y="483"/>
                  </a:lnTo>
                  <a:lnTo>
                    <a:pt x="20" y="481"/>
                  </a:lnTo>
                  <a:lnTo>
                    <a:pt x="17" y="479"/>
                  </a:lnTo>
                  <a:lnTo>
                    <a:pt x="17" y="478"/>
                  </a:lnTo>
                  <a:lnTo>
                    <a:pt x="17" y="476"/>
                  </a:lnTo>
                  <a:lnTo>
                    <a:pt x="17" y="475"/>
                  </a:lnTo>
                  <a:lnTo>
                    <a:pt x="18" y="473"/>
                  </a:lnTo>
                  <a:lnTo>
                    <a:pt x="20" y="471"/>
                  </a:lnTo>
                  <a:lnTo>
                    <a:pt x="20" y="470"/>
                  </a:lnTo>
                  <a:lnTo>
                    <a:pt x="20" y="468"/>
                  </a:lnTo>
                  <a:lnTo>
                    <a:pt x="20" y="466"/>
                  </a:lnTo>
                  <a:lnTo>
                    <a:pt x="22" y="466"/>
                  </a:lnTo>
                  <a:lnTo>
                    <a:pt x="22" y="465"/>
                  </a:lnTo>
                  <a:lnTo>
                    <a:pt x="24" y="465"/>
                  </a:lnTo>
                  <a:lnTo>
                    <a:pt x="24" y="463"/>
                  </a:lnTo>
                  <a:lnTo>
                    <a:pt x="25" y="463"/>
                  </a:lnTo>
                  <a:lnTo>
                    <a:pt x="27" y="463"/>
                  </a:lnTo>
                  <a:lnTo>
                    <a:pt x="27" y="461"/>
                  </a:lnTo>
                  <a:lnTo>
                    <a:pt x="29" y="461"/>
                  </a:lnTo>
                  <a:lnTo>
                    <a:pt x="29" y="460"/>
                  </a:lnTo>
                  <a:lnTo>
                    <a:pt x="29" y="458"/>
                  </a:lnTo>
                  <a:lnTo>
                    <a:pt x="29" y="457"/>
                  </a:lnTo>
                  <a:lnTo>
                    <a:pt x="30" y="457"/>
                  </a:lnTo>
                  <a:lnTo>
                    <a:pt x="32" y="457"/>
                  </a:lnTo>
                  <a:lnTo>
                    <a:pt x="32" y="455"/>
                  </a:lnTo>
                  <a:lnTo>
                    <a:pt x="34" y="455"/>
                  </a:lnTo>
                  <a:lnTo>
                    <a:pt x="35" y="455"/>
                  </a:lnTo>
                  <a:lnTo>
                    <a:pt x="35" y="453"/>
                  </a:lnTo>
                  <a:lnTo>
                    <a:pt x="35" y="452"/>
                  </a:lnTo>
                  <a:lnTo>
                    <a:pt x="37" y="452"/>
                  </a:lnTo>
                  <a:lnTo>
                    <a:pt x="39" y="452"/>
                  </a:lnTo>
                  <a:lnTo>
                    <a:pt x="40" y="452"/>
                  </a:lnTo>
                  <a:lnTo>
                    <a:pt x="42" y="452"/>
                  </a:lnTo>
                  <a:lnTo>
                    <a:pt x="44" y="452"/>
                  </a:lnTo>
                  <a:lnTo>
                    <a:pt x="45" y="450"/>
                  </a:lnTo>
                  <a:lnTo>
                    <a:pt x="47" y="450"/>
                  </a:lnTo>
                  <a:lnTo>
                    <a:pt x="47" y="448"/>
                  </a:lnTo>
                  <a:lnTo>
                    <a:pt x="49" y="448"/>
                  </a:lnTo>
                  <a:lnTo>
                    <a:pt x="49" y="447"/>
                  </a:lnTo>
                  <a:lnTo>
                    <a:pt x="51" y="445"/>
                  </a:lnTo>
                  <a:lnTo>
                    <a:pt x="51" y="443"/>
                  </a:lnTo>
                  <a:lnTo>
                    <a:pt x="52" y="442"/>
                  </a:lnTo>
                  <a:lnTo>
                    <a:pt x="52" y="440"/>
                  </a:lnTo>
                  <a:lnTo>
                    <a:pt x="52" y="438"/>
                  </a:lnTo>
                  <a:lnTo>
                    <a:pt x="52" y="437"/>
                  </a:lnTo>
                  <a:lnTo>
                    <a:pt x="51" y="437"/>
                  </a:lnTo>
                  <a:lnTo>
                    <a:pt x="51" y="435"/>
                  </a:lnTo>
                  <a:lnTo>
                    <a:pt x="51" y="434"/>
                  </a:lnTo>
                  <a:lnTo>
                    <a:pt x="52" y="432"/>
                  </a:lnTo>
                  <a:lnTo>
                    <a:pt x="54" y="432"/>
                  </a:lnTo>
                  <a:lnTo>
                    <a:pt x="56" y="432"/>
                  </a:lnTo>
                  <a:lnTo>
                    <a:pt x="56" y="430"/>
                  </a:lnTo>
                  <a:lnTo>
                    <a:pt x="57" y="430"/>
                  </a:lnTo>
                  <a:lnTo>
                    <a:pt x="57" y="429"/>
                  </a:lnTo>
                  <a:lnTo>
                    <a:pt x="57" y="427"/>
                  </a:lnTo>
                  <a:lnTo>
                    <a:pt x="59" y="424"/>
                  </a:lnTo>
                  <a:lnTo>
                    <a:pt x="61" y="422"/>
                  </a:lnTo>
                  <a:lnTo>
                    <a:pt x="62" y="422"/>
                  </a:lnTo>
                  <a:lnTo>
                    <a:pt x="64" y="422"/>
                  </a:lnTo>
                  <a:lnTo>
                    <a:pt x="64" y="420"/>
                  </a:lnTo>
                  <a:lnTo>
                    <a:pt x="66" y="419"/>
                  </a:lnTo>
                  <a:lnTo>
                    <a:pt x="66" y="417"/>
                  </a:lnTo>
                  <a:lnTo>
                    <a:pt x="66" y="415"/>
                  </a:lnTo>
                  <a:lnTo>
                    <a:pt x="67" y="414"/>
                  </a:lnTo>
                  <a:lnTo>
                    <a:pt x="69" y="412"/>
                  </a:lnTo>
                  <a:lnTo>
                    <a:pt x="69" y="411"/>
                  </a:lnTo>
                  <a:lnTo>
                    <a:pt x="71" y="411"/>
                  </a:lnTo>
                  <a:lnTo>
                    <a:pt x="73" y="411"/>
                  </a:lnTo>
                  <a:lnTo>
                    <a:pt x="74" y="411"/>
                  </a:lnTo>
                  <a:lnTo>
                    <a:pt x="74" y="409"/>
                  </a:lnTo>
                  <a:lnTo>
                    <a:pt x="76" y="409"/>
                  </a:lnTo>
                  <a:lnTo>
                    <a:pt x="78" y="409"/>
                  </a:lnTo>
                  <a:lnTo>
                    <a:pt x="79" y="409"/>
                  </a:lnTo>
                  <a:lnTo>
                    <a:pt x="81" y="409"/>
                  </a:lnTo>
                  <a:lnTo>
                    <a:pt x="83" y="409"/>
                  </a:lnTo>
                  <a:lnTo>
                    <a:pt x="84" y="407"/>
                  </a:lnTo>
                  <a:lnTo>
                    <a:pt x="88" y="409"/>
                  </a:lnTo>
                  <a:lnTo>
                    <a:pt x="89" y="409"/>
                  </a:lnTo>
                  <a:lnTo>
                    <a:pt x="91" y="409"/>
                  </a:lnTo>
                  <a:lnTo>
                    <a:pt x="93" y="407"/>
                  </a:lnTo>
                  <a:lnTo>
                    <a:pt x="94" y="406"/>
                  </a:lnTo>
                  <a:lnTo>
                    <a:pt x="94" y="404"/>
                  </a:lnTo>
                  <a:lnTo>
                    <a:pt x="96" y="404"/>
                  </a:lnTo>
                  <a:lnTo>
                    <a:pt x="96" y="402"/>
                  </a:lnTo>
                  <a:lnTo>
                    <a:pt x="98" y="402"/>
                  </a:lnTo>
                  <a:lnTo>
                    <a:pt x="100" y="402"/>
                  </a:lnTo>
                  <a:lnTo>
                    <a:pt x="101" y="402"/>
                  </a:lnTo>
                  <a:lnTo>
                    <a:pt x="101" y="404"/>
                  </a:lnTo>
                  <a:lnTo>
                    <a:pt x="103" y="404"/>
                  </a:lnTo>
                  <a:lnTo>
                    <a:pt x="105" y="404"/>
                  </a:lnTo>
                  <a:lnTo>
                    <a:pt x="106" y="404"/>
                  </a:lnTo>
                  <a:lnTo>
                    <a:pt x="108" y="404"/>
                  </a:lnTo>
                  <a:lnTo>
                    <a:pt x="110" y="404"/>
                  </a:lnTo>
                  <a:lnTo>
                    <a:pt x="110" y="402"/>
                  </a:lnTo>
                  <a:lnTo>
                    <a:pt x="111" y="402"/>
                  </a:lnTo>
                  <a:lnTo>
                    <a:pt x="111" y="404"/>
                  </a:lnTo>
                  <a:lnTo>
                    <a:pt x="113" y="404"/>
                  </a:lnTo>
                  <a:lnTo>
                    <a:pt x="115" y="406"/>
                  </a:lnTo>
                  <a:lnTo>
                    <a:pt x="116" y="406"/>
                  </a:lnTo>
                  <a:lnTo>
                    <a:pt x="118" y="406"/>
                  </a:lnTo>
                  <a:lnTo>
                    <a:pt x="120" y="406"/>
                  </a:lnTo>
                  <a:lnTo>
                    <a:pt x="120" y="404"/>
                  </a:lnTo>
                  <a:lnTo>
                    <a:pt x="121" y="404"/>
                  </a:lnTo>
                  <a:lnTo>
                    <a:pt x="121" y="402"/>
                  </a:lnTo>
                  <a:lnTo>
                    <a:pt x="123" y="404"/>
                  </a:lnTo>
                  <a:lnTo>
                    <a:pt x="125" y="404"/>
                  </a:lnTo>
                  <a:lnTo>
                    <a:pt x="125" y="402"/>
                  </a:lnTo>
                  <a:lnTo>
                    <a:pt x="127" y="402"/>
                  </a:lnTo>
                  <a:lnTo>
                    <a:pt x="128" y="401"/>
                  </a:lnTo>
                  <a:lnTo>
                    <a:pt x="130" y="401"/>
                  </a:lnTo>
                  <a:lnTo>
                    <a:pt x="132" y="401"/>
                  </a:lnTo>
                  <a:lnTo>
                    <a:pt x="132" y="402"/>
                  </a:lnTo>
                  <a:lnTo>
                    <a:pt x="133" y="402"/>
                  </a:lnTo>
                  <a:lnTo>
                    <a:pt x="133" y="401"/>
                  </a:lnTo>
                  <a:lnTo>
                    <a:pt x="132" y="399"/>
                  </a:lnTo>
                  <a:lnTo>
                    <a:pt x="133" y="397"/>
                  </a:lnTo>
                  <a:lnTo>
                    <a:pt x="137" y="397"/>
                  </a:lnTo>
                  <a:lnTo>
                    <a:pt x="138" y="397"/>
                  </a:lnTo>
                  <a:lnTo>
                    <a:pt x="140" y="397"/>
                  </a:lnTo>
                  <a:lnTo>
                    <a:pt x="142" y="397"/>
                  </a:lnTo>
                  <a:lnTo>
                    <a:pt x="142" y="396"/>
                  </a:lnTo>
                  <a:lnTo>
                    <a:pt x="143" y="396"/>
                  </a:lnTo>
                  <a:lnTo>
                    <a:pt x="142" y="394"/>
                  </a:lnTo>
                  <a:lnTo>
                    <a:pt x="142" y="392"/>
                  </a:lnTo>
                  <a:lnTo>
                    <a:pt x="143" y="392"/>
                  </a:lnTo>
                  <a:lnTo>
                    <a:pt x="145" y="392"/>
                  </a:lnTo>
                  <a:lnTo>
                    <a:pt x="147" y="392"/>
                  </a:lnTo>
                  <a:lnTo>
                    <a:pt x="149" y="392"/>
                  </a:lnTo>
                  <a:lnTo>
                    <a:pt x="149" y="394"/>
                  </a:lnTo>
                  <a:lnTo>
                    <a:pt x="149" y="396"/>
                  </a:lnTo>
                  <a:lnTo>
                    <a:pt x="149" y="397"/>
                  </a:lnTo>
                  <a:lnTo>
                    <a:pt x="149" y="399"/>
                  </a:lnTo>
                  <a:lnTo>
                    <a:pt x="150" y="401"/>
                  </a:lnTo>
                  <a:lnTo>
                    <a:pt x="152" y="401"/>
                  </a:lnTo>
                  <a:lnTo>
                    <a:pt x="152" y="402"/>
                  </a:lnTo>
                  <a:lnTo>
                    <a:pt x="154" y="402"/>
                  </a:lnTo>
                  <a:lnTo>
                    <a:pt x="154" y="406"/>
                  </a:lnTo>
                  <a:lnTo>
                    <a:pt x="155" y="406"/>
                  </a:lnTo>
                  <a:lnTo>
                    <a:pt x="157" y="406"/>
                  </a:lnTo>
                  <a:lnTo>
                    <a:pt x="159" y="406"/>
                  </a:lnTo>
                  <a:lnTo>
                    <a:pt x="159" y="404"/>
                  </a:lnTo>
                  <a:lnTo>
                    <a:pt x="160" y="402"/>
                  </a:lnTo>
                  <a:lnTo>
                    <a:pt x="162" y="402"/>
                  </a:lnTo>
                  <a:lnTo>
                    <a:pt x="162" y="401"/>
                  </a:lnTo>
                  <a:lnTo>
                    <a:pt x="162" y="399"/>
                  </a:lnTo>
                  <a:lnTo>
                    <a:pt x="164" y="399"/>
                  </a:lnTo>
                  <a:lnTo>
                    <a:pt x="165" y="399"/>
                  </a:lnTo>
                  <a:lnTo>
                    <a:pt x="167" y="399"/>
                  </a:lnTo>
                  <a:lnTo>
                    <a:pt x="167" y="397"/>
                  </a:lnTo>
                  <a:lnTo>
                    <a:pt x="167" y="396"/>
                  </a:lnTo>
                  <a:lnTo>
                    <a:pt x="169" y="396"/>
                  </a:lnTo>
                  <a:lnTo>
                    <a:pt x="170" y="396"/>
                  </a:lnTo>
                  <a:lnTo>
                    <a:pt x="170" y="394"/>
                  </a:lnTo>
                  <a:lnTo>
                    <a:pt x="172" y="392"/>
                  </a:lnTo>
                  <a:lnTo>
                    <a:pt x="172" y="391"/>
                  </a:lnTo>
                  <a:lnTo>
                    <a:pt x="174" y="389"/>
                  </a:lnTo>
                  <a:lnTo>
                    <a:pt x="176" y="389"/>
                  </a:lnTo>
                  <a:lnTo>
                    <a:pt x="176" y="388"/>
                  </a:lnTo>
                  <a:lnTo>
                    <a:pt x="176" y="386"/>
                  </a:lnTo>
                  <a:lnTo>
                    <a:pt x="174" y="386"/>
                  </a:lnTo>
                  <a:lnTo>
                    <a:pt x="174" y="384"/>
                  </a:lnTo>
                  <a:lnTo>
                    <a:pt x="176" y="384"/>
                  </a:lnTo>
                  <a:lnTo>
                    <a:pt x="177" y="386"/>
                  </a:lnTo>
                  <a:lnTo>
                    <a:pt x="177" y="384"/>
                  </a:lnTo>
                  <a:lnTo>
                    <a:pt x="179" y="384"/>
                  </a:lnTo>
                  <a:lnTo>
                    <a:pt x="181" y="383"/>
                  </a:lnTo>
                  <a:lnTo>
                    <a:pt x="182" y="383"/>
                  </a:lnTo>
                  <a:lnTo>
                    <a:pt x="184" y="383"/>
                  </a:lnTo>
                  <a:lnTo>
                    <a:pt x="184" y="384"/>
                  </a:lnTo>
                  <a:lnTo>
                    <a:pt x="186" y="384"/>
                  </a:lnTo>
                  <a:lnTo>
                    <a:pt x="187" y="384"/>
                  </a:lnTo>
                  <a:lnTo>
                    <a:pt x="189" y="384"/>
                  </a:lnTo>
                  <a:lnTo>
                    <a:pt x="189" y="383"/>
                  </a:lnTo>
                  <a:lnTo>
                    <a:pt x="191" y="381"/>
                  </a:lnTo>
                  <a:lnTo>
                    <a:pt x="189" y="381"/>
                  </a:lnTo>
                  <a:lnTo>
                    <a:pt x="191" y="381"/>
                  </a:lnTo>
                  <a:lnTo>
                    <a:pt x="192" y="381"/>
                  </a:lnTo>
                  <a:lnTo>
                    <a:pt x="194" y="381"/>
                  </a:lnTo>
                  <a:lnTo>
                    <a:pt x="194" y="379"/>
                  </a:lnTo>
                  <a:lnTo>
                    <a:pt x="196" y="379"/>
                  </a:lnTo>
                  <a:lnTo>
                    <a:pt x="196" y="378"/>
                  </a:lnTo>
                  <a:lnTo>
                    <a:pt x="197" y="378"/>
                  </a:lnTo>
                  <a:lnTo>
                    <a:pt x="197" y="376"/>
                  </a:lnTo>
                  <a:lnTo>
                    <a:pt x="199" y="376"/>
                  </a:lnTo>
                  <a:lnTo>
                    <a:pt x="201" y="374"/>
                  </a:lnTo>
                  <a:lnTo>
                    <a:pt x="203" y="374"/>
                  </a:lnTo>
                  <a:lnTo>
                    <a:pt x="203" y="376"/>
                  </a:lnTo>
                  <a:lnTo>
                    <a:pt x="204" y="376"/>
                  </a:lnTo>
                  <a:lnTo>
                    <a:pt x="206" y="376"/>
                  </a:lnTo>
                  <a:lnTo>
                    <a:pt x="206" y="378"/>
                  </a:lnTo>
                  <a:lnTo>
                    <a:pt x="208" y="378"/>
                  </a:lnTo>
                  <a:lnTo>
                    <a:pt x="209" y="378"/>
                  </a:lnTo>
                  <a:lnTo>
                    <a:pt x="209" y="379"/>
                  </a:lnTo>
                  <a:lnTo>
                    <a:pt x="211" y="381"/>
                  </a:lnTo>
                  <a:lnTo>
                    <a:pt x="213" y="381"/>
                  </a:lnTo>
                  <a:lnTo>
                    <a:pt x="213" y="379"/>
                  </a:lnTo>
                  <a:lnTo>
                    <a:pt x="214" y="379"/>
                  </a:lnTo>
                  <a:lnTo>
                    <a:pt x="216" y="379"/>
                  </a:lnTo>
                  <a:lnTo>
                    <a:pt x="218" y="378"/>
                  </a:lnTo>
                  <a:lnTo>
                    <a:pt x="218" y="379"/>
                  </a:lnTo>
                  <a:lnTo>
                    <a:pt x="219" y="379"/>
                  </a:lnTo>
                  <a:lnTo>
                    <a:pt x="221" y="378"/>
                  </a:lnTo>
                  <a:lnTo>
                    <a:pt x="223" y="379"/>
                  </a:lnTo>
                  <a:lnTo>
                    <a:pt x="225" y="378"/>
                  </a:lnTo>
                  <a:lnTo>
                    <a:pt x="225" y="379"/>
                  </a:lnTo>
                  <a:lnTo>
                    <a:pt x="226" y="379"/>
                  </a:lnTo>
                  <a:lnTo>
                    <a:pt x="226" y="378"/>
                  </a:lnTo>
                  <a:lnTo>
                    <a:pt x="228" y="378"/>
                  </a:lnTo>
                  <a:lnTo>
                    <a:pt x="228" y="376"/>
                  </a:lnTo>
                  <a:lnTo>
                    <a:pt x="230" y="376"/>
                  </a:lnTo>
                  <a:lnTo>
                    <a:pt x="231" y="376"/>
                  </a:lnTo>
                  <a:lnTo>
                    <a:pt x="231" y="378"/>
                  </a:lnTo>
                  <a:lnTo>
                    <a:pt x="233" y="378"/>
                  </a:lnTo>
                  <a:lnTo>
                    <a:pt x="233" y="376"/>
                  </a:lnTo>
                  <a:lnTo>
                    <a:pt x="236" y="376"/>
                  </a:lnTo>
                  <a:lnTo>
                    <a:pt x="236" y="378"/>
                  </a:lnTo>
                  <a:lnTo>
                    <a:pt x="236" y="379"/>
                  </a:lnTo>
                  <a:lnTo>
                    <a:pt x="238" y="379"/>
                  </a:lnTo>
                  <a:lnTo>
                    <a:pt x="240" y="379"/>
                  </a:lnTo>
                  <a:lnTo>
                    <a:pt x="241" y="379"/>
                  </a:lnTo>
                  <a:lnTo>
                    <a:pt x="243" y="379"/>
                  </a:lnTo>
                  <a:lnTo>
                    <a:pt x="243" y="381"/>
                  </a:lnTo>
                  <a:lnTo>
                    <a:pt x="243" y="383"/>
                  </a:lnTo>
                  <a:lnTo>
                    <a:pt x="243" y="381"/>
                  </a:lnTo>
                  <a:lnTo>
                    <a:pt x="245" y="381"/>
                  </a:lnTo>
                  <a:lnTo>
                    <a:pt x="246" y="379"/>
                  </a:lnTo>
                  <a:lnTo>
                    <a:pt x="246" y="381"/>
                  </a:lnTo>
                  <a:lnTo>
                    <a:pt x="248" y="381"/>
                  </a:lnTo>
                  <a:lnTo>
                    <a:pt x="250" y="379"/>
                  </a:lnTo>
                  <a:lnTo>
                    <a:pt x="250" y="381"/>
                  </a:lnTo>
                  <a:lnTo>
                    <a:pt x="252" y="381"/>
                  </a:lnTo>
                  <a:lnTo>
                    <a:pt x="253" y="381"/>
                  </a:lnTo>
                  <a:lnTo>
                    <a:pt x="255" y="381"/>
                  </a:lnTo>
                  <a:lnTo>
                    <a:pt x="257" y="381"/>
                  </a:lnTo>
                  <a:lnTo>
                    <a:pt x="258" y="383"/>
                  </a:lnTo>
                  <a:lnTo>
                    <a:pt x="260" y="383"/>
                  </a:lnTo>
                  <a:lnTo>
                    <a:pt x="260" y="381"/>
                  </a:lnTo>
                  <a:lnTo>
                    <a:pt x="258" y="381"/>
                  </a:lnTo>
                  <a:lnTo>
                    <a:pt x="260" y="379"/>
                  </a:lnTo>
                  <a:lnTo>
                    <a:pt x="262" y="379"/>
                  </a:lnTo>
                  <a:lnTo>
                    <a:pt x="262" y="378"/>
                  </a:lnTo>
                  <a:lnTo>
                    <a:pt x="263" y="378"/>
                  </a:lnTo>
                  <a:lnTo>
                    <a:pt x="263" y="376"/>
                  </a:lnTo>
                  <a:lnTo>
                    <a:pt x="263" y="378"/>
                  </a:lnTo>
                  <a:lnTo>
                    <a:pt x="265" y="378"/>
                  </a:lnTo>
                  <a:lnTo>
                    <a:pt x="263" y="378"/>
                  </a:lnTo>
                  <a:lnTo>
                    <a:pt x="265" y="378"/>
                  </a:lnTo>
                  <a:lnTo>
                    <a:pt x="268" y="378"/>
                  </a:lnTo>
                  <a:lnTo>
                    <a:pt x="267" y="379"/>
                  </a:lnTo>
                  <a:lnTo>
                    <a:pt x="268" y="379"/>
                  </a:lnTo>
                  <a:lnTo>
                    <a:pt x="270" y="379"/>
                  </a:lnTo>
                  <a:lnTo>
                    <a:pt x="272" y="381"/>
                  </a:lnTo>
                  <a:lnTo>
                    <a:pt x="273" y="381"/>
                  </a:lnTo>
                  <a:lnTo>
                    <a:pt x="273" y="383"/>
                  </a:lnTo>
                  <a:lnTo>
                    <a:pt x="275" y="383"/>
                  </a:lnTo>
                  <a:lnTo>
                    <a:pt x="275" y="384"/>
                  </a:lnTo>
                  <a:lnTo>
                    <a:pt x="277" y="384"/>
                  </a:lnTo>
                  <a:lnTo>
                    <a:pt x="277" y="386"/>
                  </a:lnTo>
                  <a:lnTo>
                    <a:pt x="279" y="386"/>
                  </a:lnTo>
                  <a:lnTo>
                    <a:pt x="280" y="386"/>
                  </a:lnTo>
                  <a:lnTo>
                    <a:pt x="282" y="386"/>
                  </a:lnTo>
                  <a:lnTo>
                    <a:pt x="284" y="384"/>
                  </a:lnTo>
                  <a:lnTo>
                    <a:pt x="285" y="386"/>
                  </a:lnTo>
                  <a:lnTo>
                    <a:pt x="285" y="388"/>
                  </a:lnTo>
                  <a:lnTo>
                    <a:pt x="287" y="388"/>
                  </a:lnTo>
                  <a:lnTo>
                    <a:pt x="287" y="389"/>
                  </a:lnTo>
                  <a:lnTo>
                    <a:pt x="289" y="389"/>
                  </a:lnTo>
                  <a:lnTo>
                    <a:pt x="290" y="388"/>
                  </a:lnTo>
                  <a:lnTo>
                    <a:pt x="290" y="389"/>
                  </a:lnTo>
                  <a:lnTo>
                    <a:pt x="290" y="391"/>
                  </a:lnTo>
                  <a:lnTo>
                    <a:pt x="292" y="391"/>
                  </a:lnTo>
                  <a:lnTo>
                    <a:pt x="292" y="392"/>
                  </a:lnTo>
                  <a:lnTo>
                    <a:pt x="294" y="392"/>
                  </a:lnTo>
                  <a:lnTo>
                    <a:pt x="295" y="391"/>
                  </a:lnTo>
                  <a:lnTo>
                    <a:pt x="295" y="392"/>
                  </a:lnTo>
                  <a:lnTo>
                    <a:pt x="295" y="391"/>
                  </a:lnTo>
                  <a:lnTo>
                    <a:pt x="297" y="389"/>
                  </a:lnTo>
                  <a:lnTo>
                    <a:pt x="299" y="391"/>
                  </a:lnTo>
                  <a:lnTo>
                    <a:pt x="299" y="389"/>
                  </a:lnTo>
                  <a:lnTo>
                    <a:pt x="301" y="389"/>
                  </a:lnTo>
                  <a:lnTo>
                    <a:pt x="301" y="391"/>
                  </a:lnTo>
                  <a:lnTo>
                    <a:pt x="302" y="391"/>
                  </a:lnTo>
                  <a:lnTo>
                    <a:pt x="302" y="389"/>
                  </a:lnTo>
                  <a:lnTo>
                    <a:pt x="301" y="389"/>
                  </a:lnTo>
                  <a:lnTo>
                    <a:pt x="302" y="389"/>
                  </a:lnTo>
                  <a:lnTo>
                    <a:pt x="302" y="388"/>
                  </a:lnTo>
                  <a:lnTo>
                    <a:pt x="304" y="388"/>
                  </a:lnTo>
                  <a:lnTo>
                    <a:pt x="306" y="388"/>
                  </a:lnTo>
                  <a:lnTo>
                    <a:pt x="304" y="388"/>
                  </a:lnTo>
                  <a:lnTo>
                    <a:pt x="304" y="386"/>
                  </a:lnTo>
                  <a:lnTo>
                    <a:pt x="306" y="386"/>
                  </a:lnTo>
                  <a:lnTo>
                    <a:pt x="306" y="384"/>
                  </a:lnTo>
                  <a:lnTo>
                    <a:pt x="307" y="384"/>
                  </a:lnTo>
                  <a:lnTo>
                    <a:pt x="309" y="386"/>
                  </a:lnTo>
                  <a:lnTo>
                    <a:pt x="311" y="386"/>
                  </a:lnTo>
                  <a:lnTo>
                    <a:pt x="311" y="384"/>
                  </a:lnTo>
                  <a:lnTo>
                    <a:pt x="312" y="384"/>
                  </a:lnTo>
                  <a:lnTo>
                    <a:pt x="312" y="383"/>
                  </a:lnTo>
                  <a:lnTo>
                    <a:pt x="312" y="381"/>
                  </a:lnTo>
                  <a:lnTo>
                    <a:pt x="314" y="381"/>
                  </a:lnTo>
                  <a:lnTo>
                    <a:pt x="314" y="379"/>
                  </a:lnTo>
                  <a:lnTo>
                    <a:pt x="316" y="381"/>
                  </a:lnTo>
                  <a:lnTo>
                    <a:pt x="316" y="379"/>
                  </a:lnTo>
                  <a:lnTo>
                    <a:pt x="316" y="381"/>
                  </a:lnTo>
                  <a:lnTo>
                    <a:pt x="317" y="381"/>
                  </a:lnTo>
                  <a:lnTo>
                    <a:pt x="319" y="379"/>
                  </a:lnTo>
                  <a:lnTo>
                    <a:pt x="321" y="379"/>
                  </a:lnTo>
                  <a:lnTo>
                    <a:pt x="321" y="378"/>
                  </a:lnTo>
                  <a:lnTo>
                    <a:pt x="322" y="376"/>
                  </a:lnTo>
                  <a:lnTo>
                    <a:pt x="322" y="378"/>
                  </a:lnTo>
                  <a:lnTo>
                    <a:pt x="324" y="378"/>
                  </a:lnTo>
                  <a:lnTo>
                    <a:pt x="324" y="376"/>
                  </a:lnTo>
                  <a:lnTo>
                    <a:pt x="326" y="376"/>
                  </a:lnTo>
                  <a:lnTo>
                    <a:pt x="326" y="374"/>
                  </a:lnTo>
                  <a:lnTo>
                    <a:pt x="324" y="374"/>
                  </a:lnTo>
                  <a:lnTo>
                    <a:pt x="324" y="373"/>
                  </a:lnTo>
                  <a:lnTo>
                    <a:pt x="322" y="373"/>
                  </a:lnTo>
                  <a:lnTo>
                    <a:pt x="324" y="373"/>
                  </a:lnTo>
                  <a:lnTo>
                    <a:pt x="324" y="371"/>
                  </a:lnTo>
                  <a:lnTo>
                    <a:pt x="324" y="369"/>
                  </a:lnTo>
                  <a:lnTo>
                    <a:pt x="326" y="369"/>
                  </a:lnTo>
                  <a:lnTo>
                    <a:pt x="326" y="371"/>
                  </a:lnTo>
                  <a:lnTo>
                    <a:pt x="326" y="369"/>
                  </a:lnTo>
                  <a:lnTo>
                    <a:pt x="328" y="369"/>
                  </a:lnTo>
                  <a:lnTo>
                    <a:pt x="328" y="368"/>
                  </a:lnTo>
                  <a:lnTo>
                    <a:pt x="329" y="368"/>
                  </a:lnTo>
                  <a:lnTo>
                    <a:pt x="328" y="368"/>
                  </a:lnTo>
                  <a:lnTo>
                    <a:pt x="329" y="368"/>
                  </a:lnTo>
                  <a:lnTo>
                    <a:pt x="329" y="366"/>
                  </a:lnTo>
                  <a:lnTo>
                    <a:pt x="331" y="366"/>
                  </a:lnTo>
                  <a:lnTo>
                    <a:pt x="331" y="365"/>
                  </a:lnTo>
                  <a:lnTo>
                    <a:pt x="333" y="365"/>
                  </a:lnTo>
                  <a:lnTo>
                    <a:pt x="333" y="366"/>
                  </a:lnTo>
                  <a:lnTo>
                    <a:pt x="333" y="368"/>
                  </a:lnTo>
                  <a:lnTo>
                    <a:pt x="334" y="368"/>
                  </a:lnTo>
                  <a:lnTo>
                    <a:pt x="333" y="368"/>
                  </a:lnTo>
                  <a:lnTo>
                    <a:pt x="333" y="366"/>
                  </a:lnTo>
                  <a:lnTo>
                    <a:pt x="334" y="366"/>
                  </a:lnTo>
                  <a:lnTo>
                    <a:pt x="334" y="365"/>
                  </a:lnTo>
                  <a:lnTo>
                    <a:pt x="336" y="365"/>
                  </a:lnTo>
                  <a:lnTo>
                    <a:pt x="338" y="365"/>
                  </a:lnTo>
                  <a:lnTo>
                    <a:pt x="338" y="363"/>
                  </a:lnTo>
                  <a:lnTo>
                    <a:pt x="339" y="363"/>
                  </a:lnTo>
                  <a:lnTo>
                    <a:pt x="341" y="361"/>
                  </a:lnTo>
                  <a:lnTo>
                    <a:pt x="343" y="361"/>
                  </a:lnTo>
                  <a:lnTo>
                    <a:pt x="343" y="363"/>
                  </a:lnTo>
                  <a:lnTo>
                    <a:pt x="343" y="361"/>
                  </a:lnTo>
                  <a:lnTo>
                    <a:pt x="343" y="360"/>
                  </a:lnTo>
                  <a:lnTo>
                    <a:pt x="344" y="360"/>
                  </a:lnTo>
                  <a:lnTo>
                    <a:pt x="346" y="360"/>
                  </a:lnTo>
                  <a:lnTo>
                    <a:pt x="344" y="360"/>
                  </a:lnTo>
                  <a:lnTo>
                    <a:pt x="346" y="358"/>
                  </a:lnTo>
                  <a:lnTo>
                    <a:pt x="348" y="358"/>
                  </a:lnTo>
                  <a:lnTo>
                    <a:pt x="349" y="356"/>
                  </a:lnTo>
                  <a:lnTo>
                    <a:pt x="349" y="355"/>
                  </a:lnTo>
                  <a:lnTo>
                    <a:pt x="349" y="356"/>
                  </a:lnTo>
                  <a:lnTo>
                    <a:pt x="349" y="355"/>
                  </a:lnTo>
                  <a:lnTo>
                    <a:pt x="351" y="355"/>
                  </a:lnTo>
                  <a:lnTo>
                    <a:pt x="353" y="353"/>
                  </a:lnTo>
                  <a:lnTo>
                    <a:pt x="355" y="353"/>
                  </a:lnTo>
                  <a:lnTo>
                    <a:pt x="356" y="353"/>
                  </a:lnTo>
                  <a:lnTo>
                    <a:pt x="356" y="351"/>
                  </a:lnTo>
                  <a:lnTo>
                    <a:pt x="356" y="350"/>
                  </a:lnTo>
                  <a:lnTo>
                    <a:pt x="356" y="351"/>
                  </a:lnTo>
                  <a:lnTo>
                    <a:pt x="356" y="350"/>
                  </a:lnTo>
                  <a:lnTo>
                    <a:pt x="355" y="350"/>
                  </a:lnTo>
                  <a:lnTo>
                    <a:pt x="356" y="350"/>
                  </a:lnTo>
                  <a:lnTo>
                    <a:pt x="356" y="348"/>
                  </a:lnTo>
                  <a:lnTo>
                    <a:pt x="355" y="348"/>
                  </a:lnTo>
                  <a:lnTo>
                    <a:pt x="355" y="346"/>
                  </a:lnTo>
                  <a:lnTo>
                    <a:pt x="355" y="348"/>
                  </a:lnTo>
                  <a:lnTo>
                    <a:pt x="355" y="346"/>
                  </a:lnTo>
                  <a:lnTo>
                    <a:pt x="353" y="346"/>
                  </a:lnTo>
                  <a:lnTo>
                    <a:pt x="353" y="345"/>
                  </a:lnTo>
                  <a:lnTo>
                    <a:pt x="355" y="345"/>
                  </a:lnTo>
                  <a:lnTo>
                    <a:pt x="355" y="343"/>
                  </a:lnTo>
                  <a:lnTo>
                    <a:pt x="353" y="343"/>
                  </a:lnTo>
                  <a:lnTo>
                    <a:pt x="353" y="342"/>
                  </a:lnTo>
                  <a:lnTo>
                    <a:pt x="351" y="342"/>
                  </a:lnTo>
                  <a:lnTo>
                    <a:pt x="353" y="342"/>
                  </a:lnTo>
                  <a:lnTo>
                    <a:pt x="351" y="342"/>
                  </a:lnTo>
                  <a:lnTo>
                    <a:pt x="353" y="342"/>
                  </a:lnTo>
                  <a:lnTo>
                    <a:pt x="351" y="342"/>
                  </a:lnTo>
                  <a:lnTo>
                    <a:pt x="353" y="342"/>
                  </a:lnTo>
                  <a:lnTo>
                    <a:pt x="351" y="342"/>
                  </a:lnTo>
                  <a:lnTo>
                    <a:pt x="351" y="340"/>
                  </a:lnTo>
                  <a:lnTo>
                    <a:pt x="351" y="342"/>
                  </a:lnTo>
                  <a:lnTo>
                    <a:pt x="351" y="340"/>
                  </a:lnTo>
                  <a:lnTo>
                    <a:pt x="351" y="338"/>
                  </a:lnTo>
                  <a:lnTo>
                    <a:pt x="351" y="337"/>
                  </a:lnTo>
                  <a:lnTo>
                    <a:pt x="349" y="337"/>
                  </a:lnTo>
                  <a:lnTo>
                    <a:pt x="349" y="335"/>
                  </a:lnTo>
                  <a:lnTo>
                    <a:pt x="349" y="333"/>
                  </a:lnTo>
                  <a:lnTo>
                    <a:pt x="349" y="332"/>
                  </a:lnTo>
                  <a:lnTo>
                    <a:pt x="348" y="332"/>
                  </a:lnTo>
                  <a:lnTo>
                    <a:pt x="348" y="330"/>
                  </a:lnTo>
                  <a:lnTo>
                    <a:pt x="349" y="330"/>
                  </a:lnTo>
                  <a:lnTo>
                    <a:pt x="351" y="330"/>
                  </a:lnTo>
                  <a:lnTo>
                    <a:pt x="351" y="328"/>
                  </a:lnTo>
                  <a:lnTo>
                    <a:pt x="349" y="328"/>
                  </a:lnTo>
                  <a:lnTo>
                    <a:pt x="351" y="328"/>
                  </a:lnTo>
                  <a:lnTo>
                    <a:pt x="349" y="328"/>
                  </a:lnTo>
                  <a:lnTo>
                    <a:pt x="349" y="327"/>
                  </a:lnTo>
                  <a:lnTo>
                    <a:pt x="351" y="327"/>
                  </a:lnTo>
                  <a:lnTo>
                    <a:pt x="351" y="325"/>
                  </a:lnTo>
                  <a:lnTo>
                    <a:pt x="353" y="325"/>
                  </a:lnTo>
                  <a:lnTo>
                    <a:pt x="351" y="325"/>
                  </a:lnTo>
                  <a:lnTo>
                    <a:pt x="351" y="323"/>
                  </a:lnTo>
                  <a:lnTo>
                    <a:pt x="351" y="322"/>
                  </a:lnTo>
                  <a:lnTo>
                    <a:pt x="353" y="322"/>
                  </a:lnTo>
                  <a:lnTo>
                    <a:pt x="355" y="320"/>
                  </a:lnTo>
                  <a:lnTo>
                    <a:pt x="355" y="319"/>
                  </a:lnTo>
                  <a:lnTo>
                    <a:pt x="355" y="317"/>
                  </a:lnTo>
                  <a:lnTo>
                    <a:pt x="356" y="317"/>
                  </a:lnTo>
                  <a:lnTo>
                    <a:pt x="358" y="317"/>
                  </a:lnTo>
                  <a:lnTo>
                    <a:pt x="358" y="315"/>
                  </a:lnTo>
                  <a:lnTo>
                    <a:pt x="356" y="315"/>
                  </a:lnTo>
                  <a:lnTo>
                    <a:pt x="358" y="315"/>
                  </a:lnTo>
                  <a:lnTo>
                    <a:pt x="356" y="315"/>
                  </a:lnTo>
                  <a:lnTo>
                    <a:pt x="358" y="314"/>
                  </a:lnTo>
                  <a:lnTo>
                    <a:pt x="358" y="312"/>
                  </a:lnTo>
                  <a:lnTo>
                    <a:pt x="358" y="310"/>
                  </a:lnTo>
                  <a:lnTo>
                    <a:pt x="358" y="309"/>
                  </a:lnTo>
                  <a:lnTo>
                    <a:pt x="356" y="309"/>
                  </a:lnTo>
                  <a:lnTo>
                    <a:pt x="356" y="307"/>
                  </a:lnTo>
                  <a:lnTo>
                    <a:pt x="355" y="305"/>
                  </a:lnTo>
                  <a:lnTo>
                    <a:pt x="355" y="304"/>
                  </a:lnTo>
                  <a:lnTo>
                    <a:pt x="353" y="304"/>
                  </a:lnTo>
                  <a:lnTo>
                    <a:pt x="353" y="302"/>
                  </a:lnTo>
                  <a:lnTo>
                    <a:pt x="351" y="302"/>
                  </a:lnTo>
                  <a:lnTo>
                    <a:pt x="351" y="304"/>
                  </a:lnTo>
                  <a:lnTo>
                    <a:pt x="349" y="302"/>
                  </a:lnTo>
                  <a:lnTo>
                    <a:pt x="348" y="302"/>
                  </a:lnTo>
                  <a:lnTo>
                    <a:pt x="346" y="302"/>
                  </a:lnTo>
                  <a:lnTo>
                    <a:pt x="344" y="302"/>
                  </a:lnTo>
                  <a:lnTo>
                    <a:pt x="343" y="302"/>
                  </a:lnTo>
                  <a:lnTo>
                    <a:pt x="343" y="304"/>
                  </a:lnTo>
                  <a:lnTo>
                    <a:pt x="341" y="304"/>
                  </a:lnTo>
                  <a:lnTo>
                    <a:pt x="339" y="304"/>
                  </a:lnTo>
                  <a:lnTo>
                    <a:pt x="339" y="302"/>
                  </a:lnTo>
                  <a:lnTo>
                    <a:pt x="338" y="302"/>
                  </a:lnTo>
                  <a:lnTo>
                    <a:pt x="338" y="304"/>
                  </a:lnTo>
                  <a:lnTo>
                    <a:pt x="336" y="304"/>
                  </a:lnTo>
                  <a:lnTo>
                    <a:pt x="336" y="302"/>
                  </a:lnTo>
                  <a:lnTo>
                    <a:pt x="336" y="300"/>
                  </a:lnTo>
                  <a:lnTo>
                    <a:pt x="336" y="299"/>
                  </a:lnTo>
                  <a:lnTo>
                    <a:pt x="334" y="299"/>
                  </a:lnTo>
                  <a:lnTo>
                    <a:pt x="334" y="297"/>
                  </a:lnTo>
                  <a:lnTo>
                    <a:pt x="333" y="297"/>
                  </a:lnTo>
                  <a:lnTo>
                    <a:pt x="333" y="296"/>
                  </a:lnTo>
                  <a:lnTo>
                    <a:pt x="333" y="297"/>
                  </a:lnTo>
                  <a:lnTo>
                    <a:pt x="333" y="296"/>
                  </a:lnTo>
                  <a:lnTo>
                    <a:pt x="334" y="296"/>
                  </a:lnTo>
                  <a:lnTo>
                    <a:pt x="334" y="294"/>
                  </a:lnTo>
                  <a:lnTo>
                    <a:pt x="333" y="292"/>
                  </a:lnTo>
                  <a:lnTo>
                    <a:pt x="334" y="292"/>
                  </a:lnTo>
                  <a:lnTo>
                    <a:pt x="333" y="292"/>
                  </a:lnTo>
                  <a:lnTo>
                    <a:pt x="333" y="291"/>
                  </a:lnTo>
                  <a:lnTo>
                    <a:pt x="334" y="291"/>
                  </a:lnTo>
                  <a:lnTo>
                    <a:pt x="333" y="289"/>
                  </a:lnTo>
                  <a:lnTo>
                    <a:pt x="334" y="289"/>
                  </a:lnTo>
                  <a:lnTo>
                    <a:pt x="334" y="291"/>
                  </a:lnTo>
                  <a:lnTo>
                    <a:pt x="334" y="289"/>
                  </a:lnTo>
                  <a:lnTo>
                    <a:pt x="334" y="287"/>
                  </a:lnTo>
                  <a:lnTo>
                    <a:pt x="334" y="286"/>
                  </a:lnTo>
                  <a:lnTo>
                    <a:pt x="336" y="286"/>
                  </a:lnTo>
                  <a:lnTo>
                    <a:pt x="334" y="286"/>
                  </a:lnTo>
                  <a:lnTo>
                    <a:pt x="334" y="284"/>
                  </a:lnTo>
                  <a:lnTo>
                    <a:pt x="336" y="284"/>
                  </a:lnTo>
                  <a:lnTo>
                    <a:pt x="336" y="286"/>
                  </a:lnTo>
                  <a:lnTo>
                    <a:pt x="338" y="286"/>
                  </a:lnTo>
                  <a:lnTo>
                    <a:pt x="338" y="287"/>
                  </a:lnTo>
                  <a:lnTo>
                    <a:pt x="339" y="286"/>
                  </a:lnTo>
                  <a:lnTo>
                    <a:pt x="339" y="287"/>
                  </a:lnTo>
                  <a:lnTo>
                    <a:pt x="341" y="287"/>
                  </a:lnTo>
                  <a:lnTo>
                    <a:pt x="339" y="287"/>
                  </a:lnTo>
                  <a:lnTo>
                    <a:pt x="339" y="286"/>
                  </a:lnTo>
                  <a:lnTo>
                    <a:pt x="341" y="286"/>
                  </a:lnTo>
                  <a:lnTo>
                    <a:pt x="341" y="287"/>
                  </a:lnTo>
                  <a:lnTo>
                    <a:pt x="341" y="286"/>
                  </a:lnTo>
                  <a:lnTo>
                    <a:pt x="343" y="286"/>
                  </a:lnTo>
                  <a:lnTo>
                    <a:pt x="341" y="286"/>
                  </a:lnTo>
                  <a:lnTo>
                    <a:pt x="341" y="284"/>
                  </a:lnTo>
                  <a:lnTo>
                    <a:pt x="343" y="284"/>
                  </a:lnTo>
                  <a:lnTo>
                    <a:pt x="344" y="284"/>
                  </a:lnTo>
                  <a:lnTo>
                    <a:pt x="343" y="282"/>
                  </a:lnTo>
                  <a:lnTo>
                    <a:pt x="344" y="282"/>
                  </a:lnTo>
                  <a:lnTo>
                    <a:pt x="344" y="281"/>
                  </a:lnTo>
                  <a:lnTo>
                    <a:pt x="343" y="281"/>
                  </a:lnTo>
                  <a:lnTo>
                    <a:pt x="343" y="279"/>
                  </a:lnTo>
                  <a:lnTo>
                    <a:pt x="344" y="279"/>
                  </a:lnTo>
                  <a:lnTo>
                    <a:pt x="343" y="279"/>
                  </a:lnTo>
                  <a:lnTo>
                    <a:pt x="344" y="279"/>
                  </a:lnTo>
                  <a:lnTo>
                    <a:pt x="344" y="277"/>
                  </a:lnTo>
                  <a:lnTo>
                    <a:pt x="346" y="277"/>
                  </a:lnTo>
                  <a:lnTo>
                    <a:pt x="348" y="277"/>
                  </a:lnTo>
                  <a:lnTo>
                    <a:pt x="348" y="276"/>
                  </a:lnTo>
                  <a:lnTo>
                    <a:pt x="348" y="274"/>
                  </a:lnTo>
                  <a:lnTo>
                    <a:pt x="349" y="274"/>
                  </a:lnTo>
                  <a:lnTo>
                    <a:pt x="349" y="273"/>
                  </a:lnTo>
                  <a:lnTo>
                    <a:pt x="349" y="274"/>
                  </a:lnTo>
                  <a:lnTo>
                    <a:pt x="351" y="274"/>
                  </a:lnTo>
                  <a:lnTo>
                    <a:pt x="351" y="273"/>
                  </a:lnTo>
                  <a:lnTo>
                    <a:pt x="349" y="273"/>
                  </a:lnTo>
                  <a:lnTo>
                    <a:pt x="349" y="271"/>
                  </a:lnTo>
                  <a:lnTo>
                    <a:pt x="349" y="273"/>
                  </a:lnTo>
                  <a:lnTo>
                    <a:pt x="349" y="271"/>
                  </a:lnTo>
                  <a:lnTo>
                    <a:pt x="351" y="271"/>
                  </a:lnTo>
                  <a:lnTo>
                    <a:pt x="351" y="273"/>
                  </a:lnTo>
                  <a:lnTo>
                    <a:pt x="351" y="271"/>
                  </a:lnTo>
                  <a:lnTo>
                    <a:pt x="349" y="271"/>
                  </a:lnTo>
                  <a:lnTo>
                    <a:pt x="351" y="271"/>
                  </a:lnTo>
                  <a:lnTo>
                    <a:pt x="349" y="271"/>
                  </a:lnTo>
                  <a:lnTo>
                    <a:pt x="349" y="269"/>
                  </a:lnTo>
                  <a:lnTo>
                    <a:pt x="351" y="269"/>
                  </a:lnTo>
                  <a:lnTo>
                    <a:pt x="353" y="269"/>
                  </a:lnTo>
                  <a:lnTo>
                    <a:pt x="353" y="268"/>
                  </a:lnTo>
                  <a:lnTo>
                    <a:pt x="353" y="269"/>
                  </a:lnTo>
                  <a:lnTo>
                    <a:pt x="353" y="268"/>
                  </a:lnTo>
                  <a:lnTo>
                    <a:pt x="353" y="269"/>
                  </a:lnTo>
                  <a:lnTo>
                    <a:pt x="355" y="268"/>
                  </a:lnTo>
                  <a:lnTo>
                    <a:pt x="355" y="269"/>
                  </a:lnTo>
                  <a:lnTo>
                    <a:pt x="355" y="268"/>
                  </a:lnTo>
                  <a:lnTo>
                    <a:pt x="356" y="268"/>
                  </a:lnTo>
                  <a:lnTo>
                    <a:pt x="356" y="266"/>
                  </a:lnTo>
                  <a:lnTo>
                    <a:pt x="358" y="266"/>
                  </a:lnTo>
                  <a:lnTo>
                    <a:pt x="356" y="266"/>
                  </a:lnTo>
                  <a:lnTo>
                    <a:pt x="358" y="266"/>
                  </a:lnTo>
                  <a:lnTo>
                    <a:pt x="358" y="264"/>
                  </a:lnTo>
                  <a:lnTo>
                    <a:pt x="356" y="266"/>
                  </a:lnTo>
                  <a:lnTo>
                    <a:pt x="356" y="264"/>
                  </a:lnTo>
                  <a:lnTo>
                    <a:pt x="358" y="264"/>
                  </a:lnTo>
                  <a:lnTo>
                    <a:pt x="358" y="263"/>
                  </a:lnTo>
                  <a:lnTo>
                    <a:pt x="360" y="263"/>
                  </a:lnTo>
                  <a:lnTo>
                    <a:pt x="360" y="264"/>
                  </a:lnTo>
                  <a:lnTo>
                    <a:pt x="360" y="263"/>
                  </a:lnTo>
                  <a:lnTo>
                    <a:pt x="360" y="264"/>
                  </a:lnTo>
                  <a:lnTo>
                    <a:pt x="360" y="263"/>
                  </a:lnTo>
                  <a:lnTo>
                    <a:pt x="360" y="264"/>
                  </a:lnTo>
                  <a:lnTo>
                    <a:pt x="360" y="263"/>
                  </a:lnTo>
                  <a:lnTo>
                    <a:pt x="361" y="263"/>
                  </a:lnTo>
                  <a:lnTo>
                    <a:pt x="363" y="263"/>
                  </a:lnTo>
                  <a:lnTo>
                    <a:pt x="361" y="263"/>
                  </a:lnTo>
                  <a:lnTo>
                    <a:pt x="361" y="261"/>
                  </a:lnTo>
                  <a:lnTo>
                    <a:pt x="363" y="263"/>
                  </a:lnTo>
                  <a:lnTo>
                    <a:pt x="363" y="261"/>
                  </a:lnTo>
                  <a:lnTo>
                    <a:pt x="365" y="261"/>
                  </a:lnTo>
                  <a:lnTo>
                    <a:pt x="363" y="261"/>
                  </a:lnTo>
                  <a:lnTo>
                    <a:pt x="365" y="261"/>
                  </a:lnTo>
                  <a:lnTo>
                    <a:pt x="366" y="261"/>
                  </a:lnTo>
                  <a:lnTo>
                    <a:pt x="365" y="261"/>
                  </a:lnTo>
                  <a:lnTo>
                    <a:pt x="365" y="259"/>
                  </a:lnTo>
                  <a:lnTo>
                    <a:pt x="366" y="259"/>
                  </a:lnTo>
                  <a:lnTo>
                    <a:pt x="366" y="261"/>
                  </a:lnTo>
                  <a:lnTo>
                    <a:pt x="366" y="259"/>
                  </a:lnTo>
                  <a:lnTo>
                    <a:pt x="366" y="258"/>
                  </a:lnTo>
                  <a:lnTo>
                    <a:pt x="368" y="258"/>
                  </a:lnTo>
                  <a:lnTo>
                    <a:pt x="368" y="259"/>
                  </a:lnTo>
                  <a:lnTo>
                    <a:pt x="368" y="258"/>
                  </a:lnTo>
                  <a:lnTo>
                    <a:pt x="370" y="258"/>
                  </a:lnTo>
                  <a:lnTo>
                    <a:pt x="368" y="258"/>
                  </a:lnTo>
                  <a:lnTo>
                    <a:pt x="370" y="256"/>
                  </a:lnTo>
                  <a:lnTo>
                    <a:pt x="370" y="258"/>
                  </a:lnTo>
                  <a:lnTo>
                    <a:pt x="370" y="256"/>
                  </a:lnTo>
                  <a:lnTo>
                    <a:pt x="371" y="256"/>
                  </a:lnTo>
                  <a:lnTo>
                    <a:pt x="371" y="255"/>
                  </a:lnTo>
                  <a:lnTo>
                    <a:pt x="370" y="255"/>
                  </a:lnTo>
                  <a:lnTo>
                    <a:pt x="370" y="256"/>
                  </a:lnTo>
                  <a:lnTo>
                    <a:pt x="370" y="255"/>
                  </a:lnTo>
                  <a:lnTo>
                    <a:pt x="371" y="255"/>
                  </a:lnTo>
                  <a:lnTo>
                    <a:pt x="371" y="253"/>
                  </a:lnTo>
                  <a:lnTo>
                    <a:pt x="370" y="251"/>
                  </a:lnTo>
                  <a:lnTo>
                    <a:pt x="368" y="251"/>
                  </a:lnTo>
                  <a:lnTo>
                    <a:pt x="370" y="251"/>
                  </a:lnTo>
                  <a:lnTo>
                    <a:pt x="370" y="250"/>
                  </a:lnTo>
                  <a:lnTo>
                    <a:pt x="368" y="250"/>
                  </a:lnTo>
                  <a:lnTo>
                    <a:pt x="368" y="248"/>
                  </a:lnTo>
                  <a:lnTo>
                    <a:pt x="366" y="248"/>
                  </a:lnTo>
                  <a:lnTo>
                    <a:pt x="368" y="248"/>
                  </a:lnTo>
                  <a:lnTo>
                    <a:pt x="368" y="246"/>
                  </a:lnTo>
                  <a:lnTo>
                    <a:pt x="366" y="246"/>
                  </a:lnTo>
                  <a:lnTo>
                    <a:pt x="366" y="245"/>
                  </a:lnTo>
                  <a:lnTo>
                    <a:pt x="366" y="246"/>
                  </a:lnTo>
                  <a:lnTo>
                    <a:pt x="365" y="246"/>
                  </a:lnTo>
                  <a:lnTo>
                    <a:pt x="365" y="245"/>
                  </a:lnTo>
                  <a:lnTo>
                    <a:pt x="365" y="243"/>
                  </a:lnTo>
                  <a:lnTo>
                    <a:pt x="363" y="241"/>
                  </a:lnTo>
                  <a:lnTo>
                    <a:pt x="365" y="241"/>
                  </a:lnTo>
                  <a:lnTo>
                    <a:pt x="365" y="240"/>
                  </a:lnTo>
                  <a:lnTo>
                    <a:pt x="365" y="238"/>
                  </a:lnTo>
                  <a:lnTo>
                    <a:pt x="363" y="238"/>
                  </a:lnTo>
                  <a:lnTo>
                    <a:pt x="365" y="238"/>
                  </a:lnTo>
                  <a:lnTo>
                    <a:pt x="363" y="238"/>
                  </a:lnTo>
                  <a:lnTo>
                    <a:pt x="363" y="236"/>
                  </a:lnTo>
                  <a:lnTo>
                    <a:pt x="363" y="235"/>
                  </a:lnTo>
                  <a:lnTo>
                    <a:pt x="361" y="233"/>
                  </a:lnTo>
                  <a:lnTo>
                    <a:pt x="363" y="233"/>
                  </a:lnTo>
                  <a:lnTo>
                    <a:pt x="361" y="233"/>
                  </a:lnTo>
                  <a:lnTo>
                    <a:pt x="361" y="232"/>
                  </a:lnTo>
                  <a:lnTo>
                    <a:pt x="363" y="232"/>
                  </a:lnTo>
                  <a:lnTo>
                    <a:pt x="363" y="230"/>
                  </a:lnTo>
                  <a:lnTo>
                    <a:pt x="361" y="230"/>
                  </a:lnTo>
                  <a:lnTo>
                    <a:pt x="363" y="230"/>
                  </a:lnTo>
                  <a:lnTo>
                    <a:pt x="363" y="228"/>
                  </a:lnTo>
                  <a:lnTo>
                    <a:pt x="361" y="228"/>
                  </a:lnTo>
                  <a:lnTo>
                    <a:pt x="361" y="227"/>
                  </a:lnTo>
                  <a:lnTo>
                    <a:pt x="360" y="228"/>
                  </a:lnTo>
                  <a:lnTo>
                    <a:pt x="360" y="227"/>
                  </a:lnTo>
                  <a:lnTo>
                    <a:pt x="360" y="225"/>
                  </a:lnTo>
                  <a:lnTo>
                    <a:pt x="360" y="223"/>
                  </a:lnTo>
                  <a:lnTo>
                    <a:pt x="358" y="223"/>
                  </a:lnTo>
                  <a:lnTo>
                    <a:pt x="358" y="222"/>
                  </a:lnTo>
                  <a:lnTo>
                    <a:pt x="356" y="222"/>
                  </a:lnTo>
                  <a:lnTo>
                    <a:pt x="356" y="220"/>
                  </a:lnTo>
                  <a:lnTo>
                    <a:pt x="356" y="222"/>
                  </a:lnTo>
                  <a:lnTo>
                    <a:pt x="356" y="220"/>
                  </a:lnTo>
                  <a:lnTo>
                    <a:pt x="355" y="220"/>
                  </a:lnTo>
                  <a:lnTo>
                    <a:pt x="353" y="218"/>
                  </a:lnTo>
                  <a:lnTo>
                    <a:pt x="353" y="220"/>
                  </a:lnTo>
                  <a:lnTo>
                    <a:pt x="353" y="218"/>
                  </a:lnTo>
                  <a:lnTo>
                    <a:pt x="355" y="218"/>
                  </a:lnTo>
                  <a:lnTo>
                    <a:pt x="353" y="218"/>
                  </a:lnTo>
                  <a:lnTo>
                    <a:pt x="351" y="218"/>
                  </a:lnTo>
                  <a:lnTo>
                    <a:pt x="353" y="218"/>
                  </a:lnTo>
                  <a:lnTo>
                    <a:pt x="351" y="218"/>
                  </a:lnTo>
                  <a:lnTo>
                    <a:pt x="351" y="217"/>
                  </a:lnTo>
                  <a:lnTo>
                    <a:pt x="349" y="217"/>
                  </a:lnTo>
                  <a:lnTo>
                    <a:pt x="349" y="218"/>
                  </a:lnTo>
                  <a:lnTo>
                    <a:pt x="348" y="217"/>
                  </a:lnTo>
                  <a:lnTo>
                    <a:pt x="348" y="218"/>
                  </a:lnTo>
                  <a:lnTo>
                    <a:pt x="348" y="217"/>
                  </a:lnTo>
                  <a:lnTo>
                    <a:pt x="348" y="215"/>
                  </a:lnTo>
                  <a:lnTo>
                    <a:pt x="346" y="215"/>
                  </a:lnTo>
                  <a:lnTo>
                    <a:pt x="348" y="217"/>
                  </a:lnTo>
                  <a:lnTo>
                    <a:pt x="346" y="217"/>
                  </a:lnTo>
                  <a:lnTo>
                    <a:pt x="346" y="215"/>
                  </a:lnTo>
                  <a:lnTo>
                    <a:pt x="344" y="215"/>
                  </a:lnTo>
                  <a:lnTo>
                    <a:pt x="344" y="213"/>
                  </a:lnTo>
                  <a:lnTo>
                    <a:pt x="346" y="213"/>
                  </a:lnTo>
                  <a:lnTo>
                    <a:pt x="344" y="213"/>
                  </a:lnTo>
                  <a:lnTo>
                    <a:pt x="343" y="213"/>
                  </a:lnTo>
                  <a:lnTo>
                    <a:pt x="343" y="212"/>
                  </a:lnTo>
                  <a:lnTo>
                    <a:pt x="341" y="212"/>
                  </a:lnTo>
                  <a:lnTo>
                    <a:pt x="341" y="210"/>
                  </a:lnTo>
                  <a:lnTo>
                    <a:pt x="341" y="209"/>
                  </a:lnTo>
                  <a:lnTo>
                    <a:pt x="339" y="209"/>
                  </a:lnTo>
                  <a:lnTo>
                    <a:pt x="341" y="209"/>
                  </a:lnTo>
                  <a:lnTo>
                    <a:pt x="341" y="207"/>
                  </a:lnTo>
                  <a:lnTo>
                    <a:pt x="341" y="205"/>
                  </a:lnTo>
                  <a:lnTo>
                    <a:pt x="341" y="204"/>
                  </a:lnTo>
                  <a:lnTo>
                    <a:pt x="343" y="204"/>
                  </a:lnTo>
                  <a:lnTo>
                    <a:pt x="343" y="202"/>
                  </a:lnTo>
                  <a:lnTo>
                    <a:pt x="343" y="200"/>
                  </a:lnTo>
                  <a:lnTo>
                    <a:pt x="344" y="200"/>
                  </a:lnTo>
                  <a:lnTo>
                    <a:pt x="343" y="200"/>
                  </a:lnTo>
                  <a:lnTo>
                    <a:pt x="343" y="199"/>
                  </a:lnTo>
                  <a:lnTo>
                    <a:pt x="344" y="199"/>
                  </a:lnTo>
                  <a:lnTo>
                    <a:pt x="344" y="197"/>
                  </a:lnTo>
                  <a:lnTo>
                    <a:pt x="346" y="197"/>
                  </a:lnTo>
                  <a:lnTo>
                    <a:pt x="346" y="195"/>
                  </a:lnTo>
                  <a:lnTo>
                    <a:pt x="348" y="195"/>
                  </a:lnTo>
                  <a:lnTo>
                    <a:pt x="348" y="194"/>
                  </a:lnTo>
                  <a:lnTo>
                    <a:pt x="349" y="192"/>
                  </a:lnTo>
                  <a:lnTo>
                    <a:pt x="349" y="190"/>
                  </a:lnTo>
                  <a:lnTo>
                    <a:pt x="351" y="190"/>
                  </a:lnTo>
                  <a:lnTo>
                    <a:pt x="349" y="190"/>
                  </a:lnTo>
                  <a:lnTo>
                    <a:pt x="349" y="189"/>
                  </a:lnTo>
                  <a:lnTo>
                    <a:pt x="351" y="189"/>
                  </a:lnTo>
                  <a:lnTo>
                    <a:pt x="351" y="187"/>
                  </a:lnTo>
                  <a:lnTo>
                    <a:pt x="353" y="186"/>
                  </a:lnTo>
                  <a:lnTo>
                    <a:pt x="353" y="184"/>
                  </a:lnTo>
                  <a:lnTo>
                    <a:pt x="353" y="182"/>
                  </a:lnTo>
                  <a:lnTo>
                    <a:pt x="353" y="181"/>
                  </a:lnTo>
                  <a:lnTo>
                    <a:pt x="353" y="179"/>
                  </a:lnTo>
                  <a:lnTo>
                    <a:pt x="351" y="179"/>
                  </a:lnTo>
                  <a:lnTo>
                    <a:pt x="353" y="179"/>
                  </a:lnTo>
                  <a:lnTo>
                    <a:pt x="353" y="177"/>
                  </a:lnTo>
                  <a:lnTo>
                    <a:pt x="351" y="177"/>
                  </a:lnTo>
                  <a:lnTo>
                    <a:pt x="351" y="176"/>
                  </a:lnTo>
                  <a:lnTo>
                    <a:pt x="351" y="174"/>
                  </a:lnTo>
                  <a:lnTo>
                    <a:pt x="349" y="174"/>
                  </a:lnTo>
                  <a:lnTo>
                    <a:pt x="351" y="174"/>
                  </a:lnTo>
                  <a:lnTo>
                    <a:pt x="351" y="172"/>
                  </a:lnTo>
                  <a:lnTo>
                    <a:pt x="353" y="172"/>
                  </a:lnTo>
                  <a:lnTo>
                    <a:pt x="353" y="171"/>
                  </a:lnTo>
                  <a:lnTo>
                    <a:pt x="351" y="171"/>
                  </a:lnTo>
                  <a:lnTo>
                    <a:pt x="353" y="171"/>
                  </a:lnTo>
                  <a:lnTo>
                    <a:pt x="355" y="171"/>
                  </a:lnTo>
                  <a:lnTo>
                    <a:pt x="355" y="169"/>
                  </a:lnTo>
                  <a:lnTo>
                    <a:pt x="355" y="167"/>
                  </a:lnTo>
                  <a:lnTo>
                    <a:pt x="355" y="166"/>
                  </a:lnTo>
                  <a:lnTo>
                    <a:pt x="355" y="164"/>
                  </a:lnTo>
                  <a:lnTo>
                    <a:pt x="355" y="166"/>
                  </a:lnTo>
                  <a:lnTo>
                    <a:pt x="355" y="164"/>
                  </a:lnTo>
                  <a:lnTo>
                    <a:pt x="356" y="164"/>
                  </a:lnTo>
                  <a:lnTo>
                    <a:pt x="355" y="164"/>
                  </a:lnTo>
                  <a:lnTo>
                    <a:pt x="356" y="164"/>
                  </a:lnTo>
                  <a:lnTo>
                    <a:pt x="355" y="164"/>
                  </a:lnTo>
                  <a:lnTo>
                    <a:pt x="356" y="164"/>
                  </a:lnTo>
                  <a:lnTo>
                    <a:pt x="356" y="163"/>
                  </a:lnTo>
                  <a:lnTo>
                    <a:pt x="358" y="163"/>
                  </a:lnTo>
                  <a:lnTo>
                    <a:pt x="358" y="164"/>
                  </a:lnTo>
                  <a:lnTo>
                    <a:pt x="358" y="163"/>
                  </a:lnTo>
                  <a:lnTo>
                    <a:pt x="358" y="164"/>
                  </a:lnTo>
                  <a:lnTo>
                    <a:pt x="360" y="164"/>
                  </a:lnTo>
                  <a:lnTo>
                    <a:pt x="361" y="164"/>
                  </a:lnTo>
                  <a:lnTo>
                    <a:pt x="361" y="163"/>
                  </a:lnTo>
                  <a:lnTo>
                    <a:pt x="361" y="164"/>
                  </a:lnTo>
                  <a:lnTo>
                    <a:pt x="363" y="164"/>
                  </a:lnTo>
                  <a:lnTo>
                    <a:pt x="363" y="163"/>
                  </a:lnTo>
                  <a:lnTo>
                    <a:pt x="363" y="164"/>
                  </a:lnTo>
                  <a:lnTo>
                    <a:pt x="363" y="163"/>
                  </a:lnTo>
                  <a:lnTo>
                    <a:pt x="365" y="163"/>
                  </a:lnTo>
                  <a:lnTo>
                    <a:pt x="365" y="161"/>
                  </a:lnTo>
                  <a:lnTo>
                    <a:pt x="366" y="161"/>
                  </a:lnTo>
                  <a:lnTo>
                    <a:pt x="365" y="161"/>
                  </a:lnTo>
                  <a:lnTo>
                    <a:pt x="366" y="161"/>
                  </a:lnTo>
                  <a:lnTo>
                    <a:pt x="366" y="159"/>
                  </a:lnTo>
                  <a:lnTo>
                    <a:pt x="368" y="159"/>
                  </a:lnTo>
                  <a:lnTo>
                    <a:pt x="368" y="158"/>
                  </a:lnTo>
                  <a:lnTo>
                    <a:pt x="368" y="156"/>
                  </a:lnTo>
                  <a:lnTo>
                    <a:pt x="370" y="158"/>
                  </a:lnTo>
                  <a:lnTo>
                    <a:pt x="370" y="156"/>
                  </a:lnTo>
                  <a:lnTo>
                    <a:pt x="371" y="156"/>
                  </a:lnTo>
                  <a:lnTo>
                    <a:pt x="370" y="156"/>
                  </a:lnTo>
                  <a:lnTo>
                    <a:pt x="371" y="156"/>
                  </a:lnTo>
                  <a:lnTo>
                    <a:pt x="371" y="158"/>
                  </a:lnTo>
                  <a:lnTo>
                    <a:pt x="373" y="158"/>
                  </a:lnTo>
                  <a:lnTo>
                    <a:pt x="373" y="159"/>
                  </a:lnTo>
                  <a:lnTo>
                    <a:pt x="375" y="158"/>
                  </a:lnTo>
                  <a:lnTo>
                    <a:pt x="375" y="159"/>
                  </a:lnTo>
                  <a:lnTo>
                    <a:pt x="377" y="158"/>
                  </a:lnTo>
                  <a:lnTo>
                    <a:pt x="378" y="158"/>
                  </a:lnTo>
                  <a:lnTo>
                    <a:pt x="378" y="156"/>
                  </a:lnTo>
                  <a:lnTo>
                    <a:pt x="380" y="156"/>
                  </a:lnTo>
                  <a:lnTo>
                    <a:pt x="382" y="156"/>
                  </a:lnTo>
                  <a:lnTo>
                    <a:pt x="383" y="156"/>
                  </a:lnTo>
                  <a:lnTo>
                    <a:pt x="388" y="154"/>
                  </a:lnTo>
                  <a:lnTo>
                    <a:pt x="392" y="153"/>
                  </a:lnTo>
                  <a:lnTo>
                    <a:pt x="395" y="153"/>
                  </a:lnTo>
                  <a:lnTo>
                    <a:pt x="397" y="153"/>
                  </a:lnTo>
                  <a:lnTo>
                    <a:pt x="400" y="151"/>
                  </a:lnTo>
                  <a:lnTo>
                    <a:pt x="402" y="151"/>
                  </a:lnTo>
                  <a:lnTo>
                    <a:pt x="402" y="149"/>
                  </a:lnTo>
                  <a:lnTo>
                    <a:pt x="402" y="148"/>
                  </a:lnTo>
                  <a:lnTo>
                    <a:pt x="400" y="146"/>
                  </a:lnTo>
                  <a:lnTo>
                    <a:pt x="400" y="144"/>
                  </a:lnTo>
                  <a:lnTo>
                    <a:pt x="402" y="144"/>
                  </a:lnTo>
                  <a:lnTo>
                    <a:pt x="402" y="143"/>
                  </a:lnTo>
                  <a:lnTo>
                    <a:pt x="400" y="141"/>
                  </a:lnTo>
                  <a:lnTo>
                    <a:pt x="400" y="140"/>
                  </a:lnTo>
                  <a:lnTo>
                    <a:pt x="400" y="138"/>
                  </a:lnTo>
                  <a:lnTo>
                    <a:pt x="400" y="136"/>
                  </a:lnTo>
                  <a:lnTo>
                    <a:pt x="398" y="136"/>
                  </a:lnTo>
                  <a:lnTo>
                    <a:pt x="398" y="135"/>
                  </a:lnTo>
                  <a:lnTo>
                    <a:pt x="397" y="133"/>
                  </a:lnTo>
                  <a:lnTo>
                    <a:pt x="398" y="131"/>
                  </a:lnTo>
                  <a:lnTo>
                    <a:pt x="398" y="130"/>
                  </a:lnTo>
                  <a:lnTo>
                    <a:pt x="397" y="130"/>
                  </a:lnTo>
                  <a:lnTo>
                    <a:pt x="397" y="128"/>
                  </a:lnTo>
                  <a:lnTo>
                    <a:pt x="397" y="126"/>
                  </a:lnTo>
                  <a:lnTo>
                    <a:pt x="395" y="126"/>
                  </a:lnTo>
                  <a:lnTo>
                    <a:pt x="393" y="126"/>
                  </a:lnTo>
                  <a:lnTo>
                    <a:pt x="393" y="125"/>
                  </a:lnTo>
                  <a:lnTo>
                    <a:pt x="392" y="125"/>
                  </a:lnTo>
                  <a:lnTo>
                    <a:pt x="390" y="123"/>
                  </a:lnTo>
                  <a:lnTo>
                    <a:pt x="388" y="123"/>
                  </a:lnTo>
                  <a:lnTo>
                    <a:pt x="388" y="121"/>
                  </a:lnTo>
                  <a:lnTo>
                    <a:pt x="388" y="120"/>
                  </a:lnTo>
                  <a:lnTo>
                    <a:pt x="388" y="118"/>
                  </a:lnTo>
                  <a:lnTo>
                    <a:pt x="390" y="117"/>
                  </a:lnTo>
                  <a:lnTo>
                    <a:pt x="390" y="115"/>
                  </a:lnTo>
                  <a:lnTo>
                    <a:pt x="390" y="113"/>
                  </a:lnTo>
                  <a:lnTo>
                    <a:pt x="390" y="112"/>
                  </a:lnTo>
                  <a:lnTo>
                    <a:pt x="390" y="110"/>
                  </a:lnTo>
                  <a:lnTo>
                    <a:pt x="392" y="110"/>
                  </a:lnTo>
                  <a:lnTo>
                    <a:pt x="392" y="108"/>
                  </a:lnTo>
                  <a:lnTo>
                    <a:pt x="393" y="107"/>
                  </a:lnTo>
                  <a:lnTo>
                    <a:pt x="395" y="107"/>
                  </a:lnTo>
                  <a:lnTo>
                    <a:pt x="397" y="105"/>
                  </a:lnTo>
                  <a:lnTo>
                    <a:pt x="398" y="105"/>
                  </a:lnTo>
                  <a:lnTo>
                    <a:pt x="398" y="103"/>
                  </a:lnTo>
                  <a:lnTo>
                    <a:pt x="397" y="103"/>
                  </a:lnTo>
                  <a:lnTo>
                    <a:pt x="397" y="102"/>
                  </a:lnTo>
                  <a:lnTo>
                    <a:pt x="398" y="102"/>
                  </a:lnTo>
                  <a:lnTo>
                    <a:pt x="398" y="100"/>
                  </a:lnTo>
                  <a:lnTo>
                    <a:pt x="397" y="98"/>
                  </a:lnTo>
                  <a:lnTo>
                    <a:pt x="395" y="97"/>
                  </a:lnTo>
                  <a:lnTo>
                    <a:pt x="393" y="97"/>
                  </a:lnTo>
                  <a:lnTo>
                    <a:pt x="393" y="95"/>
                  </a:lnTo>
                  <a:lnTo>
                    <a:pt x="395" y="95"/>
                  </a:lnTo>
                  <a:lnTo>
                    <a:pt x="393" y="94"/>
                  </a:lnTo>
                  <a:lnTo>
                    <a:pt x="393" y="92"/>
                  </a:lnTo>
                  <a:lnTo>
                    <a:pt x="392" y="92"/>
                  </a:lnTo>
                  <a:lnTo>
                    <a:pt x="392" y="94"/>
                  </a:lnTo>
                  <a:lnTo>
                    <a:pt x="390" y="94"/>
                  </a:lnTo>
                  <a:lnTo>
                    <a:pt x="390" y="92"/>
                  </a:lnTo>
                  <a:lnTo>
                    <a:pt x="390" y="90"/>
                  </a:lnTo>
                  <a:lnTo>
                    <a:pt x="390" y="89"/>
                  </a:lnTo>
                  <a:lnTo>
                    <a:pt x="390" y="87"/>
                  </a:lnTo>
                  <a:lnTo>
                    <a:pt x="392" y="87"/>
                  </a:lnTo>
                  <a:lnTo>
                    <a:pt x="392" y="85"/>
                  </a:lnTo>
                  <a:lnTo>
                    <a:pt x="392" y="84"/>
                  </a:lnTo>
                  <a:lnTo>
                    <a:pt x="393" y="84"/>
                  </a:lnTo>
                  <a:lnTo>
                    <a:pt x="393" y="82"/>
                  </a:lnTo>
                  <a:lnTo>
                    <a:pt x="395" y="80"/>
                  </a:lnTo>
                  <a:lnTo>
                    <a:pt x="393" y="80"/>
                  </a:lnTo>
                  <a:lnTo>
                    <a:pt x="393" y="79"/>
                  </a:lnTo>
                  <a:lnTo>
                    <a:pt x="392" y="79"/>
                  </a:lnTo>
                  <a:lnTo>
                    <a:pt x="392" y="77"/>
                  </a:lnTo>
                  <a:lnTo>
                    <a:pt x="390" y="77"/>
                  </a:lnTo>
                  <a:lnTo>
                    <a:pt x="390" y="75"/>
                  </a:lnTo>
                  <a:lnTo>
                    <a:pt x="392" y="75"/>
                  </a:lnTo>
                  <a:lnTo>
                    <a:pt x="392" y="74"/>
                  </a:lnTo>
                  <a:lnTo>
                    <a:pt x="393" y="74"/>
                  </a:lnTo>
                  <a:lnTo>
                    <a:pt x="395" y="72"/>
                  </a:lnTo>
                  <a:lnTo>
                    <a:pt x="397" y="72"/>
                  </a:lnTo>
                  <a:lnTo>
                    <a:pt x="397" y="71"/>
                  </a:lnTo>
                  <a:lnTo>
                    <a:pt x="398" y="71"/>
                  </a:lnTo>
                  <a:lnTo>
                    <a:pt x="400" y="71"/>
                  </a:lnTo>
                  <a:lnTo>
                    <a:pt x="402" y="71"/>
                  </a:lnTo>
                  <a:lnTo>
                    <a:pt x="402" y="72"/>
                  </a:lnTo>
                  <a:lnTo>
                    <a:pt x="404" y="72"/>
                  </a:lnTo>
                  <a:lnTo>
                    <a:pt x="405" y="72"/>
                  </a:lnTo>
                  <a:lnTo>
                    <a:pt x="407" y="74"/>
                  </a:lnTo>
                  <a:lnTo>
                    <a:pt x="409" y="74"/>
                  </a:lnTo>
                  <a:lnTo>
                    <a:pt x="410" y="74"/>
                  </a:lnTo>
                  <a:lnTo>
                    <a:pt x="412" y="74"/>
                  </a:lnTo>
                  <a:lnTo>
                    <a:pt x="412" y="75"/>
                  </a:lnTo>
                  <a:lnTo>
                    <a:pt x="414" y="75"/>
                  </a:lnTo>
                  <a:lnTo>
                    <a:pt x="415" y="75"/>
                  </a:lnTo>
                  <a:lnTo>
                    <a:pt x="417" y="77"/>
                  </a:lnTo>
                  <a:lnTo>
                    <a:pt x="417" y="79"/>
                  </a:lnTo>
                  <a:lnTo>
                    <a:pt x="419" y="79"/>
                  </a:lnTo>
                  <a:lnTo>
                    <a:pt x="420" y="77"/>
                  </a:lnTo>
                  <a:lnTo>
                    <a:pt x="420" y="79"/>
                  </a:lnTo>
                  <a:lnTo>
                    <a:pt x="422" y="79"/>
                  </a:lnTo>
                  <a:lnTo>
                    <a:pt x="422" y="77"/>
                  </a:lnTo>
                  <a:lnTo>
                    <a:pt x="424" y="77"/>
                  </a:lnTo>
                  <a:lnTo>
                    <a:pt x="425" y="77"/>
                  </a:lnTo>
                  <a:lnTo>
                    <a:pt x="425" y="75"/>
                  </a:lnTo>
                  <a:lnTo>
                    <a:pt x="427" y="75"/>
                  </a:lnTo>
                  <a:lnTo>
                    <a:pt x="429" y="75"/>
                  </a:lnTo>
                  <a:lnTo>
                    <a:pt x="431" y="75"/>
                  </a:lnTo>
                  <a:lnTo>
                    <a:pt x="431" y="74"/>
                  </a:lnTo>
                  <a:lnTo>
                    <a:pt x="431" y="72"/>
                  </a:lnTo>
                  <a:lnTo>
                    <a:pt x="429" y="72"/>
                  </a:lnTo>
                  <a:lnTo>
                    <a:pt x="429" y="71"/>
                  </a:lnTo>
                  <a:lnTo>
                    <a:pt x="429" y="69"/>
                  </a:lnTo>
                  <a:lnTo>
                    <a:pt x="429" y="67"/>
                  </a:lnTo>
                  <a:lnTo>
                    <a:pt x="427" y="67"/>
                  </a:lnTo>
                  <a:lnTo>
                    <a:pt x="427" y="66"/>
                  </a:lnTo>
                  <a:lnTo>
                    <a:pt x="427" y="64"/>
                  </a:lnTo>
                  <a:lnTo>
                    <a:pt x="427" y="62"/>
                  </a:lnTo>
                  <a:lnTo>
                    <a:pt x="427" y="61"/>
                  </a:lnTo>
                  <a:lnTo>
                    <a:pt x="427" y="59"/>
                  </a:lnTo>
                  <a:lnTo>
                    <a:pt x="429" y="59"/>
                  </a:lnTo>
                  <a:lnTo>
                    <a:pt x="429" y="57"/>
                  </a:lnTo>
                  <a:lnTo>
                    <a:pt x="429" y="56"/>
                  </a:lnTo>
                  <a:lnTo>
                    <a:pt x="429" y="54"/>
                  </a:lnTo>
                  <a:lnTo>
                    <a:pt x="427" y="54"/>
                  </a:lnTo>
                  <a:lnTo>
                    <a:pt x="425" y="54"/>
                  </a:lnTo>
                  <a:lnTo>
                    <a:pt x="425" y="53"/>
                  </a:lnTo>
                  <a:lnTo>
                    <a:pt x="425" y="51"/>
                  </a:lnTo>
                  <a:lnTo>
                    <a:pt x="427" y="49"/>
                  </a:lnTo>
                  <a:lnTo>
                    <a:pt x="427" y="48"/>
                  </a:lnTo>
                  <a:lnTo>
                    <a:pt x="429" y="46"/>
                  </a:lnTo>
                  <a:lnTo>
                    <a:pt x="431" y="46"/>
                  </a:lnTo>
                  <a:lnTo>
                    <a:pt x="431" y="44"/>
                  </a:lnTo>
                  <a:lnTo>
                    <a:pt x="431" y="43"/>
                  </a:lnTo>
                  <a:lnTo>
                    <a:pt x="432" y="43"/>
                  </a:lnTo>
                  <a:lnTo>
                    <a:pt x="434" y="43"/>
                  </a:lnTo>
                  <a:lnTo>
                    <a:pt x="434" y="44"/>
                  </a:lnTo>
                  <a:lnTo>
                    <a:pt x="434" y="46"/>
                  </a:lnTo>
                  <a:lnTo>
                    <a:pt x="436" y="46"/>
                  </a:lnTo>
                  <a:lnTo>
                    <a:pt x="437" y="46"/>
                  </a:lnTo>
                  <a:lnTo>
                    <a:pt x="437" y="48"/>
                  </a:lnTo>
                  <a:lnTo>
                    <a:pt x="439" y="48"/>
                  </a:lnTo>
                  <a:lnTo>
                    <a:pt x="441" y="48"/>
                  </a:lnTo>
                  <a:lnTo>
                    <a:pt x="441" y="49"/>
                  </a:lnTo>
                  <a:lnTo>
                    <a:pt x="442" y="49"/>
                  </a:lnTo>
                  <a:lnTo>
                    <a:pt x="442" y="51"/>
                  </a:lnTo>
                  <a:lnTo>
                    <a:pt x="444" y="51"/>
                  </a:lnTo>
                  <a:lnTo>
                    <a:pt x="446" y="51"/>
                  </a:lnTo>
                  <a:lnTo>
                    <a:pt x="447" y="53"/>
                  </a:lnTo>
                  <a:lnTo>
                    <a:pt x="447" y="54"/>
                  </a:lnTo>
                  <a:lnTo>
                    <a:pt x="447" y="56"/>
                  </a:lnTo>
                  <a:lnTo>
                    <a:pt x="449" y="57"/>
                  </a:lnTo>
                  <a:lnTo>
                    <a:pt x="451" y="57"/>
                  </a:lnTo>
                  <a:lnTo>
                    <a:pt x="449" y="57"/>
                  </a:lnTo>
                  <a:lnTo>
                    <a:pt x="449" y="59"/>
                  </a:lnTo>
                  <a:lnTo>
                    <a:pt x="447" y="61"/>
                  </a:lnTo>
                  <a:lnTo>
                    <a:pt x="449" y="61"/>
                  </a:lnTo>
                  <a:lnTo>
                    <a:pt x="449" y="62"/>
                  </a:lnTo>
                  <a:lnTo>
                    <a:pt x="451" y="62"/>
                  </a:lnTo>
                  <a:lnTo>
                    <a:pt x="451" y="64"/>
                  </a:lnTo>
                  <a:lnTo>
                    <a:pt x="453" y="64"/>
                  </a:lnTo>
                  <a:lnTo>
                    <a:pt x="454" y="64"/>
                  </a:lnTo>
                  <a:lnTo>
                    <a:pt x="454" y="62"/>
                  </a:lnTo>
                  <a:lnTo>
                    <a:pt x="456" y="62"/>
                  </a:lnTo>
                  <a:lnTo>
                    <a:pt x="458" y="64"/>
                  </a:lnTo>
                  <a:lnTo>
                    <a:pt x="458" y="66"/>
                  </a:lnTo>
                  <a:lnTo>
                    <a:pt x="459" y="64"/>
                  </a:lnTo>
                  <a:lnTo>
                    <a:pt x="461" y="66"/>
                  </a:lnTo>
                  <a:lnTo>
                    <a:pt x="463" y="66"/>
                  </a:lnTo>
                  <a:lnTo>
                    <a:pt x="463" y="64"/>
                  </a:lnTo>
                  <a:lnTo>
                    <a:pt x="463" y="62"/>
                  </a:lnTo>
                  <a:lnTo>
                    <a:pt x="463" y="61"/>
                  </a:lnTo>
                  <a:lnTo>
                    <a:pt x="463" y="62"/>
                  </a:lnTo>
                  <a:lnTo>
                    <a:pt x="464" y="62"/>
                  </a:lnTo>
                  <a:lnTo>
                    <a:pt x="464" y="64"/>
                  </a:lnTo>
                  <a:lnTo>
                    <a:pt x="466" y="64"/>
                  </a:lnTo>
                  <a:lnTo>
                    <a:pt x="466" y="62"/>
                  </a:lnTo>
                  <a:lnTo>
                    <a:pt x="468" y="62"/>
                  </a:lnTo>
                  <a:lnTo>
                    <a:pt x="468" y="64"/>
                  </a:lnTo>
                  <a:lnTo>
                    <a:pt x="469" y="64"/>
                  </a:lnTo>
                  <a:lnTo>
                    <a:pt x="471" y="64"/>
                  </a:lnTo>
                  <a:lnTo>
                    <a:pt x="471" y="62"/>
                  </a:lnTo>
                  <a:lnTo>
                    <a:pt x="471" y="61"/>
                  </a:lnTo>
                  <a:lnTo>
                    <a:pt x="473" y="62"/>
                  </a:lnTo>
                  <a:lnTo>
                    <a:pt x="473" y="61"/>
                  </a:lnTo>
                  <a:lnTo>
                    <a:pt x="473" y="59"/>
                  </a:lnTo>
                  <a:lnTo>
                    <a:pt x="474" y="59"/>
                  </a:lnTo>
                  <a:lnTo>
                    <a:pt x="474" y="57"/>
                  </a:lnTo>
                  <a:lnTo>
                    <a:pt x="474" y="59"/>
                  </a:lnTo>
                  <a:lnTo>
                    <a:pt x="476" y="59"/>
                  </a:lnTo>
                  <a:lnTo>
                    <a:pt x="478" y="61"/>
                  </a:lnTo>
                  <a:lnTo>
                    <a:pt x="478" y="62"/>
                  </a:lnTo>
                  <a:lnTo>
                    <a:pt x="478" y="64"/>
                  </a:lnTo>
                  <a:lnTo>
                    <a:pt x="480" y="64"/>
                  </a:lnTo>
                  <a:lnTo>
                    <a:pt x="481" y="66"/>
                  </a:lnTo>
                  <a:lnTo>
                    <a:pt x="481" y="67"/>
                  </a:lnTo>
                  <a:lnTo>
                    <a:pt x="481" y="69"/>
                  </a:lnTo>
                  <a:lnTo>
                    <a:pt x="481" y="71"/>
                  </a:lnTo>
                  <a:lnTo>
                    <a:pt x="481" y="72"/>
                  </a:lnTo>
                  <a:lnTo>
                    <a:pt x="481" y="74"/>
                  </a:lnTo>
                  <a:lnTo>
                    <a:pt x="480" y="74"/>
                  </a:lnTo>
                  <a:lnTo>
                    <a:pt x="480" y="75"/>
                  </a:lnTo>
                  <a:lnTo>
                    <a:pt x="478" y="77"/>
                  </a:lnTo>
                  <a:lnTo>
                    <a:pt x="476" y="77"/>
                  </a:lnTo>
                  <a:lnTo>
                    <a:pt x="476" y="79"/>
                  </a:lnTo>
                  <a:lnTo>
                    <a:pt x="476" y="80"/>
                  </a:lnTo>
                  <a:lnTo>
                    <a:pt x="474" y="80"/>
                  </a:lnTo>
                  <a:lnTo>
                    <a:pt x="474" y="82"/>
                  </a:lnTo>
                  <a:lnTo>
                    <a:pt x="474" y="84"/>
                  </a:lnTo>
                  <a:lnTo>
                    <a:pt x="474" y="85"/>
                  </a:lnTo>
                  <a:lnTo>
                    <a:pt x="473" y="85"/>
                  </a:lnTo>
                  <a:lnTo>
                    <a:pt x="473" y="87"/>
                  </a:lnTo>
                  <a:lnTo>
                    <a:pt x="471" y="87"/>
                  </a:lnTo>
                  <a:lnTo>
                    <a:pt x="469" y="87"/>
                  </a:lnTo>
                  <a:lnTo>
                    <a:pt x="469" y="89"/>
                  </a:lnTo>
                  <a:lnTo>
                    <a:pt x="468" y="87"/>
                  </a:lnTo>
                  <a:lnTo>
                    <a:pt x="468" y="89"/>
                  </a:lnTo>
                  <a:lnTo>
                    <a:pt x="469" y="90"/>
                  </a:lnTo>
                  <a:lnTo>
                    <a:pt x="469" y="92"/>
                  </a:lnTo>
                  <a:lnTo>
                    <a:pt x="469" y="94"/>
                  </a:lnTo>
                  <a:lnTo>
                    <a:pt x="471" y="92"/>
                  </a:lnTo>
                  <a:lnTo>
                    <a:pt x="471" y="94"/>
                  </a:lnTo>
                  <a:lnTo>
                    <a:pt x="471" y="95"/>
                  </a:lnTo>
                  <a:lnTo>
                    <a:pt x="473" y="94"/>
                  </a:lnTo>
                  <a:lnTo>
                    <a:pt x="474" y="94"/>
                  </a:lnTo>
                  <a:lnTo>
                    <a:pt x="473" y="92"/>
                  </a:lnTo>
                  <a:lnTo>
                    <a:pt x="474" y="92"/>
                  </a:lnTo>
                  <a:lnTo>
                    <a:pt x="474" y="90"/>
                  </a:lnTo>
                  <a:lnTo>
                    <a:pt x="476" y="90"/>
                  </a:lnTo>
                  <a:lnTo>
                    <a:pt x="476" y="89"/>
                  </a:lnTo>
                  <a:lnTo>
                    <a:pt x="478" y="89"/>
                  </a:lnTo>
                  <a:lnTo>
                    <a:pt x="480" y="89"/>
                  </a:lnTo>
                  <a:lnTo>
                    <a:pt x="480" y="87"/>
                  </a:lnTo>
                  <a:lnTo>
                    <a:pt x="481" y="87"/>
                  </a:lnTo>
                  <a:lnTo>
                    <a:pt x="481" y="85"/>
                  </a:lnTo>
                  <a:lnTo>
                    <a:pt x="481" y="84"/>
                  </a:lnTo>
                  <a:lnTo>
                    <a:pt x="483" y="84"/>
                  </a:lnTo>
                  <a:lnTo>
                    <a:pt x="483" y="82"/>
                  </a:lnTo>
                  <a:lnTo>
                    <a:pt x="485" y="82"/>
                  </a:lnTo>
                  <a:lnTo>
                    <a:pt x="486" y="82"/>
                  </a:lnTo>
                  <a:lnTo>
                    <a:pt x="488" y="84"/>
                  </a:lnTo>
                  <a:lnTo>
                    <a:pt x="490" y="84"/>
                  </a:lnTo>
                  <a:lnTo>
                    <a:pt x="491" y="85"/>
                  </a:lnTo>
                  <a:lnTo>
                    <a:pt x="491" y="84"/>
                  </a:lnTo>
                  <a:lnTo>
                    <a:pt x="493" y="84"/>
                  </a:lnTo>
                  <a:lnTo>
                    <a:pt x="493" y="82"/>
                  </a:lnTo>
                  <a:lnTo>
                    <a:pt x="495" y="82"/>
                  </a:lnTo>
                  <a:lnTo>
                    <a:pt x="495" y="80"/>
                  </a:lnTo>
                  <a:lnTo>
                    <a:pt x="496" y="80"/>
                  </a:lnTo>
                  <a:lnTo>
                    <a:pt x="498" y="80"/>
                  </a:lnTo>
                  <a:lnTo>
                    <a:pt x="500" y="80"/>
                  </a:lnTo>
                  <a:lnTo>
                    <a:pt x="502" y="80"/>
                  </a:lnTo>
                  <a:lnTo>
                    <a:pt x="502" y="82"/>
                  </a:lnTo>
                  <a:lnTo>
                    <a:pt x="502" y="80"/>
                  </a:lnTo>
                  <a:lnTo>
                    <a:pt x="503" y="80"/>
                  </a:lnTo>
                  <a:lnTo>
                    <a:pt x="505" y="80"/>
                  </a:lnTo>
                  <a:lnTo>
                    <a:pt x="505" y="79"/>
                  </a:lnTo>
                  <a:lnTo>
                    <a:pt x="507" y="79"/>
                  </a:lnTo>
                  <a:lnTo>
                    <a:pt x="508" y="79"/>
                  </a:lnTo>
                  <a:lnTo>
                    <a:pt x="507" y="79"/>
                  </a:lnTo>
                  <a:lnTo>
                    <a:pt x="508" y="77"/>
                  </a:lnTo>
                  <a:lnTo>
                    <a:pt x="508" y="79"/>
                  </a:lnTo>
                  <a:lnTo>
                    <a:pt x="508" y="77"/>
                  </a:lnTo>
                  <a:lnTo>
                    <a:pt x="510" y="77"/>
                  </a:lnTo>
                  <a:lnTo>
                    <a:pt x="510" y="75"/>
                  </a:lnTo>
                  <a:lnTo>
                    <a:pt x="512" y="75"/>
                  </a:lnTo>
                  <a:lnTo>
                    <a:pt x="512" y="74"/>
                  </a:lnTo>
                  <a:lnTo>
                    <a:pt x="510" y="74"/>
                  </a:lnTo>
                  <a:lnTo>
                    <a:pt x="512" y="74"/>
                  </a:lnTo>
                  <a:lnTo>
                    <a:pt x="512" y="72"/>
                  </a:lnTo>
                  <a:lnTo>
                    <a:pt x="512" y="74"/>
                  </a:lnTo>
                  <a:lnTo>
                    <a:pt x="512" y="72"/>
                  </a:lnTo>
                  <a:lnTo>
                    <a:pt x="513" y="72"/>
                  </a:lnTo>
                  <a:lnTo>
                    <a:pt x="515" y="72"/>
                  </a:lnTo>
                  <a:lnTo>
                    <a:pt x="515" y="71"/>
                  </a:lnTo>
                  <a:lnTo>
                    <a:pt x="515" y="69"/>
                  </a:lnTo>
                  <a:lnTo>
                    <a:pt x="515" y="71"/>
                  </a:lnTo>
                  <a:lnTo>
                    <a:pt x="515" y="69"/>
                  </a:lnTo>
                  <a:lnTo>
                    <a:pt x="517" y="69"/>
                  </a:lnTo>
                  <a:lnTo>
                    <a:pt x="517" y="71"/>
                  </a:lnTo>
                  <a:lnTo>
                    <a:pt x="517" y="69"/>
                  </a:lnTo>
                  <a:lnTo>
                    <a:pt x="517" y="67"/>
                  </a:lnTo>
                  <a:lnTo>
                    <a:pt x="518" y="67"/>
                  </a:lnTo>
                  <a:lnTo>
                    <a:pt x="520" y="66"/>
                  </a:lnTo>
                  <a:lnTo>
                    <a:pt x="520" y="64"/>
                  </a:lnTo>
                  <a:lnTo>
                    <a:pt x="522" y="66"/>
                  </a:lnTo>
                  <a:lnTo>
                    <a:pt x="522" y="64"/>
                  </a:lnTo>
                  <a:lnTo>
                    <a:pt x="523" y="64"/>
                  </a:lnTo>
                  <a:lnTo>
                    <a:pt x="523" y="66"/>
                  </a:lnTo>
                  <a:lnTo>
                    <a:pt x="525" y="66"/>
                  </a:lnTo>
                  <a:lnTo>
                    <a:pt x="527" y="66"/>
                  </a:lnTo>
                  <a:lnTo>
                    <a:pt x="529" y="66"/>
                  </a:lnTo>
                  <a:lnTo>
                    <a:pt x="530" y="66"/>
                  </a:lnTo>
                  <a:lnTo>
                    <a:pt x="530" y="64"/>
                  </a:lnTo>
                  <a:lnTo>
                    <a:pt x="532" y="64"/>
                  </a:lnTo>
                  <a:lnTo>
                    <a:pt x="532" y="62"/>
                  </a:lnTo>
                  <a:lnTo>
                    <a:pt x="534" y="62"/>
                  </a:lnTo>
                  <a:lnTo>
                    <a:pt x="534" y="64"/>
                  </a:lnTo>
                  <a:lnTo>
                    <a:pt x="534" y="62"/>
                  </a:lnTo>
                  <a:lnTo>
                    <a:pt x="535" y="62"/>
                  </a:lnTo>
                  <a:lnTo>
                    <a:pt x="537" y="61"/>
                  </a:lnTo>
                  <a:lnTo>
                    <a:pt x="539" y="61"/>
                  </a:lnTo>
                  <a:lnTo>
                    <a:pt x="539" y="59"/>
                  </a:lnTo>
                  <a:lnTo>
                    <a:pt x="539" y="57"/>
                  </a:lnTo>
                  <a:lnTo>
                    <a:pt x="539" y="59"/>
                  </a:lnTo>
                  <a:lnTo>
                    <a:pt x="540" y="59"/>
                  </a:lnTo>
                  <a:lnTo>
                    <a:pt x="540" y="57"/>
                  </a:lnTo>
                  <a:lnTo>
                    <a:pt x="542" y="57"/>
                  </a:lnTo>
                  <a:lnTo>
                    <a:pt x="542" y="56"/>
                  </a:lnTo>
                  <a:lnTo>
                    <a:pt x="544" y="56"/>
                  </a:lnTo>
                  <a:lnTo>
                    <a:pt x="544" y="54"/>
                  </a:lnTo>
                  <a:lnTo>
                    <a:pt x="544" y="56"/>
                  </a:lnTo>
                  <a:lnTo>
                    <a:pt x="544" y="54"/>
                  </a:lnTo>
                  <a:lnTo>
                    <a:pt x="545" y="54"/>
                  </a:lnTo>
                  <a:lnTo>
                    <a:pt x="547" y="54"/>
                  </a:lnTo>
                  <a:lnTo>
                    <a:pt x="545" y="54"/>
                  </a:lnTo>
                  <a:lnTo>
                    <a:pt x="545" y="53"/>
                  </a:lnTo>
                  <a:lnTo>
                    <a:pt x="547" y="53"/>
                  </a:lnTo>
                  <a:lnTo>
                    <a:pt x="547" y="51"/>
                  </a:lnTo>
                  <a:lnTo>
                    <a:pt x="549" y="53"/>
                  </a:lnTo>
                  <a:lnTo>
                    <a:pt x="549" y="51"/>
                  </a:lnTo>
                  <a:lnTo>
                    <a:pt x="550" y="51"/>
                  </a:lnTo>
                  <a:lnTo>
                    <a:pt x="550" y="49"/>
                  </a:lnTo>
                  <a:lnTo>
                    <a:pt x="552" y="49"/>
                  </a:lnTo>
                  <a:lnTo>
                    <a:pt x="552" y="48"/>
                  </a:lnTo>
                  <a:lnTo>
                    <a:pt x="554" y="48"/>
                  </a:lnTo>
                  <a:lnTo>
                    <a:pt x="554" y="46"/>
                  </a:lnTo>
                  <a:lnTo>
                    <a:pt x="554" y="48"/>
                  </a:lnTo>
                  <a:lnTo>
                    <a:pt x="554" y="46"/>
                  </a:lnTo>
                  <a:lnTo>
                    <a:pt x="556" y="48"/>
                  </a:lnTo>
                  <a:lnTo>
                    <a:pt x="556" y="46"/>
                  </a:lnTo>
                  <a:lnTo>
                    <a:pt x="557" y="46"/>
                  </a:lnTo>
                  <a:lnTo>
                    <a:pt x="559" y="46"/>
                  </a:lnTo>
                  <a:lnTo>
                    <a:pt x="561" y="46"/>
                  </a:lnTo>
                  <a:lnTo>
                    <a:pt x="561" y="48"/>
                  </a:lnTo>
                  <a:lnTo>
                    <a:pt x="561" y="46"/>
                  </a:lnTo>
                  <a:lnTo>
                    <a:pt x="561" y="48"/>
                  </a:lnTo>
                  <a:lnTo>
                    <a:pt x="562" y="48"/>
                  </a:lnTo>
                  <a:lnTo>
                    <a:pt x="564" y="48"/>
                  </a:lnTo>
                  <a:lnTo>
                    <a:pt x="566" y="48"/>
                  </a:lnTo>
                  <a:lnTo>
                    <a:pt x="566" y="46"/>
                  </a:lnTo>
                  <a:lnTo>
                    <a:pt x="567" y="46"/>
                  </a:lnTo>
                  <a:lnTo>
                    <a:pt x="567" y="44"/>
                  </a:lnTo>
                  <a:lnTo>
                    <a:pt x="567" y="43"/>
                  </a:lnTo>
                  <a:lnTo>
                    <a:pt x="569" y="43"/>
                  </a:lnTo>
                  <a:lnTo>
                    <a:pt x="569" y="41"/>
                  </a:lnTo>
                  <a:lnTo>
                    <a:pt x="569" y="43"/>
                  </a:lnTo>
                  <a:lnTo>
                    <a:pt x="569" y="41"/>
                  </a:lnTo>
                  <a:lnTo>
                    <a:pt x="571" y="41"/>
                  </a:lnTo>
                  <a:lnTo>
                    <a:pt x="572" y="39"/>
                  </a:lnTo>
                  <a:lnTo>
                    <a:pt x="574" y="39"/>
                  </a:lnTo>
                  <a:lnTo>
                    <a:pt x="576" y="38"/>
                  </a:lnTo>
                  <a:lnTo>
                    <a:pt x="574" y="38"/>
                  </a:lnTo>
                  <a:lnTo>
                    <a:pt x="576" y="38"/>
                  </a:lnTo>
                  <a:lnTo>
                    <a:pt x="576" y="36"/>
                  </a:lnTo>
                  <a:lnTo>
                    <a:pt x="578" y="36"/>
                  </a:lnTo>
                  <a:lnTo>
                    <a:pt x="579" y="36"/>
                  </a:lnTo>
                  <a:lnTo>
                    <a:pt x="581" y="34"/>
                  </a:lnTo>
                  <a:lnTo>
                    <a:pt x="583" y="34"/>
                  </a:lnTo>
                  <a:lnTo>
                    <a:pt x="583" y="33"/>
                  </a:lnTo>
                  <a:lnTo>
                    <a:pt x="583" y="34"/>
                  </a:lnTo>
                  <a:lnTo>
                    <a:pt x="584" y="33"/>
                  </a:lnTo>
                  <a:lnTo>
                    <a:pt x="586" y="33"/>
                  </a:lnTo>
                  <a:lnTo>
                    <a:pt x="584" y="33"/>
                  </a:lnTo>
                  <a:lnTo>
                    <a:pt x="586" y="33"/>
                  </a:lnTo>
                  <a:lnTo>
                    <a:pt x="586" y="31"/>
                  </a:lnTo>
                  <a:lnTo>
                    <a:pt x="588" y="31"/>
                  </a:lnTo>
                  <a:lnTo>
                    <a:pt x="588" y="30"/>
                  </a:lnTo>
                  <a:lnTo>
                    <a:pt x="588" y="31"/>
                  </a:lnTo>
                  <a:lnTo>
                    <a:pt x="586" y="31"/>
                  </a:lnTo>
                  <a:lnTo>
                    <a:pt x="588" y="30"/>
                  </a:lnTo>
                  <a:lnTo>
                    <a:pt x="588" y="28"/>
                  </a:lnTo>
                  <a:lnTo>
                    <a:pt x="589" y="28"/>
                  </a:lnTo>
                  <a:lnTo>
                    <a:pt x="589" y="26"/>
                  </a:lnTo>
                  <a:lnTo>
                    <a:pt x="589" y="28"/>
                  </a:lnTo>
                  <a:lnTo>
                    <a:pt x="589" y="26"/>
                  </a:lnTo>
                  <a:lnTo>
                    <a:pt x="589" y="25"/>
                  </a:lnTo>
                  <a:lnTo>
                    <a:pt x="591" y="25"/>
                  </a:lnTo>
                  <a:lnTo>
                    <a:pt x="591" y="23"/>
                  </a:lnTo>
                  <a:lnTo>
                    <a:pt x="593" y="23"/>
                  </a:lnTo>
                  <a:lnTo>
                    <a:pt x="594" y="23"/>
                  </a:lnTo>
                  <a:lnTo>
                    <a:pt x="594" y="21"/>
                  </a:lnTo>
                  <a:lnTo>
                    <a:pt x="596" y="21"/>
                  </a:lnTo>
                  <a:lnTo>
                    <a:pt x="598" y="21"/>
                  </a:lnTo>
                  <a:lnTo>
                    <a:pt x="598" y="20"/>
                  </a:lnTo>
                  <a:lnTo>
                    <a:pt x="599" y="20"/>
                  </a:lnTo>
                  <a:lnTo>
                    <a:pt x="601" y="18"/>
                  </a:lnTo>
                  <a:lnTo>
                    <a:pt x="601" y="20"/>
                  </a:lnTo>
                  <a:lnTo>
                    <a:pt x="601" y="18"/>
                  </a:lnTo>
                  <a:lnTo>
                    <a:pt x="603" y="18"/>
                  </a:lnTo>
                  <a:lnTo>
                    <a:pt x="603" y="16"/>
                  </a:lnTo>
                  <a:lnTo>
                    <a:pt x="605" y="16"/>
                  </a:lnTo>
                  <a:lnTo>
                    <a:pt x="606" y="16"/>
                  </a:lnTo>
                  <a:lnTo>
                    <a:pt x="605" y="15"/>
                  </a:lnTo>
                  <a:lnTo>
                    <a:pt x="606" y="15"/>
                  </a:lnTo>
                  <a:lnTo>
                    <a:pt x="608" y="15"/>
                  </a:lnTo>
                  <a:lnTo>
                    <a:pt x="608" y="13"/>
                  </a:lnTo>
                  <a:lnTo>
                    <a:pt x="608" y="15"/>
                  </a:lnTo>
                  <a:lnTo>
                    <a:pt x="608" y="13"/>
                  </a:lnTo>
                  <a:lnTo>
                    <a:pt x="610" y="13"/>
                  </a:lnTo>
                  <a:lnTo>
                    <a:pt x="608" y="13"/>
                  </a:lnTo>
                  <a:lnTo>
                    <a:pt x="610" y="13"/>
                  </a:lnTo>
                  <a:lnTo>
                    <a:pt x="610" y="11"/>
                  </a:lnTo>
                  <a:lnTo>
                    <a:pt x="611" y="11"/>
                  </a:lnTo>
                  <a:lnTo>
                    <a:pt x="613" y="11"/>
                  </a:lnTo>
                  <a:lnTo>
                    <a:pt x="613" y="10"/>
                  </a:lnTo>
                  <a:lnTo>
                    <a:pt x="615" y="10"/>
                  </a:lnTo>
                  <a:lnTo>
                    <a:pt x="615" y="8"/>
                  </a:lnTo>
                  <a:lnTo>
                    <a:pt x="616" y="10"/>
                  </a:lnTo>
                  <a:lnTo>
                    <a:pt x="616" y="8"/>
                  </a:lnTo>
                  <a:lnTo>
                    <a:pt x="618" y="8"/>
                  </a:lnTo>
                  <a:lnTo>
                    <a:pt x="620" y="8"/>
                  </a:lnTo>
                  <a:lnTo>
                    <a:pt x="621" y="8"/>
                  </a:lnTo>
                  <a:lnTo>
                    <a:pt x="623" y="8"/>
                  </a:lnTo>
                  <a:lnTo>
                    <a:pt x="623" y="7"/>
                  </a:lnTo>
                  <a:lnTo>
                    <a:pt x="625" y="7"/>
                  </a:lnTo>
                  <a:lnTo>
                    <a:pt x="626" y="7"/>
                  </a:lnTo>
                  <a:lnTo>
                    <a:pt x="628" y="5"/>
                  </a:lnTo>
                  <a:lnTo>
                    <a:pt x="630" y="3"/>
                  </a:lnTo>
                  <a:lnTo>
                    <a:pt x="632" y="3"/>
                  </a:lnTo>
                  <a:lnTo>
                    <a:pt x="633" y="3"/>
                  </a:lnTo>
                  <a:lnTo>
                    <a:pt x="632" y="3"/>
                  </a:lnTo>
                  <a:lnTo>
                    <a:pt x="633" y="3"/>
                  </a:lnTo>
                  <a:lnTo>
                    <a:pt x="635" y="3"/>
                  </a:lnTo>
                  <a:lnTo>
                    <a:pt x="635" y="2"/>
                  </a:lnTo>
                  <a:lnTo>
                    <a:pt x="637" y="2"/>
                  </a:lnTo>
                  <a:lnTo>
                    <a:pt x="638" y="0"/>
                  </a:lnTo>
                  <a:lnTo>
                    <a:pt x="640" y="2"/>
                  </a:lnTo>
                  <a:lnTo>
                    <a:pt x="642" y="2"/>
                  </a:lnTo>
                  <a:lnTo>
                    <a:pt x="642" y="0"/>
                  </a:lnTo>
                  <a:lnTo>
                    <a:pt x="642" y="2"/>
                  </a:lnTo>
                  <a:lnTo>
                    <a:pt x="642" y="0"/>
                  </a:lnTo>
                  <a:lnTo>
                    <a:pt x="643" y="0"/>
                  </a:lnTo>
                  <a:lnTo>
                    <a:pt x="643" y="2"/>
                  </a:lnTo>
                  <a:lnTo>
                    <a:pt x="645" y="2"/>
                  </a:lnTo>
                  <a:lnTo>
                    <a:pt x="645" y="0"/>
                  </a:lnTo>
                  <a:lnTo>
                    <a:pt x="647" y="0"/>
                  </a:lnTo>
                  <a:lnTo>
                    <a:pt x="648" y="0"/>
                  </a:lnTo>
                  <a:lnTo>
                    <a:pt x="647" y="0"/>
                  </a:lnTo>
                  <a:lnTo>
                    <a:pt x="648" y="0"/>
                  </a:lnTo>
                  <a:lnTo>
                    <a:pt x="648" y="2"/>
                  </a:lnTo>
                  <a:lnTo>
                    <a:pt x="650" y="2"/>
                  </a:lnTo>
                  <a:lnTo>
                    <a:pt x="652" y="2"/>
                  </a:lnTo>
                  <a:lnTo>
                    <a:pt x="652" y="3"/>
                  </a:lnTo>
                  <a:lnTo>
                    <a:pt x="654" y="3"/>
                  </a:lnTo>
                  <a:lnTo>
                    <a:pt x="654" y="2"/>
                  </a:lnTo>
                  <a:lnTo>
                    <a:pt x="655" y="2"/>
                  </a:lnTo>
                  <a:lnTo>
                    <a:pt x="655" y="3"/>
                  </a:lnTo>
                  <a:lnTo>
                    <a:pt x="657" y="3"/>
                  </a:lnTo>
                  <a:lnTo>
                    <a:pt x="657" y="2"/>
                  </a:lnTo>
                  <a:lnTo>
                    <a:pt x="659" y="2"/>
                  </a:lnTo>
                  <a:lnTo>
                    <a:pt x="659" y="3"/>
                  </a:lnTo>
                  <a:lnTo>
                    <a:pt x="660" y="3"/>
                  </a:lnTo>
                  <a:lnTo>
                    <a:pt x="662" y="3"/>
                  </a:lnTo>
                  <a:lnTo>
                    <a:pt x="660" y="3"/>
                  </a:lnTo>
                  <a:lnTo>
                    <a:pt x="662" y="3"/>
                  </a:lnTo>
                  <a:lnTo>
                    <a:pt x="660" y="3"/>
                  </a:lnTo>
                  <a:lnTo>
                    <a:pt x="662" y="5"/>
                  </a:lnTo>
                  <a:lnTo>
                    <a:pt x="662" y="3"/>
                  </a:lnTo>
                  <a:lnTo>
                    <a:pt x="664" y="3"/>
                  </a:lnTo>
                  <a:lnTo>
                    <a:pt x="662" y="3"/>
                  </a:lnTo>
                  <a:lnTo>
                    <a:pt x="662" y="5"/>
                  </a:lnTo>
                  <a:lnTo>
                    <a:pt x="664" y="5"/>
                  </a:lnTo>
                  <a:lnTo>
                    <a:pt x="664" y="3"/>
                  </a:lnTo>
                  <a:lnTo>
                    <a:pt x="664" y="5"/>
                  </a:lnTo>
                  <a:lnTo>
                    <a:pt x="664" y="3"/>
                  </a:lnTo>
                  <a:lnTo>
                    <a:pt x="665" y="3"/>
                  </a:lnTo>
                  <a:lnTo>
                    <a:pt x="665" y="5"/>
                  </a:lnTo>
                  <a:lnTo>
                    <a:pt x="665" y="3"/>
                  </a:lnTo>
                  <a:lnTo>
                    <a:pt x="667" y="3"/>
                  </a:lnTo>
                  <a:lnTo>
                    <a:pt x="669" y="2"/>
                  </a:lnTo>
                  <a:lnTo>
                    <a:pt x="669" y="3"/>
                  </a:lnTo>
                  <a:lnTo>
                    <a:pt x="670" y="3"/>
                  </a:lnTo>
                  <a:lnTo>
                    <a:pt x="672" y="3"/>
                  </a:lnTo>
                  <a:lnTo>
                    <a:pt x="672" y="5"/>
                  </a:lnTo>
                  <a:lnTo>
                    <a:pt x="674" y="5"/>
                  </a:lnTo>
                  <a:lnTo>
                    <a:pt x="674" y="7"/>
                  </a:lnTo>
                  <a:lnTo>
                    <a:pt x="674" y="5"/>
                  </a:lnTo>
                  <a:lnTo>
                    <a:pt x="675" y="7"/>
                  </a:lnTo>
                  <a:lnTo>
                    <a:pt x="675" y="5"/>
                  </a:lnTo>
                  <a:lnTo>
                    <a:pt x="675" y="7"/>
                  </a:lnTo>
                  <a:lnTo>
                    <a:pt x="677" y="7"/>
                  </a:lnTo>
                  <a:lnTo>
                    <a:pt x="677" y="5"/>
                  </a:lnTo>
                  <a:lnTo>
                    <a:pt x="679" y="5"/>
                  </a:lnTo>
                  <a:lnTo>
                    <a:pt x="679" y="7"/>
                  </a:lnTo>
                  <a:lnTo>
                    <a:pt x="681" y="7"/>
                  </a:lnTo>
                  <a:lnTo>
                    <a:pt x="682" y="7"/>
                  </a:lnTo>
                  <a:lnTo>
                    <a:pt x="682" y="8"/>
                  </a:lnTo>
                  <a:lnTo>
                    <a:pt x="682" y="7"/>
                  </a:lnTo>
                  <a:lnTo>
                    <a:pt x="684" y="7"/>
                  </a:lnTo>
                  <a:lnTo>
                    <a:pt x="686" y="7"/>
                  </a:lnTo>
                  <a:lnTo>
                    <a:pt x="686" y="8"/>
                  </a:lnTo>
                  <a:lnTo>
                    <a:pt x="687" y="8"/>
                  </a:lnTo>
                  <a:lnTo>
                    <a:pt x="687" y="10"/>
                  </a:lnTo>
                  <a:lnTo>
                    <a:pt x="687" y="8"/>
                  </a:lnTo>
                  <a:lnTo>
                    <a:pt x="689" y="8"/>
                  </a:lnTo>
                  <a:lnTo>
                    <a:pt x="689" y="10"/>
                  </a:lnTo>
                  <a:lnTo>
                    <a:pt x="687" y="10"/>
                  </a:lnTo>
                  <a:lnTo>
                    <a:pt x="687" y="11"/>
                  </a:lnTo>
                  <a:lnTo>
                    <a:pt x="686" y="13"/>
                  </a:lnTo>
                  <a:lnTo>
                    <a:pt x="684" y="18"/>
                  </a:lnTo>
                  <a:lnTo>
                    <a:pt x="682" y="23"/>
                  </a:lnTo>
                  <a:lnTo>
                    <a:pt x="681" y="25"/>
                  </a:lnTo>
                  <a:lnTo>
                    <a:pt x="681" y="26"/>
                  </a:lnTo>
                  <a:lnTo>
                    <a:pt x="681" y="28"/>
                  </a:lnTo>
                  <a:lnTo>
                    <a:pt x="679" y="30"/>
                  </a:lnTo>
                  <a:lnTo>
                    <a:pt x="681" y="30"/>
                  </a:lnTo>
                  <a:lnTo>
                    <a:pt x="679" y="31"/>
                  </a:lnTo>
                  <a:lnTo>
                    <a:pt x="679" y="33"/>
                  </a:lnTo>
                  <a:lnTo>
                    <a:pt x="681" y="33"/>
                  </a:lnTo>
                  <a:lnTo>
                    <a:pt x="681" y="34"/>
                  </a:lnTo>
                  <a:lnTo>
                    <a:pt x="681" y="36"/>
                  </a:lnTo>
                  <a:lnTo>
                    <a:pt x="681" y="34"/>
                  </a:lnTo>
                  <a:lnTo>
                    <a:pt x="679" y="36"/>
                  </a:lnTo>
                  <a:lnTo>
                    <a:pt x="681" y="36"/>
                  </a:lnTo>
                  <a:lnTo>
                    <a:pt x="679" y="36"/>
                  </a:lnTo>
                  <a:lnTo>
                    <a:pt x="681" y="36"/>
                  </a:lnTo>
                  <a:lnTo>
                    <a:pt x="681" y="38"/>
                  </a:lnTo>
                  <a:lnTo>
                    <a:pt x="679" y="38"/>
                  </a:lnTo>
                  <a:lnTo>
                    <a:pt x="681" y="38"/>
                  </a:lnTo>
                  <a:lnTo>
                    <a:pt x="681" y="39"/>
                  </a:lnTo>
                  <a:lnTo>
                    <a:pt x="682" y="39"/>
                  </a:lnTo>
                  <a:lnTo>
                    <a:pt x="684" y="39"/>
                  </a:lnTo>
                  <a:lnTo>
                    <a:pt x="684" y="41"/>
                  </a:lnTo>
                  <a:lnTo>
                    <a:pt x="686" y="41"/>
                  </a:lnTo>
                  <a:lnTo>
                    <a:pt x="687" y="41"/>
                  </a:lnTo>
                  <a:lnTo>
                    <a:pt x="689" y="41"/>
                  </a:lnTo>
                  <a:lnTo>
                    <a:pt x="691" y="41"/>
                  </a:lnTo>
                  <a:lnTo>
                    <a:pt x="691" y="43"/>
                  </a:lnTo>
                  <a:lnTo>
                    <a:pt x="692" y="43"/>
                  </a:lnTo>
                  <a:lnTo>
                    <a:pt x="694" y="43"/>
                  </a:lnTo>
                  <a:lnTo>
                    <a:pt x="696" y="44"/>
                  </a:lnTo>
                  <a:lnTo>
                    <a:pt x="694" y="44"/>
                  </a:lnTo>
                  <a:lnTo>
                    <a:pt x="694" y="46"/>
                  </a:lnTo>
                  <a:lnTo>
                    <a:pt x="696" y="46"/>
                  </a:lnTo>
                  <a:lnTo>
                    <a:pt x="696" y="44"/>
                  </a:lnTo>
                  <a:lnTo>
                    <a:pt x="697" y="44"/>
                  </a:lnTo>
                  <a:lnTo>
                    <a:pt x="697" y="46"/>
                  </a:lnTo>
                  <a:lnTo>
                    <a:pt x="699" y="46"/>
                  </a:lnTo>
                  <a:lnTo>
                    <a:pt x="699" y="44"/>
                  </a:lnTo>
                  <a:lnTo>
                    <a:pt x="699" y="46"/>
                  </a:lnTo>
                  <a:lnTo>
                    <a:pt x="701" y="46"/>
                  </a:lnTo>
                  <a:lnTo>
                    <a:pt x="702" y="46"/>
                  </a:lnTo>
                  <a:lnTo>
                    <a:pt x="702" y="48"/>
                  </a:lnTo>
                  <a:lnTo>
                    <a:pt x="704" y="48"/>
                  </a:lnTo>
                  <a:lnTo>
                    <a:pt x="706" y="48"/>
                  </a:lnTo>
                  <a:lnTo>
                    <a:pt x="708" y="48"/>
                  </a:lnTo>
                  <a:lnTo>
                    <a:pt x="709" y="49"/>
                  </a:lnTo>
                  <a:lnTo>
                    <a:pt x="711" y="49"/>
                  </a:lnTo>
                  <a:lnTo>
                    <a:pt x="713" y="51"/>
                  </a:lnTo>
                  <a:lnTo>
                    <a:pt x="713" y="53"/>
                  </a:lnTo>
                  <a:lnTo>
                    <a:pt x="714" y="53"/>
                  </a:lnTo>
                  <a:lnTo>
                    <a:pt x="714" y="51"/>
                  </a:lnTo>
                  <a:lnTo>
                    <a:pt x="716" y="51"/>
                  </a:lnTo>
                  <a:lnTo>
                    <a:pt x="718" y="51"/>
                  </a:lnTo>
                  <a:lnTo>
                    <a:pt x="719" y="51"/>
                  </a:lnTo>
                  <a:lnTo>
                    <a:pt x="719" y="49"/>
                  </a:lnTo>
                  <a:lnTo>
                    <a:pt x="718" y="49"/>
                  </a:lnTo>
                  <a:lnTo>
                    <a:pt x="718" y="48"/>
                  </a:lnTo>
                  <a:lnTo>
                    <a:pt x="719" y="49"/>
                  </a:lnTo>
                  <a:lnTo>
                    <a:pt x="719" y="48"/>
                  </a:lnTo>
                  <a:lnTo>
                    <a:pt x="719" y="46"/>
                  </a:lnTo>
                  <a:lnTo>
                    <a:pt x="721" y="46"/>
                  </a:lnTo>
                  <a:lnTo>
                    <a:pt x="721" y="44"/>
                  </a:lnTo>
                  <a:lnTo>
                    <a:pt x="723" y="44"/>
                  </a:lnTo>
                  <a:lnTo>
                    <a:pt x="724" y="44"/>
                  </a:lnTo>
                  <a:lnTo>
                    <a:pt x="724" y="43"/>
                  </a:lnTo>
                  <a:lnTo>
                    <a:pt x="726" y="43"/>
                  </a:lnTo>
                  <a:lnTo>
                    <a:pt x="728" y="43"/>
                  </a:lnTo>
                  <a:lnTo>
                    <a:pt x="730" y="43"/>
                  </a:lnTo>
                  <a:lnTo>
                    <a:pt x="730" y="41"/>
                  </a:lnTo>
                  <a:lnTo>
                    <a:pt x="731" y="41"/>
                  </a:lnTo>
                  <a:lnTo>
                    <a:pt x="733" y="41"/>
                  </a:lnTo>
                  <a:lnTo>
                    <a:pt x="733" y="39"/>
                  </a:lnTo>
                  <a:lnTo>
                    <a:pt x="735" y="39"/>
                  </a:lnTo>
                  <a:lnTo>
                    <a:pt x="735" y="41"/>
                  </a:lnTo>
                  <a:lnTo>
                    <a:pt x="736" y="41"/>
                  </a:lnTo>
                  <a:lnTo>
                    <a:pt x="736" y="39"/>
                  </a:lnTo>
                  <a:lnTo>
                    <a:pt x="738" y="39"/>
                  </a:lnTo>
                  <a:lnTo>
                    <a:pt x="740" y="39"/>
                  </a:lnTo>
                  <a:lnTo>
                    <a:pt x="740" y="38"/>
                  </a:lnTo>
                  <a:lnTo>
                    <a:pt x="740" y="39"/>
                  </a:lnTo>
                  <a:lnTo>
                    <a:pt x="740" y="38"/>
                  </a:lnTo>
                  <a:lnTo>
                    <a:pt x="741" y="38"/>
                  </a:lnTo>
                  <a:lnTo>
                    <a:pt x="741" y="39"/>
                  </a:lnTo>
                  <a:lnTo>
                    <a:pt x="743" y="38"/>
                  </a:lnTo>
                  <a:lnTo>
                    <a:pt x="743" y="39"/>
                  </a:lnTo>
                  <a:lnTo>
                    <a:pt x="743" y="38"/>
                  </a:lnTo>
                  <a:lnTo>
                    <a:pt x="745" y="38"/>
                  </a:lnTo>
                  <a:lnTo>
                    <a:pt x="745" y="39"/>
                  </a:lnTo>
                  <a:lnTo>
                    <a:pt x="746" y="39"/>
                  </a:lnTo>
                  <a:lnTo>
                    <a:pt x="746" y="38"/>
                  </a:lnTo>
                  <a:lnTo>
                    <a:pt x="748" y="38"/>
                  </a:lnTo>
                  <a:lnTo>
                    <a:pt x="748" y="39"/>
                  </a:lnTo>
                  <a:lnTo>
                    <a:pt x="750" y="39"/>
                  </a:lnTo>
                  <a:lnTo>
                    <a:pt x="751" y="39"/>
                  </a:lnTo>
                  <a:lnTo>
                    <a:pt x="751" y="41"/>
                  </a:lnTo>
                  <a:lnTo>
                    <a:pt x="753" y="41"/>
                  </a:lnTo>
                  <a:lnTo>
                    <a:pt x="753" y="39"/>
                  </a:lnTo>
                  <a:lnTo>
                    <a:pt x="753" y="41"/>
                  </a:lnTo>
                  <a:lnTo>
                    <a:pt x="755" y="41"/>
                  </a:lnTo>
                  <a:lnTo>
                    <a:pt x="755" y="43"/>
                  </a:lnTo>
                  <a:lnTo>
                    <a:pt x="755" y="41"/>
                  </a:lnTo>
                  <a:lnTo>
                    <a:pt x="757" y="41"/>
                  </a:lnTo>
                  <a:lnTo>
                    <a:pt x="758" y="41"/>
                  </a:lnTo>
                  <a:lnTo>
                    <a:pt x="760" y="41"/>
                  </a:lnTo>
                  <a:lnTo>
                    <a:pt x="760" y="43"/>
                  </a:lnTo>
                  <a:lnTo>
                    <a:pt x="762" y="43"/>
                  </a:lnTo>
                  <a:lnTo>
                    <a:pt x="763" y="43"/>
                  </a:lnTo>
                  <a:lnTo>
                    <a:pt x="765" y="43"/>
                  </a:lnTo>
                  <a:lnTo>
                    <a:pt x="767" y="43"/>
                  </a:lnTo>
                  <a:lnTo>
                    <a:pt x="768" y="43"/>
                  </a:lnTo>
                  <a:lnTo>
                    <a:pt x="768" y="44"/>
                  </a:lnTo>
                  <a:lnTo>
                    <a:pt x="770" y="44"/>
                  </a:lnTo>
                  <a:lnTo>
                    <a:pt x="770" y="46"/>
                  </a:lnTo>
                  <a:lnTo>
                    <a:pt x="770" y="48"/>
                  </a:lnTo>
                  <a:lnTo>
                    <a:pt x="772" y="48"/>
                  </a:lnTo>
                  <a:lnTo>
                    <a:pt x="772" y="46"/>
                  </a:lnTo>
                  <a:lnTo>
                    <a:pt x="772" y="48"/>
                  </a:lnTo>
                  <a:lnTo>
                    <a:pt x="773" y="48"/>
                  </a:lnTo>
                  <a:lnTo>
                    <a:pt x="773" y="49"/>
                  </a:lnTo>
                  <a:lnTo>
                    <a:pt x="775" y="49"/>
                  </a:lnTo>
                  <a:lnTo>
                    <a:pt x="775" y="48"/>
                  </a:lnTo>
                  <a:lnTo>
                    <a:pt x="775" y="49"/>
                  </a:lnTo>
                  <a:lnTo>
                    <a:pt x="777" y="49"/>
                  </a:lnTo>
                  <a:lnTo>
                    <a:pt x="777" y="51"/>
                  </a:lnTo>
                  <a:lnTo>
                    <a:pt x="778" y="51"/>
                  </a:lnTo>
                  <a:lnTo>
                    <a:pt x="778" y="53"/>
                  </a:lnTo>
                  <a:lnTo>
                    <a:pt x="780" y="53"/>
                  </a:lnTo>
                  <a:lnTo>
                    <a:pt x="780" y="54"/>
                  </a:lnTo>
                  <a:lnTo>
                    <a:pt x="782" y="54"/>
                  </a:lnTo>
                  <a:lnTo>
                    <a:pt x="784" y="56"/>
                  </a:lnTo>
                  <a:lnTo>
                    <a:pt x="785" y="56"/>
                  </a:lnTo>
                  <a:lnTo>
                    <a:pt x="787" y="56"/>
                  </a:lnTo>
                  <a:lnTo>
                    <a:pt x="787" y="57"/>
                  </a:lnTo>
                  <a:lnTo>
                    <a:pt x="789" y="59"/>
                  </a:lnTo>
                  <a:lnTo>
                    <a:pt x="790" y="59"/>
                  </a:lnTo>
                  <a:lnTo>
                    <a:pt x="792" y="59"/>
                  </a:lnTo>
                  <a:lnTo>
                    <a:pt x="792" y="61"/>
                  </a:lnTo>
                  <a:lnTo>
                    <a:pt x="794" y="61"/>
                  </a:lnTo>
                  <a:lnTo>
                    <a:pt x="794" y="62"/>
                  </a:lnTo>
                  <a:lnTo>
                    <a:pt x="795" y="62"/>
                  </a:lnTo>
                  <a:lnTo>
                    <a:pt x="797" y="64"/>
                  </a:lnTo>
                  <a:lnTo>
                    <a:pt x="799" y="64"/>
                  </a:lnTo>
                  <a:lnTo>
                    <a:pt x="799" y="66"/>
                  </a:lnTo>
                  <a:lnTo>
                    <a:pt x="799" y="64"/>
                  </a:lnTo>
                  <a:lnTo>
                    <a:pt x="800" y="64"/>
                  </a:lnTo>
                  <a:lnTo>
                    <a:pt x="800" y="62"/>
                  </a:lnTo>
                  <a:lnTo>
                    <a:pt x="802" y="64"/>
                  </a:lnTo>
                  <a:lnTo>
                    <a:pt x="804" y="64"/>
                  </a:lnTo>
                  <a:lnTo>
                    <a:pt x="804" y="66"/>
                  </a:lnTo>
                  <a:lnTo>
                    <a:pt x="804" y="67"/>
                  </a:lnTo>
                  <a:lnTo>
                    <a:pt x="806" y="66"/>
                  </a:lnTo>
                  <a:lnTo>
                    <a:pt x="806" y="67"/>
                  </a:lnTo>
                  <a:lnTo>
                    <a:pt x="807" y="67"/>
                  </a:lnTo>
                  <a:lnTo>
                    <a:pt x="809" y="69"/>
                  </a:lnTo>
                  <a:lnTo>
                    <a:pt x="811" y="69"/>
                  </a:lnTo>
                  <a:lnTo>
                    <a:pt x="811" y="71"/>
                  </a:lnTo>
                  <a:lnTo>
                    <a:pt x="812" y="71"/>
                  </a:lnTo>
                  <a:lnTo>
                    <a:pt x="812" y="72"/>
                  </a:lnTo>
                  <a:lnTo>
                    <a:pt x="814" y="72"/>
                  </a:lnTo>
                  <a:lnTo>
                    <a:pt x="816" y="72"/>
                  </a:lnTo>
                  <a:lnTo>
                    <a:pt x="816" y="74"/>
                  </a:lnTo>
                  <a:lnTo>
                    <a:pt x="816" y="75"/>
                  </a:lnTo>
                  <a:lnTo>
                    <a:pt x="817" y="75"/>
                  </a:lnTo>
                  <a:lnTo>
                    <a:pt x="819" y="77"/>
                  </a:lnTo>
                  <a:lnTo>
                    <a:pt x="821" y="77"/>
                  </a:lnTo>
                  <a:lnTo>
                    <a:pt x="822" y="77"/>
                  </a:lnTo>
                  <a:lnTo>
                    <a:pt x="824" y="79"/>
                  </a:lnTo>
                  <a:lnTo>
                    <a:pt x="826" y="77"/>
                  </a:lnTo>
                  <a:lnTo>
                    <a:pt x="827" y="79"/>
                  </a:lnTo>
                  <a:lnTo>
                    <a:pt x="829" y="79"/>
                  </a:lnTo>
                  <a:lnTo>
                    <a:pt x="831" y="80"/>
                  </a:lnTo>
                  <a:lnTo>
                    <a:pt x="833" y="80"/>
                  </a:lnTo>
                  <a:lnTo>
                    <a:pt x="833" y="82"/>
                  </a:lnTo>
                  <a:lnTo>
                    <a:pt x="834" y="80"/>
                  </a:lnTo>
                  <a:lnTo>
                    <a:pt x="836" y="80"/>
                  </a:lnTo>
                  <a:lnTo>
                    <a:pt x="836" y="79"/>
                  </a:lnTo>
                  <a:lnTo>
                    <a:pt x="838" y="80"/>
                  </a:lnTo>
                  <a:lnTo>
                    <a:pt x="839" y="79"/>
                  </a:lnTo>
                  <a:lnTo>
                    <a:pt x="841" y="79"/>
                  </a:lnTo>
                  <a:lnTo>
                    <a:pt x="843" y="79"/>
                  </a:lnTo>
                  <a:lnTo>
                    <a:pt x="843" y="80"/>
                  </a:lnTo>
                  <a:lnTo>
                    <a:pt x="844" y="80"/>
                  </a:lnTo>
                  <a:lnTo>
                    <a:pt x="844" y="82"/>
                  </a:lnTo>
                  <a:lnTo>
                    <a:pt x="846" y="82"/>
                  </a:lnTo>
                  <a:lnTo>
                    <a:pt x="846" y="84"/>
                  </a:lnTo>
                  <a:lnTo>
                    <a:pt x="848" y="84"/>
                  </a:lnTo>
                  <a:lnTo>
                    <a:pt x="848" y="85"/>
                  </a:lnTo>
                  <a:lnTo>
                    <a:pt x="849" y="87"/>
                  </a:lnTo>
                  <a:lnTo>
                    <a:pt x="851" y="87"/>
                  </a:lnTo>
                  <a:lnTo>
                    <a:pt x="851" y="85"/>
                  </a:lnTo>
                  <a:lnTo>
                    <a:pt x="854" y="85"/>
                  </a:lnTo>
                  <a:lnTo>
                    <a:pt x="856" y="85"/>
                  </a:lnTo>
                  <a:lnTo>
                    <a:pt x="858" y="85"/>
                  </a:lnTo>
                  <a:lnTo>
                    <a:pt x="860" y="85"/>
                  </a:lnTo>
                  <a:lnTo>
                    <a:pt x="861" y="85"/>
                  </a:lnTo>
                  <a:lnTo>
                    <a:pt x="863" y="87"/>
                  </a:lnTo>
                  <a:lnTo>
                    <a:pt x="863" y="85"/>
                  </a:lnTo>
                  <a:lnTo>
                    <a:pt x="865" y="85"/>
                  </a:lnTo>
                  <a:lnTo>
                    <a:pt x="866" y="85"/>
                  </a:lnTo>
                  <a:lnTo>
                    <a:pt x="866" y="84"/>
                  </a:lnTo>
                  <a:lnTo>
                    <a:pt x="868" y="84"/>
                  </a:lnTo>
                  <a:lnTo>
                    <a:pt x="870" y="84"/>
                  </a:lnTo>
                  <a:lnTo>
                    <a:pt x="870" y="82"/>
                  </a:lnTo>
                  <a:lnTo>
                    <a:pt x="870" y="80"/>
                  </a:lnTo>
                  <a:lnTo>
                    <a:pt x="871" y="80"/>
                  </a:lnTo>
                  <a:lnTo>
                    <a:pt x="873" y="80"/>
                  </a:lnTo>
                  <a:lnTo>
                    <a:pt x="875" y="80"/>
                  </a:lnTo>
                  <a:lnTo>
                    <a:pt x="876" y="79"/>
                  </a:lnTo>
                  <a:lnTo>
                    <a:pt x="905" y="105"/>
                  </a:lnTo>
                  <a:lnTo>
                    <a:pt x="909" y="107"/>
                  </a:lnTo>
                  <a:lnTo>
                    <a:pt x="910" y="110"/>
                  </a:lnTo>
                  <a:lnTo>
                    <a:pt x="917" y="115"/>
                  </a:lnTo>
                  <a:lnTo>
                    <a:pt x="919" y="115"/>
                  </a:lnTo>
                  <a:lnTo>
                    <a:pt x="919" y="117"/>
                  </a:lnTo>
                  <a:lnTo>
                    <a:pt x="922" y="138"/>
                  </a:lnTo>
                  <a:lnTo>
                    <a:pt x="924" y="138"/>
                  </a:lnTo>
                  <a:lnTo>
                    <a:pt x="925" y="138"/>
                  </a:lnTo>
                  <a:lnTo>
                    <a:pt x="927" y="138"/>
                  </a:lnTo>
                  <a:lnTo>
                    <a:pt x="927" y="140"/>
                  </a:lnTo>
                  <a:lnTo>
                    <a:pt x="929" y="140"/>
                  </a:lnTo>
                  <a:lnTo>
                    <a:pt x="929" y="138"/>
                  </a:lnTo>
                  <a:lnTo>
                    <a:pt x="930" y="138"/>
                  </a:lnTo>
                  <a:lnTo>
                    <a:pt x="932" y="138"/>
                  </a:lnTo>
                  <a:lnTo>
                    <a:pt x="934" y="140"/>
                  </a:lnTo>
                  <a:lnTo>
                    <a:pt x="937" y="140"/>
                  </a:lnTo>
                  <a:lnTo>
                    <a:pt x="939" y="141"/>
                  </a:lnTo>
                  <a:lnTo>
                    <a:pt x="941" y="140"/>
                  </a:lnTo>
                  <a:lnTo>
                    <a:pt x="941" y="138"/>
                  </a:lnTo>
                  <a:lnTo>
                    <a:pt x="942" y="138"/>
                  </a:lnTo>
                  <a:lnTo>
                    <a:pt x="944" y="138"/>
                  </a:lnTo>
                  <a:lnTo>
                    <a:pt x="946" y="136"/>
                  </a:lnTo>
                  <a:lnTo>
                    <a:pt x="947" y="136"/>
                  </a:lnTo>
                  <a:lnTo>
                    <a:pt x="949" y="136"/>
                  </a:lnTo>
                  <a:lnTo>
                    <a:pt x="951" y="136"/>
                  </a:lnTo>
                  <a:lnTo>
                    <a:pt x="952" y="136"/>
                  </a:lnTo>
                  <a:lnTo>
                    <a:pt x="952" y="135"/>
                  </a:lnTo>
                  <a:lnTo>
                    <a:pt x="954" y="135"/>
                  </a:lnTo>
                  <a:lnTo>
                    <a:pt x="954" y="133"/>
                  </a:lnTo>
                  <a:lnTo>
                    <a:pt x="954" y="131"/>
                  </a:lnTo>
                  <a:lnTo>
                    <a:pt x="956" y="131"/>
                  </a:lnTo>
                  <a:lnTo>
                    <a:pt x="956" y="130"/>
                  </a:lnTo>
                  <a:lnTo>
                    <a:pt x="958" y="131"/>
                  </a:lnTo>
                  <a:lnTo>
                    <a:pt x="959" y="131"/>
                  </a:lnTo>
                  <a:lnTo>
                    <a:pt x="961" y="131"/>
                  </a:lnTo>
                  <a:lnTo>
                    <a:pt x="961" y="133"/>
                  </a:lnTo>
                  <a:lnTo>
                    <a:pt x="963" y="133"/>
                  </a:lnTo>
                  <a:lnTo>
                    <a:pt x="963" y="135"/>
                  </a:lnTo>
                  <a:lnTo>
                    <a:pt x="963" y="133"/>
                  </a:lnTo>
                  <a:lnTo>
                    <a:pt x="964" y="135"/>
                  </a:lnTo>
                  <a:lnTo>
                    <a:pt x="966" y="133"/>
                  </a:lnTo>
                  <a:lnTo>
                    <a:pt x="968" y="133"/>
                  </a:lnTo>
                  <a:lnTo>
                    <a:pt x="968" y="131"/>
                  </a:lnTo>
                  <a:lnTo>
                    <a:pt x="969" y="131"/>
                  </a:lnTo>
                  <a:lnTo>
                    <a:pt x="969" y="130"/>
                  </a:lnTo>
                  <a:lnTo>
                    <a:pt x="971" y="130"/>
                  </a:lnTo>
                  <a:lnTo>
                    <a:pt x="971" y="131"/>
                  </a:lnTo>
                  <a:lnTo>
                    <a:pt x="973" y="131"/>
                  </a:lnTo>
                  <a:lnTo>
                    <a:pt x="973" y="133"/>
                  </a:lnTo>
                  <a:lnTo>
                    <a:pt x="973" y="135"/>
                  </a:lnTo>
                  <a:lnTo>
                    <a:pt x="974" y="135"/>
                  </a:lnTo>
                  <a:lnTo>
                    <a:pt x="974" y="136"/>
                  </a:lnTo>
                  <a:lnTo>
                    <a:pt x="976" y="136"/>
                  </a:lnTo>
                  <a:lnTo>
                    <a:pt x="976" y="135"/>
                  </a:lnTo>
                  <a:lnTo>
                    <a:pt x="978" y="135"/>
                  </a:lnTo>
                  <a:lnTo>
                    <a:pt x="978" y="133"/>
                  </a:lnTo>
                  <a:lnTo>
                    <a:pt x="976" y="133"/>
                  </a:lnTo>
                  <a:lnTo>
                    <a:pt x="978" y="133"/>
                  </a:lnTo>
                  <a:lnTo>
                    <a:pt x="979" y="133"/>
                  </a:lnTo>
                  <a:lnTo>
                    <a:pt x="979" y="131"/>
                  </a:lnTo>
                  <a:lnTo>
                    <a:pt x="981" y="131"/>
                  </a:lnTo>
                  <a:lnTo>
                    <a:pt x="981" y="133"/>
                  </a:lnTo>
                  <a:lnTo>
                    <a:pt x="983" y="133"/>
                  </a:lnTo>
                  <a:lnTo>
                    <a:pt x="983" y="135"/>
                  </a:lnTo>
                  <a:lnTo>
                    <a:pt x="985" y="135"/>
                  </a:lnTo>
                  <a:lnTo>
                    <a:pt x="985" y="136"/>
                  </a:lnTo>
                  <a:lnTo>
                    <a:pt x="986" y="136"/>
                  </a:lnTo>
                  <a:lnTo>
                    <a:pt x="986" y="138"/>
                  </a:lnTo>
                  <a:lnTo>
                    <a:pt x="988" y="136"/>
                  </a:lnTo>
                  <a:lnTo>
                    <a:pt x="990" y="138"/>
                  </a:lnTo>
                  <a:lnTo>
                    <a:pt x="991" y="138"/>
                  </a:lnTo>
                  <a:lnTo>
                    <a:pt x="991" y="140"/>
                  </a:lnTo>
                  <a:lnTo>
                    <a:pt x="990" y="140"/>
                  </a:lnTo>
                  <a:lnTo>
                    <a:pt x="991" y="140"/>
                  </a:lnTo>
                  <a:lnTo>
                    <a:pt x="991" y="141"/>
                  </a:lnTo>
                  <a:lnTo>
                    <a:pt x="993" y="141"/>
                  </a:lnTo>
                  <a:lnTo>
                    <a:pt x="993" y="143"/>
                  </a:lnTo>
                  <a:lnTo>
                    <a:pt x="995" y="144"/>
                  </a:lnTo>
                  <a:lnTo>
                    <a:pt x="996" y="143"/>
                  </a:lnTo>
                  <a:lnTo>
                    <a:pt x="998" y="143"/>
                  </a:lnTo>
                  <a:lnTo>
                    <a:pt x="998" y="141"/>
                  </a:lnTo>
                  <a:lnTo>
                    <a:pt x="1000" y="141"/>
                  </a:lnTo>
                  <a:lnTo>
                    <a:pt x="1001" y="141"/>
                  </a:lnTo>
                  <a:lnTo>
                    <a:pt x="1003" y="141"/>
                  </a:lnTo>
                  <a:lnTo>
                    <a:pt x="1003" y="140"/>
                  </a:lnTo>
                  <a:lnTo>
                    <a:pt x="1005" y="140"/>
                  </a:lnTo>
                  <a:lnTo>
                    <a:pt x="1005" y="141"/>
                  </a:lnTo>
                  <a:lnTo>
                    <a:pt x="1006" y="141"/>
                  </a:lnTo>
                  <a:lnTo>
                    <a:pt x="1006" y="143"/>
                  </a:lnTo>
                  <a:lnTo>
                    <a:pt x="1006" y="144"/>
                  </a:lnTo>
                  <a:lnTo>
                    <a:pt x="1008" y="144"/>
                  </a:lnTo>
                  <a:lnTo>
                    <a:pt x="1010" y="146"/>
                  </a:lnTo>
                  <a:lnTo>
                    <a:pt x="1010" y="144"/>
                  </a:lnTo>
                  <a:lnTo>
                    <a:pt x="1010" y="146"/>
                  </a:lnTo>
                  <a:lnTo>
                    <a:pt x="1012" y="146"/>
                  </a:lnTo>
                  <a:lnTo>
                    <a:pt x="1012" y="144"/>
                  </a:lnTo>
                  <a:lnTo>
                    <a:pt x="1012" y="146"/>
                  </a:lnTo>
                  <a:lnTo>
                    <a:pt x="1012" y="144"/>
                  </a:lnTo>
                  <a:lnTo>
                    <a:pt x="1013" y="144"/>
                  </a:lnTo>
                  <a:lnTo>
                    <a:pt x="1013" y="146"/>
                  </a:lnTo>
                  <a:lnTo>
                    <a:pt x="1013" y="144"/>
                  </a:lnTo>
                  <a:lnTo>
                    <a:pt x="1013" y="146"/>
                  </a:lnTo>
                  <a:lnTo>
                    <a:pt x="1015" y="146"/>
                  </a:lnTo>
                  <a:lnTo>
                    <a:pt x="1017" y="146"/>
                  </a:lnTo>
                  <a:lnTo>
                    <a:pt x="1018" y="146"/>
                  </a:lnTo>
                  <a:lnTo>
                    <a:pt x="1018" y="144"/>
                  </a:lnTo>
                  <a:lnTo>
                    <a:pt x="1018" y="146"/>
                  </a:lnTo>
                  <a:lnTo>
                    <a:pt x="1020" y="146"/>
                  </a:lnTo>
                  <a:lnTo>
                    <a:pt x="1020" y="144"/>
                  </a:lnTo>
                  <a:lnTo>
                    <a:pt x="1022" y="144"/>
                  </a:lnTo>
                  <a:lnTo>
                    <a:pt x="1022" y="146"/>
                  </a:lnTo>
                  <a:lnTo>
                    <a:pt x="1022" y="144"/>
                  </a:lnTo>
                  <a:lnTo>
                    <a:pt x="1023" y="144"/>
                  </a:lnTo>
                  <a:lnTo>
                    <a:pt x="1025" y="144"/>
                  </a:lnTo>
                  <a:lnTo>
                    <a:pt x="1025" y="146"/>
                  </a:lnTo>
                  <a:lnTo>
                    <a:pt x="1027" y="146"/>
                  </a:lnTo>
                  <a:lnTo>
                    <a:pt x="1027" y="148"/>
                  </a:lnTo>
                  <a:lnTo>
                    <a:pt x="1028" y="148"/>
                  </a:lnTo>
                  <a:lnTo>
                    <a:pt x="1028" y="149"/>
                  </a:lnTo>
                  <a:lnTo>
                    <a:pt x="1030" y="149"/>
                  </a:lnTo>
                  <a:lnTo>
                    <a:pt x="1030" y="151"/>
                  </a:lnTo>
                  <a:lnTo>
                    <a:pt x="1032" y="151"/>
                  </a:lnTo>
                  <a:lnTo>
                    <a:pt x="1032" y="149"/>
                  </a:lnTo>
                  <a:lnTo>
                    <a:pt x="1032" y="151"/>
                  </a:lnTo>
                  <a:lnTo>
                    <a:pt x="1032" y="153"/>
                  </a:lnTo>
                  <a:lnTo>
                    <a:pt x="1030" y="153"/>
                  </a:lnTo>
                  <a:lnTo>
                    <a:pt x="1032" y="154"/>
                  </a:lnTo>
                  <a:lnTo>
                    <a:pt x="1032" y="153"/>
                  </a:lnTo>
                  <a:lnTo>
                    <a:pt x="1032" y="154"/>
                  </a:lnTo>
                  <a:lnTo>
                    <a:pt x="1032" y="153"/>
                  </a:lnTo>
                  <a:lnTo>
                    <a:pt x="1034" y="153"/>
                  </a:lnTo>
                  <a:lnTo>
                    <a:pt x="1034" y="154"/>
                  </a:lnTo>
                  <a:lnTo>
                    <a:pt x="1034" y="153"/>
                  </a:lnTo>
                  <a:lnTo>
                    <a:pt x="1035" y="154"/>
                  </a:lnTo>
                  <a:lnTo>
                    <a:pt x="1035" y="153"/>
                  </a:lnTo>
                  <a:lnTo>
                    <a:pt x="1037" y="153"/>
                  </a:lnTo>
                  <a:lnTo>
                    <a:pt x="1037" y="154"/>
                  </a:lnTo>
                  <a:lnTo>
                    <a:pt x="1039" y="154"/>
                  </a:lnTo>
                  <a:lnTo>
                    <a:pt x="1039" y="153"/>
                  </a:lnTo>
                  <a:lnTo>
                    <a:pt x="1040" y="153"/>
                  </a:lnTo>
                  <a:lnTo>
                    <a:pt x="1040" y="154"/>
                  </a:lnTo>
                  <a:lnTo>
                    <a:pt x="1039" y="154"/>
                  </a:lnTo>
                  <a:lnTo>
                    <a:pt x="1040" y="154"/>
                  </a:lnTo>
                  <a:lnTo>
                    <a:pt x="1040" y="156"/>
                  </a:lnTo>
                  <a:lnTo>
                    <a:pt x="1040" y="154"/>
                  </a:lnTo>
                  <a:lnTo>
                    <a:pt x="1042" y="154"/>
                  </a:lnTo>
                  <a:lnTo>
                    <a:pt x="1040" y="154"/>
                  </a:lnTo>
                  <a:lnTo>
                    <a:pt x="1040" y="156"/>
                  </a:lnTo>
                  <a:lnTo>
                    <a:pt x="1042" y="156"/>
                  </a:lnTo>
                  <a:lnTo>
                    <a:pt x="1040" y="156"/>
                  </a:lnTo>
                  <a:lnTo>
                    <a:pt x="1040" y="158"/>
                  </a:lnTo>
                  <a:lnTo>
                    <a:pt x="1040" y="156"/>
                  </a:lnTo>
                  <a:lnTo>
                    <a:pt x="1042" y="156"/>
                  </a:lnTo>
                  <a:lnTo>
                    <a:pt x="1040" y="158"/>
                  </a:lnTo>
                  <a:lnTo>
                    <a:pt x="1042" y="158"/>
                  </a:lnTo>
                  <a:lnTo>
                    <a:pt x="1042" y="159"/>
                  </a:lnTo>
                  <a:lnTo>
                    <a:pt x="1044" y="159"/>
                  </a:lnTo>
                  <a:lnTo>
                    <a:pt x="1045" y="159"/>
                  </a:lnTo>
                  <a:lnTo>
                    <a:pt x="1044" y="161"/>
                  </a:lnTo>
                  <a:lnTo>
                    <a:pt x="1045" y="161"/>
                  </a:lnTo>
                  <a:lnTo>
                    <a:pt x="1047" y="161"/>
                  </a:lnTo>
                  <a:lnTo>
                    <a:pt x="1047" y="163"/>
                  </a:lnTo>
                  <a:lnTo>
                    <a:pt x="1049" y="163"/>
                  </a:lnTo>
                  <a:lnTo>
                    <a:pt x="1050" y="163"/>
                  </a:lnTo>
                  <a:lnTo>
                    <a:pt x="1052" y="161"/>
                  </a:lnTo>
                  <a:lnTo>
                    <a:pt x="1054" y="163"/>
                  </a:lnTo>
                  <a:lnTo>
                    <a:pt x="1055" y="163"/>
                  </a:lnTo>
                  <a:lnTo>
                    <a:pt x="1054" y="164"/>
                  </a:lnTo>
                  <a:lnTo>
                    <a:pt x="1055" y="164"/>
                  </a:lnTo>
                  <a:lnTo>
                    <a:pt x="1055" y="166"/>
                  </a:lnTo>
                  <a:lnTo>
                    <a:pt x="1057" y="167"/>
                  </a:lnTo>
                  <a:lnTo>
                    <a:pt x="1059" y="169"/>
                  </a:lnTo>
                  <a:lnTo>
                    <a:pt x="1059" y="171"/>
                  </a:lnTo>
                  <a:lnTo>
                    <a:pt x="1061" y="171"/>
                  </a:lnTo>
                  <a:lnTo>
                    <a:pt x="1061" y="172"/>
                  </a:lnTo>
                  <a:lnTo>
                    <a:pt x="1061" y="174"/>
                  </a:lnTo>
                  <a:lnTo>
                    <a:pt x="1059" y="176"/>
                  </a:lnTo>
                  <a:lnTo>
                    <a:pt x="1057" y="176"/>
                  </a:lnTo>
                  <a:lnTo>
                    <a:pt x="1059" y="176"/>
                  </a:lnTo>
                  <a:lnTo>
                    <a:pt x="1059" y="177"/>
                  </a:lnTo>
                  <a:lnTo>
                    <a:pt x="1059" y="179"/>
                  </a:lnTo>
                  <a:lnTo>
                    <a:pt x="1059" y="181"/>
                  </a:lnTo>
                  <a:lnTo>
                    <a:pt x="1057" y="181"/>
                  </a:lnTo>
                  <a:lnTo>
                    <a:pt x="1057" y="182"/>
                  </a:lnTo>
                  <a:lnTo>
                    <a:pt x="1055" y="182"/>
                  </a:lnTo>
                  <a:lnTo>
                    <a:pt x="1054" y="184"/>
                  </a:lnTo>
                  <a:lnTo>
                    <a:pt x="1054" y="186"/>
                  </a:lnTo>
                  <a:lnTo>
                    <a:pt x="1055" y="187"/>
                  </a:lnTo>
                  <a:lnTo>
                    <a:pt x="1055" y="18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5" name="Freeform 10"/>
            <p:cNvSpPr>
              <a:spLocks noEditPoints="1"/>
            </p:cNvSpPr>
            <p:nvPr/>
          </p:nvSpPr>
          <p:spPr bwMode="auto">
            <a:xfrm>
              <a:off x="3186" y="2837"/>
              <a:ext cx="209" cy="315"/>
            </a:xfrm>
            <a:custGeom>
              <a:avLst/>
              <a:gdLst>
                <a:gd name="T0" fmla="*/ 202 w 209"/>
                <a:gd name="T1" fmla="*/ 59 h 315"/>
                <a:gd name="T2" fmla="*/ 201 w 209"/>
                <a:gd name="T3" fmla="*/ 78 h 315"/>
                <a:gd name="T4" fmla="*/ 204 w 209"/>
                <a:gd name="T5" fmla="*/ 106 h 315"/>
                <a:gd name="T6" fmla="*/ 204 w 209"/>
                <a:gd name="T7" fmla="*/ 141 h 315"/>
                <a:gd name="T8" fmla="*/ 196 w 209"/>
                <a:gd name="T9" fmla="*/ 159 h 315"/>
                <a:gd name="T10" fmla="*/ 172 w 209"/>
                <a:gd name="T11" fmla="*/ 180 h 315"/>
                <a:gd name="T12" fmla="*/ 162 w 209"/>
                <a:gd name="T13" fmla="*/ 190 h 315"/>
                <a:gd name="T14" fmla="*/ 162 w 209"/>
                <a:gd name="T15" fmla="*/ 202 h 315"/>
                <a:gd name="T16" fmla="*/ 155 w 209"/>
                <a:gd name="T17" fmla="*/ 220 h 315"/>
                <a:gd name="T18" fmla="*/ 150 w 209"/>
                <a:gd name="T19" fmla="*/ 221 h 315"/>
                <a:gd name="T20" fmla="*/ 145 w 209"/>
                <a:gd name="T21" fmla="*/ 220 h 315"/>
                <a:gd name="T22" fmla="*/ 150 w 209"/>
                <a:gd name="T23" fmla="*/ 225 h 315"/>
                <a:gd name="T24" fmla="*/ 143 w 209"/>
                <a:gd name="T25" fmla="*/ 241 h 315"/>
                <a:gd name="T26" fmla="*/ 133 w 209"/>
                <a:gd name="T27" fmla="*/ 253 h 315"/>
                <a:gd name="T28" fmla="*/ 126 w 209"/>
                <a:gd name="T29" fmla="*/ 256 h 315"/>
                <a:gd name="T30" fmla="*/ 128 w 209"/>
                <a:gd name="T31" fmla="*/ 262 h 315"/>
                <a:gd name="T32" fmla="*/ 118 w 209"/>
                <a:gd name="T33" fmla="*/ 271 h 315"/>
                <a:gd name="T34" fmla="*/ 109 w 209"/>
                <a:gd name="T35" fmla="*/ 272 h 315"/>
                <a:gd name="T36" fmla="*/ 103 w 209"/>
                <a:gd name="T37" fmla="*/ 279 h 315"/>
                <a:gd name="T38" fmla="*/ 89 w 209"/>
                <a:gd name="T39" fmla="*/ 303 h 315"/>
                <a:gd name="T40" fmla="*/ 81 w 209"/>
                <a:gd name="T41" fmla="*/ 310 h 315"/>
                <a:gd name="T42" fmla="*/ 66 w 209"/>
                <a:gd name="T43" fmla="*/ 308 h 315"/>
                <a:gd name="T44" fmla="*/ 52 w 209"/>
                <a:gd name="T45" fmla="*/ 307 h 315"/>
                <a:gd name="T46" fmla="*/ 35 w 209"/>
                <a:gd name="T47" fmla="*/ 310 h 315"/>
                <a:gd name="T48" fmla="*/ 20 w 209"/>
                <a:gd name="T49" fmla="*/ 308 h 315"/>
                <a:gd name="T50" fmla="*/ 8 w 209"/>
                <a:gd name="T51" fmla="*/ 300 h 315"/>
                <a:gd name="T52" fmla="*/ 3 w 209"/>
                <a:gd name="T53" fmla="*/ 292 h 315"/>
                <a:gd name="T54" fmla="*/ 8 w 209"/>
                <a:gd name="T55" fmla="*/ 277 h 315"/>
                <a:gd name="T56" fmla="*/ 12 w 209"/>
                <a:gd name="T57" fmla="*/ 271 h 315"/>
                <a:gd name="T58" fmla="*/ 0 w 209"/>
                <a:gd name="T59" fmla="*/ 264 h 315"/>
                <a:gd name="T60" fmla="*/ 1 w 209"/>
                <a:gd name="T61" fmla="*/ 251 h 315"/>
                <a:gd name="T62" fmla="*/ 6 w 209"/>
                <a:gd name="T63" fmla="*/ 233 h 315"/>
                <a:gd name="T64" fmla="*/ 8 w 209"/>
                <a:gd name="T65" fmla="*/ 221 h 315"/>
                <a:gd name="T66" fmla="*/ 47 w 209"/>
                <a:gd name="T67" fmla="*/ 208 h 315"/>
                <a:gd name="T68" fmla="*/ 54 w 209"/>
                <a:gd name="T69" fmla="*/ 193 h 315"/>
                <a:gd name="T70" fmla="*/ 66 w 209"/>
                <a:gd name="T71" fmla="*/ 182 h 315"/>
                <a:gd name="T72" fmla="*/ 69 w 209"/>
                <a:gd name="T73" fmla="*/ 164 h 315"/>
                <a:gd name="T74" fmla="*/ 77 w 209"/>
                <a:gd name="T75" fmla="*/ 149 h 315"/>
                <a:gd name="T76" fmla="*/ 89 w 209"/>
                <a:gd name="T77" fmla="*/ 138 h 315"/>
                <a:gd name="T78" fmla="*/ 89 w 209"/>
                <a:gd name="T79" fmla="*/ 128 h 315"/>
                <a:gd name="T80" fmla="*/ 88 w 209"/>
                <a:gd name="T81" fmla="*/ 115 h 315"/>
                <a:gd name="T82" fmla="*/ 76 w 209"/>
                <a:gd name="T83" fmla="*/ 106 h 315"/>
                <a:gd name="T84" fmla="*/ 72 w 209"/>
                <a:gd name="T85" fmla="*/ 97 h 315"/>
                <a:gd name="T86" fmla="*/ 64 w 209"/>
                <a:gd name="T87" fmla="*/ 88 h 315"/>
                <a:gd name="T88" fmla="*/ 71 w 209"/>
                <a:gd name="T89" fmla="*/ 85 h 315"/>
                <a:gd name="T90" fmla="*/ 89 w 209"/>
                <a:gd name="T91" fmla="*/ 82 h 315"/>
                <a:gd name="T92" fmla="*/ 79 w 209"/>
                <a:gd name="T93" fmla="*/ 67 h 315"/>
                <a:gd name="T94" fmla="*/ 67 w 209"/>
                <a:gd name="T95" fmla="*/ 41 h 315"/>
                <a:gd name="T96" fmla="*/ 76 w 209"/>
                <a:gd name="T97" fmla="*/ 26 h 315"/>
                <a:gd name="T98" fmla="*/ 88 w 209"/>
                <a:gd name="T99" fmla="*/ 24 h 315"/>
                <a:gd name="T100" fmla="*/ 98 w 209"/>
                <a:gd name="T101" fmla="*/ 23 h 315"/>
                <a:gd name="T102" fmla="*/ 99 w 209"/>
                <a:gd name="T103" fmla="*/ 6 h 315"/>
                <a:gd name="T104" fmla="*/ 111 w 209"/>
                <a:gd name="T105" fmla="*/ 11 h 315"/>
                <a:gd name="T106" fmla="*/ 121 w 209"/>
                <a:gd name="T107" fmla="*/ 5 h 315"/>
                <a:gd name="T108" fmla="*/ 140 w 209"/>
                <a:gd name="T109" fmla="*/ 3 h 315"/>
                <a:gd name="T110" fmla="*/ 106 w 209"/>
                <a:gd name="T111" fmla="*/ 279 h 315"/>
                <a:gd name="T112" fmla="*/ 152 w 209"/>
                <a:gd name="T113" fmla="*/ 228 h 315"/>
                <a:gd name="T114" fmla="*/ 147 w 209"/>
                <a:gd name="T115" fmla="*/ 220 h 315"/>
                <a:gd name="T116" fmla="*/ 147 w 209"/>
                <a:gd name="T117" fmla="*/ 223 h 31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209"/>
                <a:gd name="T178" fmla="*/ 0 h 315"/>
                <a:gd name="T179" fmla="*/ 209 w 209"/>
                <a:gd name="T180" fmla="*/ 315 h 31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209" h="315">
                  <a:moveTo>
                    <a:pt x="157" y="8"/>
                  </a:moveTo>
                  <a:lnTo>
                    <a:pt x="194" y="31"/>
                  </a:lnTo>
                  <a:lnTo>
                    <a:pt x="207" y="39"/>
                  </a:lnTo>
                  <a:lnTo>
                    <a:pt x="209" y="39"/>
                  </a:lnTo>
                  <a:lnTo>
                    <a:pt x="209" y="41"/>
                  </a:lnTo>
                  <a:lnTo>
                    <a:pt x="209" y="42"/>
                  </a:lnTo>
                  <a:lnTo>
                    <a:pt x="207" y="44"/>
                  </a:lnTo>
                  <a:lnTo>
                    <a:pt x="207" y="46"/>
                  </a:lnTo>
                  <a:lnTo>
                    <a:pt x="206" y="47"/>
                  </a:lnTo>
                  <a:lnTo>
                    <a:pt x="206" y="49"/>
                  </a:lnTo>
                  <a:lnTo>
                    <a:pt x="204" y="52"/>
                  </a:lnTo>
                  <a:lnTo>
                    <a:pt x="204" y="54"/>
                  </a:lnTo>
                  <a:lnTo>
                    <a:pt x="204" y="55"/>
                  </a:lnTo>
                  <a:lnTo>
                    <a:pt x="202" y="55"/>
                  </a:lnTo>
                  <a:lnTo>
                    <a:pt x="202" y="59"/>
                  </a:lnTo>
                  <a:lnTo>
                    <a:pt x="202" y="60"/>
                  </a:lnTo>
                  <a:lnTo>
                    <a:pt x="202" y="62"/>
                  </a:lnTo>
                  <a:lnTo>
                    <a:pt x="202" y="64"/>
                  </a:lnTo>
                  <a:lnTo>
                    <a:pt x="204" y="65"/>
                  </a:lnTo>
                  <a:lnTo>
                    <a:pt x="202" y="65"/>
                  </a:lnTo>
                  <a:lnTo>
                    <a:pt x="202" y="64"/>
                  </a:lnTo>
                  <a:lnTo>
                    <a:pt x="201" y="64"/>
                  </a:lnTo>
                  <a:lnTo>
                    <a:pt x="201" y="65"/>
                  </a:lnTo>
                  <a:lnTo>
                    <a:pt x="202" y="65"/>
                  </a:lnTo>
                  <a:lnTo>
                    <a:pt x="202" y="67"/>
                  </a:lnTo>
                  <a:lnTo>
                    <a:pt x="202" y="69"/>
                  </a:lnTo>
                  <a:lnTo>
                    <a:pt x="202" y="70"/>
                  </a:lnTo>
                  <a:lnTo>
                    <a:pt x="201" y="75"/>
                  </a:lnTo>
                  <a:lnTo>
                    <a:pt x="201" y="77"/>
                  </a:lnTo>
                  <a:lnTo>
                    <a:pt x="201" y="78"/>
                  </a:lnTo>
                  <a:lnTo>
                    <a:pt x="201" y="82"/>
                  </a:lnTo>
                  <a:lnTo>
                    <a:pt x="201" y="83"/>
                  </a:lnTo>
                  <a:lnTo>
                    <a:pt x="201" y="85"/>
                  </a:lnTo>
                  <a:lnTo>
                    <a:pt x="201" y="87"/>
                  </a:lnTo>
                  <a:lnTo>
                    <a:pt x="201" y="88"/>
                  </a:lnTo>
                  <a:lnTo>
                    <a:pt x="202" y="92"/>
                  </a:lnTo>
                  <a:lnTo>
                    <a:pt x="202" y="97"/>
                  </a:lnTo>
                  <a:lnTo>
                    <a:pt x="202" y="98"/>
                  </a:lnTo>
                  <a:lnTo>
                    <a:pt x="202" y="97"/>
                  </a:lnTo>
                  <a:lnTo>
                    <a:pt x="202" y="98"/>
                  </a:lnTo>
                  <a:lnTo>
                    <a:pt x="202" y="100"/>
                  </a:lnTo>
                  <a:lnTo>
                    <a:pt x="202" y="101"/>
                  </a:lnTo>
                  <a:lnTo>
                    <a:pt x="202" y="103"/>
                  </a:lnTo>
                  <a:lnTo>
                    <a:pt x="204" y="105"/>
                  </a:lnTo>
                  <a:lnTo>
                    <a:pt x="204" y="106"/>
                  </a:lnTo>
                  <a:lnTo>
                    <a:pt x="204" y="108"/>
                  </a:lnTo>
                  <a:lnTo>
                    <a:pt x="204" y="110"/>
                  </a:lnTo>
                  <a:lnTo>
                    <a:pt x="204" y="111"/>
                  </a:lnTo>
                  <a:lnTo>
                    <a:pt x="204" y="113"/>
                  </a:lnTo>
                  <a:lnTo>
                    <a:pt x="204" y="115"/>
                  </a:lnTo>
                  <a:lnTo>
                    <a:pt x="206" y="120"/>
                  </a:lnTo>
                  <a:lnTo>
                    <a:pt x="206" y="123"/>
                  </a:lnTo>
                  <a:lnTo>
                    <a:pt x="207" y="126"/>
                  </a:lnTo>
                  <a:lnTo>
                    <a:pt x="206" y="126"/>
                  </a:lnTo>
                  <a:lnTo>
                    <a:pt x="207" y="128"/>
                  </a:lnTo>
                  <a:lnTo>
                    <a:pt x="207" y="131"/>
                  </a:lnTo>
                  <a:lnTo>
                    <a:pt x="206" y="134"/>
                  </a:lnTo>
                  <a:lnTo>
                    <a:pt x="206" y="138"/>
                  </a:lnTo>
                  <a:lnTo>
                    <a:pt x="206" y="139"/>
                  </a:lnTo>
                  <a:lnTo>
                    <a:pt x="204" y="141"/>
                  </a:lnTo>
                  <a:lnTo>
                    <a:pt x="204" y="142"/>
                  </a:lnTo>
                  <a:lnTo>
                    <a:pt x="202" y="146"/>
                  </a:lnTo>
                  <a:lnTo>
                    <a:pt x="201" y="149"/>
                  </a:lnTo>
                  <a:lnTo>
                    <a:pt x="199" y="154"/>
                  </a:lnTo>
                  <a:lnTo>
                    <a:pt x="197" y="157"/>
                  </a:lnTo>
                  <a:lnTo>
                    <a:pt x="196" y="159"/>
                  </a:lnTo>
                  <a:lnTo>
                    <a:pt x="196" y="161"/>
                  </a:lnTo>
                  <a:lnTo>
                    <a:pt x="196" y="162"/>
                  </a:lnTo>
                  <a:lnTo>
                    <a:pt x="196" y="161"/>
                  </a:lnTo>
                  <a:lnTo>
                    <a:pt x="196" y="159"/>
                  </a:lnTo>
                  <a:lnTo>
                    <a:pt x="196" y="157"/>
                  </a:lnTo>
                  <a:lnTo>
                    <a:pt x="197" y="157"/>
                  </a:lnTo>
                  <a:lnTo>
                    <a:pt x="197" y="156"/>
                  </a:lnTo>
                  <a:lnTo>
                    <a:pt x="196" y="157"/>
                  </a:lnTo>
                  <a:lnTo>
                    <a:pt x="196" y="159"/>
                  </a:lnTo>
                  <a:lnTo>
                    <a:pt x="194" y="159"/>
                  </a:lnTo>
                  <a:lnTo>
                    <a:pt x="194" y="161"/>
                  </a:lnTo>
                  <a:lnTo>
                    <a:pt x="194" y="162"/>
                  </a:lnTo>
                  <a:lnTo>
                    <a:pt x="196" y="162"/>
                  </a:lnTo>
                  <a:lnTo>
                    <a:pt x="194" y="162"/>
                  </a:lnTo>
                  <a:lnTo>
                    <a:pt x="192" y="162"/>
                  </a:lnTo>
                  <a:lnTo>
                    <a:pt x="189" y="164"/>
                  </a:lnTo>
                  <a:lnTo>
                    <a:pt x="187" y="164"/>
                  </a:lnTo>
                  <a:lnTo>
                    <a:pt x="185" y="165"/>
                  </a:lnTo>
                  <a:lnTo>
                    <a:pt x="182" y="167"/>
                  </a:lnTo>
                  <a:lnTo>
                    <a:pt x="177" y="172"/>
                  </a:lnTo>
                  <a:lnTo>
                    <a:pt x="174" y="175"/>
                  </a:lnTo>
                  <a:lnTo>
                    <a:pt x="172" y="177"/>
                  </a:lnTo>
                  <a:lnTo>
                    <a:pt x="172" y="179"/>
                  </a:lnTo>
                  <a:lnTo>
                    <a:pt x="172" y="180"/>
                  </a:lnTo>
                  <a:lnTo>
                    <a:pt x="170" y="182"/>
                  </a:lnTo>
                  <a:lnTo>
                    <a:pt x="170" y="184"/>
                  </a:lnTo>
                  <a:lnTo>
                    <a:pt x="169" y="184"/>
                  </a:lnTo>
                  <a:lnTo>
                    <a:pt x="169" y="185"/>
                  </a:lnTo>
                  <a:lnTo>
                    <a:pt x="169" y="187"/>
                  </a:lnTo>
                  <a:lnTo>
                    <a:pt x="167" y="187"/>
                  </a:lnTo>
                  <a:lnTo>
                    <a:pt x="167" y="188"/>
                  </a:lnTo>
                  <a:lnTo>
                    <a:pt x="165" y="188"/>
                  </a:lnTo>
                  <a:lnTo>
                    <a:pt x="164" y="188"/>
                  </a:lnTo>
                  <a:lnTo>
                    <a:pt x="164" y="190"/>
                  </a:lnTo>
                  <a:lnTo>
                    <a:pt x="162" y="190"/>
                  </a:lnTo>
                  <a:lnTo>
                    <a:pt x="162" y="188"/>
                  </a:lnTo>
                  <a:lnTo>
                    <a:pt x="160" y="188"/>
                  </a:lnTo>
                  <a:lnTo>
                    <a:pt x="160" y="190"/>
                  </a:lnTo>
                  <a:lnTo>
                    <a:pt x="162" y="190"/>
                  </a:lnTo>
                  <a:lnTo>
                    <a:pt x="164" y="190"/>
                  </a:lnTo>
                  <a:lnTo>
                    <a:pt x="165" y="190"/>
                  </a:lnTo>
                  <a:lnTo>
                    <a:pt x="165" y="192"/>
                  </a:lnTo>
                  <a:lnTo>
                    <a:pt x="164" y="192"/>
                  </a:lnTo>
                  <a:lnTo>
                    <a:pt x="164" y="193"/>
                  </a:lnTo>
                  <a:lnTo>
                    <a:pt x="164" y="195"/>
                  </a:lnTo>
                  <a:lnTo>
                    <a:pt x="162" y="195"/>
                  </a:lnTo>
                  <a:lnTo>
                    <a:pt x="162" y="197"/>
                  </a:lnTo>
                  <a:lnTo>
                    <a:pt x="162" y="198"/>
                  </a:lnTo>
                  <a:lnTo>
                    <a:pt x="162" y="197"/>
                  </a:lnTo>
                  <a:lnTo>
                    <a:pt x="162" y="198"/>
                  </a:lnTo>
                  <a:lnTo>
                    <a:pt x="160" y="197"/>
                  </a:lnTo>
                  <a:lnTo>
                    <a:pt x="160" y="198"/>
                  </a:lnTo>
                  <a:lnTo>
                    <a:pt x="160" y="200"/>
                  </a:lnTo>
                  <a:lnTo>
                    <a:pt x="162" y="202"/>
                  </a:lnTo>
                  <a:lnTo>
                    <a:pt x="160" y="202"/>
                  </a:lnTo>
                  <a:lnTo>
                    <a:pt x="162" y="203"/>
                  </a:lnTo>
                  <a:lnTo>
                    <a:pt x="162" y="205"/>
                  </a:lnTo>
                  <a:lnTo>
                    <a:pt x="160" y="205"/>
                  </a:lnTo>
                  <a:lnTo>
                    <a:pt x="160" y="207"/>
                  </a:lnTo>
                  <a:lnTo>
                    <a:pt x="160" y="208"/>
                  </a:lnTo>
                  <a:lnTo>
                    <a:pt x="160" y="210"/>
                  </a:lnTo>
                  <a:lnTo>
                    <a:pt x="160" y="211"/>
                  </a:lnTo>
                  <a:lnTo>
                    <a:pt x="158" y="213"/>
                  </a:lnTo>
                  <a:lnTo>
                    <a:pt x="158" y="215"/>
                  </a:lnTo>
                  <a:lnTo>
                    <a:pt x="157" y="215"/>
                  </a:lnTo>
                  <a:lnTo>
                    <a:pt x="157" y="216"/>
                  </a:lnTo>
                  <a:lnTo>
                    <a:pt x="157" y="218"/>
                  </a:lnTo>
                  <a:lnTo>
                    <a:pt x="155" y="218"/>
                  </a:lnTo>
                  <a:lnTo>
                    <a:pt x="155" y="220"/>
                  </a:lnTo>
                  <a:lnTo>
                    <a:pt x="155" y="221"/>
                  </a:lnTo>
                  <a:lnTo>
                    <a:pt x="153" y="220"/>
                  </a:lnTo>
                  <a:lnTo>
                    <a:pt x="153" y="218"/>
                  </a:lnTo>
                  <a:lnTo>
                    <a:pt x="152" y="218"/>
                  </a:lnTo>
                  <a:lnTo>
                    <a:pt x="152" y="220"/>
                  </a:lnTo>
                  <a:lnTo>
                    <a:pt x="150" y="220"/>
                  </a:lnTo>
                  <a:lnTo>
                    <a:pt x="150" y="221"/>
                  </a:lnTo>
                  <a:lnTo>
                    <a:pt x="150" y="223"/>
                  </a:lnTo>
                  <a:lnTo>
                    <a:pt x="152" y="223"/>
                  </a:lnTo>
                  <a:lnTo>
                    <a:pt x="150" y="223"/>
                  </a:lnTo>
                  <a:lnTo>
                    <a:pt x="148" y="223"/>
                  </a:lnTo>
                  <a:lnTo>
                    <a:pt x="150" y="223"/>
                  </a:lnTo>
                  <a:lnTo>
                    <a:pt x="152" y="223"/>
                  </a:lnTo>
                  <a:lnTo>
                    <a:pt x="150" y="223"/>
                  </a:lnTo>
                  <a:lnTo>
                    <a:pt x="150" y="221"/>
                  </a:lnTo>
                  <a:lnTo>
                    <a:pt x="150" y="220"/>
                  </a:lnTo>
                  <a:lnTo>
                    <a:pt x="152" y="220"/>
                  </a:lnTo>
                  <a:lnTo>
                    <a:pt x="152" y="221"/>
                  </a:lnTo>
                  <a:lnTo>
                    <a:pt x="152" y="223"/>
                  </a:lnTo>
                  <a:lnTo>
                    <a:pt x="150" y="225"/>
                  </a:lnTo>
                  <a:lnTo>
                    <a:pt x="148" y="225"/>
                  </a:lnTo>
                  <a:lnTo>
                    <a:pt x="147" y="225"/>
                  </a:lnTo>
                  <a:lnTo>
                    <a:pt x="145" y="225"/>
                  </a:lnTo>
                  <a:lnTo>
                    <a:pt x="143" y="225"/>
                  </a:lnTo>
                  <a:lnTo>
                    <a:pt x="143" y="223"/>
                  </a:lnTo>
                  <a:lnTo>
                    <a:pt x="143" y="221"/>
                  </a:lnTo>
                  <a:lnTo>
                    <a:pt x="143" y="220"/>
                  </a:lnTo>
                  <a:lnTo>
                    <a:pt x="142" y="220"/>
                  </a:lnTo>
                  <a:lnTo>
                    <a:pt x="143" y="220"/>
                  </a:lnTo>
                  <a:lnTo>
                    <a:pt x="145" y="220"/>
                  </a:lnTo>
                  <a:lnTo>
                    <a:pt x="145" y="218"/>
                  </a:lnTo>
                  <a:lnTo>
                    <a:pt x="145" y="220"/>
                  </a:lnTo>
                  <a:lnTo>
                    <a:pt x="143" y="220"/>
                  </a:lnTo>
                  <a:lnTo>
                    <a:pt x="142" y="220"/>
                  </a:lnTo>
                  <a:lnTo>
                    <a:pt x="143" y="220"/>
                  </a:lnTo>
                  <a:lnTo>
                    <a:pt x="143" y="221"/>
                  </a:lnTo>
                  <a:lnTo>
                    <a:pt x="143" y="223"/>
                  </a:lnTo>
                  <a:lnTo>
                    <a:pt x="143" y="225"/>
                  </a:lnTo>
                  <a:lnTo>
                    <a:pt x="145" y="225"/>
                  </a:lnTo>
                  <a:lnTo>
                    <a:pt x="147" y="225"/>
                  </a:lnTo>
                  <a:lnTo>
                    <a:pt x="148" y="225"/>
                  </a:lnTo>
                  <a:lnTo>
                    <a:pt x="150" y="225"/>
                  </a:lnTo>
                  <a:lnTo>
                    <a:pt x="152" y="223"/>
                  </a:lnTo>
                  <a:lnTo>
                    <a:pt x="152" y="225"/>
                  </a:lnTo>
                  <a:lnTo>
                    <a:pt x="150" y="225"/>
                  </a:lnTo>
                  <a:lnTo>
                    <a:pt x="150" y="226"/>
                  </a:lnTo>
                  <a:lnTo>
                    <a:pt x="150" y="228"/>
                  </a:lnTo>
                  <a:lnTo>
                    <a:pt x="148" y="228"/>
                  </a:lnTo>
                  <a:lnTo>
                    <a:pt x="148" y="230"/>
                  </a:lnTo>
                  <a:lnTo>
                    <a:pt x="148" y="231"/>
                  </a:lnTo>
                  <a:lnTo>
                    <a:pt x="147" y="233"/>
                  </a:lnTo>
                  <a:lnTo>
                    <a:pt x="147" y="234"/>
                  </a:lnTo>
                  <a:lnTo>
                    <a:pt x="147" y="236"/>
                  </a:lnTo>
                  <a:lnTo>
                    <a:pt x="145" y="236"/>
                  </a:lnTo>
                  <a:lnTo>
                    <a:pt x="145" y="238"/>
                  </a:lnTo>
                  <a:lnTo>
                    <a:pt x="145" y="239"/>
                  </a:lnTo>
                  <a:lnTo>
                    <a:pt x="143" y="239"/>
                  </a:lnTo>
                  <a:lnTo>
                    <a:pt x="145" y="239"/>
                  </a:lnTo>
                  <a:lnTo>
                    <a:pt x="143" y="239"/>
                  </a:lnTo>
                  <a:lnTo>
                    <a:pt x="143" y="241"/>
                  </a:lnTo>
                  <a:lnTo>
                    <a:pt x="143" y="243"/>
                  </a:lnTo>
                  <a:lnTo>
                    <a:pt x="142" y="243"/>
                  </a:lnTo>
                  <a:lnTo>
                    <a:pt x="142" y="244"/>
                  </a:lnTo>
                  <a:lnTo>
                    <a:pt x="140" y="246"/>
                  </a:lnTo>
                  <a:lnTo>
                    <a:pt x="140" y="248"/>
                  </a:lnTo>
                  <a:lnTo>
                    <a:pt x="140" y="249"/>
                  </a:lnTo>
                  <a:lnTo>
                    <a:pt x="138" y="249"/>
                  </a:lnTo>
                  <a:lnTo>
                    <a:pt x="138" y="251"/>
                  </a:lnTo>
                  <a:lnTo>
                    <a:pt x="136" y="253"/>
                  </a:lnTo>
                  <a:lnTo>
                    <a:pt x="135" y="253"/>
                  </a:lnTo>
                  <a:lnTo>
                    <a:pt x="135" y="251"/>
                  </a:lnTo>
                  <a:lnTo>
                    <a:pt x="133" y="251"/>
                  </a:lnTo>
                  <a:lnTo>
                    <a:pt x="133" y="253"/>
                  </a:lnTo>
                  <a:lnTo>
                    <a:pt x="133" y="251"/>
                  </a:lnTo>
                  <a:lnTo>
                    <a:pt x="133" y="253"/>
                  </a:lnTo>
                  <a:lnTo>
                    <a:pt x="133" y="251"/>
                  </a:lnTo>
                  <a:lnTo>
                    <a:pt x="133" y="253"/>
                  </a:lnTo>
                  <a:lnTo>
                    <a:pt x="133" y="254"/>
                  </a:lnTo>
                  <a:lnTo>
                    <a:pt x="133" y="256"/>
                  </a:lnTo>
                  <a:lnTo>
                    <a:pt x="133" y="254"/>
                  </a:lnTo>
                  <a:lnTo>
                    <a:pt x="133" y="256"/>
                  </a:lnTo>
                  <a:lnTo>
                    <a:pt x="133" y="254"/>
                  </a:lnTo>
                  <a:lnTo>
                    <a:pt x="131" y="254"/>
                  </a:lnTo>
                  <a:lnTo>
                    <a:pt x="130" y="256"/>
                  </a:lnTo>
                  <a:lnTo>
                    <a:pt x="128" y="256"/>
                  </a:lnTo>
                  <a:lnTo>
                    <a:pt x="128" y="254"/>
                  </a:lnTo>
                  <a:lnTo>
                    <a:pt x="128" y="256"/>
                  </a:lnTo>
                  <a:lnTo>
                    <a:pt x="126" y="256"/>
                  </a:lnTo>
                  <a:lnTo>
                    <a:pt x="128" y="256"/>
                  </a:lnTo>
                  <a:lnTo>
                    <a:pt x="126" y="256"/>
                  </a:lnTo>
                  <a:lnTo>
                    <a:pt x="126" y="257"/>
                  </a:lnTo>
                  <a:lnTo>
                    <a:pt x="126" y="256"/>
                  </a:lnTo>
                  <a:lnTo>
                    <a:pt x="128" y="256"/>
                  </a:lnTo>
                  <a:lnTo>
                    <a:pt x="126" y="257"/>
                  </a:lnTo>
                  <a:lnTo>
                    <a:pt x="128" y="257"/>
                  </a:lnTo>
                  <a:lnTo>
                    <a:pt x="126" y="257"/>
                  </a:lnTo>
                  <a:lnTo>
                    <a:pt x="128" y="257"/>
                  </a:lnTo>
                  <a:lnTo>
                    <a:pt x="128" y="256"/>
                  </a:lnTo>
                  <a:lnTo>
                    <a:pt x="130" y="256"/>
                  </a:lnTo>
                  <a:lnTo>
                    <a:pt x="131" y="256"/>
                  </a:lnTo>
                  <a:lnTo>
                    <a:pt x="130" y="256"/>
                  </a:lnTo>
                  <a:lnTo>
                    <a:pt x="130" y="257"/>
                  </a:lnTo>
                  <a:lnTo>
                    <a:pt x="128" y="259"/>
                  </a:lnTo>
                  <a:lnTo>
                    <a:pt x="128" y="261"/>
                  </a:lnTo>
                  <a:lnTo>
                    <a:pt x="128" y="262"/>
                  </a:lnTo>
                  <a:lnTo>
                    <a:pt x="126" y="262"/>
                  </a:lnTo>
                  <a:lnTo>
                    <a:pt x="125" y="262"/>
                  </a:lnTo>
                  <a:lnTo>
                    <a:pt x="125" y="264"/>
                  </a:lnTo>
                  <a:lnTo>
                    <a:pt x="123" y="264"/>
                  </a:lnTo>
                  <a:lnTo>
                    <a:pt x="123" y="266"/>
                  </a:lnTo>
                  <a:lnTo>
                    <a:pt x="123" y="267"/>
                  </a:lnTo>
                  <a:lnTo>
                    <a:pt x="123" y="269"/>
                  </a:lnTo>
                  <a:lnTo>
                    <a:pt x="123" y="267"/>
                  </a:lnTo>
                  <a:lnTo>
                    <a:pt x="121" y="267"/>
                  </a:lnTo>
                  <a:lnTo>
                    <a:pt x="121" y="269"/>
                  </a:lnTo>
                  <a:lnTo>
                    <a:pt x="121" y="267"/>
                  </a:lnTo>
                  <a:lnTo>
                    <a:pt x="121" y="269"/>
                  </a:lnTo>
                  <a:lnTo>
                    <a:pt x="120" y="269"/>
                  </a:lnTo>
                  <a:lnTo>
                    <a:pt x="120" y="271"/>
                  </a:lnTo>
                  <a:lnTo>
                    <a:pt x="118" y="271"/>
                  </a:lnTo>
                  <a:lnTo>
                    <a:pt x="118" y="272"/>
                  </a:lnTo>
                  <a:lnTo>
                    <a:pt x="118" y="271"/>
                  </a:lnTo>
                  <a:lnTo>
                    <a:pt x="118" y="269"/>
                  </a:lnTo>
                  <a:lnTo>
                    <a:pt x="116" y="269"/>
                  </a:lnTo>
                  <a:lnTo>
                    <a:pt x="115" y="269"/>
                  </a:lnTo>
                  <a:lnTo>
                    <a:pt x="116" y="267"/>
                  </a:lnTo>
                  <a:lnTo>
                    <a:pt x="116" y="266"/>
                  </a:lnTo>
                  <a:lnTo>
                    <a:pt x="116" y="267"/>
                  </a:lnTo>
                  <a:lnTo>
                    <a:pt x="115" y="267"/>
                  </a:lnTo>
                  <a:lnTo>
                    <a:pt x="115" y="269"/>
                  </a:lnTo>
                  <a:lnTo>
                    <a:pt x="113" y="271"/>
                  </a:lnTo>
                  <a:lnTo>
                    <a:pt x="113" y="269"/>
                  </a:lnTo>
                  <a:lnTo>
                    <a:pt x="113" y="271"/>
                  </a:lnTo>
                  <a:lnTo>
                    <a:pt x="111" y="271"/>
                  </a:lnTo>
                  <a:lnTo>
                    <a:pt x="109" y="272"/>
                  </a:lnTo>
                  <a:lnTo>
                    <a:pt x="109" y="271"/>
                  </a:lnTo>
                  <a:lnTo>
                    <a:pt x="108" y="271"/>
                  </a:lnTo>
                  <a:lnTo>
                    <a:pt x="109" y="271"/>
                  </a:lnTo>
                  <a:lnTo>
                    <a:pt x="109" y="272"/>
                  </a:lnTo>
                  <a:lnTo>
                    <a:pt x="108" y="272"/>
                  </a:lnTo>
                  <a:lnTo>
                    <a:pt x="106" y="272"/>
                  </a:lnTo>
                  <a:lnTo>
                    <a:pt x="106" y="274"/>
                  </a:lnTo>
                  <a:lnTo>
                    <a:pt x="104" y="276"/>
                  </a:lnTo>
                  <a:lnTo>
                    <a:pt x="106" y="276"/>
                  </a:lnTo>
                  <a:lnTo>
                    <a:pt x="104" y="276"/>
                  </a:lnTo>
                  <a:lnTo>
                    <a:pt x="104" y="277"/>
                  </a:lnTo>
                  <a:lnTo>
                    <a:pt x="104" y="276"/>
                  </a:lnTo>
                  <a:lnTo>
                    <a:pt x="104" y="277"/>
                  </a:lnTo>
                  <a:lnTo>
                    <a:pt x="103" y="277"/>
                  </a:lnTo>
                  <a:lnTo>
                    <a:pt x="103" y="279"/>
                  </a:lnTo>
                  <a:lnTo>
                    <a:pt x="101" y="280"/>
                  </a:lnTo>
                  <a:lnTo>
                    <a:pt x="101" y="284"/>
                  </a:lnTo>
                  <a:lnTo>
                    <a:pt x="101" y="285"/>
                  </a:lnTo>
                  <a:lnTo>
                    <a:pt x="101" y="287"/>
                  </a:lnTo>
                  <a:lnTo>
                    <a:pt x="101" y="289"/>
                  </a:lnTo>
                  <a:lnTo>
                    <a:pt x="99" y="290"/>
                  </a:lnTo>
                  <a:lnTo>
                    <a:pt x="98" y="292"/>
                  </a:lnTo>
                  <a:lnTo>
                    <a:pt x="98" y="294"/>
                  </a:lnTo>
                  <a:lnTo>
                    <a:pt x="96" y="297"/>
                  </a:lnTo>
                  <a:lnTo>
                    <a:pt x="96" y="299"/>
                  </a:lnTo>
                  <a:lnTo>
                    <a:pt x="94" y="300"/>
                  </a:lnTo>
                  <a:lnTo>
                    <a:pt x="93" y="300"/>
                  </a:lnTo>
                  <a:lnTo>
                    <a:pt x="91" y="302"/>
                  </a:lnTo>
                  <a:lnTo>
                    <a:pt x="91" y="303"/>
                  </a:lnTo>
                  <a:lnTo>
                    <a:pt x="89" y="303"/>
                  </a:lnTo>
                  <a:lnTo>
                    <a:pt x="89" y="305"/>
                  </a:lnTo>
                  <a:lnTo>
                    <a:pt x="88" y="307"/>
                  </a:lnTo>
                  <a:lnTo>
                    <a:pt x="88" y="308"/>
                  </a:lnTo>
                  <a:lnTo>
                    <a:pt x="86" y="310"/>
                  </a:lnTo>
                  <a:lnTo>
                    <a:pt x="86" y="312"/>
                  </a:lnTo>
                  <a:lnTo>
                    <a:pt x="86" y="313"/>
                  </a:lnTo>
                  <a:lnTo>
                    <a:pt x="84" y="313"/>
                  </a:lnTo>
                  <a:lnTo>
                    <a:pt x="84" y="312"/>
                  </a:lnTo>
                  <a:lnTo>
                    <a:pt x="84" y="313"/>
                  </a:lnTo>
                  <a:lnTo>
                    <a:pt x="82" y="313"/>
                  </a:lnTo>
                  <a:lnTo>
                    <a:pt x="82" y="312"/>
                  </a:lnTo>
                  <a:lnTo>
                    <a:pt x="82" y="310"/>
                  </a:lnTo>
                  <a:lnTo>
                    <a:pt x="81" y="310"/>
                  </a:lnTo>
                  <a:lnTo>
                    <a:pt x="81" y="308"/>
                  </a:lnTo>
                  <a:lnTo>
                    <a:pt x="81" y="310"/>
                  </a:lnTo>
                  <a:lnTo>
                    <a:pt x="81" y="308"/>
                  </a:lnTo>
                  <a:lnTo>
                    <a:pt x="79" y="310"/>
                  </a:lnTo>
                  <a:lnTo>
                    <a:pt x="77" y="310"/>
                  </a:lnTo>
                  <a:lnTo>
                    <a:pt x="79" y="308"/>
                  </a:lnTo>
                  <a:lnTo>
                    <a:pt x="77" y="308"/>
                  </a:lnTo>
                  <a:lnTo>
                    <a:pt x="76" y="307"/>
                  </a:lnTo>
                  <a:lnTo>
                    <a:pt x="76" y="308"/>
                  </a:lnTo>
                  <a:lnTo>
                    <a:pt x="76" y="307"/>
                  </a:lnTo>
                  <a:lnTo>
                    <a:pt x="74" y="307"/>
                  </a:lnTo>
                  <a:lnTo>
                    <a:pt x="72" y="307"/>
                  </a:lnTo>
                  <a:lnTo>
                    <a:pt x="71" y="307"/>
                  </a:lnTo>
                  <a:lnTo>
                    <a:pt x="69" y="307"/>
                  </a:lnTo>
                  <a:lnTo>
                    <a:pt x="69" y="308"/>
                  </a:lnTo>
                  <a:lnTo>
                    <a:pt x="67" y="308"/>
                  </a:lnTo>
                  <a:lnTo>
                    <a:pt x="66" y="308"/>
                  </a:lnTo>
                  <a:lnTo>
                    <a:pt x="64" y="310"/>
                  </a:lnTo>
                  <a:lnTo>
                    <a:pt x="64" y="308"/>
                  </a:lnTo>
                  <a:lnTo>
                    <a:pt x="62" y="308"/>
                  </a:lnTo>
                  <a:lnTo>
                    <a:pt x="62" y="307"/>
                  </a:lnTo>
                  <a:lnTo>
                    <a:pt x="60" y="308"/>
                  </a:lnTo>
                  <a:lnTo>
                    <a:pt x="62" y="307"/>
                  </a:lnTo>
                  <a:lnTo>
                    <a:pt x="60" y="307"/>
                  </a:lnTo>
                  <a:lnTo>
                    <a:pt x="60" y="308"/>
                  </a:lnTo>
                  <a:lnTo>
                    <a:pt x="60" y="307"/>
                  </a:lnTo>
                  <a:lnTo>
                    <a:pt x="59" y="307"/>
                  </a:lnTo>
                  <a:lnTo>
                    <a:pt x="57" y="308"/>
                  </a:lnTo>
                  <a:lnTo>
                    <a:pt x="55" y="308"/>
                  </a:lnTo>
                  <a:lnTo>
                    <a:pt x="54" y="308"/>
                  </a:lnTo>
                  <a:lnTo>
                    <a:pt x="54" y="307"/>
                  </a:lnTo>
                  <a:lnTo>
                    <a:pt x="52" y="307"/>
                  </a:lnTo>
                  <a:lnTo>
                    <a:pt x="50" y="307"/>
                  </a:lnTo>
                  <a:lnTo>
                    <a:pt x="50" y="305"/>
                  </a:lnTo>
                  <a:lnTo>
                    <a:pt x="49" y="305"/>
                  </a:lnTo>
                  <a:lnTo>
                    <a:pt x="47" y="305"/>
                  </a:lnTo>
                  <a:lnTo>
                    <a:pt x="45" y="305"/>
                  </a:lnTo>
                  <a:lnTo>
                    <a:pt x="44" y="305"/>
                  </a:lnTo>
                  <a:lnTo>
                    <a:pt x="42" y="305"/>
                  </a:lnTo>
                  <a:lnTo>
                    <a:pt x="42" y="307"/>
                  </a:lnTo>
                  <a:lnTo>
                    <a:pt x="40" y="307"/>
                  </a:lnTo>
                  <a:lnTo>
                    <a:pt x="40" y="305"/>
                  </a:lnTo>
                  <a:lnTo>
                    <a:pt x="39" y="305"/>
                  </a:lnTo>
                  <a:lnTo>
                    <a:pt x="39" y="307"/>
                  </a:lnTo>
                  <a:lnTo>
                    <a:pt x="37" y="308"/>
                  </a:lnTo>
                  <a:lnTo>
                    <a:pt x="35" y="308"/>
                  </a:lnTo>
                  <a:lnTo>
                    <a:pt x="35" y="310"/>
                  </a:lnTo>
                  <a:lnTo>
                    <a:pt x="33" y="310"/>
                  </a:lnTo>
                  <a:lnTo>
                    <a:pt x="33" y="312"/>
                  </a:lnTo>
                  <a:lnTo>
                    <a:pt x="32" y="312"/>
                  </a:lnTo>
                  <a:lnTo>
                    <a:pt x="30" y="313"/>
                  </a:lnTo>
                  <a:lnTo>
                    <a:pt x="28" y="315"/>
                  </a:lnTo>
                  <a:lnTo>
                    <a:pt x="27" y="315"/>
                  </a:lnTo>
                  <a:lnTo>
                    <a:pt x="25" y="313"/>
                  </a:lnTo>
                  <a:lnTo>
                    <a:pt x="25" y="312"/>
                  </a:lnTo>
                  <a:lnTo>
                    <a:pt x="23" y="312"/>
                  </a:lnTo>
                  <a:lnTo>
                    <a:pt x="23" y="310"/>
                  </a:lnTo>
                  <a:lnTo>
                    <a:pt x="22" y="310"/>
                  </a:lnTo>
                  <a:lnTo>
                    <a:pt x="23" y="310"/>
                  </a:lnTo>
                  <a:lnTo>
                    <a:pt x="22" y="310"/>
                  </a:lnTo>
                  <a:lnTo>
                    <a:pt x="22" y="308"/>
                  </a:lnTo>
                  <a:lnTo>
                    <a:pt x="20" y="308"/>
                  </a:lnTo>
                  <a:lnTo>
                    <a:pt x="18" y="310"/>
                  </a:lnTo>
                  <a:lnTo>
                    <a:pt x="17" y="308"/>
                  </a:lnTo>
                  <a:lnTo>
                    <a:pt x="17" y="307"/>
                  </a:lnTo>
                  <a:lnTo>
                    <a:pt x="15" y="307"/>
                  </a:lnTo>
                  <a:lnTo>
                    <a:pt x="13" y="307"/>
                  </a:lnTo>
                  <a:lnTo>
                    <a:pt x="15" y="305"/>
                  </a:lnTo>
                  <a:lnTo>
                    <a:pt x="13" y="305"/>
                  </a:lnTo>
                  <a:lnTo>
                    <a:pt x="15" y="303"/>
                  </a:lnTo>
                  <a:lnTo>
                    <a:pt x="13" y="303"/>
                  </a:lnTo>
                  <a:lnTo>
                    <a:pt x="13" y="302"/>
                  </a:lnTo>
                  <a:lnTo>
                    <a:pt x="12" y="302"/>
                  </a:lnTo>
                  <a:lnTo>
                    <a:pt x="10" y="303"/>
                  </a:lnTo>
                  <a:lnTo>
                    <a:pt x="10" y="302"/>
                  </a:lnTo>
                  <a:lnTo>
                    <a:pt x="10" y="300"/>
                  </a:lnTo>
                  <a:lnTo>
                    <a:pt x="8" y="300"/>
                  </a:lnTo>
                  <a:lnTo>
                    <a:pt x="6" y="300"/>
                  </a:lnTo>
                  <a:lnTo>
                    <a:pt x="6" y="299"/>
                  </a:lnTo>
                  <a:lnTo>
                    <a:pt x="6" y="297"/>
                  </a:lnTo>
                  <a:lnTo>
                    <a:pt x="5" y="297"/>
                  </a:lnTo>
                  <a:lnTo>
                    <a:pt x="3" y="297"/>
                  </a:lnTo>
                  <a:lnTo>
                    <a:pt x="5" y="297"/>
                  </a:lnTo>
                  <a:lnTo>
                    <a:pt x="5" y="295"/>
                  </a:lnTo>
                  <a:lnTo>
                    <a:pt x="3" y="295"/>
                  </a:lnTo>
                  <a:lnTo>
                    <a:pt x="3" y="294"/>
                  </a:lnTo>
                  <a:lnTo>
                    <a:pt x="3" y="292"/>
                  </a:lnTo>
                  <a:lnTo>
                    <a:pt x="1" y="294"/>
                  </a:lnTo>
                  <a:lnTo>
                    <a:pt x="1" y="292"/>
                  </a:lnTo>
                  <a:lnTo>
                    <a:pt x="3" y="292"/>
                  </a:lnTo>
                  <a:lnTo>
                    <a:pt x="1" y="292"/>
                  </a:lnTo>
                  <a:lnTo>
                    <a:pt x="3" y="292"/>
                  </a:lnTo>
                  <a:lnTo>
                    <a:pt x="3" y="290"/>
                  </a:lnTo>
                  <a:lnTo>
                    <a:pt x="5" y="290"/>
                  </a:lnTo>
                  <a:lnTo>
                    <a:pt x="5" y="289"/>
                  </a:lnTo>
                  <a:lnTo>
                    <a:pt x="5" y="287"/>
                  </a:lnTo>
                  <a:lnTo>
                    <a:pt x="6" y="287"/>
                  </a:lnTo>
                  <a:lnTo>
                    <a:pt x="6" y="285"/>
                  </a:lnTo>
                  <a:lnTo>
                    <a:pt x="6" y="284"/>
                  </a:lnTo>
                  <a:lnTo>
                    <a:pt x="8" y="284"/>
                  </a:lnTo>
                  <a:lnTo>
                    <a:pt x="8" y="282"/>
                  </a:lnTo>
                  <a:lnTo>
                    <a:pt x="6" y="282"/>
                  </a:lnTo>
                  <a:lnTo>
                    <a:pt x="5" y="280"/>
                  </a:lnTo>
                  <a:lnTo>
                    <a:pt x="6" y="280"/>
                  </a:lnTo>
                  <a:lnTo>
                    <a:pt x="6" y="279"/>
                  </a:lnTo>
                  <a:lnTo>
                    <a:pt x="8" y="279"/>
                  </a:lnTo>
                  <a:lnTo>
                    <a:pt x="8" y="277"/>
                  </a:lnTo>
                  <a:lnTo>
                    <a:pt x="10" y="277"/>
                  </a:lnTo>
                  <a:lnTo>
                    <a:pt x="10" y="276"/>
                  </a:lnTo>
                  <a:lnTo>
                    <a:pt x="12" y="276"/>
                  </a:lnTo>
                  <a:lnTo>
                    <a:pt x="12" y="274"/>
                  </a:lnTo>
                  <a:lnTo>
                    <a:pt x="13" y="274"/>
                  </a:lnTo>
                  <a:lnTo>
                    <a:pt x="12" y="274"/>
                  </a:lnTo>
                  <a:lnTo>
                    <a:pt x="13" y="274"/>
                  </a:lnTo>
                  <a:lnTo>
                    <a:pt x="12" y="274"/>
                  </a:lnTo>
                  <a:lnTo>
                    <a:pt x="12" y="272"/>
                  </a:lnTo>
                  <a:lnTo>
                    <a:pt x="13" y="272"/>
                  </a:lnTo>
                  <a:lnTo>
                    <a:pt x="12" y="272"/>
                  </a:lnTo>
                  <a:lnTo>
                    <a:pt x="13" y="271"/>
                  </a:lnTo>
                  <a:lnTo>
                    <a:pt x="12" y="271"/>
                  </a:lnTo>
                  <a:lnTo>
                    <a:pt x="13" y="271"/>
                  </a:lnTo>
                  <a:lnTo>
                    <a:pt x="12" y="271"/>
                  </a:lnTo>
                  <a:lnTo>
                    <a:pt x="13" y="269"/>
                  </a:lnTo>
                  <a:lnTo>
                    <a:pt x="12" y="269"/>
                  </a:lnTo>
                  <a:lnTo>
                    <a:pt x="10" y="269"/>
                  </a:lnTo>
                  <a:lnTo>
                    <a:pt x="10" y="267"/>
                  </a:lnTo>
                  <a:lnTo>
                    <a:pt x="8" y="267"/>
                  </a:lnTo>
                  <a:lnTo>
                    <a:pt x="6" y="269"/>
                  </a:lnTo>
                  <a:lnTo>
                    <a:pt x="6" y="267"/>
                  </a:lnTo>
                  <a:lnTo>
                    <a:pt x="5" y="269"/>
                  </a:lnTo>
                  <a:lnTo>
                    <a:pt x="5" y="267"/>
                  </a:lnTo>
                  <a:lnTo>
                    <a:pt x="6" y="267"/>
                  </a:lnTo>
                  <a:lnTo>
                    <a:pt x="5" y="267"/>
                  </a:lnTo>
                  <a:lnTo>
                    <a:pt x="3" y="266"/>
                  </a:lnTo>
                  <a:lnTo>
                    <a:pt x="1" y="266"/>
                  </a:lnTo>
                  <a:lnTo>
                    <a:pt x="1" y="264"/>
                  </a:lnTo>
                  <a:lnTo>
                    <a:pt x="0" y="264"/>
                  </a:lnTo>
                  <a:lnTo>
                    <a:pt x="0" y="262"/>
                  </a:lnTo>
                  <a:lnTo>
                    <a:pt x="1" y="262"/>
                  </a:lnTo>
                  <a:lnTo>
                    <a:pt x="1" y="261"/>
                  </a:lnTo>
                  <a:lnTo>
                    <a:pt x="1" y="259"/>
                  </a:lnTo>
                  <a:lnTo>
                    <a:pt x="1" y="257"/>
                  </a:lnTo>
                  <a:lnTo>
                    <a:pt x="3" y="257"/>
                  </a:lnTo>
                  <a:lnTo>
                    <a:pt x="3" y="256"/>
                  </a:lnTo>
                  <a:lnTo>
                    <a:pt x="5" y="256"/>
                  </a:lnTo>
                  <a:lnTo>
                    <a:pt x="5" y="254"/>
                  </a:lnTo>
                  <a:lnTo>
                    <a:pt x="6" y="254"/>
                  </a:lnTo>
                  <a:lnTo>
                    <a:pt x="6" y="253"/>
                  </a:lnTo>
                  <a:lnTo>
                    <a:pt x="5" y="253"/>
                  </a:lnTo>
                  <a:lnTo>
                    <a:pt x="5" y="251"/>
                  </a:lnTo>
                  <a:lnTo>
                    <a:pt x="3" y="251"/>
                  </a:lnTo>
                  <a:lnTo>
                    <a:pt x="1" y="251"/>
                  </a:lnTo>
                  <a:lnTo>
                    <a:pt x="3" y="249"/>
                  </a:lnTo>
                  <a:lnTo>
                    <a:pt x="3" y="248"/>
                  </a:lnTo>
                  <a:lnTo>
                    <a:pt x="3" y="246"/>
                  </a:lnTo>
                  <a:lnTo>
                    <a:pt x="5" y="246"/>
                  </a:lnTo>
                  <a:lnTo>
                    <a:pt x="5" y="244"/>
                  </a:lnTo>
                  <a:lnTo>
                    <a:pt x="5" y="246"/>
                  </a:lnTo>
                  <a:lnTo>
                    <a:pt x="5" y="244"/>
                  </a:lnTo>
                  <a:lnTo>
                    <a:pt x="6" y="244"/>
                  </a:lnTo>
                  <a:lnTo>
                    <a:pt x="6" y="243"/>
                  </a:lnTo>
                  <a:lnTo>
                    <a:pt x="6" y="241"/>
                  </a:lnTo>
                  <a:lnTo>
                    <a:pt x="6" y="239"/>
                  </a:lnTo>
                  <a:lnTo>
                    <a:pt x="6" y="238"/>
                  </a:lnTo>
                  <a:lnTo>
                    <a:pt x="6" y="236"/>
                  </a:lnTo>
                  <a:lnTo>
                    <a:pt x="6" y="234"/>
                  </a:lnTo>
                  <a:lnTo>
                    <a:pt x="6" y="233"/>
                  </a:lnTo>
                  <a:lnTo>
                    <a:pt x="5" y="233"/>
                  </a:lnTo>
                  <a:lnTo>
                    <a:pt x="3" y="233"/>
                  </a:lnTo>
                  <a:lnTo>
                    <a:pt x="3" y="231"/>
                  </a:lnTo>
                  <a:lnTo>
                    <a:pt x="3" y="230"/>
                  </a:lnTo>
                  <a:lnTo>
                    <a:pt x="1" y="228"/>
                  </a:lnTo>
                  <a:lnTo>
                    <a:pt x="1" y="226"/>
                  </a:lnTo>
                  <a:lnTo>
                    <a:pt x="3" y="226"/>
                  </a:lnTo>
                  <a:lnTo>
                    <a:pt x="3" y="225"/>
                  </a:lnTo>
                  <a:lnTo>
                    <a:pt x="1" y="225"/>
                  </a:lnTo>
                  <a:lnTo>
                    <a:pt x="3" y="225"/>
                  </a:lnTo>
                  <a:lnTo>
                    <a:pt x="5" y="225"/>
                  </a:lnTo>
                  <a:lnTo>
                    <a:pt x="5" y="223"/>
                  </a:lnTo>
                  <a:lnTo>
                    <a:pt x="6" y="223"/>
                  </a:lnTo>
                  <a:lnTo>
                    <a:pt x="6" y="221"/>
                  </a:lnTo>
                  <a:lnTo>
                    <a:pt x="8" y="221"/>
                  </a:lnTo>
                  <a:lnTo>
                    <a:pt x="10" y="220"/>
                  </a:lnTo>
                  <a:lnTo>
                    <a:pt x="8" y="220"/>
                  </a:lnTo>
                  <a:lnTo>
                    <a:pt x="10" y="218"/>
                  </a:lnTo>
                  <a:lnTo>
                    <a:pt x="10" y="216"/>
                  </a:lnTo>
                  <a:lnTo>
                    <a:pt x="10" y="215"/>
                  </a:lnTo>
                  <a:lnTo>
                    <a:pt x="10" y="213"/>
                  </a:lnTo>
                  <a:lnTo>
                    <a:pt x="12" y="213"/>
                  </a:lnTo>
                  <a:lnTo>
                    <a:pt x="20" y="213"/>
                  </a:lnTo>
                  <a:lnTo>
                    <a:pt x="44" y="213"/>
                  </a:lnTo>
                  <a:lnTo>
                    <a:pt x="44" y="211"/>
                  </a:lnTo>
                  <a:lnTo>
                    <a:pt x="45" y="213"/>
                  </a:lnTo>
                  <a:lnTo>
                    <a:pt x="45" y="211"/>
                  </a:lnTo>
                  <a:lnTo>
                    <a:pt x="47" y="211"/>
                  </a:lnTo>
                  <a:lnTo>
                    <a:pt x="47" y="210"/>
                  </a:lnTo>
                  <a:lnTo>
                    <a:pt x="47" y="208"/>
                  </a:lnTo>
                  <a:lnTo>
                    <a:pt x="49" y="208"/>
                  </a:lnTo>
                  <a:lnTo>
                    <a:pt x="49" y="207"/>
                  </a:lnTo>
                  <a:lnTo>
                    <a:pt x="49" y="205"/>
                  </a:lnTo>
                  <a:lnTo>
                    <a:pt x="50" y="205"/>
                  </a:lnTo>
                  <a:lnTo>
                    <a:pt x="49" y="205"/>
                  </a:lnTo>
                  <a:lnTo>
                    <a:pt x="50" y="205"/>
                  </a:lnTo>
                  <a:lnTo>
                    <a:pt x="50" y="203"/>
                  </a:lnTo>
                  <a:lnTo>
                    <a:pt x="50" y="202"/>
                  </a:lnTo>
                  <a:lnTo>
                    <a:pt x="50" y="200"/>
                  </a:lnTo>
                  <a:lnTo>
                    <a:pt x="52" y="198"/>
                  </a:lnTo>
                  <a:lnTo>
                    <a:pt x="52" y="197"/>
                  </a:lnTo>
                  <a:lnTo>
                    <a:pt x="54" y="197"/>
                  </a:lnTo>
                  <a:lnTo>
                    <a:pt x="52" y="197"/>
                  </a:lnTo>
                  <a:lnTo>
                    <a:pt x="54" y="195"/>
                  </a:lnTo>
                  <a:lnTo>
                    <a:pt x="54" y="193"/>
                  </a:lnTo>
                  <a:lnTo>
                    <a:pt x="52" y="192"/>
                  </a:lnTo>
                  <a:lnTo>
                    <a:pt x="54" y="192"/>
                  </a:lnTo>
                  <a:lnTo>
                    <a:pt x="54" y="190"/>
                  </a:lnTo>
                  <a:lnTo>
                    <a:pt x="54" y="188"/>
                  </a:lnTo>
                  <a:lnTo>
                    <a:pt x="55" y="188"/>
                  </a:lnTo>
                  <a:lnTo>
                    <a:pt x="57" y="188"/>
                  </a:lnTo>
                  <a:lnTo>
                    <a:pt x="59" y="188"/>
                  </a:lnTo>
                  <a:lnTo>
                    <a:pt x="60" y="188"/>
                  </a:lnTo>
                  <a:lnTo>
                    <a:pt x="60" y="187"/>
                  </a:lnTo>
                  <a:lnTo>
                    <a:pt x="60" y="185"/>
                  </a:lnTo>
                  <a:lnTo>
                    <a:pt x="62" y="185"/>
                  </a:lnTo>
                  <a:lnTo>
                    <a:pt x="64" y="185"/>
                  </a:lnTo>
                  <a:lnTo>
                    <a:pt x="64" y="184"/>
                  </a:lnTo>
                  <a:lnTo>
                    <a:pt x="66" y="184"/>
                  </a:lnTo>
                  <a:lnTo>
                    <a:pt x="66" y="182"/>
                  </a:lnTo>
                  <a:lnTo>
                    <a:pt x="66" y="180"/>
                  </a:lnTo>
                  <a:lnTo>
                    <a:pt x="66" y="179"/>
                  </a:lnTo>
                  <a:lnTo>
                    <a:pt x="66" y="177"/>
                  </a:lnTo>
                  <a:lnTo>
                    <a:pt x="67" y="177"/>
                  </a:lnTo>
                  <a:lnTo>
                    <a:pt x="67" y="175"/>
                  </a:lnTo>
                  <a:lnTo>
                    <a:pt x="66" y="174"/>
                  </a:lnTo>
                  <a:lnTo>
                    <a:pt x="66" y="172"/>
                  </a:lnTo>
                  <a:lnTo>
                    <a:pt x="64" y="170"/>
                  </a:lnTo>
                  <a:lnTo>
                    <a:pt x="66" y="170"/>
                  </a:lnTo>
                  <a:lnTo>
                    <a:pt x="66" y="169"/>
                  </a:lnTo>
                  <a:lnTo>
                    <a:pt x="66" y="167"/>
                  </a:lnTo>
                  <a:lnTo>
                    <a:pt x="66" y="165"/>
                  </a:lnTo>
                  <a:lnTo>
                    <a:pt x="67" y="164"/>
                  </a:lnTo>
                  <a:lnTo>
                    <a:pt x="67" y="162"/>
                  </a:lnTo>
                  <a:lnTo>
                    <a:pt x="69" y="164"/>
                  </a:lnTo>
                  <a:lnTo>
                    <a:pt x="69" y="162"/>
                  </a:lnTo>
                  <a:lnTo>
                    <a:pt x="71" y="162"/>
                  </a:lnTo>
                  <a:lnTo>
                    <a:pt x="71" y="161"/>
                  </a:lnTo>
                  <a:lnTo>
                    <a:pt x="72" y="161"/>
                  </a:lnTo>
                  <a:lnTo>
                    <a:pt x="72" y="159"/>
                  </a:lnTo>
                  <a:lnTo>
                    <a:pt x="72" y="157"/>
                  </a:lnTo>
                  <a:lnTo>
                    <a:pt x="74" y="157"/>
                  </a:lnTo>
                  <a:lnTo>
                    <a:pt x="76" y="157"/>
                  </a:lnTo>
                  <a:lnTo>
                    <a:pt x="76" y="156"/>
                  </a:lnTo>
                  <a:lnTo>
                    <a:pt x="77" y="156"/>
                  </a:lnTo>
                  <a:lnTo>
                    <a:pt x="79" y="154"/>
                  </a:lnTo>
                  <a:lnTo>
                    <a:pt x="79" y="152"/>
                  </a:lnTo>
                  <a:lnTo>
                    <a:pt x="79" y="151"/>
                  </a:lnTo>
                  <a:lnTo>
                    <a:pt x="79" y="149"/>
                  </a:lnTo>
                  <a:lnTo>
                    <a:pt x="77" y="149"/>
                  </a:lnTo>
                  <a:lnTo>
                    <a:pt x="77" y="147"/>
                  </a:lnTo>
                  <a:lnTo>
                    <a:pt x="79" y="147"/>
                  </a:lnTo>
                  <a:lnTo>
                    <a:pt x="81" y="149"/>
                  </a:lnTo>
                  <a:lnTo>
                    <a:pt x="82" y="149"/>
                  </a:lnTo>
                  <a:lnTo>
                    <a:pt x="84" y="149"/>
                  </a:lnTo>
                  <a:lnTo>
                    <a:pt x="86" y="147"/>
                  </a:lnTo>
                  <a:lnTo>
                    <a:pt x="86" y="146"/>
                  </a:lnTo>
                  <a:lnTo>
                    <a:pt x="88" y="146"/>
                  </a:lnTo>
                  <a:lnTo>
                    <a:pt x="88" y="144"/>
                  </a:lnTo>
                  <a:lnTo>
                    <a:pt x="86" y="144"/>
                  </a:lnTo>
                  <a:lnTo>
                    <a:pt x="86" y="142"/>
                  </a:lnTo>
                  <a:lnTo>
                    <a:pt x="86" y="141"/>
                  </a:lnTo>
                  <a:lnTo>
                    <a:pt x="86" y="139"/>
                  </a:lnTo>
                  <a:lnTo>
                    <a:pt x="88" y="138"/>
                  </a:lnTo>
                  <a:lnTo>
                    <a:pt x="89" y="138"/>
                  </a:lnTo>
                  <a:lnTo>
                    <a:pt x="89" y="136"/>
                  </a:lnTo>
                  <a:lnTo>
                    <a:pt x="89" y="134"/>
                  </a:lnTo>
                  <a:lnTo>
                    <a:pt x="88" y="134"/>
                  </a:lnTo>
                  <a:lnTo>
                    <a:pt x="89" y="134"/>
                  </a:lnTo>
                  <a:lnTo>
                    <a:pt x="89" y="133"/>
                  </a:lnTo>
                  <a:lnTo>
                    <a:pt x="91" y="133"/>
                  </a:lnTo>
                  <a:lnTo>
                    <a:pt x="89" y="131"/>
                  </a:lnTo>
                  <a:lnTo>
                    <a:pt x="91" y="131"/>
                  </a:lnTo>
                  <a:lnTo>
                    <a:pt x="91" y="129"/>
                  </a:lnTo>
                  <a:lnTo>
                    <a:pt x="89" y="129"/>
                  </a:lnTo>
                  <a:lnTo>
                    <a:pt x="89" y="128"/>
                  </a:lnTo>
                  <a:lnTo>
                    <a:pt x="88" y="128"/>
                  </a:lnTo>
                  <a:lnTo>
                    <a:pt x="89" y="128"/>
                  </a:lnTo>
                  <a:lnTo>
                    <a:pt x="89" y="126"/>
                  </a:lnTo>
                  <a:lnTo>
                    <a:pt x="89" y="128"/>
                  </a:lnTo>
                  <a:lnTo>
                    <a:pt x="91" y="128"/>
                  </a:lnTo>
                  <a:lnTo>
                    <a:pt x="89" y="126"/>
                  </a:lnTo>
                  <a:lnTo>
                    <a:pt x="91" y="126"/>
                  </a:lnTo>
                  <a:lnTo>
                    <a:pt x="91" y="124"/>
                  </a:lnTo>
                  <a:lnTo>
                    <a:pt x="89" y="124"/>
                  </a:lnTo>
                  <a:lnTo>
                    <a:pt x="88" y="124"/>
                  </a:lnTo>
                  <a:lnTo>
                    <a:pt x="88" y="123"/>
                  </a:lnTo>
                  <a:lnTo>
                    <a:pt x="89" y="123"/>
                  </a:lnTo>
                  <a:lnTo>
                    <a:pt x="89" y="121"/>
                  </a:lnTo>
                  <a:lnTo>
                    <a:pt x="89" y="120"/>
                  </a:lnTo>
                  <a:lnTo>
                    <a:pt x="89" y="118"/>
                  </a:lnTo>
                  <a:lnTo>
                    <a:pt x="89" y="120"/>
                  </a:lnTo>
                  <a:lnTo>
                    <a:pt x="88" y="118"/>
                  </a:lnTo>
                  <a:lnTo>
                    <a:pt x="88" y="116"/>
                  </a:lnTo>
                  <a:lnTo>
                    <a:pt x="88" y="115"/>
                  </a:lnTo>
                  <a:lnTo>
                    <a:pt x="86" y="115"/>
                  </a:lnTo>
                  <a:lnTo>
                    <a:pt x="88" y="115"/>
                  </a:lnTo>
                  <a:lnTo>
                    <a:pt x="86" y="113"/>
                  </a:lnTo>
                  <a:lnTo>
                    <a:pt x="84" y="113"/>
                  </a:lnTo>
                  <a:lnTo>
                    <a:pt x="84" y="111"/>
                  </a:lnTo>
                  <a:lnTo>
                    <a:pt x="82" y="111"/>
                  </a:lnTo>
                  <a:lnTo>
                    <a:pt x="82" y="110"/>
                  </a:lnTo>
                  <a:lnTo>
                    <a:pt x="81" y="110"/>
                  </a:lnTo>
                  <a:lnTo>
                    <a:pt x="81" y="108"/>
                  </a:lnTo>
                  <a:lnTo>
                    <a:pt x="81" y="110"/>
                  </a:lnTo>
                  <a:lnTo>
                    <a:pt x="81" y="108"/>
                  </a:lnTo>
                  <a:lnTo>
                    <a:pt x="79" y="108"/>
                  </a:lnTo>
                  <a:lnTo>
                    <a:pt x="77" y="108"/>
                  </a:lnTo>
                  <a:lnTo>
                    <a:pt x="77" y="106"/>
                  </a:lnTo>
                  <a:lnTo>
                    <a:pt x="76" y="106"/>
                  </a:lnTo>
                  <a:lnTo>
                    <a:pt x="77" y="106"/>
                  </a:lnTo>
                  <a:lnTo>
                    <a:pt x="77" y="105"/>
                  </a:lnTo>
                  <a:lnTo>
                    <a:pt x="76" y="105"/>
                  </a:lnTo>
                  <a:lnTo>
                    <a:pt x="76" y="103"/>
                  </a:lnTo>
                  <a:lnTo>
                    <a:pt x="77" y="103"/>
                  </a:lnTo>
                  <a:lnTo>
                    <a:pt x="77" y="101"/>
                  </a:lnTo>
                  <a:lnTo>
                    <a:pt x="79" y="101"/>
                  </a:lnTo>
                  <a:lnTo>
                    <a:pt x="81" y="100"/>
                  </a:lnTo>
                  <a:lnTo>
                    <a:pt x="79" y="100"/>
                  </a:lnTo>
                  <a:lnTo>
                    <a:pt x="77" y="100"/>
                  </a:lnTo>
                  <a:lnTo>
                    <a:pt x="77" y="98"/>
                  </a:lnTo>
                  <a:lnTo>
                    <a:pt x="76" y="98"/>
                  </a:lnTo>
                  <a:lnTo>
                    <a:pt x="76" y="97"/>
                  </a:lnTo>
                  <a:lnTo>
                    <a:pt x="74" y="97"/>
                  </a:lnTo>
                  <a:lnTo>
                    <a:pt x="72" y="97"/>
                  </a:lnTo>
                  <a:lnTo>
                    <a:pt x="72" y="95"/>
                  </a:lnTo>
                  <a:lnTo>
                    <a:pt x="71" y="95"/>
                  </a:lnTo>
                  <a:lnTo>
                    <a:pt x="72" y="95"/>
                  </a:lnTo>
                  <a:lnTo>
                    <a:pt x="72" y="93"/>
                  </a:lnTo>
                  <a:lnTo>
                    <a:pt x="71" y="93"/>
                  </a:lnTo>
                  <a:lnTo>
                    <a:pt x="71" y="92"/>
                  </a:lnTo>
                  <a:lnTo>
                    <a:pt x="69" y="92"/>
                  </a:lnTo>
                  <a:lnTo>
                    <a:pt x="67" y="92"/>
                  </a:lnTo>
                  <a:lnTo>
                    <a:pt x="67" y="90"/>
                  </a:lnTo>
                  <a:lnTo>
                    <a:pt x="67" y="88"/>
                  </a:lnTo>
                  <a:lnTo>
                    <a:pt x="66" y="90"/>
                  </a:lnTo>
                  <a:lnTo>
                    <a:pt x="66" y="88"/>
                  </a:lnTo>
                  <a:lnTo>
                    <a:pt x="66" y="90"/>
                  </a:lnTo>
                  <a:lnTo>
                    <a:pt x="64" y="90"/>
                  </a:lnTo>
                  <a:lnTo>
                    <a:pt x="64" y="88"/>
                  </a:lnTo>
                  <a:lnTo>
                    <a:pt x="62" y="88"/>
                  </a:lnTo>
                  <a:lnTo>
                    <a:pt x="62" y="90"/>
                  </a:lnTo>
                  <a:lnTo>
                    <a:pt x="60" y="90"/>
                  </a:lnTo>
                  <a:lnTo>
                    <a:pt x="60" y="88"/>
                  </a:lnTo>
                  <a:lnTo>
                    <a:pt x="59" y="88"/>
                  </a:lnTo>
                  <a:lnTo>
                    <a:pt x="60" y="88"/>
                  </a:lnTo>
                  <a:lnTo>
                    <a:pt x="59" y="88"/>
                  </a:lnTo>
                  <a:lnTo>
                    <a:pt x="59" y="87"/>
                  </a:lnTo>
                  <a:lnTo>
                    <a:pt x="60" y="87"/>
                  </a:lnTo>
                  <a:lnTo>
                    <a:pt x="59" y="85"/>
                  </a:lnTo>
                  <a:lnTo>
                    <a:pt x="60" y="85"/>
                  </a:lnTo>
                  <a:lnTo>
                    <a:pt x="60" y="83"/>
                  </a:lnTo>
                  <a:lnTo>
                    <a:pt x="69" y="83"/>
                  </a:lnTo>
                  <a:lnTo>
                    <a:pt x="71" y="83"/>
                  </a:lnTo>
                  <a:lnTo>
                    <a:pt x="71" y="85"/>
                  </a:lnTo>
                  <a:lnTo>
                    <a:pt x="72" y="85"/>
                  </a:lnTo>
                  <a:lnTo>
                    <a:pt x="72" y="87"/>
                  </a:lnTo>
                  <a:lnTo>
                    <a:pt x="74" y="87"/>
                  </a:lnTo>
                  <a:lnTo>
                    <a:pt x="81" y="87"/>
                  </a:lnTo>
                  <a:lnTo>
                    <a:pt x="82" y="87"/>
                  </a:lnTo>
                  <a:lnTo>
                    <a:pt x="86" y="87"/>
                  </a:lnTo>
                  <a:lnTo>
                    <a:pt x="88" y="87"/>
                  </a:lnTo>
                  <a:lnTo>
                    <a:pt x="88" y="85"/>
                  </a:lnTo>
                  <a:lnTo>
                    <a:pt x="88" y="87"/>
                  </a:lnTo>
                  <a:lnTo>
                    <a:pt x="89" y="87"/>
                  </a:lnTo>
                  <a:lnTo>
                    <a:pt x="89" y="85"/>
                  </a:lnTo>
                  <a:lnTo>
                    <a:pt x="91" y="85"/>
                  </a:lnTo>
                  <a:lnTo>
                    <a:pt x="91" y="83"/>
                  </a:lnTo>
                  <a:lnTo>
                    <a:pt x="89" y="83"/>
                  </a:lnTo>
                  <a:lnTo>
                    <a:pt x="89" y="82"/>
                  </a:lnTo>
                  <a:lnTo>
                    <a:pt x="88" y="80"/>
                  </a:lnTo>
                  <a:lnTo>
                    <a:pt x="88" y="77"/>
                  </a:lnTo>
                  <a:lnTo>
                    <a:pt x="88" y="74"/>
                  </a:lnTo>
                  <a:lnTo>
                    <a:pt x="88" y="72"/>
                  </a:lnTo>
                  <a:lnTo>
                    <a:pt x="86" y="72"/>
                  </a:lnTo>
                  <a:lnTo>
                    <a:pt x="84" y="72"/>
                  </a:lnTo>
                  <a:lnTo>
                    <a:pt x="82" y="70"/>
                  </a:lnTo>
                  <a:lnTo>
                    <a:pt x="81" y="70"/>
                  </a:lnTo>
                  <a:lnTo>
                    <a:pt x="79" y="70"/>
                  </a:lnTo>
                  <a:lnTo>
                    <a:pt x="79" y="69"/>
                  </a:lnTo>
                  <a:lnTo>
                    <a:pt x="79" y="70"/>
                  </a:lnTo>
                  <a:lnTo>
                    <a:pt x="79" y="69"/>
                  </a:lnTo>
                  <a:lnTo>
                    <a:pt x="77" y="69"/>
                  </a:lnTo>
                  <a:lnTo>
                    <a:pt x="77" y="67"/>
                  </a:lnTo>
                  <a:lnTo>
                    <a:pt x="79" y="67"/>
                  </a:lnTo>
                  <a:lnTo>
                    <a:pt x="79" y="65"/>
                  </a:lnTo>
                  <a:lnTo>
                    <a:pt x="81" y="54"/>
                  </a:lnTo>
                  <a:lnTo>
                    <a:pt x="81" y="52"/>
                  </a:lnTo>
                  <a:lnTo>
                    <a:pt x="66" y="51"/>
                  </a:lnTo>
                  <a:lnTo>
                    <a:pt x="66" y="49"/>
                  </a:lnTo>
                  <a:lnTo>
                    <a:pt x="67" y="47"/>
                  </a:lnTo>
                  <a:lnTo>
                    <a:pt x="69" y="47"/>
                  </a:lnTo>
                  <a:lnTo>
                    <a:pt x="67" y="47"/>
                  </a:lnTo>
                  <a:lnTo>
                    <a:pt x="67" y="46"/>
                  </a:lnTo>
                  <a:lnTo>
                    <a:pt x="67" y="44"/>
                  </a:lnTo>
                  <a:lnTo>
                    <a:pt x="67" y="46"/>
                  </a:lnTo>
                  <a:lnTo>
                    <a:pt x="69" y="44"/>
                  </a:lnTo>
                  <a:lnTo>
                    <a:pt x="69" y="42"/>
                  </a:lnTo>
                  <a:lnTo>
                    <a:pt x="69" y="41"/>
                  </a:lnTo>
                  <a:lnTo>
                    <a:pt x="67" y="41"/>
                  </a:lnTo>
                  <a:lnTo>
                    <a:pt x="67" y="39"/>
                  </a:lnTo>
                  <a:lnTo>
                    <a:pt x="67" y="37"/>
                  </a:lnTo>
                  <a:lnTo>
                    <a:pt x="69" y="37"/>
                  </a:lnTo>
                  <a:lnTo>
                    <a:pt x="69" y="36"/>
                  </a:lnTo>
                  <a:lnTo>
                    <a:pt x="71" y="36"/>
                  </a:lnTo>
                  <a:lnTo>
                    <a:pt x="72" y="34"/>
                  </a:lnTo>
                  <a:lnTo>
                    <a:pt x="74" y="32"/>
                  </a:lnTo>
                  <a:lnTo>
                    <a:pt x="72" y="32"/>
                  </a:lnTo>
                  <a:lnTo>
                    <a:pt x="74" y="32"/>
                  </a:lnTo>
                  <a:lnTo>
                    <a:pt x="72" y="31"/>
                  </a:lnTo>
                  <a:lnTo>
                    <a:pt x="74" y="31"/>
                  </a:lnTo>
                  <a:lnTo>
                    <a:pt x="72" y="29"/>
                  </a:lnTo>
                  <a:lnTo>
                    <a:pt x="74" y="29"/>
                  </a:lnTo>
                  <a:lnTo>
                    <a:pt x="74" y="28"/>
                  </a:lnTo>
                  <a:lnTo>
                    <a:pt x="76" y="26"/>
                  </a:lnTo>
                  <a:lnTo>
                    <a:pt x="77" y="26"/>
                  </a:lnTo>
                  <a:lnTo>
                    <a:pt x="77" y="24"/>
                  </a:lnTo>
                  <a:lnTo>
                    <a:pt x="77" y="26"/>
                  </a:lnTo>
                  <a:lnTo>
                    <a:pt x="77" y="24"/>
                  </a:lnTo>
                  <a:lnTo>
                    <a:pt x="79" y="24"/>
                  </a:lnTo>
                  <a:lnTo>
                    <a:pt x="79" y="26"/>
                  </a:lnTo>
                  <a:lnTo>
                    <a:pt x="81" y="24"/>
                  </a:lnTo>
                  <a:lnTo>
                    <a:pt x="82" y="26"/>
                  </a:lnTo>
                  <a:lnTo>
                    <a:pt x="82" y="24"/>
                  </a:lnTo>
                  <a:lnTo>
                    <a:pt x="84" y="26"/>
                  </a:lnTo>
                  <a:lnTo>
                    <a:pt x="84" y="24"/>
                  </a:lnTo>
                  <a:lnTo>
                    <a:pt x="84" y="23"/>
                  </a:lnTo>
                  <a:lnTo>
                    <a:pt x="86" y="23"/>
                  </a:lnTo>
                  <a:lnTo>
                    <a:pt x="86" y="24"/>
                  </a:lnTo>
                  <a:lnTo>
                    <a:pt x="88" y="24"/>
                  </a:lnTo>
                  <a:lnTo>
                    <a:pt x="88" y="23"/>
                  </a:lnTo>
                  <a:lnTo>
                    <a:pt x="88" y="21"/>
                  </a:lnTo>
                  <a:lnTo>
                    <a:pt x="88" y="23"/>
                  </a:lnTo>
                  <a:lnTo>
                    <a:pt x="89" y="23"/>
                  </a:lnTo>
                  <a:lnTo>
                    <a:pt x="89" y="21"/>
                  </a:lnTo>
                  <a:lnTo>
                    <a:pt x="91" y="21"/>
                  </a:lnTo>
                  <a:lnTo>
                    <a:pt x="93" y="21"/>
                  </a:lnTo>
                  <a:lnTo>
                    <a:pt x="93" y="19"/>
                  </a:lnTo>
                  <a:lnTo>
                    <a:pt x="93" y="21"/>
                  </a:lnTo>
                  <a:lnTo>
                    <a:pt x="94" y="21"/>
                  </a:lnTo>
                  <a:lnTo>
                    <a:pt x="96" y="21"/>
                  </a:lnTo>
                  <a:lnTo>
                    <a:pt x="96" y="23"/>
                  </a:lnTo>
                  <a:lnTo>
                    <a:pt x="98" y="23"/>
                  </a:lnTo>
                  <a:lnTo>
                    <a:pt x="98" y="24"/>
                  </a:lnTo>
                  <a:lnTo>
                    <a:pt x="98" y="23"/>
                  </a:lnTo>
                  <a:lnTo>
                    <a:pt x="99" y="24"/>
                  </a:lnTo>
                  <a:lnTo>
                    <a:pt x="101" y="24"/>
                  </a:lnTo>
                  <a:lnTo>
                    <a:pt x="103" y="24"/>
                  </a:lnTo>
                  <a:lnTo>
                    <a:pt x="104" y="24"/>
                  </a:lnTo>
                  <a:lnTo>
                    <a:pt x="104" y="23"/>
                  </a:lnTo>
                  <a:lnTo>
                    <a:pt x="104" y="21"/>
                  </a:lnTo>
                  <a:lnTo>
                    <a:pt x="104" y="19"/>
                  </a:lnTo>
                  <a:lnTo>
                    <a:pt x="93" y="9"/>
                  </a:lnTo>
                  <a:lnTo>
                    <a:pt x="93" y="8"/>
                  </a:lnTo>
                  <a:lnTo>
                    <a:pt x="94" y="6"/>
                  </a:lnTo>
                  <a:lnTo>
                    <a:pt x="94" y="8"/>
                  </a:lnTo>
                  <a:lnTo>
                    <a:pt x="96" y="8"/>
                  </a:lnTo>
                  <a:lnTo>
                    <a:pt x="98" y="8"/>
                  </a:lnTo>
                  <a:lnTo>
                    <a:pt x="98" y="6"/>
                  </a:lnTo>
                  <a:lnTo>
                    <a:pt x="99" y="6"/>
                  </a:lnTo>
                  <a:lnTo>
                    <a:pt x="101" y="6"/>
                  </a:lnTo>
                  <a:lnTo>
                    <a:pt x="101" y="5"/>
                  </a:lnTo>
                  <a:lnTo>
                    <a:pt x="101" y="6"/>
                  </a:lnTo>
                  <a:lnTo>
                    <a:pt x="103" y="6"/>
                  </a:lnTo>
                  <a:lnTo>
                    <a:pt x="103" y="8"/>
                  </a:lnTo>
                  <a:lnTo>
                    <a:pt x="104" y="8"/>
                  </a:lnTo>
                  <a:lnTo>
                    <a:pt x="106" y="8"/>
                  </a:lnTo>
                  <a:lnTo>
                    <a:pt x="104" y="9"/>
                  </a:lnTo>
                  <a:lnTo>
                    <a:pt x="106" y="9"/>
                  </a:lnTo>
                  <a:lnTo>
                    <a:pt x="106" y="11"/>
                  </a:lnTo>
                  <a:lnTo>
                    <a:pt x="106" y="9"/>
                  </a:lnTo>
                  <a:lnTo>
                    <a:pt x="108" y="9"/>
                  </a:lnTo>
                  <a:lnTo>
                    <a:pt x="109" y="9"/>
                  </a:lnTo>
                  <a:lnTo>
                    <a:pt x="109" y="11"/>
                  </a:lnTo>
                  <a:lnTo>
                    <a:pt x="111" y="11"/>
                  </a:lnTo>
                  <a:lnTo>
                    <a:pt x="109" y="11"/>
                  </a:lnTo>
                  <a:lnTo>
                    <a:pt x="111" y="11"/>
                  </a:lnTo>
                  <a:lnTo>
                    <a:pt x="113" y="11"/>
                  </a:lnTo>
                  <a:lnTo>
                    <a:pt x="115" y="11"/>
                  </a:lnTo>
                  <a:lnTo>
                    <a:pt x="116" y="11"/>
                  </a:lnTo>
                  <a:lnTo>
                    <a:pt x="116" y="9"/>
                  </a:lnTo>
                  <a:lnTo>
                    <a:pt x="118" y="9"/>
                  </a:lnTo>
                  <a:lnTo>
                    <a:pt x="118" y="8"/>
                  </a:lnTo>
                  <a:lnTo>
                    <a:pt x="118" y="6"/>
                  </a:lnTo>
                  <a:lnTo>
                    <a:pt x="120" y="6"/>
                  </a:lnTo>
                  <a:lnTo>
                    <a:pt x="118" y="6"/>
                  </a:lnTo>
                  <a:lnTo>
                    <a:pt x="120" y="6"/>
                  </a:lnTo>
                  <a:lnTo>
                    <a:pt x="120" y="5"/>
                  </a:lnTo>
                  <a:lnTo>
                    <a:pt x="121" y="3"/>
                  </a:lnTo>
                  <a:lnTo>
                    <a:pt x="121" y="5"/>
                  </a:lnTo>
                  <a:lnTo>
                    <a:pt x="121" y="3"/>
                  </a:lnTo>
                  <a:lnTo>
                    <a:pt x="121" y="1"/>
                  </a:lnTo>
                  <a:lnTo>
                    <a:pt x="123" y="1"/>
                  </a:lnTo>
                  <a:lnTo>
                    <a:pt x="125" y="1"/>
                  </a:lnTo>
                  <a:lnTo>
                    <a:pt x="126" y="1"/>
                  </a:lnTo>
                  <a:lnTo>
                    <a:pt x="126" y="0"/>
                  </a:lnTo>
                  <a:lnTo>
                    <a:pt x="128" y="0"/>
                  </a:lnTo>
                  <a:lnTo>
                    <a:pt x="130" y="1"/>
                  </a:lnTo>
                  <a:lnTo>
                    <a:pt x="131" y="1"/>
                  </a:lnTo>
                  <a:lnTo>
                    <a:pt x="131" y="3"/>
                  </a:lnTo>
                  <a:lnTo>
                    <a:pt x="133" y="3"/>
                  </a:lnTo>
                  <a:lnTo>
                    <a:pt x="135" y="3"/>
                  </a:lnTo>
                  <a:lnTo>
                    <a:pt x="136" y="3"/>
                  </a:lnTo>
                  <a:lnTo>
                    <a:pt x="138" y="3"/>
                  </a:lnTo>
                  <a:lnTo>
                    <a:pt x="140" y="3"/>
                  </a:lnTo>
                  <a:lnTo>
                    <a:pt x="142" y="3"/>
                  </a:lnTo>
                  <a:lnTo>
                    <a:pt x="143" y="3"/>
                  </a:lnTo>
                  <a:lnTo>
                    <a:pt x="145" y="3"/>
                  </a:lnTo>
                  <a:lnTo>
                    <a:pt x="147" y="3"/>
                  </a:lnTo>
                  <a:lnTo>
                    <a:pt x="147" y="5"/>
                  </a:lnTo>
                  <a:lnTo>
                    <a:pt x="148" y="5"/>
                  </a:lnTo>
                  <a:lnTo>
                    <a:pt x="150" y="5"/>
                  </a:lnTo>
                  <a:lnTo>
                    <a:pt x="150" y="6"/>
                  </a:lnTo>
                  <a:lnTo>
                    <a:pt x="152" y="6"/>
                  </a:lnTo>
                  <a:lnTo>
                    <a:pt x="153" y="6"/>
                  </a:lnTo>
                  <a:lnTo>
                    <a:pt x="153" y="8"/>
                  </a:lnTo>
                  <a:lnTo>
                    <a:pt x="155" y="8"/>
                  </a:lnTo>
                  <a:lnTo>
                    <a:pt x="157" y="8"/>
                  </a:lnTo>
                  <a:close/>
                  <a:moveTo>
                    <a:pt x="106" y="280"/>
                  </a:moveTo>
                  <a:lnTo>
                    <a:pt x="106" y="279"/>
                  </a:lnTo>
                  <a:lnTo>
                    <a:pt x="106" y="280"/>
                  </a:lnTo>
                  <a:close/>
                  <a:moveTo>
                    <a:pt x="108" y="272"/>
                  </a:moveTo>
                  <a:lnTo>
                    <a:pt x="109" y="272"/>
                  </a:lnTo>
                  <a:lnTo>
                    <a:pt x="108" y="272"/>
                  </a:lnTo>
                  <a:close/>
                  <a:moveTo>
                    <a:pt x="135" y="253"/>
                  </a:moveTo>
                  <a:lnTo>
                    <a:pt x="136" y="253"/>
                  </a:lnTo>
                  <a:lnTo>
                    <a:pt x="135" y="253"/>
                  </a:lnTo>
                  <a:close/>
                  <a:moveTo>
                    <a:pt x="135" y="253"/>
                  </a:moveTo>
                  <a:lnTo>
                    <a:pt x="136" y="253"/>
                  </a:lnTo>
                  <a:lnTo>
                    <a:pt x="135" y="253"/>
                  </a:lnTo>
                  <a:close/>
                  <a:moveTo>
                    <a:pt x="152" y="225"/>
                  </a:moveTo>
                  <a:lnTo>
                    <a:pt x="152" y="223"/>
                  </a:lnTo>
                  <a:lnTo>
                    <a:pt x="152" y="225"/>
                  </a:lnTo>
                  <a:close/>
                  <a:moveTo>
                    <a:pt x="150" y="228"/>
                  </a:moveTo>
                  <a:lnTo>
                    <a:pt x="152" y="228"/>
                  </a:lnTo>
                  <a:lnTo>
                    <a:pt x="150" y="228"/>
                  </a:lnTo>
                  <a:close/>
                  <a:moveTo>
                    <a:pt x="150" y="230"/>
                  </a:moveTo>
                  <a:lnTo>
                    <a:pt x="148" y="230"/>
                  </a:lnTo>
                  <a:lnTo>
                    <a:pt x="150" y="230"/>
                  </a:lnTo>
                  <a:close/>
                  <a:moveTo>
                    <a:pt x="147" y="216"/>
                  </a:moveTo>
                  <a:lnTo>
                    <a:pt x="148" y="216"/>
                  </a:lnTo>
                  <a:lnTo>
                    <a:pt x="147" y="216"/>
                  </a:lnTo>
                  <a:lnTo>
                    <a:pt x="147" y="218"/>
                  </a:lnTo>
                  <a:lnTo>
                    <a:pt x="147" y="220"/>
                  </a:lnTo>
                  <a:lnTo>
                    <a:pt x="145" y="220"/>
                  </a:lnTo>
                  <a:lnTo>
                    <a:pt x="145" y="221"/>
                  </a:lnTo>
                  <a:lnTo>
                    <a:pt x="143" y="223"/>
                  </a:lnTo>
                  <a:lnTo>
                    <a:pt x="145" y="221"/>
                  </a:lnTo>
                  <a:lnTo>
                    <a:pt x="145" y="220"/>
                  </a:lnTo>
                  <a:lnTo>
                    <a:pt x="147" y="220"/>
                  </a:lnTo>
                  <a:lnTo>
                    <a:pt x="147" y="218"/>
                  </a:lnTo>
                  <a:lnTo>
                    <a:pt x="147" y="216"/>
                  </a:lnTo>
                  <a:lnTo>
                    <a:pt x="148" y="216"/>
                  </a:lnTo>
                  <a:lnTo>
                    <a:pt x="147" y="216"/>
                  </a:lnTo>
                  <a:close/>
                  <a:moveTo>
                    <a:pt x="147" y="216"/>
                  </a:moveTo>
                  <a:lnTo>
                    <a:pt x="145" y="216"/>
                  </a:lnTo>
                  <a:lnTo>
                    <a:pt x="147" y="216"/>
                  </a:lnTo>
                  <a:lnTo>
                    <a:pt x="147" y="218"/>
                  </a:lnTo>
                  <a:lnTo>
                    <a:pt x="145" y="218"/>
                  </a:lnTo>
                  <a:lnTo>
                    <a:pt x="147" y="218"/>
                  </a:lnTo>
                  <a:lnTo>
                    <a:pt x="147" y="216"/>
                  </a:lnTo>
                  <a:lnTo>
                    <a:pt x="145" y="216"/>
                  </a:lnTo>
                  <a:lnTo>
                    <a:pt x="147" y="216"/>
                  </a:lnTo>
                  <a:close/>
                  <a:moveTo>
                    <a:pt x="148" y="223"/>
                  </a:moveTo>
                  <a:lnTo>
                    <a:pt x="147" y="223"/>
                  </a:lnTo>
                  <a:lnTo>
                    <a:pt x="145" y="223"/>
                  </a:lnTo>
                  <a:lnTo>
                    <a:pt x="145" y="225"/>
                  </a:lnTo>
                  <a:lnTo>
                    <a:pt x="143" y="223"/>
                  </a:lnTo>
                  <a:lnTo>
                    <a:pt x="145" y="225"/>
                  </a:lnTo>
                  <a:lnTo>
                    <a:pt x="145" y="223"/>
                  </a:lnTo>
                  <a:lnTo>
                    <a:pt x="147" y="223"/>
                  </a:lnTo>
                  <a:lnTo>
                    <a:pt x="148" y="223"/>
                  </a:lnTo>
                  <a:close/>
                  <a:moveTo>
                    <a:pt x="143" y="223"/>
                  </a:moveTo>
                  <a:lnTo>
                    <a:pt x="143" y="221"/>
                  </a:lnTo>
                  <a:lnTo>
                    <a:pt x="143" y="223"/>
                  </a:lnTo>
                  <a:close/>
                  <a:moveTo>
                    <a:pt x="143" y="223"/>
                  </a:moveTo>
                  <a:lnTo>
                    <a:pt x="143" y="221"/>
                  </a:lnTo>
                  <a:lnTo>
                    <a:pt x="143" y="223"/>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6" name="Freeform 11"/>
            <p:cNvSpPr>
              <a:spLocks noEditPoints="1"/>
            </p:cNvSpPr>
            <p:nvPr/>
          </p:nvSpPr>
          <p:spPr bwMode="auto">
            <a:xfrm>
              <a:off x="2900" y="3101"/>
              <a:ext cx="374" cy="241"/>
            </a:xfrm>
            <a:custGeom>
              <a:avLst/>
              <a:gdLst>
                <a:gd name="T0" fmla="*/ 355 w 374"/>
                <a:gd name="T1" fmla="*/ 44 h 241"/>
                <a:gd name="T2" fmla="*/ 370 w 374"/>
                <a:gd name="T3" fmla="*/ 58 h 241"/>
                <a:gd name="T4" fmla="*/ 367 w 374"/>
                <a:gd name="T5" fmla="*/ 92 h 241"/>
                <a:gd name="T6" fmla="*/ 331 w 374"/>
                <a:gd name="T7" fmla="*/ 131 h 241"/>
                <a:gd name="T8" fmla="*/ 287 w 374"/>
                <a:gd name="T9" fmla="*/ 158 h 241"/>
                <a:gd name="T10" fmla="*/ 284 w 374"/>
                <a:gd name="T11" fmla="*/ 184 h 241"/>
                <a:gd name="T12" fmla="*/ 276 w 374"/>
                <a:gd name="T13" fmla="*/ 195 h 241"/>
                <a:gd name="T14" fmla="*/ 259 w 374"/>
                <a:gd name="T15" fmla="*/ 202 h 241"/>
                <a:gd name="T16" fmla="*/ 186 w 374"/>
                <a:gd name="T17" fmla="*/ 204 h 241"/>
                <a:gd name="T18" fmla="*/ 167 w 374"/>
                <a:gd name="T19" fmla="*/ 195 h 241"/>
                <a:gd name="T20" fmla="*/ 167 w 374"/>
                <a:gd name="T21" fmla="*/ 177 h 241"/>
                <a:gd name="T22" fmla="*/ 156 w 374"/>
                <a:gd name="T23" fmla="*/ 195 h 241"/>
                <a:gd name="T24" fmla="*/ 151 w 374"/>
                <a:gd name="T25" fmla="*/ 207 h 241"/>
                <a:gd name="T26" fmla="*/ 149 w 374"/>
                <a:gd name="T27" fmla="*/ 209 h 241"/>
                <a:gd name="T28" fmla="*/ 115 w 374"/>
                <a:gd name="T29" fmla="*/ 205 h 241"/>
                <a:gd name="T30" fmla="*/ 85 w 374"/>
                <a:gd name="T31" fmla="*/ 202 h 241"/>
                <a:gd name="T32" fmla="*/ 66 w 374"/>
                <a:gd name="T33" fmla="*/ 210 h 241"/>
                <a:gd name="T34" fmla="*/ 51 w 374"/>
                <a:gd name="T35" fmla="*/ 207 h 241"/>
                <a:gd name="T36" fmla="*/ 51 w 374"/>
                <a:gd name="T37" fmla="*/ 202 h 241"/>
                <a:gd name="T38" fmla="*/ 31 w 374"/>
                <a:gd name="T39" fmla="*/ 212 h 241"/>
                <a:gd name="T40" fmla="*/ 17 w 374"/>
                <a:gd name="T41" fmla="*/ 227 h 241"/>
                <a:gd name="T42" fmla="*/ 21 w 374"/>
                <a:gd name="T43" fmla="*/ 228 h 241"/>
                <a:gd name="T44" fmla="*/ 34 w 374"/>
                <a:gd name="T45" fmla="*/ 233 h 241"/>
                <a:gd name="T46" fmla="*/ 15 w 374"/>
                <a:gd name="T47" fmla="*/ 238 h 241"/>
                <a:gd name="T48" fmla="*/ 7 w 374"/>
                <a:gd name="T49" fmla="*/ 215 h 241"/>
                <a:gd name="T50" fmla="*/ 27 w 374"/>
                <a:gd name="T51" fmla="*/ 195 h 241"/>
                <a:gd name="T52" fmla="*/ 58 w 374"/>
                <a:gd name="T53" fmla="*/ 192 h 241"/>
                <a:gd name="T54" fmla="*/ 56 w 374"/>
                <a:gd name="T55" fmla="*/ 169 h 241"/>
                <a:gd name="T56" fmla="*/ 29 w 374"/>
                <a:gd name="T57" fmla="*/ 172 h 241"/>
                <a:gd name="T58" fmla="*/ 12 w 374"/>
                <a:gd name="T59" fmla="*/ 153 h 241"/>
                <a:gd name="T60" fmla="*/ 36 w 374"/>
                <a:gd name="T61" fmla="*/ 143 h 241"/>
                <a:gd name="T62" fmla="*/ 61 w 374"/>
                <a:gd name="T63" fmla="*/ 140 h 241"/>
                <a:gd name="T64" fmla="*/ 85 w 374"/>
                <a:gd name="T65" fmla="*/ 128 h 241"/>
                <a:gd name="T66" fmla="*/ 115 w 374"/>
                <a:gd name="T67" fmla="*/ 123 h 241"/>
                <a:gd name="T68" fmla="*/ 146 w 374"/>
                <a:gd name="T69" fmla="*/ 115 h 241"/>
                <a:gd name="T70" fmla="*/ 166 w 374"/>
                <a:gd name="T71" fmla="*/ 123 h 241"/>
                <a:gd name="T72" fmla="*/ 198 w 374"/>
                <a:gd name="T73" fmla="*/ 108 h 241"/>
                <a:gd name="T74" fmla="*/ 249 w 374"/>
                <a:gd name="T75" fmla="*/ 85 h 241"/>
                <a:gd name="T76" fmla="*/ 247 w 374"/>
                <a:gd name="T77" fmla="*/ 71 h 241"/>
                <a:gd name="T78" fmla="*/ 254 w 374"/>
                <a:gd name="T79" fmla="*/ 46 h 241"/>
                <a:gd name="T80" fmla="*/ 260 w 374"/>
                <a:gd name="T81" fmla="*/ 20 h 241"/>
                <a:gd name="T82" fmla="*/ 281 w 374"/>
                <a:gd name="T83" fmla="*/ 5 h 241"/>
                <a:gd name="T84" fmla="*/ 299 w 374"/>
                <a:gd name="T85" fmla="*/ 10 h 241"/>
                <a:gd name="T86" fmla="*/ 289 w 374"/>
                <a:gd name="T87" fmla="*/ 31 h 241"/>
                <a:gd name="T88" fmla="*/ 309 w 374"/>
                <a:gd name="T89" fmla="*/ 48 h 241"/>
                <a:gd name="T90" fmla="*/ 19 w 374"/>
                <a:gd name="T91" fmla="*/ 217 h 241"/>
                <a:gd name="T92" fmla="*/ 31 w 374"/>
                <a:gd name="T93" fmla="*/ 240 h 241"/>
                <a:gd name="T94" fmla="*/ 46 w 374"/>
                <a:gd name="T95" fmla="*/ 205 h 241"/>
                <a:gd name="T96" fmla="*/ 51 w 374"/>
                <a:gd name="T97" fmla="*/ 214 h 241"/>
                <a:gd name="T98" fmla="*/ 59 w 374"/>
                <a:gd name="T99" fmla="*/ 214 h 241"/>
                <a:gd name="T100" fmla="*/ 70 w 374"/>
                <a:gd name="T101" fmla="*/ 218 h 241"/>
                <a:gd name="T102" fmla="*/ 59 w 374"/>
                <a:gd name="T103" fmla="*/ 225 h 241"/>
                <a:gd name="T104" fmla="*/ 53 w 374"/>
                <a:gd name="T105" fmla="*/ 220 h 241"/>
                <a:gd name="T106" fmla="*/ 279 w 374"/>
                <a:gd name="T107" fmla="*/ 194 h 241"/>
                <a:gd name="T108" fmla="*/ 95 w 374"/>
                <a:gd name="T109" fmla="*/ 210 h 241"/>
                <a:gd name="T110" fmla="*/ 117 w 374"/>
                <a:gd name="T111" fmla="*/ 207 h 241"/>
                <a:gd name="T112" fmla="*/ 122 w 374"/>
                <a:gd name="T113" fmla="*/ 212 h 241"/>
                <a:gd name="T114" fmla="*/ 91 w 374"/>
                <a:gd name="T115" fmla="*/ 207 h 241"/>
                <a:gd name="T116" fmla="*/ 162 w 374"/>
                <a:gd name="T117" fmla="*/ 189 h 241"/>
                <a:gd name="T118" fmla="*/ 120 w 374"/>
                <a:gd name="T119" fmla="*/ 210 h 241"/>
                <a:gd name="T120" fmla="*/ 159 w 374"/>
                <a:gd name="T121" fmla="*/ 210 h 241"/>
                <a:gd name="T122" fmla="*/ 276 w 374"/>
                <a:gd name="T123" fmla="*/ 207 h 24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74"/>
                <a:gd name="T187" fmla="*/ 0 h 241"/>
                <a:gd name="T188" fmla="*/ 374 w 374"/>
                <a:gd name="T189" fmla="*/ 241 h 24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74" h="241">
                  <a:moveTo>
                    <a:pt x="325" y="41"/>
                  </a:moveTo>
                  <a:lnTo>
                    <a:pt x="326" y="41"/>
                  </a:lnTo>
                  <a:lnTo>
                    <a:pt x="326" y="43"/>
                  </a:lnTo>
                  <a:lnTo>
                    <a:pt x="328" y="43"/>
                  </a:lnTo>
                  <a:lnTo>
                    <a:pt x="328" y="41"/>
                  </a:lnTo>
                  <a:lnTo>
                    <a:pt x="330" y="41"/>
                  </a:lnTo>
                  <a:lnTo>
                    <a:pt x="331" y="41"/>
                  </a:lnTo>
                  <a:lnTo>
                    <a:pt x="333" y="41"/>
                  </a:lnTo>
                  <a:lnTo>
                    <a:pt x="335" y="41"/>
                  </a:lnTo>
                  <a:lnTo>
                    <a:pt x="336" y="41"/>
                  </a:lnTo>
                  <a:lnTo>
                    <a:pt x="336" y="43"/>
                  </a:lnTo>
                  <a:lnTo>
                    <a:pt x="338" y="43"/>
                  </a:lnTo>
                  <a:lnTo>
                    <a:pt x="340" y="43"/>
                  </a:lnTo>
                  <a:lnTo>
                    <a:pt x="340" y="44"/>
                  </a:lnTo>
                  <a:lnTo>
                    <a:pt x="341" y="44"/>
                  </a:lnTo>
                  <a:lnTo>
                    <a:pt x="343" y="44"/>
                  </a:lnTo>
                  <a:lnTo>
                    <a:pt x="345" y="43"/>
                  </a:lnTo>
                  <a:lnTo>
                    <a:pt x="346" y="43"/>
                  </a:lnTo>
                  <a:lnTo>
                    <a:pt x="346" y="44"/>
                  </a:lnTo>
                  <a:lnTo>
                    <a:pt x="346" y="43"/>
                  </a:lnTo>
                  <a:lnTo>
                    <a:pt x="348" y="43"/>
                  </a:lnTo>
                  <a:lnTo>
                    <a:pt x="346" y="44"/>
                  </a:lnTo>
                  <a:lnTo>
                    <a:pt x="348" y="43"/>
                  </a:lnTo>
                  <a:lnTo>
                    <a:pt x="348" y="44"/>
                  </a:lnTo>
                  <a:lnTo>
                    <a:pt x="350" y="44"/>
                  </a:lnTo>
                  <a:lnTo>
                    <a:pt x="350" y="46"/>
                  </a:lnTo>
                  <a:lnTo>
                    <a:pt x="352" y="44"/>
                  </a:lnTo>
                  <a:lnTo>
                    <a:pt x="353" y="44"/>
                  </a:lnTo>
                  <a:lnTo>
                    <a:pt x="355" y="44"/>
                  </a:lnTo>
                  <a:lnTo>
                    <a:pt x="355" y="43"/>
                  </a:lnTo>
                  <a:lnTo>
                    <a:pt x="357" y="43"/>
                  </a:lnTo>
                  <a:lnTo>
                    <a:pt x="358" y="43"/>
                  </a:lnTo>
                  <a:lnTo>
                    <a:pt x="360" y="43"/>
                  </a:lnTo>
                  <a:lnTo>
                    <a:pt x="362" y="43"/>
                  </a:lnTo>
                  <a:lnTo>
                    <a:pt x="362" y="44"/>
                  </a:lnTo>
                  <a:lnTo>
                    <a:pt x="362" y="43"/>
                  </a:lnTo>
                  <a:lnTo>
                    <a:pt x="363" y="44"/>
                  </a:lnTo>
                  <a:lnTo>
                    <a:pt x="365" y="44"/>
                  </a:lnTo>
                  <a:lnTo>
                    <a:pt x="363" y="46"/>
                  </a:lnTo>
                  <a:lnTo>
                    <a:pt x="365" y="46"/>
                  </a:lnTo>
                  <a:lnTo>
                    <a:pt x="367" y="44"/>
                  </a:lnTo>
                  <a:lnTo>
                    <a:pt x="367" y="46"/>
                  </a:lnTo>
                  <a:lnTo>
                    <a:pt x="367" y="44"/>
                  </a:lnTo>
                  <a:lnTo>
                    <a:pt x="367" y="46"/>
                  </a:lnTo>
                  <a:lnTo>
                    <a:pt x="368" y="46"/>
                  </a:lnTo>
                  <a:lnTo>
                    <a:pt x="368" y="48"/>
                  </a:lnTo>
                  <a:lnTo>
                    <a:pt x="368" y="49"/>
                  </a:lnTo>
                  <a:lnTo>
                    <a:pt x="370" y="49"/>
                  </a:lnTo>
                  <a:lnTo>
                    <a:pt x="370" y="48"/>
                  </a:lnTo>
                  <a:lnTo>
                    <a:pt x="370" y="49"/>
                  </a:lnTo>
                  <a:lnTo>
                    <a:pt x="372" y="49"/>
                  </a:lnTo>
                  <a:lnTo>
                    <a:pt x="374" y="51"/>
                  </a:lnTo>
                  <a:lnTo>
                    <a:pt x="372" y="51"/>
                  </a:lnTo>
                  <a:lnTo>
                    <a:pt x="372" y="53"/>
                  </a:lnTo>
                  <a:lnTo>
                    <a:pt x="372" y="54"/>
                  </a:lnTo>
                  <a:lnTo>
                    <a:pt x="372" y="56"/>
                  </a:lnTo>
                  <a:lnTo>
                    <a:pt x="372" y="58"/>
                  </a:lnTo>
                  <a:lnTo>
                    <a:pt x="370" y="58"/>
                  </a:lnTo>
                  <a:lnTo>
                    <a:pt x="370" y="59"/>
                  </a:lnTo>
                  <a:lnTo>
                    <a:pt x="368" y="59"/>
                  </a:lnTo>
                  <a:lnTo>
                    <a:pt x="368" y="61"/>
                  </a:lnTo>
                  <a:lnTo>
                    <a:pt x="367" y="62"/>
                  </a:lnTo>
                  <a:lnTo>
                    <a:pt x="367" y="64"/>
                  </a:lnTo>
                  <a:lnTo>
                    <a:pt x="365" y="64"/>
                  </a:lnTo>
                  <a:lnTo>
                    <a:pt x="365" y="66"/>
                  </a:lnTo>
                  <a:lnTo>
                    <a:pt x="363" y="66"/>
                  </a:lnTo>
                  <a:lnTo>
                    <a:pt x="363" y="67"/>
                  </a:lnTo>
                  <a:lnTo>
                    <a:pt x="362" y="67"/>
                  </a:lnTo>
                  <a:lnTo>
                    <a:pt x="362" y="69"/>
                  </a:lnTo>
                  <a:lnTo>
                    <a:pt x="362" y="71"/>
                  </a:lnTo>
                  <a:lnTo>
                    <a:pt x="362" y="72"/>
                  </a:lnTo>
                  <a:lnTo>
                    <a:pt x="362" y="74"/>
                  </a:lnTo>
                  <a:lnTo>
                    <a:pt x="363" y="74"/>
                  </a:lnTo>
                  <a:lnTo>
                    <a:pt x="363" y="76"/>
                  </a:lnTo>
                  <a:lnTo>
                    <a:pt x="363" y="77"/>
                  </a:lnTo>
                  <a:lnTo>
                    <a:pt x="365" y="77"/>
                  </a:lnTo>
                  <a:lnTo>
                    <a:pt x="365" y="79"/>
                  </a:lnTo>
                  <a:lnTo>
                    <a:pt x="367" y="79"/>
                  </a:lnTo>
                  <a:lnTo>
                    <a:pt x="367" y="77"/>
                  </a:lnTo>
                  <a:lnTo>
                    <a:pt x="367" y="79"/>
                  </a:lnTo>
                  <a:lnTo>
                    <a:pt x="368" y="79"/>
                  </a:lnTo>
                  <a:lnTo>
                    <a:pt x="367" y="80"/>
                  </a:lnTo>
                  <a:lnTo>
                    <a:pt x="367" y="82"/>
                  </a:lnTo>
                  <a:lnTo>
                    <a:pt x="367" y="85"/>
                  </a:lnTo>
                  <a:lnTo>
                    <a:pt x="367" y="89"/>
                  </a:lnTo>
                  <a:lnTo>
                    <a:pt x="367" y="90"/>
                  </a:lnTo>
                  <a:lnTo>
                    <a:pt x="367" y="92"/>
                  </a:lnTo>
                  <a:lnTo>
                    <a:pt x="367" y="94"/>
                  </a:lnTo>
                  <a:lnTo>
                    <a:pt x="367" y="95"/>
                  </a:lnTo>
                  <a:lnTo>
                    <a:pt x="368" y="95"/>
                  </a:lnTo>
                  <a:lnTo>
                    <a:pt x="368" y="100"/>
                  </a:lnTo>
                  <a:lnTo>
                    <a:pt x="368" y="102"/>
                  </a:lnTo>
                  <a:lnTo>
                    <a:pt x="370" y="103"/>
                  </a:lnTo>
                  <a:lnTo>
                    <a:pt x="370" y="105"/>
                  </a:lnTo>
                  <a:lnTo>
                    <a:pt x="370" y="107"/>
                  </a:lnTo>
                  <a:lnTo>
                    <a:pt x="370" y="108"/>
                  </a:lnTo>
                  <a:lnTo>
                    <a:pt x="372" y="110"/>
                  </a:lnTo>
                  <a:lnTo>
                    <a:pt x="372" y="112"/>
                  </a:lnTo>
                  <a:lnTo>
                    <a:pt x="370" y="113"/>
                  </a:lnTo>
                  <a:lnTo>
                    <a:pt x="370" y="115"/>
                  </a:lnTo>
                  <a:lnTo>
                    <a:pt x="368" y="117"/>
                  </a:lnTo>
                  <a:lnTo>
                    <a:pt x="367" y="117"/>
                  </a:lnTo>
                  <a:lnTo>
                    <a:pt x="362" y="120"/>
                  </a:lnTo>
                  <a:lnTo>
                    <a:pt x="358" y="122"/>
                  </a:lnTo>
                  <a:lnTo>
                    <a:pt x="357" y="123"/>
                  </a:lnTo>
                  <a:lnTo>
                    <a:pt x="353" y="125"/>
                  </a:lnTo>
                  <a:lnTo>
                    <a:pt x="350" y="126"/>
                  </a:lnTo>
                  <a:lnTo>
                    <a:pt x="346" y="128"/>
                  </a:lnTo>
                  <a:lnTo>
                    <a:pt x="345" y="128"/>
                  </a:lnTo>
                  <a:lnTo>
                    <a:pt x="343" y="128"/>
                  </a:lnTo>
                  <a:lnTo>
                    <a:pt x="341" y="130"/>
                  </a:lnTo>
                  <a:lnTo>
                    <a:pt x="340" y="130"/>
                  </a:lnTo>
                  <a:lnTo>
                    <a:pt x="338" y="130"/>
                  </a:lnTo>
                  <a:lnTo>
                    <a:pt x="335" y="131"/>
                  </a:lnTo>
                  <a:lnTo>
                    <a:pt x="333" y="131"/>
                  </a:lnTo>
                  <a:lnTo>
                    <a:pt x="331" y="131"/>
                  </a:lnTo>
                  <a:lnTo>
                    <a:pt x="330" y="133"/>
                  </a:lnTo>
                  <a:lnTo>
                    <a:pt x="328" y="133"/>
                  </a:lnTo>
                  <a:lnTo>
                    <a:pt x="326" y="133"/>
                  </a:lnTo>
                  <a:lnTo>
                    <a:pt x="325" y="133"/>
                  </a:lnTo>
                  <a:lnTo>
                    <a:pt x="321" y="135"/>
                  </a:lnTo>
                  <a:lnTo>
                    <a:pt x="318" y="136"/>
                  </a:lnTo>
                  <a:lnTo>
                    <a:pt x="316" y="136"/>
                  </a:lnTo>
                  <a:lnTo>
                    <a:pt x="314" y="138"/>
                  </a:lnTo>
                  <a:lnTo>
                    <a:pt x="313" y="138"/>
                  </a:lnTo>
                  <a:lnTo>
                    <a:pt x="309" y="140"/>
                  </a:lnTo>
                  <a:lnTo>
                    <a:pt x="304" y="141"/>
                  </a:lnTo>
                  <a:lnTo>
                    <a:pt x="303" y="143"/>
                  </a:lnTo>
                  <a:lnTo>
                    <a:pt x="301" y="143"/>
                  </a:lnTo>
                  <a:lnTo>
                    <a:pt x="299" y="145"/>
                  </a:lnTo>
                  <a:lnTo>
                    <a:pt x="299" y="146"/>
                  </a:lnTo>
                  <a:lnTo>
                    <a:pt x="298" y="146"/>
                  </a:lnTo>
                  <a:lnTo>
                    <a:pt x="296" y="146"/>
                  </a:lnTo>
                  <a:lnTo>
                    <a:pt x="296" y="148"/>
                  </a:lnTo>
                  <a:lnTo>
                    <a:pt x="296" y="149"/>
                  </a:lnTo>
                  <a:lnTo>
                    <a:pt x="296" y="151"/>
                  </a:lnTo>
                  <a:lnTo>
                    <a:pt x="294" y="151"/>
                  </a:lnTo>
                  <a:lnTo>
                    <a:pt x="292" y="151"/>
                  </a:lnTo>
                  <a:lnTo>
                    <a:pt x="291" y="153"/>
                  </a:lnTo>
                  <a:lnTo>
                    <a:pt x="291" y="154"/>
                  </a:lnTo>
                  <a:lnTo>
                    <a:pt x="289" y="154"/>
                  </a:lnTo>
                  <a:lnTo>
                    <a:pt x="287" y="156"/>
                  </a:lnTo>
                  <a:lnTo>
                    <a:pt x="287" y="158"/>
                  </a:lnTo>
                  <a:lnTo>
                    <a:pt x="287" y="159"/>
                  </a:lnTo>
                  <a:lnTo>
                    <a:pt x="287" y="158"/>
                  </a:lnTo>
                  <a:lnTo>
                    <a:pt x="287" y="159"/>
                  </a:lnTo>
                  <a:lnTo>
                    <a:pt x="286" y="159"/>
                  </a:lnTo>
                  <a:lnTo>
                    <a:pt x="284" y="159"/>
                  </a:lnTo>
                  <a:lnTo>
                    <a:pt x="284" y="161"/>
                  </a:lnTo>
                  <a:lnTo>
                    <a:pt x="282" y="161"/>
                  </a:lnTo>
                  <a:lnTo>
                    <a:pt x="282" y="163"/>
                  </a:lnTo>
                  <a:lnTo>
                    <a:pt x="281" y="163"/>
                  </a:lnTo>
                  <a:lnTo>
                    <a:pt x="281" y="164"/>
                  </a:lnTo>
                  <a:lnTo>
                    <a:pt x="279" y="164"/>
                  </a:lnTo>
                  <a:lnTo>
                    <a:pt x="279" y="163"/>
                  </a:lnTo>
                  <a:lnTo>
                    <a:pt x="277" y="164"/>
                  </a:lnTo>
                  <a:lnTo>
                    <a:pt x="276" y="166"/>
                  </a:lnTo>
                  <a:lnTo>
                    <a:pt x="276" y="168"/>
                  </a:lnTo>
                  <a:lnTo>
                    <a:pt x="276" y="169"/>
                  </a:lnTo>
                  <a:lnTo>
                    <a:pt x="274" y="169"/>
                  </a:lnTo>
                  <a:lnTo>
                    <a:pt x="274" y="171"/>
                  </a:lnTo>
                  <a:lnTo>
                    <a:pt x="274" y="174"/>
                  </a:lnTo>
                  <a:lnTo>
                    <a:pt x="274" y="176"/>
                  </a:lnTo>
                  <a:lnTo>
                    <a:pt x="274" y="177"/>
                  </a:lnTo>
                  <a:lnTo>
                    <a:pt x="276" y="179"/>
                  </a:lnTo>
                  <a:lnTo>
                    <a:pt x="276" y="181"/>
                  </a:lnTo>
                  <a:lnTo>
                    <a:pt x="276" y="182"/>
                  </a:lnTo>
                  <a:lnTo>
                    <a:pt x="277" y="182"/>
                  </a:lnTo>
                  <a:lnTo>
                    <a:pt x="279" y="182"/>
                  </a:lnTo>
                  <a:lnTo>
                    <a:pt x="279" y="184"/>
                  </a:lnTo>
                  <a:lnTo>
                    <a:pt x="281" y="186"/>
                  </a:lnTo>
                  <a:lnTo>
                    <a:pt x="282" y="186"/>
                  </a:lnTo>
                  <a:lnTo>
                    <a:pt x="282" y="184"/>
                  </a:lnTo>
                  <a:lnTo>
                    <a:pt x="284" y="184"/>
                  </a:lnTo>
                  <a:lnTo>
                    <a:pt x="286" y="184"/>
                  </a:lnTo>
                  <a:lnTo>
                    <a:pt x="284" y="182"/>
                  </a:lnTo>
                  <a:lnTo>
                    <a:pt x="286" y="182"/>
                  </a:lnTo>
                  <a:lnTo>
                    <a:pt x="286" y="184"/>
                  </a:lnTo>
                  <a:lnTo>
                    <a:pt x="287" y="184"/>
                  </a:lnTo>
                  <a:lnTo>
                    <a:pt x="286" y="184"/>
                  </a:lnTo>
                  <a:lnTo>
                    <a:pt x="286" y="186"/>
                  </a:lnTo>
                  <a:lnTo>
                    <a:pt x="286" y="184"/>
                  </a:lnTo>
                  <a:lnTo>
                    <a:pt x="286" y="186"/>
                  </a:lnTo>
                  <a:lnTo>
                    <a:pt x="286" y="184"/>
                  </a:lnTo>
                  <a:lnTo>
                    <a:pt x="286" y="186"/>
                  </a:lnTo>
                  <a:lnTo>
                    <a:pt x="284" y="186"/>
                  </a:lnTo>
                  <a:lnTo>
                    <a:pt x="286" y="186"/>
                  </a:lnTo>
                  <a:lnTo>
                    <a:pt x="286" y="187"/>
                  </a:lnTo>
                  <a:lnTo>
                    <a:pt x="284" y="187"/>
                  </a:lnTo>
                  <a:lnTo>
                    <a:pt x="284" y="186"/>
                  </a:lnTo>
                  <a:lnTo>
                    <a:pt x="284" y="187"/>
                  </a:lnTo>
                  <a:lnTo>
                    <a:pt x="282" y="187"/>
                  </a:lnTo>
                  <a:lnTo>
                    <a:pt x="282" y="186"/>
                  </a:lnTo>
                  <a:lnTo>
                    <a:pt x="282" y="187"/>
                  </a:lnTo>
                  <a:lnTo>
                    <a:pt x="281" y="187"/>
                  </a:lnTo>
                  <a:lnTo>
                    <a:pt x="281" y="189"/>
                  </a:lnTo>
                  <a:lnTo>
                    <a:pt x="279" y="189"/>
                  </a:lnTo>
                  <a:lnTo>
                    <a:pt x="277" y="189"/>
                  </a:lnTo>
                  <a:lnTo>
                    <a:pt x="277" y="191"/>
                  </a:lnTo>
                  <a:lnTo>
                    <a:pt x="276" y="191"/>
                  </a:lnTo>
                  <a:lnTo>
                    <a:pt x="276" y="192"/>
                  </a:lnTo>
                  <a:lnTo>
                    <a:pt x="276" y="194"/>
                  </a:lnTo>
                  <a:lnTo>
                    <a:pt x="276" y="195"/>
                  </a:lnTo>
                  <a:lnTo>
                    <a:pt x="274" y="195"/>
                  </a:lnTo>
                  <a:lnTo>
                    <a:pt x="274" y="197"/>
                  </a:lnTo>
                  <a:lnTo>
                    <a:pt x="274" y="195"/>
                  </a:lnTo>
                  <a:lnTo>
                    <a:pt x="272" y="195"/>
                  </a:lnTo>
                  <a:lnTo>
                    <a:pt x="272" y="197"/>
                  </a:lnTo>
                  <a:lnTo>
                    <a:pt x="270" y="197"/>
                  </a:lnTo>
                  <a:lnTo>
                    <a:pt x="270" y="199"/>
                  </a:lnTo>
                  <a:lnTo>
                    <a:pt x="270" y="200"/>
                  </a:lnTo>
                  <a:lnTo>
                    <a:pt x="270" y="202"/>
                  </a:lnTo>
                  <a:lnTo>
                    <a:pt x="272" y="202"/>
                  </a:lnTo>
                  <a:lnTo>
                    <a:pt x="272" y="204"/>
                  </a:lnTo>
                  <a:lnTo>
                    <a:pt x="272" y="202"/>
                  </a:lnTo>
                  <a:lnTo>
                    <a:pt x="274" y="202"/>
                  </a:lnTo>
                  <a:lnTo>
                    <a:pt x="274" y="204"/>
                  </a:lnTo>
                  <a:lnTo>
                    <a:pt x="272" y="204"/>
                  </a:lnTo>
                  <a:lnTo>
                    <a:pt x="274" y="204"/>
                  </a:lnTo>
                  <a:lnTo>
                    <a:pt x="272" y="204"/>
                  </a:lnTo>
                  <a:lnTo>
                    <a:pt x="272" y="205"/>
                  </a:lnTo>
                  <a:lnTo>
                    <a:pt x="274" y="205"/>
                  </a:lnTo>
                  <a:lnTo>
                    <a:pt x="272" y="205"/>
                  </a:lnTo>
                  <a:lnTo>
                    <a:pt x="272" y="207"/>
                  </a:lnTo>
                  <a:lnTo>
                    <a:pt x="272" y="205"/>
                  </a:lnTo>
                  <a:lnTo>
                    <a:pt x="270" y="205"/>
                  </a:lnTo>
                  <a:lnTo>
                    <a:pt x="270" y="204"/>
                  </a:lnTo>
                  <a:lnTo>
                    <a:pt x="269" y="204"/>
                  </a:lnTo>
                  <a:lnTo>
                    <a:pt x="267" y="202"/>
                  </a:lnTo>
                  <a:lnTo>
                    <a:pt x="262" y="202"/>
                  </a:lnTo>
                  <a:lnTo>
                    <a:pt x="260" y="202"/>
                  </a:lnTo>
                  <a:lnTo>
                    <a:pt x="259" y="202"/>
                  </a:lnTo>
                  <a:lnTo>
                    <a:pt x="255" y="202"/>
                  </a:lnTo>
                  <a:lnTo>
                    <a:pt x="252" y="202"/>
                  </a:lnTo>
                  <a:lnTo>
                    <a:pt x="250" y="202"/>
                  </a:lnTo>
                  <a:lnTo>
                    <a:pt x="247" y="200"/>
                  </a:lnTo>
                  <a:lnTo>
                    <a:pt x="242" y="200"/>
                  </a:lnTo>
                  <a:lnTo>
                    <a:pt x="238" y="200"/>
                  </a:lnTo>
                  <a:lnTo>
                    <a:pt x="237" y="200"/>
                  </a:lnTo>
                  <a:lnTo>
                    <a:pt x="235" y="200"/>
                  </a:lnTo>
                  <a:lnTo>
                    <a:pt x="230" y="200"/>
                  </a:lnTo>
                  <a:lnTo>
                    <a:pt x="228" y="200"/>
                  </a:lnTo>
                  <a:lnTo>
                    <a:pt x="227" y="200"/>
                  </a:lnTo>
                  <a:lnTo>
                    <a:pt x="225" y="200"/>
                  </a:lnTo>
                  <a:lnTo>
                    <a:pt x="220" y="200"/>
                  </a:lnTo>
                  <a:lnTo>
                    <a:pt x="216" y="200"/>
                  </a:lnTo>
                  <a:lnTo>
                    <a:pt x="213" y="200"/>
                  </a:lnTo>
                  <a:lnTo>
                    <a:pt x="210" y="202"/>
                  </a:lnTo>
                  <a:lnTo>
                    <a:pt x="208" y="204"/>
                  </a:lnTo>
                  <a:lnTo>
                    <a:pt x="208" y="202"/>
                  </a:lnTo>
                  <a:lnTo>
                    <a:pt x="206" y="202"/>
                  </a:lnTo>
                  <a:lnTo>
                    <a:pt x="205" y="202"/>
                  </a:lnTo>
                  <a:lnTo>
                    <a:pt x="203" y="202"/>
                  </a:lnTo>
                  <a:lnTo>
                    <a:pt x="203" y="204"/>
                  </a:lnTo>
                  <a:lnTo>
                    <a:pt x="201" y="204"/>
                  </a:lnTo>
                  <a:lnTo>
                    <a:pt x="200" y="204"/>
                  </a:lnTo>
                  <a:lnTo>
                    <a:pt x="194" y="204"/>
                  </a:lnTo>
                  <a:lnTo>
                    <a:pt x="193" y="204"/>
                  </a:lnTo>
                  <a:lnTo>
                    <a:pt x="189" y="204"/>
                  </a:lnTo>
                  <a:lnTo>
                    <a:pt x="188" y="204"/>
                  </a:lnTo>
                  <a:lnTo>
                    <a:pt x="186" y="204"/>
                  </a:lnTo>
                  <a:lnTo>
                    <a:pt x="183" y="204"/>
                  </a:lnTo>
                  <a:lnTo>
                    <a:pt x="179" y="204"/>
                  </a:lnTo>
                  <a:lnTo>
                    <a:pt x="178" y="204"/>
                  </a:lnTo>
                  <a:lnTo>
                    <a:pt x="178" y="205"/>
                  </a:lnTo>
                  <a:lnTo>
                    <a:pt x="176" y="204"/>
                  </a:lnTo>
                  <a:lnTo>
                    <a:pt x="176" y="205"/>
                  </a:lnTo>
                  <a:lnTo>
                    <a:pt x="176" y="204"/>
                  </a:lnTo>
                  <a:lnTo>
                    <a:pt x="176" y="205"/>
                  </a:lnTo>
                  <a:lnTo>
                    <a:pt x="176" y="204"/>
                  </a:lnTo>
                  <a:lnTo>
                    <a:pt x="174" y="205"/>
                  </a:lnTo>
                  <a:lnTo>
                    <a:pt x="174" y="204"/>
                  </a:lnTo>
                  <a:lnTo>
                    <a:pt x="173" y="204"/>
                  </a:lnTo>
                  <a:lnTo>
                    <a:pt x="173" y="202"/>
                  </a:lnTo>
                  <a:lnTo>
                    <a:pt x="173" y="204"/>
                  </a:lnTo>
                  <a:lnTo>
                    <a:pt x="173" y="202"/>
                  </a:lnTo>
                  <a:lnTo>
                    <a:pt x="171" y="202"/>
                  </a:lnTo>
                  <a:lnTo>
                    <a:pt x="169" y="202"/>
                  </a:lnTo>
                  <a:lnTo>
                    <a:pt x="167" y="202"/>
                  </a:lnTo>
                  <a:lnTo>
                    <a:pt x="167" y="200"/>
                  </a:lnTo>
                  <a:lnTo>
                    <a:pt x="166" y="200"/>
                  </a:lnTo>
                  <a:lnTo>
                    <a:pt x="167" y="200"/>
                  </a:lnTo>
                  <a:lnTo>
                    <a:pt x="169" y="200"/>
                  </a:lnTo>
                  <a:lnTo>
                    <a:pt x="171" y="199"/>
                  </a:lnTo>
                  <a:lnTo>
                    <a:pt x="169" y="199"/>
                  </a:lnTo>
                  <a:lnTo>
                    <a:pt x="167" y="199"/>
                  </a:lnTo>
                  <a:lnTo>
                    <a:pt x="166" y="199"/>
                  </a:lnTo>
                  <a:lnTo>
                    <a:pt x="166" y="197"/>
                  </a:lnTo>
                  <a:lnTo>
                    <a:pt x="167" y="197"/>
                  </a:lnTo>
                  <a:lnTo>
                    <a:pt x="167" y="195"/>
                  </a:lnTo>
                  <a:lnTo>
                    <a:pt x="166" y="195"/>
                  </a:lnTo>
                  <a:lnTo>
                    <a:pt x="167" y="195"/>
                  </a:lnTo>
                  <a:lnTo>
                    <a:pt x="169" y="195"/>
                  </a:lnTo>
                  <a:lnTo>
                    <a:pt x="169" y="194"/>
                  </a:lnTo>
                  <a:lnTo>
                    <a:pt x="169" y="192"/>
                  </a:lnTo>
                  <a:lnTo>
                    <a:pt x="171" y="192"/>
                  </a:lnTo>
                  <a:lnTo>
                    <a:pt x="169" y="192"/>
                  </a:lnTo>
                  <a:lnTo>
                    <a:pt x="169" y="191"/>
                  </a:lnTo>
                  <a:lnTo>
                    <a:pt x="171" y="191"/>
                  </a:lnTo>
                  <a:lnTo>
                    <a:pt x="171" y="189"/>
                  </a:lnTo>
                  <a:lnTo>
                    <a:pt x="173" y="189"/>
                  </a:lnTo>
                  <a:lnTo>
                    <a:pt x="171" y="189"/>
                  </a:lnTo>
                  <a:lnTo>
                    <a:pt x="171" y="187"/>
                  </a:lnTo>
                  <a:lnTo>
                    <a:pt x="173" y="186"/>
                  </a:lnTo>
                  <a:lnTo>
                    <a:pt x="174" y="184"/>
                  </a:lnTo>
                  <a:lnTo>
                    <a:pt x="176" y="184"/>
                  </a:lnTo>
                  <a:lnTo>
                    <a:pt x="176" y="182"/>
                  </a:lnTo>
                  <a:lnTo>
                    <a:pt x="176" y="181"/>
                  </a:lnTo>
                  <a:lnTo>
                    <a:pt x="176" y="179"/>
                  </a:lnTo>
                  <a:lnTo>
                    <a:pt x="176" y="177"/>
                  </a:lnTo>
                  <a:lnTo>
                    <a:pt x="176" y="179"/>
                  </a:lnTo>
                  <a:lnTo>
                    <a:pt x="176" y="177"/>
                  </a:lnTo>
                  <a:lnTo>
                    <a:pt x="176" y="179"/>
                  </a:lnTo>
                  <a:lnTo>
                    <a:pt x="174" y="177"/>
                  </a:lnTo>
                  <a:lnTo>
                    <a:pt x="173" y="177"/>
                  </a:lnTo>
                  <a:lnTo>
                    <a:pt x="171" y="177"/>
                  </a:lnTo>
                  <a:lnTo>
                    <a:pt x="169" y="177"/>
                  </a:lnTo>
                  <a:lnTo>
                    <a:pt x="169" y="179"/>
                  </a:lnTo>
                  <a:lnTo>
                    <a:pt x="167" y="177"/>
                  </a:lnTo>
                  <a:lnTo>
                    <a:pt x="169" y="179"/>
                  </a:lnTo>
                  <a:lnTo>
                    <a:pt x="167" y="179"/>
                  </a:lnTo>
                  <a:lnTo>
                    <a:pt x="167" y="181"/>
                  </a:lnTo>
                  <a:lnTo>
                    <a:pt x="166" y="181"/>
                  </a:lnTo>
                  <a:lnTo>
                    <a:pt x="166" y="179"/>
                  </a:lnTo>
                  <a:lnTo>
                    <a:pt x="164" y="179"/>
                  </a:lnTo>
                  <a:lnTo>
                    <a:pt x="164" y="181"/>
                  </a:lnTo>
                  <a:lnTo>
                    <a:pt x="162" y="181"/>
                  </a:lnTo>
                  <a:lnTo>
                    <a:pt x="161" y="181"/>
                  </a:lnTo>
                  <a:lnTo>
                    <a:pt x="159" y="181"/>
                  </a:lnTo>
                  <a:lnTo>
                    <a:pt x="159" y="182"/>
                  </a:lnTo>
                  <a:lnTo>
                    <a:pt x="157" y="182"/>
                  </a:lnTo>
                  <a:lnTo>
                    <a:pt x="156" y="182"/>
                  </a:lnTo>
                  <a:lnTo>
                    <a:pt x="156" y="184"/>
                  </a:lnTo>
                  <a:lnTo>
                    <a:pt x="154" y="184"/>
                  </a:lnTo>
                  <a:lnTo>
                    <a:pt x="156" y="184"/>
                  </a:lnTo>
                  <a:lnTo>
                    <a:pt x="154" y="184"/>
                  </a:lnTo>
                  <a:lnTo>
                    <a:pt x="154" y="186"/>
                  </a:lnTo>
                  <a:lnTo>
                    <a:pt x="152" y="186"/>
                  </a:lnTo>
                  <a:lnTo>
                    <a:pt x="152" y="187"/>
                  </a:lnTo>
                  <a:lnTo>
                    <a:pt x="152" y="189"/>
                  </a:lnTo>
                  <a:lnTo>
                    <a:pt x="152" y="191"/>
                  </a:lnTo>
                  <a:lnTo>
                    <a:pt x="152" y="189"/>
                  </a:lnTo>
                  <a:lnTo>
                    <a:pt x="152" y="191"/>
                  </a:lnTo>
                  <a:lnTo>
                    <a:pt x="154" y="191"/>
                  </a:lnTo>
                  <a:lnTo>
                    <a:pt x="154" y="192"/>
                  </a:lnTo>
                  <a:lnTo>
                    <a:pt x="156" y="192"/>
                  </a:lnTo>
                  <a:lnTo>
                    <a:pt x="156" y="194"/>
                  </a:lnTo>
                  <a:lnTo>
                    <a:pt x="156" y="195"/>
                  </a:lnTo>
                  <a:lnTo>
                    <a:pt x="157" y="195"/>
                  </a:lnTo>
                  <a:lnTo>
                    <a:pt x="159" y="195"/>
                  </a:lnTo>
                  <a:lnTo>
                    <a:pt x="159" y="194"/>
                  </a:lnTo>
                  <a:lnTo>
                    <a:pt x="159" y="195"/>
                  </a:lnTo>
                  <a:lnTo>
                    <a:pt x="159" y="197"/>
                  </a:lnTo>
                  <a:lnTo>
                    <a:pt x="161" y="197"/>
                  </a:lnTo>
                  <a:lnTo>
                    <a:pt x="162" y="197"/>
                  </a:lnTo>
                  <a:lnTo>
                    <a:pt x="162" y="199"/>
                  </a:lnTo>
                  <a:lnTo>
                    <a:pt x="164" y="197"/>
                  </a:lnTo>
                  <a:lnTo>
                    <a:pt x="164" y="199"/>
                  </a:lnTo>
                  <a:lnTo>
                    <a:pt x="162" y="199"/>
                  </a:lnTo>
                  <a:lnTo>
                    <a:pt x="162" y="200"/>
                  </a:lnTo>
                  <a:lnTo>
                    <a:pt x="162" y="202"/>
                  </a:lnTo>
                  <a:lnTo>
                    <a:pt x="164" y="202"/>
                  </a:lnTo>
                  <a:lnTo>
                    <a:pt x="164" y="200"/>
                  </a:lnTo>
                  <a:lnTo>
                    <a:pt x="164" y="202"/>
                  </a:lnTo>
                  <a:lnTo>
                    <a:pt x="164" y="204"/>
                  </a:lnTo>
                  <a:lnTo>
                    <a:pt x="162" y="204"/>
                  </a:lnTo>
                  <a:lnTo>
                    <a:pt x="161" y="204"/>
                  </a:lnTo>
                  <a:lnTo>
                    <a:pt x="161" y="205"/>
                  </a:lnTo>
                  <a:lnTo>
                    <a:pt x="159" y="205"/>
                  </a:lnTo>
                  <a:lnTo>
                    <a:pt x="157" y="205"/>
                  </a:lnTo>
                  <a:lnTo>
                    <a:pt x="157" y="207"/>
                  </a:lnTo>
                  <a:lnTo>
                    <a:pt x="156" y="207"/>
                  </a:lnTo>
                  <a:lnTo>
                    <a:pt x="154" y="207"/>
                  </a:lnTo>
                  <a:lnTo>
                    <a:pt x="152" y="207"/>
                  </a:lnTo>
                  <a:lnTo>
                    <a:pt x="152" y="209"/>
                  </a:lnTo>
                  <a:lnTo>
                    <a:pt x="151" y="209"/>
                  </a:lnTo>
                  <a:lnTo>
                    <a:pt x="151" y="207"/>
                  </a:lnTo>
                  <a:lnTo>
                    <a:pt x="149" y="207"/>
                  </a:lnTo>
                  <a:lnTo>
                    <a:pt x="149" y="205"/>
                  </a:lnTo>
                  <a:lnTo>
                    <a:pt x="147" y="205"/>
                  </a:lnTo>
                  <a:lnTo>
                    <a:pt x="146" y="205"/>
                  </a:lnTo>
                  <a:lnTo>
                    <a:pt x="146" y="204"/>
                  </a:lnTo>
                  <a:lnTo>
                    <a:pt x="144" y="204"/>
                  </a:lnTo>
                  <a:lnTo>
                    <a:pt x="144" y="205"/>
                  </a:lnTo>
                  <a:lnTo>
                    <a:pt x="144" y="204"/>
                  </a:lnTo>
                  <a:lnTo>
                    <a:pt x="144" y="205"/>
                  </a:lnTo>
                  <a:lnTo>
                    <a:pt x="142" y="204"/>
                  </a:lnTo>
                  <a:lnTo>
                    <a:pt x="142" y="205"/>
                  </a:lnTo>
                  <a:lnTo>
                    <a:pt x="140" y="205"/>
                  </a:lnTo>
                  <a:lnTo>
                    <a:pt x="140" y="204"/>
                  </a:lnTo>
                  <a:lnTo>
                    <a:pt x="140" y="205"/>
                  </a:lnTo>
                  <a:lnTo>
                    <a:pt x="139" y="205"/>
                  </a:lnTo>
                  <a:lnTo>
                    <a:pt x="140" y="205"/>
                  </a:lnTo>
                  <a:lnTo>
                    <a:pt x="142" y="205"/>
                  </a:lnTo>
                  <a:lnTo>
                    <a:pt x="142" y="207"/>
                  </a:lnTo>
                  <a:lnTo>
                    <a:pt x="142" y="205"/>
                  </a:lnTo>
                  <a:lnTo>
                    <a:pt x="144" y="205"/>
                  </a:lnTo>
                  <a:lnTo>
                    <a:pt x="146" y="205"/>
                  </a:lnTo>
                  <a:lnTo>
                    <a:pt x="146" y="207"/>
                  </a:lnTo>
                  <a:lnTo>
                    <a:pt x="146" y="205"/>
                  </a:lnTo>
                  <a:lnTo>
                    <a:pt x="146" y="207"/>
                  </a:lnTo>
                  <a:lnTo>
                    <a:pt x="147" y="207"/>
                  </a:lnTo>
                  <a:lnTo>
                    <a:pt x="149" y="207"/>
                  </a:lnTo>
                  <a:lnTo>
                    <a:pt x="151" y="207"/>
                  </a:lnTo>
                  <a:lnTo>
                    <a:pt x="151" y="209"/>
                  </a:lnTo>
                  <a:lnTo>
                    <a:pt x="149" y="209"/>
                  </a:lnTo>
                  <a:lnTo>
                    <a:pt x="147" y="207"/>
                  </a:lnTo>
                  <a:lnTo>
                    <a:pt x="144" y="207"/>
                  </a:lnTo>
                  <a:lnTo>
                    <a:pt x="140" y="209"/>
                  </a:lnTo>
                  <a:lnTo>
                    <a:pt x="139" y="209"/>
                  </a:lnTo>
                  <a:lnTo>
                    <a:pt x="135" y="209"/>
                  </a:lnTo>
                  <a:lnTo>
                    <a:pt x="134" y="210"/>
                  </a:lnTo>
                  <a:lnTo>
                    <a:pt x="135" y="210"/>
                  </a:lnTo>
                  <a:lnTo>
                    <a:pt x="134" y="210"/>
                  </a:lnTo>
                  <a:lnTo>
                    <a:pt x="132" y="210"/>
                  </a:lnTo>
                  <a:lnTo>
                    <a:pt x="130" y="210"/>
                  </a:lnTo>
                  <a:lnTo>
                    <a:pt x="130" y="212"/>
                  </a:lnTo>
                  <a:lnTo>
                    <a:pt x="129" y="212"/>
                  </a:lnTo>
                  <a:lnTo>
                    <a:pt x="127" y="212"/>
                  </a:lnTo>
                  <a:lnTo>
                    <a:pt x="127" y="214"/>
                  </a:lnTo>
                  <a:lnTo>
                    <a:pt x="125" y="214"/>
                  </a:lnTo>
                  <a:lnTo>
                    <a:pt x="125" y="212"/>
                  </a:lnTo>
                  <a:lnTo>
                    <a:pt x="127" y="212"/>
                  </a:lnTo>
                  <a:lnTo>
                    <a:pt x="125" y="212"/>
                  </a:lnTo>
                  <a:lnTo>
                    <a:pt x="125" y="210"/>
                  </a:lnTo>
                  <a:lnTo>
                    <a:pt x="125" y="212"/>
                  </a:lnTo>
                  <a:lnTo>
                    <a:pt x="124" y="210"/>
                  </a:lnTo>
                  <a:lnTo>
                    <a:pt x="122" y="210"/>
                  </a:lnTo>
                  <a:lnTo>
                    <a:pt x="122" y="209"/>
                  </a:lnTo>
                  <a:lnTo>
                    <a:pt x="120" y="209"/>
                  </a:lnTo>
                  <a:lnTo>
                    <a:pt x="120" y="207"/>
                  </a:lnTo>
                  <a:lnTo>
                    <a:pt x="118" y="207"/>
                  </a:lnTo>
                  <a:lnTo>
                    <a:pt x="117" y="207"/>
                  </a:lnTo>
                  <a:lnTo>
                    <a:pt x="117" y="205"/>
                  </a:lnTo>
                  <a:lnTo>
                    <a:pt x="115" y="205"/>
                  </a:lnTo>
                  <a:lnTo>
                    <a:pt x="113" y="205"/>
                  </a:lnTo>
                  <a:lnTo>
                    <a:pt x="112" y="205"/>
                  </a:lnTo>
                  <a:lnTo>
                    <a:pt x="112" y="204"/>
                  </a:lnTo>
                  <a:lnTo>
                    <a:pt x="110" y="204"/>
                  </a:lnTo>
                  <a:lnTo>
                    <a:pt x="110" y="202"/>
                  </a:lnTo>
                  <a:lnTo>
                    <a:pt x="108" y="202"/>
                  </a:lnTo>
                  <a:lnTo>
                    <a:pt x="107" y="200"/>
                  </a:lnTo>
                  <a:lnTo>
                    <a:pt x="105" y="200"/>
                  </a:lnTo>
                  <a:lnTo>
                    <a:pt x="105" y="199"/>
                  </a:lnTo>
                  <a:lnTo>
                    <a:pt x="105" y="200"/>
                  </a:lnTo>
                  <a:lnTo>
                    <a:pt x="103" y="199"/>
                  </a:lnTo>
                  <a:lnTo>
                    <a:pt x="102" y="199"/>
                  </a:lnTo>
                  <a:lnTo>
                    <a:pt x="102" y="200"/>
                  </a:lnTo>
                  <a:lnTo>
                    <a:pt x="100" y="200"/>
                  </a:lnTo>
                  <a:lnTo>
                    <a:pt x="98" y="200"/>
                  </a:lnTo>
                  <a:lnTo>
                    <a:pt x="98" y="199"/>
                  </a:lnTo>
                  <a:lnTo>
                    <a:pt x="100" y="199"/>
                  </a:lnTo>
                  <a:lnTo>
                    <a:pt x="100" y="197"/>
                  </a:lnTo>
                  <a:lnTo>
                    <a:pt x="98" y="197"/>
                  </a:lnTo>
                  <a:lnTo>
                    <a:pt x="97" y="197"/>
                  </a:lnTo>
                  <a:lnTo>
                    <a:pt x="97" y="199"/>
                  </a:lnTo>
                  <a:lnTo>
                    <a:pt x="95" y="199"/>
                  </a:lnTo>
                  <a:lnTo>
                    <a:pt x="93" y="200"/>
                  </a:lnTo>
                  <a:lnTo>
                    <a:pt x="91" y="200"/>
                  </a:lnTo>
                  <a:lnTo>
                    <a:pt x="90" y="200"/>
                  </a:lnTo>
                  <a:lnTo>
                    <a:pt x="88" y="200"/>
                  </a:lnTo>
                  <a:lnTo>
                    <a:pt x="86" y="200"/>
                  </a:lnTo>
                  <a:lnTo>
                    <a:pt x="85" y="200"/>
                  </a:lnTo>
                  <a:lnTo>
                    <a:pt x="85" y="202"/>
                  </a:lnTo>
                  <a:lnTo>
                    <a:pt x="83" y="200"/>
                  </a:lnTo>
                  <a:lnTo>
                    <a:pt x="85" y="202"/>
                  </a:lnTo>
                  <a:lnTo>
                    <a:pt x="83" y="202"/>
                  </a:lnTo>
                  <a:lnTo>
                    <a:pt x="81" y="202"/>
                  </a:lnTo>
                  <a:lnTo>
                    <a:pt x="81" y="204"/>
                  </a:lnTo>
                  <a:lnTo>
                    <a:pt x="83" y="204"/>
                  </a:lnTo>
                  <a:lnTo>
                    <a:pt x="81" y="204"/>
                  </a:lnTo>
                  <a:lnTo>
                    <a:pt x="81" y="205"/>
                  </a:lnTo>
                  <a:lnTo>
                    <a:pt x="80" y="205"/>
                  </a:lnTo>
                  <a:lnTo>
                    <a:pt x="80" y="204"/>
                  </a:lnTo>
                  <a:lnTo>
                    <a:pt x="80" y="202"/>
                  </a:lnTo>
                  <a:lnTo>
                    <a:pt x="80" y="200"/>
                  </a:lnTo>
                  <a:lnTo>
                    <a:pt x="80" y="202"/>
                  </a:lnTo>
                  <a:lnTo>
                    <a:pt x="78" y="202"/>
                  </a:lnTo>
                  <a:lnTo>
                    <a:pt x="76" y="202"/>
                  </a:lnTo>
                  <a:lnTo>
                    <a:pt x="76" y="204"/>
                  </a:lnTo>
                  <a:lnTo>
                    <a:pt x="76" y="202"/>
                  </a:lnTo>
                  <a:lnTo>
                    <a:pt x="76" y="204"/>
                  </a:lnTo>
                  <a:lnTo>
                    <a:pt x="76" y="205"/>
                  </a:lnTo>
                  <a:lnTo>
                    <a:pt x="76" y="207"/>
                  </a:lnTo>
                  <a:lnTo>
                    <a:pt x="75" y="207"/>
                  </a:lnTo>
                  <a:lnTo>
                    <a:pt x="75" y="209"/>
                  </a:lnTo>
                  <a:lnTo>
                    <a:pt x="73" y="209"/>
                  </a:lnTo>
                  <a:lnTo>
                    <a:pt x="73" y="210"/>
                  </a:lnTo>
                  <a:lnTo>
                    <a:pt x="71" y="210"/>
                  </a:lnTo>
                  <a:lnTo>
                    <a:pt x="70" y="210"/>
                  </a:lnTo>
                  <a:lnTo>
                    <a:pt x="68" y="210"/>
                  </a:lnTo>
                  <a:lnTo>
                    <a:pt x="68" y="212"/>
                  </a:lnTo>
                  <a:lnTo>
                    <a:pt x="66" y="210"/>
                  </a:lnTo>
                  <a:lnTo>
                    <a:pt x="66" y="212"/>
                  </a:lnTo>
                  <a:lnTo>
                    <a:pt x="66" y="210"/>
                  </a:lnTo>
                  <a:lnTo>
                    <a:pt x="64" y="210"/>
                  </a:lnTo>
                  <a:lnTo>
                    <a:pt x="63" y="212"/>
                  </a:lnTo>
                  <a:lnTo>
                    <a:pt x="61" y="212"/>
                  </a:lnTo>
                  <a:lnTo>
                    <a:pt x="61" y="210"/>
                  </a:lnTo>
                  <a:lnTo>
                    <a:pt x="61" y="209"/>
                  </a:lnTo>
                  <a:lnTo>
                    <a:pt x="63" y="209"/>
                  </a:lnTo>
                  <a:lnTo>
                    <a:pt x="63" y="207"/>
                  </a:lnTo>
                  <a:lnTo>
                    <a:pt x="63" y="209"/>
                  </a:lnTo>
                  <a:lnTo>
                    <a:pt x="61" y="207"/>
                  </a:lnTo>
                  <a:lnTo>
                    <a:pt x="59" y="207"/>
                  </a:lnTo>
                  <a:lnTo>
                    <a:pt x="58" y="207"/>
                  </a:lnTo>
                  <a:lnTo>
                    <a:pt x="58" y="209"/>
                  </a:lnTo>
                  <a:lnTo>
                    <a:pt x="56" y="209"/>
                  </a:lnTo>
                  <a:lnTo>
                    <a:pt x="54" y="209"/>
                  </a:lnTo>
                  <a:lnTo>
                    <a:pt x="56" y="209"/>
                  </a:lnTo>
                  <a:lnTo>
                    <a:pt x="56" y="207"/>
                  </a:lnTo>
                  <a:lnTo>
                    <a:pt x="54" y="207"/>
                  </a:lnTo>
                  <a:lnTo>
                    <a:pt x="54" y="209"/>
                  </a:lnTo>
                  <a:lnTo>
                    <a:pt x="54" y="207"/>
                  </a:lnTo>
                  <a:lnTo>
                    <a:pt x="54" y="209"/>
                  </a:lnTo>
                  <a:lnTo>
                    <a:pt x="53" y="209"/>
                  </a:lnTo>
                  <a:lnTo>
                    <a:pt x="51" y="209"/>
                  </a:lnTo>
                  <a:lnTo>
                    <a:pt x="51" y="210"/>
                  </a:lnTo>
                  <a:lnTo>
                    <a:pt x="51" y="209"/>
                  </a:lnTo>
                  <a:lnTo>
                    <a:pt x="49" y="209"/>
                  </a:lnTo>
                  <a:lnTo>
                    <a:pt x="49" y="207"/>
                  </a:lnTo>
                  <a:lnTo>
                    <a:pt x="51" y="207"/>
                  </a:lnTo>
                  <a:lnTo>
                    <a:pt x="51" y="205"/>
                  </a:lnTo>
                  <a:lnTo>
                    <a:pt x="53" y="205"/>
                  </a:lnTo>
                  <a:lnTo>
                    <a:pt x="53" y="207"/>
                  </a:lnTo>
                  <a:lnTo>
                    <a:pt x="53" y="205"/>
                  </a:lnTo>
                  <a:lnTo>
                    <a:pt x="54" y="205"/>
                  </a:lnTo>
                  <a:lnTo>
                    <a:pt x="54" y="204"/>
                  </a:lnTo>
                  <a:lnTo>
                    <a:pt x="56" y="204"/>
                  </a:lnTo>
                  <a:lnTo>
                    <a:pt x="56" y="202"/>
                  </a:lnTo>
                  <a:lnTo>
                    <a:pt x="54" y="202"/>
                  </a:lnTo>
                  <a:lnTo>
                    <a:pt x="54" y="204"/>
                  </a:lnTo>
                  <a:lnTo>
                    <a:pt x="54" y="202"/>
                  </a:lnTo>
                  <a:lnTo>
                    <a:pt x="53" y="204"/>
                  </a:lnTo>
                  <a:lnTo>
                    <a:pt x="53" y="202"/>
                  </a:lnTo>
                  <a:lnTo>
                    <a:pt x="54" y="202"/>
                  </a:lnTo>
                  <a:lnTo>
                    <a:pt x="54" y="200"/>
                  </a:lnTo>
                  <a:lnTo>
                    <a:pt x="53" y="200"/>
                  </a:lnTo>
                  <a:lnTo>
                    <a:pt x="54" y="200"/>
                  </a:lnTo>
                  <a:lnTo>
                    <a:pt x="53" y="200"/>
                  </a:lnTo>
                  <a:lnTo>
                    <a:pt x="53" y="199"/>
                  </a:lnTo>
                  <a:lnTo>
                    <a:pt x="51" y="200"/>
                  </a:lnTo>
                  <a:lnTo>
                    <a:pt x="51" y="199"/>
                  </a:lnTo>
                  <a:lnTo>
                    <a:pt x="51" y="200"/>
                  </a:lnTo>
                  <a:lnTo>
                    <a:pt x="51" y="199"/>
                  </a:lnTo>
                  <a:lnTo>
                    <a:pt x="51" y="200"/>
                  </a:lnTo>
                  <a:lnTo>
                    <a:pt x="49" y="200"/>
                  </a:lnTo>
                  <a:lnTo>
                    <a:pt x="49" y="202"/>
                  </a:lnTo>
                  <a:lnTo>
                    <a:pt x="49" y="200"/>
                  </a:lnTo>
                  <a:lnTo>
                    <a:pt x="49" y="202"/>
                  </a:lnTo>
                  <a:lnTo>
                    <a:pt x="51" y="202"/>
                  </a:lnTo>
                  <a:lnTo>
                    <a:pt x="49" y="202"/>
                  </a:lnTo>
                  <a:lnTo>
                    <a:pt x="49" y="204"/>
                  </a:lnTo>
                  <a:lnTo>
                    <a:pt x="49" y="202"/>
                  </a:lnTo>
                  <a:lnTo>
                    <a:pt x="49" y="204"/>
                  </a:lnTo>
                  <a:lnTo>
                    <a:pt x="48" y="204"/>
                  </a:lnTo>
                  <a:lnTo>
                    <a:pt x="48" y="202"/>
                  </a:lnTo>
                  <a:lnTo>
                    <a:pt x="46" y="202"/>
                  </a:lnTo>
                  <a:lnTo>
                    <a:pt x="44" y="202"/>
                  </a:lnTo>
                  <a:lnTo>
                    <a:pt x="44" y="204"/>
                  </a:lnTo>
                  <a:lnTo>
                    <a:pt x="44" y="202"/>
                  </a:lnTo>
                  <a:lnTo>
                    <a:pt x="44" y="204"/>
                  </a:lnTo>
                  <a:lnTo>
                    <a:pt x="42" y="204"/>
                  </a:lnTo>
                  <a:lnTo>
                    <a:pt x="42" y="205"/>
                  </a:lnTo>
                  <a:lnTo>
                    <a:pt x="42" y="207"/>
                  </a:lnTo>
                  <a:lnTo>
                    <a:pt x="44" y="205"/>
                  </a:lnTo>
                  <a:lnTo>
                    <a:pt x="44" y="207"/>
                  </a:lnTo>
                  <a:lnTo>
                    <a:pt x="42" y="207"/>
                  </a:lnTo>
                  <a:lnTo>
                    <a:pt x="42" y="209"/>
                  </a:lnTo>
                  <a:lnTo>
                    <a:pt x="41" y="209"/>
                  </a:lnTo>
                  <a:lnTo>
                    <a:pt x="41" y="207"/>
                  </a:lnTo>
                  <a:lnTo>
                    <a:pt x="39" y="207"/>
                  </a:lnTo>
                  <a:lnTo>
                    <a:pt x="37" y="207"/>
                  </a:lnTo>
                  <a:lnTo>
                    <a:pt x="37" y="209"/>
                  </a:lnTo>
                  <a:lnTo>
                    <a:pt x="36" y="210"/>
                  </a:lnTo>
                  <a:lnTo>
                    <a:pt x="36" y="209"/>
                  </a:lnTo>
                  <a:lnTo>
                    <a:pt x="34" y="209"/>
                  </a:lnTo>
                  <a:lnTo>
                    <a:pt x="32" y="210"/>
                  </a:lnTo>
                  <a:lnTo>
                    <a:pt x="31" y="210"/>
                  </a:lnTo>
                  <a:lnTo>
                    <a:pt x="31" y="212"/>
                  </a:lnTo>
                  <a:lnTo>
                    <a:pt x="29" y="212"/>
                  </a:lnTo>
                  <a:lnTo>
                    <a:pt x="27" y="212"/>
                  </a:lnTo>
                  <a:lnTo>
                    <a:pt x="27" y="210"/>
                  </a:lnTo>
                  <a:lnTo>
                    <a:pt x="27" y="212"/>
                  </a:lnTo>
                  <a:lnTo>
                    <a:pt x="26" y="212"/>
                  </a:lnTo>
                  <a:lnTo>
                    <a:pt x="26" y="210"/>
                  </a:lnTo>
                  <a:lnTo>
                    <a:pt x="24" y="212"/>
                  </a:lnTo>
                  <a:lnTo>
                    <a:pt x="22" y="210"/>
                  </a:lnTo>
                  <a:lnTo>
                    <a:pt x="22" y="212"/>
                  </a:lnTo>
                  <a:lnTo>
                    <a:pt x="21" y="212"/>
                  </a:lnTo>
                  <a:lnTo>
                    <a:pt x="21" y="214"/>
                  </a:lnTo>
                  <a:lnTo>
                    <a:pt x="19" y="214"/>
                  </a:lnTo>
                  <a:lnTo>
                    <a:pt x="19" y="215"/>
                  </a:lnTo>
                  <a:lnTo>
                    <a:pt x="19" y="217"/>
                  </a:lnTo>
                  <a:lnTo>
                    <a:pt x="17" y="218"/>
                  </a:lnTo>
                  <a:lnTo>
                    <a:pt x="19" y="218"/>
                  </a:lnTo>
                  <a:lnTo>
                    <a:pt x="17" y="218"/>
                  </a:lnTo>
                  <a:lnTo>
                    <a:pt x="17" y="220"/>
                  </a:lnTo>
                  <a:lnTo>
                    <a:pt x="19" y="220"/>
                  </a:lnTo>
                  <a:lnTo>
                    <a:pt x="17" y="220"/>
                  </a:lnTo>
                  <a:lnTo>
                    <a:pt x="19" y="222"/>
                  </a:lnTo>
                  <a:lnTo>
                    <a:pt x="17" y="222"/>
                  </a:lnTo>
                  <a:lnTo>
                    <a:pt x="17" y="223"/>
                  </a:lnTo>
                  <a:lnTo>
                    <a:pt x="15" y="223"/>
                  </a:lnTo>
                  <a:lnTo>
                    <a:pt x="17" y="223"/>
                  </a:lnTo>
                  <a:lnTo>
                    <a:pt x="17" y="225"/>
                  </a:lnTo>
                  <a:lnTo>
                    <a:pt x="15" y="225"/>
                  </a:lnTo>
                  <a:lnTo>
                    <a:pt x="15" y="227"/>
                  </a:lnTo>
                  <a:lnTo>
                    <a:pt x="17" y="227"/>
                  </a:lnTo>
                  <a:lnTo>
                    <a:pt x="17" y="228"/>
                  </a:lnTo>
                  <a:lnTo>
                    <a:pt x="19" y="228"/>
                  </a:lnTo>
                  <a:lnTo>
                    <a:pt x="19" y="227"/>
                  </a:lnTo>
                  <a:lnTo>
                    <a:pt x="21" y="227"/>
                  </a:lnTo>
                  <a:lnTo>
                    <a:pt x="21" y="225"/>
                  </a:lnTo>
                  <a:lnTo>
                    <a:pt x="21" y="227"/>
                  </a:lnTo>
                  <a:lnTo>
                    <a:pt x="21" y="225"/>
                  </a:lnTo>
                  <a:lnTo>
                    <a:pt x="22" y="227"/>
                  </a:lnTo>
                  <a:lnTo>
                    <a:pt x="22" y="225"/>
                  </a:lnTo>
                  <a:lnTo>
                    <a:pt x="22" y="223"/>
                  </a:lnTo>
                  <a:lnTo>
                    <a:pt x="24" y="223"/>
                  </a:lnTo>
                  <a:lnTo>
                    <a:pt x="22" y="225"/>
                  </a:lnTo>
                  <a:lnTo>
                    <a:pt x="24" y="225"/>
                  </a:lnTo>
                  <a:lnTo>
                    <a:pt x="26" y="225"/>
                  </a:lnTo>
                  <a:lnTo>
                    <a:pt x="24" y="225"/>
                  </a:lnTo>
                  <a:lnTo>
                    <a:pt x="26" y="225"/>
                  </a:lnTo>
                  <a:lnTo>
                    <a:pt x="26" y="227"/>
                  </a:lnTo>
                  <a:lnTo>
                    <a:pt x="24" y="227"/>
                  </a:lnTo>
                  <a:lnTo>
                    <a:pt x="26" y="227"/>
                  </a:lnTo>
                  <a:lnTo>
                    <a:pt x="24" y="227"/>
                  </a:lnTo>
                  <a:lnTo>
                    <a:pt x="22" y="227"/>
                  </a:lnTo>
                  <a:lnTo>
                    <a:pt x="21" y="227"/>
                  </a:lnTo>
                  <a:lnTo>
                    <a:pt x="22" y="227"/>
                  </a:lnTo>
                  <a:lnTo>
                    <a:pt x="21" y="227"/>
                  </a:lnTo>
                  <a:lnTo>
                    <a:pt x="21" y="228"/>
                  </a:lnTo>
                  <a:lnTo>
                    <a:pt x="22" y="228"/>
                  </a:lnTo>
                  <a:lnTo>
                    <a:pt x="22" y="227"/>
                  </a:lnTo>
                  <a:lnTo>
                    <a:pt x="22" y="228"/>
                  </a:lnTo>
                  <a:lnTo>
                    <a:pt x="21" y="228"/>
                  </a:lnTo>
                  <a:lnTo>
                    <a:pt x="19" y="228"/>
                  </a:lnTo>
                  <a:lnTo>
                    <a:pt x="21" y="230"/>
                  </a:lnTo>
                  <a:lnTo>
                    <a:pt x="19" y="230"/>
                  </a:lnTo>
                  <a:lnTo>
                    <a:pt x="21" y="230"/>
                  </a:lnTo>
                  <a:lnTo>
                    <a:pt x="22" y="228"/>
                  </a:lnTo>
                  <a:lnTo>
                    <a:pt x="24" y="228"/>
                  </a:lnTo>
                  <a:lnTo>
                    <a:pt x="26" y="228"/>
                  </a:lnTo>
                  <a:lnTo>
                    <a:pt x="26" y="230"/>
                  </a:lnTo>
                  <a:lnTo>
                    <a:pt x="24" y="230"/>
                  </a:lnTo>
                  <a:lnTo>
                    <a:pt x="24" y="232"/>
                  </a:lnTo>
                  <a:lnTo>
                    <a:pt x="22" y="233"/>
                  </a:lnTo>
                  <a:lnTo>
                    <a:pt x="22" y="235"/>
                  </a:lnTo>
                  <a:lnTo>
                    <a:pt x="24" y="235"/>
                  </a:lnTo>
                  <a:lnTo>
                    <a:pt x="22" y="233"/>
                  </a:lnTo>
                  <a:lnTo>
                    <a:pt x="24" y="233"/>
                  </a:lnTo>
                  <a:lnTo>
                    <a:pt x="26" y="232"/>
                  </a:lnTo>
                  <a:lnTo>
                    <a:pt x="26" y="230"/>
                  </a:lnTo>
                  <a:lnTo>
                    <a:pt x="27" y="230"/>
                  </a:lnTo>
                  <a:lnTo>
                    <a:pt x="27" y="228"/>
                  </a:lnTo>
                  <a:lnTo>
                    <a:pt x="29" y="228"/>
                  </a:lnTo>
                  <a:lnTo>
                    <a:pt x="31" y="228"/>
                  </a:lnTo>
                  <a:lnTo>
                    <a:pt x="29" y="230"/>
                  </a:lnTo>
                  <a:lnTo>
                    <a:pt x="29" y="232"/>
                  </a:lnTo>
                  <a:lnTo>
                    <a:pt x="31" y="232"/>
                  </a:lnTo>
                  <a:lnTo>
                    <a:pt x="32" y="232"/>
                  </a:lnTo>
                  <a:lnTo>
                    <a:pt x="34" y="232"/>
                  </a:lnTo>
                  <a:lnTo>
                    <a:pt x="34" y="233"/>
                  </a:lnTo>
                  <a:lnTo>
                    <a:pt x="36" y="233"/>
                  </a:lnTo>
                  <a:lnTo>
                    <a:pt x="34" y="233"/>
                  </a:lnTo>
                  <a:lnTo>
                    <a:pt x="36" y="233"/>
                  </a:lnTo>
                  <a:lnTo>
                    <a:pt x="36" y="235"/>
                  </a:lnTo>
                  <a:lnTo>
                    <a:pt x="36" y="233"/>
                  </a:lnTo>
                  <a:lnTo>
                    <a:pt x="36" y="235"/>
                  </a:lnTo>
                  <a:lnTo>
                    <a:pt x="36" y="233"/>
                  </a:lnTo>
                  <a:lnTo>
                    <a:pt x="34" y="233"/>
                  </a:lnTo>
                  <a:lnTo>
                    <a:pt x="32" y="235"/>
                  </a:lnTo>
                  <a:lnTo>
                    <a:pt x="31" y="235"/>
                  </a:lnTo>
                  <a:lnTo>
                    <a:pt x="31" y="237"/>
                  </a:lnTo>
                  <a:lnTo>
                    <a:pt x="31" y="238"/>
                  </a:lnTo>
                  <a:lnTo>
                    <a:pt x="29" y="238"/>
                  </a:lnTo>
                  <a:lnTo>
                    <a:pt x="29" y="240"/>
                  </a:lnTo>
                  <a:lnTo>
                    <a:pt x="27" y="240"/>
                  </a:lnTo>
                  <a:lnTo>
                    <a:pt x="26" y="240"/>
                  </a:lnTo>
                  <a:lnTo>
                    <a:pt x="27" y="238"/>
                  </a:lnTo>
                  <a:lnTo>
                    <a:pt x="26" y="238"/>
                  </a:lnTo>
                  <a:lnTo>
                    <a:pt x="26" y="240"/>
                  </a:lnTo>
                  <a:lnTo>
                    <a:pt x="26" y="238"/>
                  </a:lnTo>
                  <a:lnTo>
                    <a:pt x="24" y="240"/>
                  </a:lnTo>
                  <a:lnTo>
                    <a:pt x="24" y="238"/>
                  </a:lnTo>
                  <a:lnTo>
                    <a:pt x="22" y="238"/>
                  </a:lnTo>
                  <a:lnTo>
                    <a:pt x="21" y="238"/>
                  </a:lnTo>
                  <a:lnTo>
                    <a:pt x="22" y="238"/>
                  </a:lnTo>
                  <a:lnTo>
                    <a:pt x="21" y="238"/>
                  </a:lnTo>
                  <a:lnTo>
                    <a:pt x="19" y="238"/>
                  </a:lnTo>
                  <a:lnTo>
                    <a:pt x="19" y="240"/>
                  </a:lnTo>
                  <a:lnTo>
                    <a:pt x="19" y="238"/>
                  </a:lnTo>
                  <a:lnTo>
                    <a:pt x="17" y="238"/>
                  </a:lnTo>
                  <a:lnTo>
                    <a:pt x="15" y="238"/>
                  </a:lnTo>
                  <a:lnTo>
                    <a:pt x="15" y="240"/>
                  </a:lnTo>
                  <a:lnTo>
                    <a:pt x="15" y="241"/>
                  </a:lnTo>
                  <a:lnTo>
                    <a:pt x="14" y="240"/>
                  </a:lnTo>
                  <a:lnTo>
                    <a:pt x="12" y="240"/>
                  </a:lnTo>
                  <a:lnTo>
                    <a:pt x="12" y="238"/>
                  </a:lnTo>
                  <a:lnTo>
                    <a:pt x="10" y="238"/>
                  </a:lnTo>
                  <a:lnTo>
                    <a:pt x="10" y="237"/>
                  </a:lnTo>
                  <a:lnTo>
                    <a:pt x="10" y="235"/>
                  </a:lnTo>
                  <a:lnTo>
                    <a:pt x="9" y="235"/>
                  </a:lnTo>
                  <a:lnTo>
                    <a:pt x="10" y="235"/>
                  </a:lnTo>
                  <a:lnTo>
                    <a:pt x="7" y="233"/>
                  </a:lnTo>
                  <a:lnTo>
                    <a:pt x="5" y="233"/>
                  </a:lnTo>
                  <a:lnTo>
                    <a:pt x="5" y="232"/>
                  </a:lnTo>
                  <a:lnTo>
                    <a:pt x="5" y="230"/>
                  </a:lnTo>
                  <a:lnTo>
                    <a:pt x="4" y="230"/>
                  </a:lnTo>
                  <a:lnTo>
                    <a:pt x="2" y="230"/>
                  </a:lnTo>
                  <a:lnTo>
                    <a:pt x="0" y="230"/>
                  </a:lnTo>
                  <a:lnTo>
                    <a:pt x="0" y="228"/>
                  </a:lnTo>
                  <a:lnTo>
                    <a:pt x="0" y="227"/>
                  </a:lnTo>
                  <a:lnTo>
                    <a:pt x="0" y="225"/>
                  </a:lnTo>
                  <a:lnTo>
                    <a:pt x="2" y="223"/>
                  </a:lnTo>
                  <a:lnTo>
                    <a:pt x="4" y="223"/>
                  </a:lnTo>
                  <a:lnTo>
                    <a:pt x="4" y="222"/>
                  </a:lnTo>
                  <a:lnTo>
                    <a:pt x="5" y="222"/>
                  </a:lnTo>
                  <a:lnTo>
                    <a:pt x="5" y="220"/>
                  </a:lnTo>
                  <a:lnTo>
                    <a:pt x="7" y="220"/>
                  </a:lnTo>
                  <a:lnTo>
                    <a:pt x="7" y="218"/>
                  </a:lnTo>
                  <a:lnTo>
                    <a:pt x="7" y="217"/>
                  </a:lnTo>
                  <a:lnTo>
                    <a:pt x="7" y="215"/>
                  </a:lnTo>
                  <a:lnTo>
                    <a:pt x="7" y="214"/>
                  </a:lnTo>
                  <a:lnTo>
                    <a:pt x="7" y="212"/>
                  </a:lnTo>
                  <a:lnTo>
                    <a:pt x="9" y="212"/>
                  </a:lnTo>
                  <a:lnTo>
                    <a:pt x="9" y="210"/>
                  </a:lnTo>
                  <a:lnTo>
                    <a:pt x="9" y="209"/>
                  </a:lnTo>
                  <a:lnTo>
                    <a:pt x="9" y="207"/>
                  </a:lnTo>
                  <a:lnTo>
                    <a:pt x="9" y="205"/>
                  </a:lnTo>
                  <a:lnTo>
                    <a:pt x="10" y="205"/>
                  </a:lnTo>
                  <a:lnTo>
                    <a:pt x="12" y="205"/>
                  </a:lnTo>
                  <a:lnTo>
                    <a:pt x="12" y="204"/>
                  </a:lnTo>
                  <a:lnTo>
                    <a:pt x="14" y="204"/>
                  </a:lnTo>
                  <a:lnTo>
                    <a:pt x="12" y="204"/>
                  </a:lnTo>
                  <a:lnTo>
                    <a:pt x="14" y="204"/>
                  </a:lnTo>
                  <a:lnTo>
                    <a:pt x="14" y="202"/>
                  </a:lnTo>
                  <a:lnTo>
                    <a:pt x="15" y="202"/>
                  </a:lnTo>
                  <a:lnTo>
                    <a:pt x="15" y="200"/>
                  </a:lnTo>
                  <a:lnTo>
                    <a:pt x="17" y="200"/>
                  </a:lnTo>
                  <a:lnTo>
                    <a:pt x="19" y="200"/>
                  </a:lnTo>
                  <a:lnTo>
                    <a:pt x="21" y="200"/>
                  </a:lnTo>
                  <a:lnTo>
                    <a:pt x="21" y="199"/>
                  </a:lnTo>
                  <a:lnTo>
                    <a:pt x="21" y="200"/>
                  </a:lnTo>
                  <a:lnTo>
                    <a:pt x="22" y="200"/>
                  </a:lnTo>
                  <a:lnTo>
                    <a:pt x="22" y="199"/>
                  </a:lnTo>
                  <a:lnTo>
                    <a:pt x="24" y="199"/>
                  </a:lnTo>
                  <a:lnTo>
                    <a:pt x="24" y="197"/>
                  </a:lnTo>
                  <a:lnTo>
                    <a:pt x="26" y="197"/>
                  </a:lnTo>
                  <a:lnTo>
                    <a:pt x="27" y="195"/>
                  </a:lnTo>
                  <a:lnTo>
                    <a:pt x="27" y="197"/>
                  </a:lnTo>
                  <a:lnTo>
                    <a:pt x="27" y="195"/>
                  </a:lnTo>
                  <a:lnTo>
                    <a:pt x="29" y="195"/>
                  </a:lnTo>
                  <a:lnTo>
                    <a:pt x="31" y="195"/>
                  </a:lnTo>
                  <a:lnTo>
                    <a:pt x="31" y="197"/>
                  </a:lnTo>
                  <a:lnTo>
                    <a:pt x="32" y="197"/>
                  </a:lnTo>
                  <a:lnTo>
                    <a:pt x="32" y="195"/>
                  </a:lnTo>
                  <a:lnTo>
                    <a:pt x="34" y="194"/>
                  </a:lnTo>
                  <a:lnTo>
                    <a:pt x="36" y="194"/>
                  </a:lnTo>
                  <a:lnTo>
                    <a:pt x="37" y="192"/>
                  </a:lnTo>
                  <a:lnTo>
                    <a:pt x="39" y="192"/>
                  </a:lnTo>
                  <a:lnTo>
                    <a:pt x="39" y="194"/>
                  </a:lnTo>
                  <a:lnTo>
                    <a:pt x="39" y="195"/>
                  </a:lnTo>
                  <a:lnTo>
                    <a:pt x="41" y="195"/>
                  </a:lnTo>
                  <a:lnTo>
                    <a:pt x="42" y="195"/>
                  </a:lnTo>
                  <a:lnTo>
                    <a:pt x="42" y="194"/>
                  </a:lnTo>
                  <a:lnTo>
                    <a:pt x="44" y="194"/>
                  </a:lnTo>
                  <a:lnTo>
                    <a:pt x="44" y="192"/>
                  </a:lnTo>
                  <a:lnTo>
                    <a:pt x="46" y="192"/>
                  </a:lnTo>
                  <a:lnTo>
                    <a:pt x="46" y="194"/>
                  </a:lnTo>
                  <a:lnTo>
                    <a:pt x="48" y="194"/>
                  </a:lnTo>
                  <a:lnTo>
                    <a:pt x="49" y="194"/>
                  </a:lnTo>
                  <a:lnTo>
                    <a:pt x="51" y="192"/>
                  </a:lnTo>
                  <a:lnTo>
                    <a:pt x="53" y="192"/>
                  </a:lnTo>
                  <a:lnTo>
                    <a:pt x="54" y="192"/>
                  </a:lnTo>
                  <a:lnTo>
                    <a:pt x="53" y="192"/>
                  </a:lnTo>
                  <a:lnTo>
                    <a:pt x="54" y="192"/>
                  </a:lnTo>
                  <a:lnTo>
                    <a:pt x="54" y="191"/>
                  </a:lnTo>
                  <a:lnTo>
                    <a:pt x="56" y="191"/>
                  </a:lnTo>
                  <a:lnTo>
                    <a:pt x="58" y="191"/>
                  </a:lnTo>
                  <a:lnTo>
                    <a:pt x="58" y="192"/>
                  </a:lnTo>
                  <a:lnTo>
                    <a:pt x="59" y="191"/>
                  </a:lnTo>
                  <a:lnTo>
                    <a:pt x="59" y="189"/>
                  </a:lnTo>
                  <a:lnTo>
                    <a:pt x="61" y="189"/>
                  </a:lnTo>
                  <a:lnTo>
                    <a:pt x="61" y="187"/>
                  </a:lnTo>
                  <a:lnTo>
                    <a:pt x="59" y="187"/>
                  </a:lnTo>
                  <a:lnTo>
                    <a:pt x="59" y="186"/>
                  </a:lnTo>
                  <a:lnTo>
                    <a:pt x="61" y="184"/>
                  </a:lnTo>
                  <a:lnTo>
                    <a:pt x="63" y="182"/>
                  </a:lnTo>
                  <a:lnTo>
                    <a:pt x="64" y="182"/>
                  </a:lnTo>
                  <a:lnTo>
                    <a:pt x="66" y="181"/>
                  </a:lnTo>
                  <a:lnTo>
                    <a:pt x="64" y="181"/>
                  </a:lnTo>
                  <a:lnTo>
                    <a:pt x="66" y="181"/>
                  </a:lnTo>
                  <a:lnTo>
                    <a:pt x="68" y="179"/>
                  </a:lnTo>
                  <a:lnTo>
                    <a:pt x="68" y="177"/>
                  </a:lnTo>
                  <a:lnTo>
                    <a:pt x="70" y="177"/>
                  </a:lnTo>
                  <a:lnTo>
                    <a:pt x="68" y="177"/>
                  </a:lnTo>
                  <a:lnTo>
                    <a:pt x="68" y="176"/>
                  </a:lnTo>
                  <a:lnTo>
                    <a:pt x="66" y="174"/>
                  </a:lnTo>
                  <a:lnTo>
                    <a:pt x="66" y="172"/>
                  </a:lnTo>
                  <a:lnTo>
                    <a:pt x="64" y="172"/>
                  </a:lnTo>
                  <a:lnTo>
                    <a:pt x="64" y="171"/>
                  </a:lnTo>
                  <a:lnTo>
                    <a:pt x="63" y="171"/>
                  </a:lnTo>
                  <a:lnTo>
                    <a:pt x="61" y="171"/>
                  </a:lnTo>
                  <a:lnTo>
                    <a:pt x="59" y="171"/>
                  </a:lnTo>
                  <a:lnTo>
                    <a:pt x="59" y="169"/>
                  </a:lnTo>
                  <a:lnTo>
                    <a:pt x="58" y="169"/>
                  </a:lnTo>
                  <a:lnTo>
                    <a:pt x="58" y="171"/>
                  </a:lnTo>
                  <a:lnTo>
                    <a:pt x="56" y="171"/>
                  </a:lnTo>
                  <a:lnTo>
                    <a:pt x="56" y="169"/>
                  </a:lnTo>
                  <a:lnTo>
                    <a:pt x="54" y="169"/>
                  </a:lnTo>
                  <a:lnTo>
                    <a:pt x="53" y="169"/>
                  </a:lnTo>
                  <a:lnTo>
                    <a:pt x="51" y="169"/>
                  </a:lnTo>
                  <a:lnTo>
                    <a:pt x="51" y="171"/>
                  </a:lnTo>
                  <a:lnTo>
                    <a:pt x="49" y="171"/>
                  </a:lnTo>
                  <a:lnTo>
                    <a:pt x="49" y="169"/>
                  </a:lnTo>
                  <a:lnTo>
                    <a:pt x="49" y="168"/>
                  </a:lnTo>
                  <a:lnTo>
                    <a:pt x="48" y="168"/>
                  </a:lnTo>
                  <a:lnTo>
                    <a:pt x="46" y="168"/>
                  </a:lnTo>
                  <a:lnTo>
                    <a:pt x="46" y="169"/>
                  </a:lnTo>
                  <a:lnTo>
                    <a:pt x="46" y="171"/>
                  </a:lnTo>
                  <a:lnTo>
                    <a:pt x="44" y="169"/>
                  </a:lnTo>
                  <a:lnTo>
                    <a:pt x="42" y="169"/>
                  </a:lnTo>
                  <a:lnTo>
                    <a:pt x="42" y="171"/>
                  </a:lnTo>
                  <a:lnTo>
                    <a:pt x="41" y="171"/>
                  </a:lnTo>
                  <a:lnTo>
                    <a:pt x="39" y="171"/>
                  </a:lnTo>
                  <a:lnTo>
                    <a:pt x="37" y="171"/>
                  </a:lnTo>
                  <a:lnTo>
                    <a:pt x="37" y="172"/>
                  </a:lnTo>
                  <a:lnTo>
                    <a:pt x="36" y="174"/>
                  </a:lnTo>
                  <a:lnTo>
                    <a:pt x="36" y="172"/>
                  </a:lnTo>
                  <a:lnTo>
                    <a:pt x="34" y="172"/>
                  </a:lnTo>
                  <a:lnTo>
                    <a:pt x="34" y="174"/>
                  </a:lnTo>
                  <a:lnTo>
                    <a:pt x="34" y="172"/>
                  </a:lnTo>
                  <a:lnTo>
                    <a:pt x="34" y="171"/>
                  </a:lnTo>
                  <a:lnTo>
                    <a:pt x="32" y="171"/>
                  </a:lnTo>
                  <a:lnTo>
                    <a:pt x="31" y="171"/>
                  </a:lnTo>
                  <a:lnTo>
                    <a:pt x="31" y="169"/>
                  </a:lnTo>
                  <a:lnTo>
                    <a:pt x="29" y="171"/>
                  </a:lnTo>
                  <a:lnTo>
                    <a:pt x="29" y="172"/>
                  </a:lnTo>
                  <a:lnTo>
                    <a:pt x="27" y="172"/>
                  </a:lnTo>
                  <a:lnTo>
                    <a:pt x="27" y="171"/>
                  </a:lnTo>
                  <a:lnTo>
                    <a:pt x="26" y="171"/>
                  </a:lnTo>
                  <a:lnTo>
                    <a:pt x="24" y="171"/>
                  </a:lnTo>
                  <a:lnTo>
                    <a:pt x="22" y="171"/>
                  </a:lnTo>
                  <a:lnTo>
                    <a:pt x="22" y="169"/>
                  </a:lnTo>
                  <a:lnTo>
                    <a:pt x="24" y="169"/>
                  </a:lnTo>
                  <a:lnTo>
                    <a:pt x="22" y="169"/>
                  </a:lnTo>
                  <a:lnTo>
                    <a:pt x="22" y="168"/>
                  </a:lnTo>
                  <a:lnTo>
                    <a:pt x="24" y="168"/>
                  </a:lnTo>
                  <a:lnTo>
                    <a:pt x="24" y="166"/>
                  </a:lnTo>
                  <a:lnTo>
                    <a:pt x="22" y="166"/>
                  </a:lnTo>
                  <a:lnTo>
                    <a:pt x="21" y="166"/>
                  </a:lnTo>
                  <a:lnTo>
                    <a:pt x="21" y="164"/>
                  </a:lnTo>
                  <a:lnTo>
                    <a:pt x="19" y="163"/>
                  </a:lnTo>
                  <a:lnTo>
                    <a:pt x="17" y="161"/>
                  </a:lnTo>
                  <a:lnTo>
                    <a:pt x="17" y="163"/>
                  </a:lnTo>
                  <a:lnTo>
                    <a:pt x="15" y="161"/>
                  </a:lnTo>
                  <a:lnTo>
                    <a:pt x="17" y="161"/>
                  </a:lnTo>
                  <a:lnTo>
                    <a:pt x="17" y="159"/>
                  </a:lnTo>
                  <a:lnTo>
                    <a:pt x="15" y="159"/>
                  </a:lnTo>
                  <a:lnTo>
                    <a:pt x="15" y="158"/>
                  </a:lnTo>
                  <a:lnTo>
                    <a:pt x="15" y="156"/>
                  </a:lnTo>
                  <a:lnTo>
                    <a:pt x="15" y="154"/>
                  </a:lnTo>
                  <a:lnTo>
                    <a:pt x="14" y="154"/>
                  </a:lnTo>
                  <a:lnTo>
                    <a:pt x="15" y="154"/>
                  </a:lnTo>
                  <a:lnTo>
                    <a:pt x="14" y="154"/>
                  </a:lnTo>
                  <a:lnTo>
                    <a:pt x="14" y="153"/>
                  </a:lnTo>
                  <a:lnTo>
                    <a:pt x="12" y="153"/>
                  </a:lnTo>
                  <a:lnTo>
                    <a:pt x="10" y="153"/>
                  </a:lnTo>
                  <a:lnTo>
                    <a:pt x="9" y="153"/>
                  </a:lnTo>
                  <a:lnTo>
                    <a:pt x="9" y="151"/>
                  </a:lnTo>
                  <a:lnTo>
                    <a:pt x="7" y="151"/>
                  </a:lnTo>
                  <a:lnTo>
                    <a:pt x="9" y="151"/>
                  </a:lnTo>
                  <a:lnTo>
                    <a:pt x="9" y="149"/>
                  </a:lnTo>
                  <a:lnTo>
                    <a:pt x="10" y="149"/>
                  </a:lnTo>
                  <a:lnTo>
                    <a:pt x="12" y="149"/>
                  </a:lnTo>
                  <a:lnTo>
                    <a:pt x="14" y="149"/>
                  </a:lnTo>
                  <a:lnTo>
                    <a:pt x="15" y="148"/>
                  </a:lnTo>
                  <a:lnTo>
                    <a:pt x="17" y="148"/>
                  </a:lnTo>
                  <a:lnTo>
                    <a:pt x="17" y="149"/>
                  </a:lnTo>
                  <a:lnTo>
                    <a:pt x="17" y="148"/>
                  </a:lnTo>
                  <a:lnTo>
                    <a:pt x="19" y="149"/>
                  </a:lnTo>
                  <a:lnTo>
                    <a:pt x="19" y="148"/>
                  </a:lnTo>
                  <a:lnTo>
                    <a:pt x="19" y="149"/>
                  </a:lnTo>
                  <a:lnTo>
                    <a:pt x="21" y="149"/>
                  </a:lnTo>
                  <a:lnTo>
                    <a:pt x="22" y="149"/>
                  </a:lnTo>
                  <a:lnTo>
                    <a:pt x="22" y="148"/>
                  </a:lnTo>
                  <a:lnTo>
                    <a:pt x="24" y="148"/>
                  </a:lnTo>
                  <a:lnTo>
                    <a:pt x="24" y="146"/>
                  </a:lnTo>
                  <a:lnTo>
                    <a:pt x="26" y="146"/>
                  </a:lnTo>
                  <a:lnTo>
                    <a:pt x="26" y="145"/>
                  </a:lnTo>
                  <a:lnTo>
                    <a:pt x="27" y="145"/>
                  </a:lnTo>
                  <a:lnTo>
                    <a:pt x="29" y="145"/>
                  </a:lnTo>
                  <a:lnTo>
                    <a:pt x="31" y="145"/>
                  </a:lnTo>
                  <a:lnTo>
                    <a:pt x="32" y="145"/>
                  </a:lnTo>
                  <a:lnTo>
                    <a:pt x="34" y="145"/>
                  </a:lnTo>
                  <a:lnTo>
                    <a:pt x="36" y="143"/>
                  </a:lnTo>
                  <a:lnTo>
                    <a:pt x="37" y="143"/>
                  </a:lnTo>
                  <a:lnTo>
                    <a:pt x="37" y="141"/>
                  </a:lnTo>
                  <a:lnTo>
                    <a:pt x="39" y="141"/>
                  </a:lnTo>
                  <a:lnTo>
                    <a:pt x="39" y="140"/>
                  </a:lnTo>
                  <a:lnTo>
                    <a:pt x="41" y="140"/>
                  </a:lnTo>
                  <a:lnTo>
                    <a:pt x="41" y="138"/>
                  </a:lnTo>
                  <a:lnTo>
                    <a:pt x="42" y="138"/>
                  </a:lnTo>
                  <a:lnTo>
                    <a:pt x="44" y="138"/>
                  </a:lnTo>
                  <a:lnTo>
                    <a:pt x="46" y="138"/>
                  </a:lnTo>
                  <a:lnTo>
                    <a:pt x="48" y="138"/>
                  </a:lnTo>
                  <a:lnTo>
                    <a:pt x="48" y="140"/>
                  </a:lnTo>
                  <a:lnTo>
                    <a:pt x="49" y="140"/>
                  </a:lnTo>
                  <a:lnTo>
                    <a:pt x="49" y="138"/>
                  </a:lnTo>
                  <a:lnTo>
                    <a:pt x="51" y="138"/>
                  </a:lnTo>
                  <a:lnTo>
                    <a:pt x="53" y="138"/>
                  </a:lnTo>
                  <a:lnTo>
                    <a:pt x="54" y="138"/>
                  </a:lnTo>
                  <a:lnTo>
                    <a:pt x="56" y="138"/>
                  </a:lnTo>
                  <a:lnTo>
                    <a:pt x="56" y="136"/>
                  </a:lnTo>
                  <a:lnTo>
                    <a:pt x="56" y="138"/>
                  </a:lnTo>
                  <a:lnTo>
                    <a:pt x="58" y="136"/>
                  </a:lnTo>
                  <a:lnTo>
                    <a:pt x="59" y="136"/>
                  </a:lnTo>
                  <a:lnTo>
                    <a:pt x="59" y="138"/>
                  </a:lnTo>
                  <a:lnTo>
                    <a:pt x="59" y="136"/>
                  </a:lnTo>
                  <a:lnTo>
                    <a:pt x="59" y="138"/>
                  </a:lnTo>
                  <a:lnTo>
                    <a:pt x="59" y="140"/>
                  </a:lnTo>
                  <a:lnTo>
                    <a:pt x="61" y="138"/>
                  </a:lnTo>
                  <a:lnTo>
                    <a:pt x="61" y="140"/>
                  </a:lnTo>
                  <a:lnTo>
                    <a:pt x="61" y="138"/>
                  </a:lnTo>
                  <a:lnTo>
                    <a:pt x="61" y="140"/>
                  </a:lnTo>
                  <a:lnTo>
                    <a:pt x="63" y="138"/>
                  </a:lnTo>
                  <a:lnTo>
                    <a:pt x="64" y="138"/>
                  </a:lnTo>
                  <a:lnTo>
                    <a:pt x="66" y="136"/>
                  </a:lnTo>
                  <a:lnTo>
                    <a:pt x="68" y="136"/>
                  </a:lnTo>
                  <a:lnTo>
                    <a:pt x="66" y="136"/>
                  </a:lnTo>
                  <a:lnTo>
                    <a:pt x="68" y="135"/>
                  </a:lnTo>
                  <a:lnTo>
                    <a:pt x="68" y="136"/>
                  </a:lnTo>
                  <a:lnTo>
                    <a:pt x="68" y="135"/>
                  </a:lnTo>
                  <a:lnTo>
                    <a:pt x="68" y="136"/>
                  </a:lnTo>
                  <a:lnTo>
                    <a:pt x="70" y="136"/>
                  </a:lnTo>
                  <a:lnTo>
                    <a:pt x="70" y="135"/>
                  </a:lnTo>
                  <a:lnTo>
                    <a:pt x="71" y="135"/>
                  </a:lnTo>
                  <a:lnTo>
                    <a:pt x="71" y="133"/>
                  </a:lnTo>
                  <a:lnTo>
                    <a:pt x="73" y="135"/>
                  </a:lnTo>
                  <a:lnTo>
                    <a:pt x="73" y="133"/>
                  </a:lnTo>
                  <a:lnTo>
                    <a:pt x="73" y="131"/>
                  </a:lnTo>
                  <a:lnTo>
                    <a:pt x="75" y="131"/>
                  </a:lnTo>
                  <a:lnTo>
                    <a:pt x="75" y="130"/>
                  </a:lnTo>
                  <a:lnTo>
                    <a:pt x="75" y="131"/>
                  </a:lnTo>
                  <a:lnTo>
                    <a:pt x="76" y="131"/>
                  </a:lnTo>
                  <a:lnTo>
                    <a:pt x="76" y="130"/>
                  </a:lnTo>
                  <a:lnTo>
                    <a:pt x="78" y="130"/>
                  </a:lnTo>
                  <a:lnTo>
                    <a:pt x="80" y="130"/>
                  </a:lnTo>
                  <a:lnTo>
                    <a:pt x="80" y="128"/>
                  </a:lnTo>
                  <a:lnTo>
                    <a:pt x="81" y="128"/>
                  </a:lnTo>
                  <a:lnTo>
                    <a:pt x="83" y="128"/>
                  </a:lnTo>
                  <a:lnTo>
                    <a:pt x="83" y="130"/>
                  </a:lnTo>
                  <a:lnTo>
                    <a:pt x="85" y="130"/>
                  </a:lnTo>
                  <a:lnTo>
                    <a:pt x="85" y="128"/>
                  </a:lnTo>
                  <a:lnTo>
                    <a:pt x="85" y="130"/>
                  </a:lnTo>
                  <a:lnTo>
                    <a:pt x="85" y="128"/>
                  </a:lnTo>
                  <a:lnTo>
                    <a:pt x="86" y="128"/>
                  </a:lnTo>
                  <a:lnTo>
                    <a:pt x="88" y="128"/>
                  </a:lnTo>
                  <a:lnTo>
                    <a:pt x="90" y="126"/>
                  </a:lnTo>
                  <a:lnTo>
                    <a:pt x="91" y="126"/>
                  </a:lnTo>
                  <a:lnTo>
                    <a:pt x="93" y="125"/>
                  </a:lnTo>
                  <a:lnTo>
                    <a:pt x="95" y="125"/>
                  </a:lnTo>
                  <a:lnTo>
                    <a:pt x="95" y="123"/>
                  </a:lnTo>
                  <a:lnTo>
                    <a:pt x="97" y="123"/>
                  </a:lnTo>
                  <a:lnTo>
                    <a:pt x="97" y="125"/>
                  </a:lnTo>
                  <a:lnTo>
                    <a:pt x="97" y="123"/>
                  </a:lnTo>
                  <a:lnTo>
                    <a:pt x="98" y="123"/>
                  </a:lnTo>
                  <a:lnTo>
                    <a:pt x="100" y="123"/>
                  </a:lnTo>
                  <a:lnTo>
                    <a:pt x="102" y="123"/>
                  </a:lnTo>
                  <a:lnTo>
                    <a:pt x="102" y="122"/>
                  </a:lnTo>
                  <a:lnTo>
                    <a:pt x="103" y="122"/>
                  </a:lnTo>
                  <a:lnTo>
                    <a:pt x="105" y="122"/>
                  </a:lnTo>
                  <a:lnTo>
                    <a:pt x="105" y="120"/>
                  </a:lnTo>
                  <a:lnTo>
                    <a:pt x="107" y="122"/>
                  </a:lnTo>
                  <a:lnTo>
                    <a:pt x="107" y="120"/>
                  </a:lnTo>
                  <a:lnTo>
                    <a:pt x="107" y="122"/>
                  </a:lnTo>
                  <a:lnTo>
                    <a:pt x="108" y="123"/>
                  </a:lnTo>
                  <a:lnTo>
                    <a:pt x="110" y="123"/>
                  </a:lnTo>
                  <a:lnTo>
                    <a:pt x="110" y="122"/>
                  </a:lnTo>
                  <a:lnTo>
                    <a:pt x="112" y="122"/>
                  </a:lnTo>
                  <a:lnTo>
                    <a:pt x="113" y="122"/>
                  </a:lnTo>
                  <a:lnTo>
                    <a:pt x="115" y="122"/>
                  </a:lnTo>
                  <a:lnTo>
                    <a:pt x="115" y="123"/>
                  </a:lnTo>
                  <a:lnTo>
                    <a:pt x="115" y="122"/>
                  </a:lnTo>
                  <a:lnTo>
                    <a:pt x="117" y="122"/>
                  </a:lnTo>
                  <a:lnTo>
                    <a:pt x="117" y="120"/>
                  </a:lnTo>
                  <a:lnTo>
                    <a:pt x="118" y="120"/>
                  </a:lnTo>
                  <a:lnTo>
                    <a:pt x="118" y="122"/>
                  </a:lnTo>
                  <a:lnTo>
                    <a:pt x="120" y="122"/>
                  </a:lnTo>
                  <a:lnTo>
                    <a:pt x="122" y="122"/>
                  </a:lnTo>
                  <a:lnTo>
                    <a:pt x="122" y="120"/>
                  </a:lnTo>
                  <a:lnTo>
                    <a:pt x="124" y="120"/>
                  </a:lnTo>
                  <a:lnTo>
                    <a:pt x="124" y="122"/>
                  </a:lnTo>
                  <a:lnTo>
                    <a:pt x="125" y="122"/>
                  </a:lnTo>
                  <a:lnTo>
                    <a:pt x="125" y="123"/>
                  </a:lnTo>
                  <a:lnTo>
                    <a:pt x="125" y="122"/>
                  </a:lnTo>
                  <a:lnTo>
                    <a:pt x="127" y="122"/>
                  </a:lnTo>
                  <a:lnTo>
                    <a:pt x="129" y="122"/>
                  </a:lnTo>
                  <a:lnTo>
                    <a:pt x="130" y="120"/>
                  </a:lnTo>
                  <a:lnTo>
                    <a:pt x="130" y="122"/>
                  </a:lnTo>
                  <a:lnTo>
                    <a:pt x="132" y="122"/>
                  </a:lnTo>
                  <a:lnTo>
                    <a:pt x="134" y="122"/>
                  </a:lnTo>
                  <a:lnTo>
                    <a:pt x="135" y="122"/>
                  </a:lnTo>
                  <a:lnTo>
                    <a:pt x="135" y="120"/>
                  </a:lnTo>
                  <a:lnTo>
                    <a:pt x="137" y="120"/>
                  </a:lnTo>
                  <a:lnTo>
                    <a:pt x="139" y="120"/>
                  </a:lnTo>
                  <a:lnTo>
                    <a:pt x="139" y="118"/>
                  </a:lnTo>
                  <a:lnTo>
                    <a:pt x="140" y="118"/>
                  </a:lnTo>
                  <a:lnTo>
                    <a:pt x="142" y="118"/>
                  </a:lnTo>
                  <a:lnTo>
                    <a:pt x="144" y="117"/>
                  </a:lnTo>
                  <a:lnTo>
                    <a:pt x="144" y="115"/>
                  </a:lnTo>
                  <a:lnTo>
                    <a:pt x="146" y="115"/>
                  </a:lnTo>
                  <a:lnTo>
                    <a:pt x="147" y="115"/>
                  </a:lnTo>
                  <a:lnTo>
                    <a:pt x="149" y="115"/>
                  </a:lnTo>
                  <a:lnTo>
                    <a:pt x="149" y="117"/>
                  </a:lnTo>
                  <a:lnTo>
                    <a:pt x="151" y="117"/>
                  </a:lnTo>
                  <a:lnTo>
                    <a:pt x="152" y="115"/>
                  </a:lnTo>
                  <a:lnTo>
                    <a:pt x="154" y="115"/>
                  </a:lnTo>
                  <a:lnTo>
                    <a:pt x="156" y="115"/>
                  </a:lnTo>
                  <a:lnTo>
                    <a:pt x="157" y="115"/>
                  </a:lnTo>
                  <a:lnTo>
                    <a:pt x="157" y="117"/>
                  </a:lnTo>
                  <a:lnTo>
                    <a:pt x="157" y="118"/>
                  </a:lnTo>
                  <a:lnTo>
                    <a:pt x="159" y="117"/>
                  </a:lnTo>
                  <a:lnTo>
                    <a:pt x="159" y="118"/>
                  </a:lnTo>
                  <a:lnTo>
                    <a:pt x="161" y="118"/>
                  </a:lnTo>
                  <a:lnTo>
                    <a:pt x="161" y="117"/>
                  </a:lnTo>
                  <a:lnTo>
                    <a:pt x="162" y="117"/>
                  </a:lnTo>
                  <a:lnTo>
                    <a:pt x="164" y="117"/>
                  </a:lnTo>
                  <a:lnTo>
                    <a:pt x="164" y="118"/>
                  </a:lnTo>
                  <a:lnTo>
                    <a:pt x="166" y="117"/>
                  </a:lnTo>
                  <a:lnTo>
                    <a:pt x="166" y="118"/>
                  </a:lnTo>
                  <a:lnTo>
                    <a:pt x="166" y="117"/>
                  </a:lnTo>
                  <a:lnTo>
                    <a:pt x="167" y="117"/>
                  </a:lnTo>
                  <a:lnTo>
                    <a:pt x="166" y="118"/>
                  </a:lnTo>
                  <a:lnTo>
                    <a:pt x="167" y="118"/>
                  </a:lnTo>
                  <a:lnTo>
                    <a:pt x="166" y="118"/>
                  </a:lnTo>
                  <a:lnTo>
                    <a:pt x="166" y="120"/>
                  </a:lnTo>
                  <a:lnTo>
                    <a:pt x="166" y="122"/>
                  </a:lnTo>
                  <a:lnTo>
                    <a:pt x="164" y="122"/>
                  </a:lnTo>
                  <a:lnTo>
                    <a:pt x="164" y="123"/>
                  </a:lnTo>
                  <a:lnTo>
                    <a:pt x="166" y="123"/>
                  </a:lnTo>
                  <a:lnTo>
                    <a:pt x="166" y="125"/>
                  </a:lnTo>
                  <a:lnTo>
                    <a:pt x="167" y="125"/>
                  </a:lnTo>
                  <a:lnTo>
                    <a:pt x="167" y="123"/>
                  </a:lnTo>
                  <a:lnTo>
                    <a:pt x="169" y="122"/>
                  </a:lnTo>
                  <a:lnTo>
                    <a:pt x="171" y="123"/>
                  </a:lnTo>
                  <a:lnTo>
                    <a:pt x="171" y="122"/>
                  </a:lnTo>
                  <a:lnTo>
                    <a:pt x="173" y="123"/>
                  </a:lnTo>
                  <a:lnTo>
                    <a:pt x="173" y="122"/>
                  </a:lnTo>
                  <a:lnTo>
                    <a:pt x="174" y="122"/>
                  </a:lnTo>
                  <a:lnTo>
                    <a:pt x="176" y="122"/>
                  </a:lnTo>
                  <a:lnTo>
                    <a:pt x="176" y="120"/>
                  </a:lnTo>
                  <a:lnTo>
                    <a:pt x="176" y="118"/>
                  </a:lnTo>
                  <a:lnTo>
                    <a:pt x="178" y="118"/>
                  </a:lnTo>
                  <a:lnTo>
                    <a:pt x="179" y="117"/>
                  </a:lnTo>
                  <a:lnTo>
                    <a:pt x="179" y="118"/>
                  </a:lnTo>
                  <a:lnTo>
                    <a:pt x="181" y="117"/>
                  </a:lnTo>
                  <a:lnTo>
                    <a:pt x="183" y="117"/>
                  </a:lnTo>
                  <a:lnTo>
                    <a:pt x="183" y="115"/>
                  </a:lnTo>
                  <a:lnTo>
                    <a:pt x="183" y="117"/>
                  </a:lnTo>
                  <a:lnTo>
                    <a:pt x="184" y="115"/>
                  </a:lnTo>
                  <a:lnTo>
                    <a:pt x="186" y="115"/>
                  </a:lnTo>
                  <a:lnTo>
                    <a:pt x="188" y="113"/>
                  </a:lnTo>
                  <a:lnTo>
                    <a:pt x="189" y="113"/>
                  </a:lnTo>
                  <a:lnTo>
                    <a:pt x="189" y="112"/>
                  </a:lnTo>
                  <a:lnTo>
                    <a:pt x="191" y="110"/>
                  </a:lnTo>
                  <a:lnTo>
                    <a:pt x="193" y="110"/>
                  </a:lnTo>
                  <a:lnTo>
                    <a:pt x="194" y="110"/>
                  </a:lnTo>
                  <a:lnTo>
                    <a:pt x="194" y="108"/>
                  </a:lnTo>
                  <a:lnTo>
                    <a:pt x="198" y="108"/>
                  </a:lnTo>
                  <a:lnTo>
                    <a:pt x="200" y="107"/>
                  </a:lnTo>
                  <a:lnTo>
                    <a:pt x="201" y="107"/>
                  </a:lnTo>
                  <a:lnTo>
                    <a:pt x="203" y="107"/>
                  </a:lnTo>
                  <a:lnTo>
                    <a:pt x="206" y="105"/>
                  </a:lnTo>
                  <a:lnTo>
                    <a:pt x="210" y="103"/>
                  </a:lnTo>
                  <a:lnTo>
                    <a:pt x="211" y="102"/>
                  </a:lnTo>
                  <a:lnTo>
                    <a:pt x="213" y="102"/>
                  </a:lnTo>
                  <a:lnTo>
                    <a:pt x="215" y="102"/>
                  </a:lnTo>
                  <a:lnTo>
                    <a:pt x="216" y="102"/>
                  </a:lnTo>
                  <a:lnTo>
                    <a:pt x="216" y="100"/>
                  </a:lnTo>
                  <a:lnTo>
                    <a:pt x="216" y="102"/>
                  </a:lnTo>
                  <a:lnTo>
                    <a:pt x="218" y="100"/>
                  </a:lnTo>
                  <a:lnTo>
                    <a:pt x="223" y="97"/>
                  </a:lnTo>
                  <a:lnTo>
                    <a:pt x="227" y="97"/>
                  </a:lnTo>
                  <a:lnTo>
                    <a:pt x="228" y="95"/>
                  </a:lnTo>
                  <a:lnTo>
                    <a:pt x="230" y="95"/>
                  </a:lnTo>
                  <a:lnTo>
                    <a:pt x="232" y="94"/>
                  </a:lnTo>
                  <a:lnTo>
                    <a:pt x="233" y="94"/>
                  </a:lnTo>
                  <a:lnTo>
                    <a:pt x="237" y="92"/>
                  </a:lnTo>
                  <a:lnTo>
                    <a:pt x="238" y="92"/>
                  </a:lnTo>
                  <a:lnTo>
                    <a:pt x="238" y="90"/>
                  </a:lnTo>
                  <a:lnTo>
                    <a:pt x="240" y="90"/>
                  </a:lnTo>
                  <a:lnTo>
                    <a:pt x="242" y="90"/>
                  </a:lnTo>
                  <a:lnTo>
                    <a:pt x="243" y="90"/>
                  </a:lnTo>
                  <a:lnTo>
                    <a:pt x="245" y="89"/>
                  </a:lnTo>
                  <a:lnTo>
                    <a:pt x="247" y="89"/>
                  </a:lnTo>
                  <a:lnTo>
                    <a:pt x="249" y="89"/>
                  </a:lnTo>
                  <a:lnTo>
                    <a:pt x="249" y="87"/>
                  </a:lnTo>
                  <a:lnTo>
                    <a:pt x="249" y="85"/>
                  </a:lnTo>
                  <a:lnTo>
                    <a:pt x="247" y="85"/>
                  </a:lnTo>
                  <a:lnTo>
                    <a:pt x="247" y="84"/>
                  </a:lnTo>
                  <a:lnTo>
                    <a:pt x="245" y="82"/>
                  </a:lnTo>
                  <a:lnTo>
                    <a:pt x="245" y="84"/>
                  </a:lnTo>
                  <a:lnTo>
                    <a:pt x="245" y="82"/>
                  </a:lnTo>
                  <a:lnTo>
                    <a:pt x="245" y="84"/>
                  </a:lnTo>
                  <a:lnTo>
                    <a:pt x="243" y="82"/>
                  </a:lnTo>
                  <a:lnTo>
                    <a:pt x="243" y="84"/>
                  </a:lnTo>
                  <a:lnTo>
                    <a:pt x="243" y="82"/>
                  </a:lnTo>
                  <a:lnTo>
                    <a:pt x="242" y="84"/>
                  </a:lnTo>
                  <a:lnTo>
                    <a:pt x="242" y="82"/>
                  </a:lnTo>
                  <a:lnTo>
                    <a:pt x="240" y="82"/>
                  </a:lnTo>
                  <a:lnTo>
                    <a:pt x="238" y="82"/>
                  </a:lnTo>
                  <a:lnTo>
                    <a:pt x="238" y="80"/>
                  </a:lnTo>
                  <a:lnTo>
                    <a:pt x="240" y="80"/>
                  </a:lnTo>
                  <a:lnTo>
                    <a:pt x="240" y="79"/>
                  </a:lnTo>
                  <a:lnTo>
                    <a:pt x="238" y="80"/>
                  </a:lnTo>
                  <a:lnTo>
                    <a:pt x="238" y="79"/>
                  </a:lnTo>
                  <a:lnTo>
                    <a:pt x="240" y="79"/>
                  </a:lnTo>
                  <a:lnTo>
                    <a:pt x="240" y="77"/>
                  </a:lnTo>
                  <a:lnTo>
                    <a:pt x="242" y="76"/>
                  </a:lnTo>
                  <a:lnTo>
                    <a:pt x="243" y="76"/>
                  </a:lnTo>
                  <a:lnTo>
                    <a:pt x="243" y="74"/>
                  </a:lnTo>
                  <a:lnTo>
                    <a:pt x="242" y="74"/>
                  </a:lnTo>
                  <a:lnTo>
                    <a:pt x="243" y="74"/>
                  </a:lnTo>
                  <a:lnTo>
                    <a:pt x="245" y="74"/>
                  </a:lnTo>
                  <a:lnTo>
                    <a:pt x="245" y="72"/>
                  </a:lnTo>
                  <a:lnTo>
                    <a:pt x="245" y="71"/>
                  </a:lnTo>
                  <a:lnTo>
                    <a:pt x="247" y="71"/>
                  </a:lnTo>
                  <a:lnTo>
                    <a:pt x="247" y="69"/>
                  </a:lnTo>
                  <a:lnTo>
                    <a:pt x="249" y="69"/>
                  </a:lnTo>
                  <a:lnTo>
                    <a:pt x="249" y="67"/>
                  </a:lnTo>
                  <a:lnTo>
                    <a:pt x="250" y="67"/>
                  </a:lnTo>
                  <a:lnTo>
                    <a:pt x="249" y="67"/>
                  </a:lnTo>
                  <a:lnTo>
                    <a:pt x="249" y="66"/>
                  </a:lnTo>
                  <a:lnTo>
                    <a:pt x="247" y="66"/>
                  </a:lnTo>
                  <a:lnTo>
                    <a:pt x="247" y="64"/>
                  </a:lnTo>
                  <a:lnTo>
                    <a:pt x="247" y="62"/>
                  </a:lnTo>
                  <a:lnTo>
                    <a:pt x="247" y="61"/>
                  </a:lnTo>
                  <a:lnTo>
                    <a:pt x="249" y="61"/>
                  </a:lnTo>
                  <a:lnTo>
                    <a:pt x="247" y="61"/>
                  </a:lnTo>
                  <a:lnTo>
                    <a:pt x="247" y="59"/>
                  </a:lnTo>
                  <a:lnTo>
                    <a:pt x="249" y="59"/>
                  </a:lnTo>
                  <a:lnTo>
                    <a:pt x="249" y="61"/>
                  </a:lnTo>
                  <a:lnTo>
                    <a:pt x="250" y="61"/>
                  </a:lnTo>
                  <a:lnTo>
                    <a:pt x="250" y="59"/>
                  </a:lnTo>
                  <a:lnTo>
                    <a:pt x="252" y="59"/>
                  </a:lnTo>
                  <a:lnTo>
                    <a:pt x="250" y="59"/>
                  </a:lnTo>
                  <a:lnTo>
                    <a:pt x="250" y="58"/>
                  </a:lnTo>
                  <a:lnTo>
                    <a:pt x="250" y="56"/>
                  </a:lnTo>
                  <a:lnTo>
                    <a:pt x="252" y="56"/>
                  </a:lnTo>
                  <a:lnTo>
                    <a:pt x="252" y="54"/>
                  </a:lnTo>
                  <a:lnTo>
                    <a:pt x="252" y="53"/>
                  </a:lnTo>
                  <a:lnTo>
                    <a:pt x="252" y="51"/>
                  </a:lnTo>
                  <a:lnTo>
                    <a:pt x="252" y="49"/>
                  </a:lnTo>
                  <a:lnTo>
                    <a:pt x="252" y="48"/>
                  </a:lnTo>
                  <a:lnTo>
                    <a:pt x="254" y="48"/>
                  </a:lnTo>
                  <a:lnTo>
                    <a:pt x="254" y="46"/>
                  </a:lnTo>
                  <a:lnTo>
                    <a:pt x="255" y="46"/>
                  </a:lnTo>
                  <a:lnTo>
                    <a:pt x="255" y="44"/>
                  </a:lnTo>
                  <a:lnTo>
                    <a:pt x="255" y="43"/>
                  </a:lnTo>
                  <a:lnTo>
                    <a:pt x="255" y="41"/>
                  </a:lnTo>
                  <a:lnTo>
                    <a:pt x="255" y="39"/>
                  </a:lnTo>
                  <a:lnTo>
                    <a:pt x="254" y="39"/>
                  </a:lnTo>
                  <a:lnTo>
                    <a:pt x="255" y="38"/>
                  </a:lnTo>
                  <a:lnTo>
                    <a:pt x="255" y="36"/>
                  </a:lnTo>
                  <a:lnTo>
                    <a:pt x="257" y="36"/>
                  </a:lnTo>
                  <a:lnTo>
                    <a:pt x="257" y="35"/>
                  </a:lnTo>
                  <a:lnTo>
                    <a:pt x="257" y="33"/>
                  </a:lnTo>
                  <a:lnTo>
                    <a:pt x="259" y="31"/>
                  </a:lnTo>
                  <a:lnTo>
                    <a:pt x="260" y="31"/>
                  </a:lnTo>
                  <a:lnTo>
                    <a:pt x="262" y="31"/>
                  </a:lnTo>
                  <a:lnTo>
                    <a:pt x="262" y="30"/>
                  </a:lnTo>
                  <a:lnTo>
                    <a:pt x="260" y="30"/>
                  </a:lnTo>
                  <a:lnTo>
                    <a:pt x="262" y="30"/>
                  </a:lnTo>
                  <a:lnTo>
                    <a:pt x="262" y="28"/>
                  </a:lnTo>
                  <a:lnTo>
                    <a:pt x="264" y="28"/>
                  </a:lnTo>
                  <a:lnTo>
                    <a:pt x="264" y="26"/>
                  </a:lnTo>
                  <a:lnTo>
                    <a:pt x="264" y="25"/>
                  </a:lnTo>
                  <a:lnTo>
                    <a:pt x="265" y="26"/>
                  </a:lnTo>
                  <a:lnTo>
                    <a:pt x="265" y="25"/>
                  </a:lnTo>
                  <a:lnTo>
                    <a:pt x="264" y="23"/>
                  </a:lnTo>
                  <a:lnTo>
                    <a:pt x="262" y="23"/>
                  </a:lnTo>
                  <a:lnTo>
                    <a:pt x="262" y="21"/>
                  </a:lnTo>
                  <a:lnTo>
                    <a:pt x="260" y="21"/>
                  </a:lnTo>
                  <a:lnTo>
                    <a:pt x="259" y="20"/>
                  </a:lnTo>
                  <a:lnTo>
                    <a:pt x="260" y="20"/>
                  </a:lnTo>
                  <a:lnTo>
                    <a:pt x="259" y="20"/>
                  </a:lnTo>
                  <a:lnTo>
                    <a:pt x="260" y="20"/>
                  </a:lnTo>
                  <a:lnTo>
                    <a:pt x="260" y="18"/>
                  </a:lnTo>
                  <a:lnTo>
                    <a:pt x="262" y="18"/>
                  </a:lnTo>
                  <a:lnTo>
                    <a:pt x="264" y="18"/>
                  </a:lnTo>
                  <a:lnTo>
                    <a:pt x="262" y="18"/>
                  </a:lnTo>
                  <a:lnTo>
                    <a:pt x="264" y="18"/>
                  </a:lnTo>
                  <a:lnTo>
                    <a:pt x="264" y="16"/>
                  </a:lnTo>
                  <a:lnTo>
                    <a:pt x="265" y="16"/>
                  </a:lnTo>
                  <a:lnTo>
                    <a:pt x="267" y="16"/>
                  </a:lnTo>
                  <a:lnTo>
                    <a:pt x="269" y="16"/>
                  </a:lnTo>
                  <a:lnTo>
                    <a:pt x="270" y="15"/>
                  </a:lnTo>
                  <a:lnTo>
                    <a:pt x="270" y="16"/>
                  </a:lnTo>
                  <a:lnTo>
                    <a:pt x="272" y="15"/>
                  </a:lnTo>
                  <a:lnTo>
                    <a:pt x="272" y="16"/>
                  </a:lnTo>
                  <a:lnTo>
                    <a:pt x="274" y="16"/>
                  </a:lnTo>
                  <a:lnTo>
                    <a:pt x="274" y="15"/>
                  </a:lnTo>
                  <a:lnTo>
                    <a:pt x="274" y="16"/>
                  </a:lnTo>
                  <a:lnTo>
                    <a:pt x="276" y="16"/>
                  </a:lnTo>
                  <a:lnTo>
                    <a:pt x="276" y="15"/>
                  </a:lnTo>
                  <a:lnTo>
                    <a:pt x="277" y="15"/>
                  </a:lnTo>
                  <a:lnTo>
                    <a:pt x="277" y="13"/>
                  </a:lnTo>
                  <a:lnTo>
                    <a:pt x="277" y="12"/>
                  </a:lnTo>
                  <a:lnTo>
                    <a:pt x="279" y="12"/>
                  </a:lnTo>
                  <a:lnTo>
                    <a:pt x="279" y="10"/>
                  </a:lnTo>
                  <a:lnTo>
                    <a:pt x="279" y="8"/>
                  </a:lnTo>
                  <a:lnTo>
                    <a:pt x="281" y="8"/>
                  </a:lnTo>
                  <a:lnTo>
                    <a:pt x="281" y="7"/>
                  </a:lnTo>
                  <a:lnTo>
                    <a:pt x="281" y="5"/>
                  </a:lnTo>
                  <a:lnTo>
                    <a:pt x="281" y="3"/>
                  </a:lnTo>
                  <a:lnTo>
                    <a:pt x="282" y="3"/>
                  </a:lnTo>
                  <a:lnTo>
                    <a:pt x="284" y="3"/>
                  </a:lnTo>
                  <a:lnTo>
                    <a:pt x="284" y="2"/>
                  </a:lnTo>
                  <a:lnTo>
                    <a:pt x="286" y="2"/>
                  </a:lnTo>
                  <a:lnTo>
                    <a:pt x="286" y="0"/>
                  </a:lnTo>
                  <a:lnTo>
                    <a:pt x="287" y="0"/>
                  </a:lnTo>
                  <a:lnTo>
                    <a:pt x="287" y="2"/>
                  </a:lnTo>
                  <a:lnTo>
                    <a:pt x="289" y="2"/>
                  </a:lnTo>
                  <a:lnTo>
                    <a:pt x="291" y="3"/>
                  </a:lnTo>
                  <a:lnTo>
                    <a:pt x="292" y="3"/>
                  </a:lnTo>
                  <a:lnTo>
                    <a:pt x="291" y="3"/>
                  </a:lnTo>
                  <a:lnTo>
                    <a:pt x="291" y="5"/>
                  </a:lnTo>
                  <a:lnTo>
                    <a:pt x="292" y="3"/>
                  </a:lnTo>
                  <a:lnTo>
                    <a:pt x="292" y="5"/>
                  </a:lnTo>
                  <a:lnTo>
                    <a:pt x="294" y="3"/>
                  </a:lnTo>
                  <a:lnTo>
                    <a:pt x="296" y="3"/>
                  </a:lnTo>
                  <a:lnTo>
                    <a:pt x="296" y="5"/>
                  </a:lnTo>
                  <a:lnTo>
                    <a:pt x="298" y="5"/>
                  </a:lnTo>
                  <a:lnTo>
                    <a:pt x="299" y="5"/>
                  </a:lnTo>
                  <a:lnTo>
                    <a:pt x="298" y="7"/>
                  </a:lnTo>
                  <a:lnTo>
                    <a:pt x="299" y="7"/>
                  </a:lnTo>
                  <a:lnTo>
                    <a:pt x="298" y="7"/>
                  </a:lnTo>
                  <a:lnTo>
                    <a:pt x="299" y="7"/>
                  </a:lnTo>
                  <a:lnTo>
                    <a:pt x="298" y="8"/>
                  </a:lnTo>
                  <a:lnTo>
                    <a:pt x="299" y="8"/>
                  </a:lnTo>
                  <a:lnTo>
                    <a:pt x="298" y="8"/>
                  </a:lnTo>
                  <a:lnTo>
                    <a:pt x="298" y="10"/>
                  </a:lnTo>
                  <a:lnTo>
                    <a:pt x="299" y="10"/>
                  </a:lnTo>
                  <a:lnTo>
                    <a:pt x="298" y="10"/>
                  </a:lnTo>
                  <a:lnTo>
                    <a:pt x="299" y="10"/>
                  </a:lnTo>
                  <a:lnTo>
                    <a:pt x="298" y="10"/>
                  </a:lnTo>
                  <a:lnTo>
                    <a:pt x="298" y="12"/>
                  </a:lnTo>
                  <a:lnTo>
                    <a:pt x="296" y="12"/>
                  </a:lnTo>
                  <a:lnTo>
                    <a:pt x="296" y="13"/>
                  </a:lnTo>
                  <a:lnTo>
                    <a:pt x="294" y="13"/>
                  </a:lnTo>
                  <a:lnTo>
                    <a:pt x="294" y="15"/>
                  </a:lnTo>
                  <a:lnTo>
                    <a:pt x="292" y="15"/>
                  </a:lnTo>
                  <a:lnTo>
                    <a:pt x="292" y="16"/>
                  </a:lnTo>
                  <a:lnTo>
                    <a:pt x="291" y="16"/>
                  </a:lnTo>
                  <a:lnTo>
                    <a:pt x="292" y="18"/>
                  </a:lnTo>
                  <a:lnTo>
                    <a:pt x="294" y="18"/>
                  </a:lnTo>
                  <a:lnTo>
                    <a:pt x="294" y="20"/>
                  </a:lnTo>
                  <a:lnTo>
                    <a:pt x="292" y="20"/>
                  </a:lnTo>
                  <a:lnTo>
                    <a:pt x="292" y="21"/>
                  </a:lnTo>
                  <a:lnTo>
                    <a:pt x="292" y="23"/>
                  </a:lnTo>
                  <a:lnTo>
                    <a:pt x="291" y="23"/>
                  </a:lnTo>
                  <a:lnTo>
                    <a:pt x="291" y="25"/>
                  </a:lnTo>
                  <a:lnTo>
                    <a:pt x="291" y="26"/>
                  </a:lnTo>
                  <a:lnTo>
                    <a:pt x="289" y="26"/>
                  </a:lnTo>
                  <a:lnTo>
                    <a:pt x="289" y="28"/>
                  </a:lnTo>
                  <a:lnTo>
                    <a:pt x="287" y="28"/>
                  </a:lnTo>
                  <a:lnTo>
                    <a:pt x="289" y="28"/>
                  </a:lnTo>
                  <a:lnTo>
                    <a:pt x="287" y="28"/>
                  </a:lnTo>
                  <a:lnTo>
                    <a:pt x="287" y="30"/>
                  </a:lnTo>
                  <a:lnTo>
                    <a:pt x="289" y="28"/>
                  </a:lnTo>
                  <a:lnTo>
                    <a:pt x="289" y="30"/>
                  </a:lnTo>
                  <a:lnTo>
                    <a:pt x="289" y="31"/>
                  </a:lnTo>
                  <a:lnTo>
                    <a:pt x="291" y="31"/>
                  </a:lnTo>
                  <a:lnTo>
                    <a:pt x="291" y="33"/>
                  </a:lnTo>
                  <a:lnTo>
                    <a:pt x="289" y="33"/>
                  </a:lnTo>
                  <a:lnTo>
                    <a:pt x="291" y="33"/>
                  </a:lnTo>
                  <a:lnTo>
                    <a:pt x="292" y="33"/>
                  </a:lnTo>
                  <a:lnTo>
                    <a:pt x="292" y="35"/>
                  </a:lnTo>
                  <a:lnTo>
                    <a:pt x="292" y="36"/>
                  </a:lnTo>
                  <a:lnTo>
                    <a:pt x="294" y="36"/>
                  </a:lnTo>
                  <a:lnTo>
                    <a:pt x="296" y="36"/>
                  </a:lnTo>
                  <a:lnTo>
                    <a:pt x="296" y="38"/>
                  </a:lnTo>
                  <a:lnTo>
                    <a:pt x="296" y="39"/>
                  </a:lnTo>
                  <a:lnTo>
                    <a:pt x="298" y="38"/>
                  </a:lnTo>
                  <a:lnTo>
                    <a:pt x="299" y="38"/>
                  </a:lnTo>
                  <a:lnTo>
                    <a:pt x="299" y="39"/>
                  </a:lnTo>
                  <a:lnTo>
                    <a:pt x="301" y="39"/>
                  </a:lnTo>
                  <a:lnTo>
                    <a:pt x="299" y="41"/>
                  </a:lnTo>
                  <a:lnTo>
                    <a:pt x="301" y="41"/>
                  </a:lnTo>
                  <a:lnTo>
                    <a:pt x="299" y="43"/>
                  </a:lnTo>
                  <a:lnTo>
                    <a:pt x="301" y="43"/>
                  </a:lnTo>
                  <a:lnTo>
                    <a:pt x="303" y="43"/>
                  </a:lnTo>
                  <a:lnTo>
                    <a:pt x="303" y="44"/>
                  </a:lnTo>
                  <a:lnTo>
                    <a:pt x="304" y="46"/>
                  </a:lnTo>
                  <a:lnTo>
                    <a:pt x="306" y="44"/>
                  </a:lnTo>
                  <a:lnTo>
                    <a:pt x="308" y="44"/>
                  </a:lnTo>
                  <a:lnTo>
                    <a:pt x="308" y="46"/>
                  </a:lnTo>
                  <a:lnTo>
                    <a:pt x="309" y="46"/>
                  </a:lnTo>
                  <a:lnTo>
                    <a:pt x="308" y="46"/>
                  </a:lnTo>
                  <a:lnTo>
                    <a:pt x="309" y="46"/>
                  </a:lnTo>
                  <a:lnTo>
                    <a:pt x="309" y="48"/>
                  </a:lnTo>
                  <a:lnTo>
                    <a:pt x="311" y="48"/>
                  </a:lnTo>
                  <a:lnTo>
                    <a:pt x="311" y="49"/>
                  </a:lnTo>
                  <a:lnTo>
                    <a:pt x="313" y="51"/>
                  </a:lnTo>
                  <a:lnTo>
                    <a:pt x="314" y="51"/>
                  </a:lnTo>
                  <a:lnTo>
                    <a:pt x="316" y="49"/>
                  </a:lnTo>
                  <a:lnTo>
                    <a:pt x="318" y="48"/>
                  </a:lnTo>
                  <a:lnTo>
                    <a:pt x="319" y="48"/>
                  </a:lnTo>
                  <a:lnTo>
                    <a:pt x="319" y="46"/>
                  </a:lnTo>
                  <a:lnTo>
                    <a:pt x="321" y="46"/>
                  </a:lnTo>
                  <a:lnTo>
                    <a:pt x="321" y="44"/>
                  </a:lnTo>
                  <a:lnTo>
                    <a:pt x="323" y="44"/>
                  </a:lnTo>
                  <a:lnTo>
                    <a:pt x="325" y="43"/>
                  </a:lnTo>
                  <a:lnTo>
                    <a:pt x="325" y="41"/>
                  </a:lnTo>
                  <a:close/>
                  <a:moveTo>
                    <a:pt x="34" y="210"/>
                  </a:moveTo>
                  <a:lnTo>
                    <a:pt x="36" y="210"/>
                  </a:lnTo>
                  <a:lnTo>
                    <a:pt x="34" y="210"/>
                  </a:lnTo>
                  <a:close/>
                  <a:moveTo>
                    <a:pt x="31" y="214"/>
                  </a:moveTo>
                  <a:lnTo>
                    <a:pt x="31" y="212"/>
                  </a:lnTo>
                  <a:lnTo>
                    <a:pt x="32" y="212"/>
                  </a:lnTo>
                  <a:lnTo>
                    <a:pt x="31" y="212"/>
                  </a:lnTo>
                  <a:lnTo>
                    <a:pt x="31" y="214"/>
                  </a:lnTo>
                  <a:close/>
                  <a:moveTo>
                    <a:pt x="26" y="212"/>
                  </a:moveTo>
                  <a:lnTo>
                    <a:pt x="27" y="212"/>
                  </a:lnTo>
                  <a:lnTo>
                    <a:pt x="26" y="212"/>
                  </a:lnTo>
                  <a:close/>
                  <a:moveTo>
                    <a:pt x="22" y="214"/>
                  </a:moveTo>
                  <a:lnTo>
                    <a:pt x="24" y="214"/>
                  </a:lnTo>
                  <a:lnTo>
                    <a:pt x="22" y="214"/>
                  </a:lnTo>
                  <a:close/>
                  <a:moveTo>
                    <a:pt x="21" y="217"/>
                  </a:moveTo>
                  <a:lnTo>
                    <a:pt x="19" y="217"/>
                  </a:lnTo>
                  <a:lnTo>
                    <a:pt x="21" y="217"/>
                  </a:lnTo>
                  <a:close/>
                  <a:moveTo>
                    <a:pt x="21" y="218"/>
                  </a:moveTo>
                  <a:lnTo>
                    <a:pt x="19" y="218"/>
                  </a:lnTo>
                  <a:lnTo>
                    <a:pt x="21" y="218"/>
                  </a:lnTo>
                  <a:close/>
                  <a:moveTo>
                    <a:pt x="19" y="222"/>
                  </a:moveTo>
                  <a:lnTo>
                    <a:pt x="19" y="220"/>
                  </a:lnTo>
                  <a:lnTo>
                    <a:pt x="19" y="222"/>
                  </a:lnTo>
                  <a:close/>
                  <a:moveTo>
                    <a:pt x="29" y="225"/>
                  </a:moveTo>
                  <a:lnTo>
                    <a:pt x="29" y="223"/>
                  </a:lnTo>
                  <a:lnTo>
                    <a:pt x="31" y="223"/>
                  </a:lnTo>
                  <a:lnTo>
                    <a:pt x="29" y="225"/>
                  </a:lnTo>
                  <a:close/>
                  <a:moveTo>
                    <a:pt x="26" y="227"/>
                  </a:moveTo>
                  <a:lnTo>
                    <a:pt x="27" y="227"/>
                  </a:lnTo>
                  <a:lnTo>
                    <a:pt x="27" y="225"/>
                  </a:lnTo>
                  <a:lnTo>
                    <a:pt x="29" y="225"/>
                  </a:lnTo>
                  <a:lnTo>
                    <a:pt x="29" y="227"/>
                  </a:lnTo>
                  <a:lnTo>
                    <a:pt x="27" y="227"/>
                  </a:lnTo>
                  <a:lnTo>
                    <a:pt x="26" y="227"/>
                  </a:lnTo>
                  <a:close/>
                  <a:moveTo>
                    <a:pt x="31" y="227"/>
                  </a:moveTo>
                  <a:lnTo>
                    <a:pt x="32" y="227"/>
                  </a:lnTo>
                  <a:lnTo>
                    <a:pt x="31" y="227"/>
                  </a:lnTo>
                  <a:close/>
                  <a:moveTo>
                    <a:pt x="22" y="228"/>
                  </a:moveTo>
                  <a:lnTo>
                    <a:pt x="24" y="228"/>
                  </a:lnTo>
                  <a:lnTo>
                    <a:pt x="24" y="227"/>
                  </a:lnTo>
                  <a:lnTo>
                    <a:pt x="24" y="228"/>
                  </a:lnTo>
                  <a:lnTo>
                    <a:pt x="22" y="228"/>
                  </a:lnTo>
                  <a:close/>
                  <a:moveTo>
                    <a:pt x="31" y="240"/>
                  </a:moveTo>
                  <a:lnTo>
                    <a:pt x="31" y="238"/>
                  </a:lnTo>
                  <a:lnTo>
                    <a:pt x="31" y="240"/>
                  </a:lnTo>
                  <a:close/>
                  <a:moveTo>
                    <a:pt x="53" y="200"/>
                  </a:moveTo>
                  <a:lnTo>
                    <a:pt x="54" y="200"/>
                  </a:lnTo>
                  <a:lnTo>
                    <a:pt x="53" y="200"/>
                  </a:lnTo>
                  <a:close/>
                  <a:moveTo>
                    <a:pt x="51" y="202"/>
                  </a:moveTo>
                  <a:lnTo>
                    <a:pt x="51" y="200"/>
                  </a:lnTo>
                  <a:lnTo>
                    <a:pt x="53" y="200"/>
                  </a:lnTo>
                  <a:lnTo>
                    <a:pt x="51" y="202"/>
                  </a:lnTo>
                  <a:close/>
                  <a:moveTo>
                    <a:pt x="49" y="202"/>
                  </a:moveTo>
                  <a:lnTo>
                    <a:pt x="49" y="200"/>
                  </a:lnTo>
                  <a:lnTo>
                    <a:pt x="49" y="202"/>
                  </a:lnTo>
                  <a:close/>
                  <a:moveTo>
                    <a:pt x="46" y="202"/>
                  </a:moveTo>
                  <a:lnTo>
                    <a:pt x="44" y="202"/>
                  </a:lnTo>
                  <a:lnTo>
                    <a:pt x="46" y="202"/>
                  </a:lnTo>
                  <a:close/>
                  <a:moveTo>
                    <a:pt x="46" y="204"/>
                  </a:moveTo>
                  <a:lnTo>
                    <a:pt x="46" y="202"/>
                  </a:lnTo>
                  <a:lnTo>
                    <a:pt x="46" y="204"/>
                  </a:lnTo>
                  <a:close/>
                  <a:moveTo>
                    <a:pt x="54" y="202"/>
                  </a:moveTo>
                  <a:lnTo>
                    <a:pt x="54" y="204"/>
                  </a:lnTo>
                  <a:lnTo>
                    <a:pt x="54" y="202"/>
                  </a:lnTo>
                  <a:close/>
                  <a:moveTo>
                    <a:pt x="51" y="205"/>
                  </a:moveTo>
                  <a:lnTo>
                    <a:pt x="51" y="204"/>
                  </a:lnTo>
                  <a:lnTo>
                    <a:pt x="51" y="205"/>
                  </a:lnTo>
                  <a:close/>
                  <a:moveTo>
                    <a:pt x="53" y="205"/>
                  </a:moveTo>
                  <a:lnTo>
                    <a:pt x="51" y="205"/>
                  </a:lnTo>
                  <a:lnTo>
                    <a:pt x="53" y="204"/>
                  </a:lnTo>
                  <a:lnTo>
                    <a:pt x="53" y="205"/>
                  </a:lnTo>
                  <a:close/>
                  <a:moveTo>
                    <a:pt x="46" y="205"/>
                  </a:moveTo>
                  <a:lnTo>
                    <a:pt x="46" y="204"/>
                  </a:lnTo>
                  <a:lnTo>
                    <a:pt x="46" y="205"/>
                  </a:lnTo>
                  <a:close/>
                  <a:moveTo>
                    <a:pt x="44" y="205"/>
                  </a:moveTo>
                  <a:lnTo>
                    <a:pt x="46" y="205"/>
                  </a:lnTo>
                  <a:lnTo>
                    <a:pt x="44" y="205"/>
                  </a:lnTo>
                  <a:close/>
                  <a:moveTo>
                    <a:pt x="46" y="207"/>
                  </a:moveTo>
                  <a:lnTo>
                    <a:pt x="46" y="205"/>
                  </a:lnTo>
                  <a:lnTo>
                    <a:pt x="46" y="207"/>
                  </a:lnTo>
                  <a:close/>
                  <a:moveTo>
                    <a:pt x="58" y="209"/>
                  </a:moveTo>
                  <a:lnTo>
                    <a:pt x="56" y="209"/>
                  </a:lnTo>
                  <a:lnTo>
                    <a:pt x="58" y="209"/>
                  </a:lnTo>
                  <a:close/>
                  <a:moveTo>
                    <a:pt x="46" y="210"/>
                  </a:moveTo>
                  <a:lnTo>
                    <a:pt x="46" y="209"/>
                  </a:lnTo>
                  <a:lnTo>
                    <a:pt x="46" y="210"/>
                  </a:lnTo>
                  <a:close/>
                  <a:moveTo>
                    <a:pt x="41" y="210"/>
                  </a:moveTo>
                  <a:lnTo>
                    <a:pt x="42" y="210"/>
                  </a:lnTo>
                  <a:lnTo>
                    <a:pt x="42" y="209"/>
                  </a:lnTo>
                  <a:lnTo>
                    <a:pt x="42" y="210"/>
                  </a:lnTo>
                  <a:lnTo>
                    <a:pt x="41" y="210"/>
                  </a:lnTo>
                  <a:close/>
                  <a:moveTo>
                    <a:pt x="49" y="214"/>
                  </a:moveTo>
                  <a:lnTo>
                    <a:pt x="51" y="214"/>
                  </a:lnTo>
                  <a:lnTo>
                    <a:pt x="51" y="212"/>
                  </a:lnTo>
                  <a:lnTo>
                    <a:pt x="49" y="212"/>
                  </a:lnTo>
                  <a:lnTo>
                    <a:pt x="49" y="210"/>
                  </a:lnTo>
                  <a:lnTo>
                    <a:pt x="48" y="210"/>
                  </a:lnTo>
                  <a:lnTo>
                    <a:pt x="49" y="210"/>
                  </a:lnTo>
                  <a:lnTo>
                    <a:pt x="51" y="210"/>
                  </a:lnTo>
                  <a:lnTo>
                    <a:pt x="51" y="212"/>
                  </a:lnTo>
                  <a:lnTo>
                    <a:pt x="51" y="214"/>
                  </a:lnTo>
                  <a:lnTo>
                    <a:pt x="51" y="212"/>
                  </a:lnTo>
                  <a:lnTo>
                    <a:pt x="51" y="214"/>
                  </a:lnTo>
                  <a:lnTo>
                    <a:pt x="49" y="214"/>
                  </a:lnTo>
                  <a:close/>
                  <a:moveTo>
                    <a:pt x="46" y="210"/>
                  </a:moveTo>
                  <a:lnTo>
                    <a:pt x="44" y="210"/>
                  </a:lnTo>
                  <a:lnTo>
                    <a:pt x="46" y="210"/>
                  </a:lnTo>
                  <a:close/>
                  <a:moveTo>
                    <a:pt x="51" y="210"/>
                  </a:moveTo>
                  <a:lnTo>
                    <a:pt x="53" y="210"/>
                  </a:lnTo>
                  <a:lnTo>
                    <a:pt x="51" y="210"/>
                  </a:lnTo>
                  <a:close/>
                  <a:moveTo>
                    <a:pt x="46" y="210"/>
                  </a:moveTo>
                  <a:lnTo>
                    <a:pt x="48" y="210"/>
                  </a:lnTo>
                  <a:lnTo>
                    <a:pt x="46" y="210"/>
                  </a:lnTo>
                  <a:close/>
                  <a:moveTo>
                    <a:pt x="37" y="212"/>
                  </a:moveTo>
                  <a:lnTo>
                    <a:pt x="37" y="210"/>
                  </a:lnTo>
                  <a:lnTo>
                    <a:pt x="37" y="212"/>
                  </a:lnTo>
                  <a:lnTo>
                    <a:pt x="37" y="210"/>
                  </a:lnTo>
                  <a:lnTo>
                    <a:pt x="39" y="210"/>
                  </a:lnTo>
                  <a:lnTo>
                    <a:pt x="37" y="210"/>
                  </a:lnTo>
                  <a:lnTo>
                    <a:pt x="37" y="212"/>
                  </a:lnTo>
                  <a:lnTo>
                    <a:pt x="36" y="212"/>
                  </a:lnTo>
                  <a:lnTo>
                    <a:pt x="37" y="212"/>
                  </a:lnTo>
                  <a:lnTo>
                    <a:pt x="36" y="212"/>
                  </a:lnTo>
                  <a:lnTo>
                    <a:pt x="37" y="212"/>
                  </a:lnTo>
                  <a:close/>
                  <a:moveTo>
                    <a:pt x="44" y="212"/>
                  </a:moveTo>
                  <a:lnTo>
                    <a:pt x="46" y="212"/>
                  </a:lnTo>
                  <a:lnTo>
                    <a:pt x="44" y="212"/>
                  </a:lnTo>
                  <a:close/>
                  <a:moveTo>
                    <a:pt x="48" y="214"/>
                  </a:moveTo>
                  <a:lnTo>
                    <a:pt x="46" y="214"/>
                  </a:lnTo>
                  <a:lnTo>
                    <a:pt x="48" y="214"/>
                  </a:lnTo>
                  <a:close/>
                  <a:moveTo>
                    <a:pt x="61" y="214"/>
                  </a:moveTo>
                  <a:lnTo>
                    <a:pt x="59" y="214"/>
                  </a:lnTo>
                  <a:lnTo>
                    <a:pt x="61" y="214"/>
                  </a:lnTo>
                  <a:close/>
                  <a:moveTo>
                    <a:pt x="61" y="215"/>
                  </a:moveTo>
                  <a:lnTo>
                    <a:pt x="61" y="214"/>
                  </a:lnTo>
                  <a:lnTo>
                    <a:pt x="63" y="214"/>
                  </a:lnTo>
                  <a:lnTo>
                    <a:pt x="61" y="215"/>
                  </a:lnTo>
                  <a:close/>
                  <a:moveTo>
                    <a:pt x="53" y="215"/>
                  </a:moveTo>
                  <a:lnTo>
                    <a:pt x="53" y="214"/>
                  </a:lnTo>
                  <a:lnTo>
                    <a:pt x="53" y="215"/>
                  </a:lnTo>
                  <a:close/>
                  <a:moveTo>
                    <a:pt x="61" y="217"/>
                  </a:moveTo>
                  <a:lnTo>
                    <a:pt x="61" y="215"/>
                  </a:lnTo>
                  <a:lnTo>
                    <a:pt x="59" y="217"/>
                  </a:lnTo>
                  <a:lnTo>
                    <a:pt x="59" y="215"/>
                  </a:lnTo>
                  <a:lnTo>
                    <a:pt x="61" y="215"/>
                  </a:lnTo>
                  <a:lnTo>
                    <a:pt x="63" y="215"/>
                  </a:lnTo>
                  <a:lnTo>
                    <a:pt x="61" y="215"/>
                  </a:lnTo>
                  <a:lnTo>
                    <a:pt x="63" y="215"/>
                  </a:lnTo>
                  <a:lnTo>
                    <a:pt x="64" y="215"/>
                  </a:lnTo>
                  <a:lnTo>
                    <a:pt x="66" y="215"/>
                  </a:lnTo>
                  <a:lnTo>
                    <a:pt x="66" y="217"/>
                  </a:lnTo>
                  <a:lnTo>
                    <a:pt x="64" y="217"/>
                  </a:lnTo>
                  <a:lnTo>
                    <a:pt x="63" y="217"/>
                  </a:lnTo>
                  <a:lnTo>
                    <a:pt x="64" y="217"/>
                  </a:lnTo>
                  <a:lnTo>
                    <a:pt x="64" y="218"/>
                  </a:lnTo>
                  <a:lnTo>
                    <a:pt x="66" y="218"/>
                  </a:lnTo>
                  <a:lnTo>
                    <a:pt x="68" y="217"/>
                  </a:lnTo>
                  <a:lnTo>
                    <a:pt x="68" y="218"/>
                  </a:lnTo>
                  <a:lnTo>
                    <a:pt x="68" y="220"/>
                  </a:lnTo>
                  <a:lnTo>
                    <a:pt x="70" y="220"/>
                  </a:lnTo>
                  <a:lnTo>
                    <a:pt x="70" y="218"/>
                  </a:lnTo>
                  <a:lnTo>
                    <a:pt x="71" y="218"/>
                  </a:lnTo>
                  <a:lnTo>
                    <a:pt x="73" y="218"/>
                  </a:lnTo>
                  <a:lnTo>
                    <a:pt x="71" y="218"/>
                  </a:lnTo>
                  <a:lnTo>
                    <a:pt x="71" y="220"/>
                  </a:lnTo>
                  <a:lnTo>
                    <a:pt x="71" y="222"/>
                  </a:lnTo>
                  <a:lnTo>
                    <a:pt x="73" y="222"/>
                  </a:lnTo>
                  <a:lnTo>
                    <a:pt x="73" y="220"/>
                  </a:lnTo>
                  <a:lnTo>
                    <a:pt x="73" y="222"/>
                  </a:lnTo>
                  <a:lnTo>
                    <a:pt x="75" y="222"/>
                  </a:lnTo>
                  <a:lnTo>
                    <a:pt x="76" y="222"/>
                  </a:lnTo>
                  <a:lnTo>
                    <a:pt x="75" y="222"/>
                  </a:lnTo>
                  <a:lnTo>
                    <a:pt x="75" y="223"/>
                  </a:lnTo>
                  <a:lnTo>
                    <a:pt x="73" y="223"/>
                  </a:lnTo>
                  <a:lnTo>
                    <a:pt x="71" y="223"/>
                  </a:lnTo>
                  <a:lnTo>
                    <a:pt x="73" y="223"/>
                  </a:lnTo>
                  <a:lnTo>
                    <a:pt x="71" y="222"/>
                  </a:lnTo>
                  <a:lnTo>
                    <a:pt x="70" y="222"/>
                  </a:lnTo>
                  <a:lnTo>
                    <a:pt x="70" y="223"/>
                  </a:lnTo>
                  <a:lnTo>
                    <a:pt x="68" y="223"/>
                  </a:lnTo>
                  <a:lnTo>
                    <a:pt x="66" y="223"/>
                  </a:lnTo>
                  <a:lnTo>
                    <a:pt x="66" y="225"/>
                  </a:lnTo>
                  <a:lnTo>
                    <a:pt x="64" y="225"/>
                  </a:lnTo>
                  <a:lnTo>
                    <a:pt x="63" y="225"/>
                  </a:lnTo>
                  <a:lnTo>
                    <a:pt x="61" y="225"/>
                  </a:lnTo>
                  <a:lnTo>
                    <a:pt x="59" y="225"/>
                  </a:lnTo>
                  <a:lnTo>
                    <a:pt x="61" y="225"/>
                  </a:lnTo>
                  <a:lnTo>
                    <a:pt x="59" y="225"/>
                  </a:lnTo>
                  <a:lnTo>
                    <a:pt x="59" y="223"/>
                  </a:lnTo>
                  <a:lnTo>
                    <a:pt x="59" y="225"/>
                  </a:lnTo>
                  <a:lnTo>
                    <a:pt x="58" y="225"/>
                  </a:lnTo>
                  <a:lnTo>
                    <a:pt x="59" y="225"/>
                  </a:lnTo>
                  <a:lnTo>
                    <a:pt x="59" y="223"/>
                  </a:lnTo>
                  <a:lnTo>
                    <a:pt x="58" y="223"/>
                  </a:lnTo>
                  <a:lnTo>
                    <a:pt x="56" y="223"/>
                  </a:lnTo>
                  <a:lnTo>
                    <a:pt x="54" y="223"/>
                  </a:lnTo>
                  <a:lnTo>
                    <a:pt x="54" y="225"/>
                  </a:lnTo>
                  <a:lnTo>
                    <a:pt x="53" y="225"/>
                  </a:lnTo>
                  <a:lnTo>
                    <a:pt x="53" y="227"/>
                  </a:lnTo>
                  <a:lnTo>
                    <a:pt x="51" y="228"/>
                  </a:lnTo>
                  <a:lnTo>
                    <a:pt x="51" y="227"/>
                  </a:lnTo>
                  <a:lnTo>
                    <a:pt x="53" y="227"/>
                  </a:lnTo>
                  <a:lnTo>
                    <a:pt x="51" y="227"/>
                  </a:lnTo>
                  <a:lnTo>
                    <a:pt x="51" y="225"/>
                  </a:lnTo>
                  <a:lnTo>
                    <a:pt x="53" y="225"/>
                  </a:lnTo>
                  <a:lnTo>
                    <a:pt x="53" y="223"/>
                  </a:lnTo>
                  <a:lnTo>
                    <a:pt x="51" y="223"/>
                  </a:lnTo>
                  <a:lnTo>
                    <a:pt x="53" y="223"/>
                  </a:lnTo>
                  <a:lnTo>
                    <a:pt x="51" y="223"/>
                  </a:lnTo>
                  <a:lnTo>
                    <a:pt x="51" y="225"/>
                  </a:lnTo>
                  <a:lnTo>
                    <a:pt x="49" y="223"/>
                  </a:lnTo>
                  <a:lnTo>
                    <a:pt x="48" y="223"/>
                  </a:lnTo>
                  <a:lnTo>
                    <a:pt x="48" y="222"/>
                  </a:lnTo>
                  <a:lnTo>
                    <a:pt x="49" y="222"/>
                  </a:lnTo>
                  <a:lnTo>
                    <a:pt x="51" y="222"/>
                  </a:lnTo>
                  <a:lnTo>
                    <a:pt x="53" y="220"/>
                  </a:lnTo>
                  <a:lnTo>
                    <a:pt x="53" y="222"/>
                  </a:lnTo>
                  <a:lnTo>
                    <a:pt x="54" y="220"/>
                  </a:lnTo>
                  <a:lnTo>
                    <a:pt x="53" y="220"/>
                  </a:lnTo>
                  <a:lnTo>
                    <a:pt x="54" y="220"/>
                  </a:lnTo>
                  <a:lnTo>
                    <a:pt x="54" y="218"/>
                  </a:lnTo>
                  <a:lnTo>
                    <a:pt x="54" y="220"/>
                  </a:lnTo>
                  <a:lnTo>
                    <a:pt x="54" y="218"/>
                  </a:lnTo>
                  <a:lnTo>
                    <a:pt x="56" y="217"/>
                  </a:lnTo>
                  <a:lnTo>
                    <a:pt x="56" y="218"/>
                  </a:lnTo>
                  <a:lnTo>
                    <a:pt x="56" y="220"/>
                  </a:lnTo>
                  <a:lnTo>
                    <a:pt x="58" y="218"/>
                  </a:lnTo>
                  <a:lnTo>
                    <a:pt x="58" y="220"/>
                  </a:lnTo>
                  <a:lnTo>
                    <a:pt x="58" y="218"/>
                  </a:lnTo>
                  <a:lnTo>
                    <a:pt x="58" y="217"/>
                  </a:lnTo>
                  <a:lnTo>
                    <a:pt x="59" y="217"/>
                  </a:lnTo>
                  <a:lnTo>
                    <a:pt x="61" y="217"/>
                  </a:lnTo>
                  <a:close/>
                  <a:moveTo>
                    <a:pt x="73" y="220"/>
                  </a:moveTo>
                  <a:lnTo>
                    <a:pt x="75" y="220"/>
                  </a:lnTo>
                  <a:lnTo>
                    <a:pt x="73" y="220"/>
                  </a:lnTo>
                  <a:close/>
                  <a:moveTo>
                    <a:pt x="49" y="227"/>
                  </a:moveTo>
                  <a:lnTo>
                    <a:pt x="51" y="227"/>
                  </a:lnTo>
                  <a:lnTo>
                    <a:pt x="49" y="227"/>
                  </a:lnTo>
                  <a:close/>
                  <a:moveTo>
                    <a:pt x="70" y="228"/>
                  </a:moveTo>
                  <a:lnTo>
                    <a:pt x="68" y="227"/>
                  </a:lnTo>
                  <a:lnTo>
                    <a:pt x="70" y="227"/>
                  </a:lnTo>
                  <a:lnTo>
                    <a:pt x="70" y="228"/>
                  </a:lnTo>
                  <a:close/>
                  <a:moveTo>
                    <a:pt x="282" y="194"/>
                  </a:moveTo>
                  <a:lnTo>
                    <a:pt x="282" y="192"/>
                  </a:lnTo>
                  <a:lnTo>
                    <a:pt x="282" y="194"/>
                  </a:lnTo>
                  <a:close/>
                  <a:moveTo>
                    <a:pt x="279" y="195"/>
                  </a:moveTo>
                  <a:lnTo>
                    <a:pt x="277" y="195"/>
                  </a:lnTo>
                  <a:lnTo>
                    <a:pt x="279" y="194"/>
                  </a:lnTo>
                  <a:lnTo>
                    <a:pt x="279" y="195"/>
                  </a:lnTo>
                  <a:close/>
                  <a:moveTo>
                    <a:pt x="115" y="212"/>
                  </a:moveTo>
                  <a:lnTo>
                    <a:pt x="113" y="212"/>
                  </a:lnTo>
                  <a:lnTo>
                    <a:pt x="108" y="212"/>
                  </a:lnTo>
                  <a:lnTo>
                    <a:pt x="105" y="212"/>
                  </a:lnTo>
                  <a:lnTo>
                    <a:pt x="102" y="214"/>
                  </a:lnTo>
                  <a:lnTo>
                    <a:pt x="98" y="214"/>
                  </a:lnTo>
                  <a:lnTo>
                    <a:pt x="95" y="214"/>
                  </a:lnTo>
                  <a:lnTo>
                    <a:pt x="88" y="215"/>
                  </a:lnTo>
                  <a:lnTo>
                    <a:pt x="86" y="215"/>
                  </a:lnTo>
                  <a:lnTo>
                    <a:pt x="85" y="217"/>
                  </a:lnTo>
                  <a:lnTo>
                    <a:pt x="85" y="215"/>
                  </a:lnTo>
                  <a:lnTo>
                    <a:pt x="83" y="215"/>
                  </a:lnTo>
                  <a:lnTo>
                    <a:pt x="83" y="214"/>
                  </a:lnTo>
                  <a:lnTo>
                    <a:pt x="85" y="214"/>
                  </a:lnTo>
                  <a:lnTo>
                    <a:pt x="85" y="212"/>
                  </a:lnTo>
                  <a:lnTo>
                    <a:pt x="86" y="212"/>
                  </a:lnTo>
                  <a:lnTo>
                    <a:pt x="86" y="210"/>
                  </a:lnTo>
                  <a:lnTo>
                    <a:pt x="88" y="210"/>
                  </a:lnTo>
                  <a:lnTo>
                    <a:pt x="90" y="212"/>
                  </a:lnTo>
                  <a:lnTo>
                    <a:pt x="91" y="212"/>
                  </a:lnTo>
                  <a:lnTo>
                    <a:pt x="93" y="212"/>
                  </a:lnTo>
                  <a:lnTo>
                    <a:pt x="93" y="214"/>
                  </a:lnTo>
                  <a:lnTo>
                    <a:pt x="95" y="214"/>
                  </a:lnTo>
                  <a:lnTo>
                    <a:pt x="95" y="212"/>
                  </a:lnTo>
                  <a:lnTo>
                    <a:pt x="97" y="212"/>
                  </a:lnTo>
                  <a:lnTo>
                    <a:pt x="95" y="210"/>
                  </a:lnTo>
                  <a:lnTo>
                    <a:pt x="93" y="209"/>
                  </a:lnTo>
                  <a:lnTo>
                    <a:pt x="95" y="210"/>
                  </a:lnTo>
                  <a:lnTo>
                    <a:pt x="98" y="212"/>
                  </a:lnTo>
                  <a:lnTo>
                    <a:pt x="100" y="212"/>
                  </a:lnTo>
                  <a:lnTo>
                    <a:pt x="102" y="212"/>
                  </a:lnTo>
                  <a:lnTo>
                    <a:pt x="103" y="212"/>
                  </a:lnTo>
                  <a:lnTo>
                    <a:pt x="110" y="212"/>
                  </a:lnTo>
                  <a:lnTo>
                    <a:pt x="112" y="212"/>
                  </a:lnTo>
                  <a:lnTo>
                    <a:pt x="115" y="210"/>
                  </a:lnTo>
                  <a:lnTo>
                    <a:pt x="115" y="209"/>
                  </a:lnTo>
                  <a:lnTo>
                    <a:pt x="113" y="209"/>
                  </a:lnTo>
                  <a:lnTo>
                    <a:pt x="110" y="207"/>
                  </a:lnTo>
                  <a:lnTo>
                    <a:pt x="108" y="207"/>
                  </a:lnTo>
                  <a:lnTo>
                    <a:pt x="108" y="205"/>
                  </a:lnTo>
                  <a:lnTo>
                    <a:pt x="107" y="204"/>
                  </a:lnTo>
                  <a:lnTo>
                    <a:pt x="105" y="202"/>
                  </a:lnTo>
                  <a:lnTo>
                    <a:pt x="103" y="200"/>
                  </a:lnTo>
                  <a:lnTo>
                    <a:pt x="103" y="199"/>
                  </a:lnTo>
                  <a:lnTo>
                    <a:pt x="105" y="200"/>
                  </a:lnTo>
                  <a:lnTo>
                    <a:pt x="105" y="199"/>
                  </a:lnTo>
                  <a:lnTo>
                    <a:pt x="105" y="200"/>
                  </a:lnTo>
                  <a:lnTo>
                    <a:pt x="107" y="200"/>
                  </a:lnTo>
                  <a:lnTo>
                    <a:pt x="108" y="202"/>
                  </a:lnTo>
                  <a:lnTo>
                    <a:pt x="110" y="202"/>
                  </a:lnTo>
                  <a:lnTo>
                    <a:pt x="110" y="204"/>
                  </a:lnTo>
                  <a:lnTo>
                    <a:pt x="112" y="204"/>
                  </a:lnTo>
                  <a:lnTo>
                    <a:pt x="112" y="205"/>
                  </a:lnTo>
                  <a:lnTo>
                    <a:pt x="113" y="205"/>
                  </a:lnTo>
                  <a:lnTo>
                    <a:pt x="115" y="205"/>
                  </a:lnTo>
                  <a:lnTo>
                    <a:pt x="117" y="205"/>
                  </a:lnTo>
                  <a:lnTo>
                    <a:pt x="117" y="207"/>
                  </a:lnTo>
                  <a:lnTo>
                    <a:pt x="118" y="207"/>
                  </a:lnTo>
                  <a:lnTo>
                    <a:pt x="120" y="207"/>
                  </a:lnTo>
                  <a:lnTo>
                    <a:pt x="120" y="209"/>
                  </a:lnTo>
                  <a:lnTo>
                    <a:pt x="122" y="209"/>
                  </a:lnTo>
                  <a:lnTo>
                    <a:pt x="122" y="210"/>
                  </a:lnTo>
                  <a:lnTo>
                    <a:pt x="124" y="210"/>
                  </a:lnTo>
                  <a:lnTo>
                    <a:pt x="125" y="212"/>
                  </a:lnTo>
                  <a:lnTo>
                    <a:pt x="125" y="210"/>
                  </a:lnTo>
                  <a:lnTo>
                    <a:pt x="125" y="212"/>
                  </a:lnTo>
                  <a:lnTo>
                    <a:pt x="125" y="210"/>
                  </a:lnTo>
                  <a:lnTo>
                    <a:pt x="125" y="212"/>
                  </a:lnTo>
                  <a:lnTo>
                    <a:pt x="127" y="212"/>
                  </a:lnTo>
                  <a:lnTo>
                    <a:pt x="125" y="212"/>
                  </a:lnTo>
                  <a:lnTo>
                    <a:pt x="124" y="212"/>
                  </a:lnTo>
                  <a:lnTo>
                    <a:pt x="124" y="210"/>
                  </a:lnTo>
                  <a:lnTo>
                    <a:pt x="122" y="210"/>
                  </a:lnTo>
                  <a:lnTo>
                    <a:pt x="120" y="210"/>
                  </a:lnTo>
                  <a:lnTo>
                    <a:pt x="118" y="210"/>
                  </a:lnTo>
                  <a:lnTo>
                    <a:pt x="117" y="210"/>
                  </a:lnTo>
                  <a:lnTo>
                    <a:pt x="115" y="210"/>
                  </a:lnTo>
                  <a:lnTo>
                    <a:pt x="117" y="210"/>
                  </a:lnTo>
                  <a:lnTo>
                    <a:pt x="118" y="210"/>
                  </a:lnTo>
                  <a:lnTo>
                    <a:pt x="120" y="210"/>
                  </a:lnTo>
                  <a:lnTo>
                    <a:pt x="122" y="210"/>
                  </a:lnTo>
                  <a:lnTo>
                    <a:pt x="124" y="210"/>
                  </a:lnTo>
                  <a:lnTo>
                    <a:pt x="124" y="212"/>
                  </a:lnTo>
                  <a:lnTo>
                    <a:pt x="125" y="212"/>
                  </a:lnTo>
                  <a:lnTo>
                    <a:pt x="124" y="212"/>
                  </a:lnTo>
                  <a:lnTo>
                    <a:pt x="122" y="212"/>
                  </a:lnTo>
                  <a:lnTo>
                    <a:pt x="120" y="212"/>
                  </a:lnTo>
                  <a:lnTo>
                    <a:pt x="115" y="212"/>
                  </a:lnTo>
                  <a:close/>
                  <a:moveTo>
                    <a:pt x="95" y="200"/>
                  </a:moveTo>
                  <a:lnTo>
                    <a:pt x="97" y="200"/>
                  </a:lnTo>
                  <a:lnTo>
                    <a:pt x="97" y="202"/>
                  </a:lnTo>
                  <a:lnTo>
                    <a:pt x="95" y="202"/>
                  </a:lnTo>
                  <a:lnTo>
                    <a:pt x="93" y="204"/>
                  </a:lnTo>
                  <a:lnTo>
                    <a:pt x="93" y="202"/>
                  </a:lnTo>
                  <a:lnTo>
                    <a:pt x="93" y="200"/>
                  </a:lnTo>
                  <a:lnTo>
                    <a:pt x="95" y="200"/>
                  </a:lnTo>
                  <a:close/>
                  <a:moveTo>
                    <a:pt x="98" y="202"/>
                  </a:moveTo>
                  <a:lnTo>
                    <a:pt x="97" y="202"/>
                  </a:lnTo>
                  <a:lnTo>
                    <a:pt x="98" y="202"/>
                  </a:lnTo>
                  <a:close/>
                  <a:moveTo>
                    <a:pt x="91" y="202"/>
                  </a:moveTo>
                  <a:lnTo>
                    <a:pt x="91" y="200"/>
                  </a:lnTo>
                  <a:lnTo>
                    <a:pt x="91" y="202"/>
                  </a:lnTo>
                  <a:close/>
                  <a:moveTo>
                    <a:pt x="86" y="202"/>
                  </a:moveTo>
                  <a:lnTo>
                    <a:pt x="88" y="202"/>
                  </a:lnTo>
                  <a:lnTo>
                    <a:pt x="86" y="202"/>
                  </a:lnTo>
                  <a:close/>
                  <a:moveTo>
                    <a:pt x="90" y="204"/>
                  </a:moveTo>
                  <a:lnTo>
                    <a:pt x="88" y="204"/>
                  </a:lnTo>
                  <a:lnTo>
                    <a:pt x="90" y="204"/>
                  </a:lnTo>
                  <a:close/>
                  <a:moveTo>
                    <a:pt x="93" y="205"/>
                  </a:moveTo>
                  <a:lnTo>
                    <a:pt x="91" y="205"/>
                  </a:lnTo>
                  <a:lnTo>
                    <a:pt x="93" y="205"/>
                  </a:lnTo>
                  <a:close/>
                  <a:moveTo>
                    <a:pt x="91" y="207"/>
                  </a:moveTo>
                  <a:lnTo>
                    <a:pt x="90" y="209"/>
                  </a:lnTo>
                  <a:lnTo>
                    <a:pt x="90" y="207"/>
                  </a:lnTo>
                  <a:lnTo>
                    <a:pt x="91" y="207"/>
                  </a:lnTo>
                  <a:lnTo>
                    <a:pt x="91" y="205"/>
                  </a:lnTo>
                  <a:lnTo>
                    <a:pt x="91" y="207"/>
                  </a:lnTo>
                  <a:close/>
                  <a:moveTo>
                    <a:pt x="93" y="207"/>
                  </a:moveTo>
                  <a:lnTo>
                    <a:pt x="93" y="205"/>
                  </a:lnTo>
                  <a:lnTo>
                    <a:pt x="93" y="207"/>
                  </a:lnTo>
                  <a:close/>
                  <a:moveTo>
                    <a:pt x="81" y="207"/>
                  </a:moveTo>
                  <a:lnTo>
                    <a:pt x="80" y="207"/>
                  </a:lnTo>
                  <a:lnTo>
                    <a:pt x="81" y="207"/>
                  </a:lnTo>
                  <a:close/>
                  <a:moveTo>
                    <a:pt x="88" y="207"/>
                  </a:moveTo>
                  <a:lnTo>
                    <a:pt x="90" y="207"/>
                  </a:lnTo>
                  <a:lnTo>
                    <a:pt x="88" y="207"/>
                  </a:lnTo>
                  <a:close/>
                  <a:moveTo>
                    <a:pt x="73" y="209"/>
                  </a:moveTo>
                  <a:lnTo>
                    <a:pt x="75" y="209"/>
                  </a:lnTo>
                  <a:lnTo>
                    <a:pt x="73" y="209"/>
                  </a:lnTo>
                  <a:close/>
                  <a:moveTo>
                    <a:pt x="71" y="210"/>
                  </a:moveTo>
                  <a:lnTo>
                    <a:pt x="73" y="210"/>
                  </a:lnTo>
                  <a:lnTo>
                    <a:pt x="71" y="210"/>
                  </a:lnTo>
                  <a:close/>
                  <a:moveTo>
                    <a:pt x="156" y="189"/>
                  </a:moveTo>
                  <a:lnTo>
                    <a:pt x="156" y="187"/>
                  </a:lnTo>
                  <a:lnTo>
                    <a:pt x="157" y="187"/>
                  </a:lnTo>
                  <a:lnTo>
                    <a:pt x="159" y="187"/>
                  </a:lnTo>
                  <a:lnTo>
                    <a:pt x="161" y="187"/>
                  </a:lnTo>
                  <a:lnTo>
                    <a:pt x="162" y="187"/>
                  </a:lnTo>
                  <a:lnTo>
                    <a:pt x="162" y="186"/>
                  </a:lnTo>
                  <a:lnTo>
                    <a:pt x="162" y="187"/>
                  </a:lnTo>
                  <a:lnTo>
                    <a:pt x="164" y="186"/>
                  </a:lnTo>
                  <a:lnTo>
                    <a:pt x="164" y="187"/>
                  </a:lnTo>
                  <a:lnTo>
                    <a:pt x="162" y="187"/>
                  </a:lnTo>
                  <a:lnTo>
                    <a:pt x="162" y="189"/>
                  </a:lnTo>
                  <a:lnTo>
                    <a:pt x="162" y="191"/>
                  </a:lnTo>
                  <a:lnTo>
                    <a:pt x="164" y="191"/>
                  </a:lnTo>
                  <a:lnTo>
                    <a:pt x="162" y="191"/>
                  </a:lnTo>
                  <a:lnTo>
                    <a:pt x="161" y="191"/>
                  </a:lnTo>
                  <a:lnTo>
                    <a:pt x="159" y="191"/>
                  </a:lnTo>
                  <a:lnTo>
                    <a:pt x="159" y="189"/>
                  </a:lnTo>
                  <a:lnTo>
                    <a:pt x="159" y="191"/>
                  </a:lnTo>
                  <a:lnTo>
                    <a:pt x="157" y="191"/>
                  </a:lnTo>
                  <a:lnTo>
                    <a:pt x="156" y="191"/>
                  </a:lnTo>
                  <a:lnTo>
                    <a:pt x="154" y="191"/>
                  </a:lnTo>
                  <a:lnTo>
                    <a:pt x="154" y="189"/>
                  </a:lnTo>
                  <a:lnTo>
                    <a:pt x="156" y="189"/>
                  </a:lnTo>
                  <a:close/>
                  <a:moveTo>
                    <a:pt x="159" y="195"/>
                  </a:moveTo>
                  <a:lnTo>
                    <a:pt x="157" y="195"/>
                  </a:lnTo>
                  <a:lnTo>
                    <a:pt x="157" y="194"/>
                  </a:lnTo>
                  <a:lnTo>
                    <a:pt x="156" y="194"/>
                  </a:lnTo>
                  <a:lnTo>
                    <a:pt x="157" y="194"/>
                  </a:lnTo>
                  <a:lnTo>
                    <a:pt x="156" y="192"/>
                  </a:lnTo>
                  <a:lnTo>
                    <a:pt x="157" y="192"/>
                  </a:lnTo>
                  <a:lnTo>
                    <a:pt x="157" y="194"/>
                  </a:lnTo>
                  <a:lnTo>
                    <a:pt x="159" y="194"/>
                  </a:lnTo>
                  <a:lnTo>
                    <a:pt x="157" y="194"/>
                  </a:lnTo>
                  <a:lnTo>
                    <a:pt x="159" y="194"/>
                  </a:lnTo>
                  <a:lnTo>
                    <a:pt x="159" y="195"/>
                  </a:lnTo>
                  <a:close/>
                  <a:moveTo>
                    <a:pt x="157" y="194"/>
                  </a:moveTo>
                  <a:lnTo>
                    <a:pt x="156" y="194"/>
                  </a:lnTo>
                  <a:lnTo>
                    <a:pt x="157" y="194"/>
                  </a:lnTo>
                  <a:close/>
                  <a:moveTo>
                    <a:pt x="122" y="210"/>
                  </a:moveTo>
                  <a:lnTo>
                    <a:pt x="120" y="210"/>
                  </a:lnTo>
                  <a:lnTo>
                    <a:pt x="122" y="210"/>
                  </a:lnTo>
                  <a:close/>
                  <a:moveTo>
                    <a:pt x="122" y="210"/>
                  </a:moveTo>
                  <a:lnTo>
                    <a:pt x="120" y="210"/>
                  </a:lnTo>
                  <a:lnTo>
                    <a:pt x="122" y="210"/>
                  </a:lnTo>
                  <a:close/>
                  <a:moveTo>
                    <a:pt x="124" y="210"/>
                  </a:moveTo>
                  <a:lnTo>
                    <a:pt x="122" y="210"/>
                  </a:lnTo>
                  <a:lnTo>
                    <a:pt x="124" y="210"/>
                  </a:lnTo>
                  <a:close/>
                  <a:moveTo>
                    <a:pt x="124" y="210"/>
                  </a:moveTo>
                  <a:lnTo>
                    <a:pt x="122" y="210"/>
                  </a:lnTo>
                  <a:lnTo>
                    <a:pt x="124" y="210"/>
                  </a:lnTo>
                  <a:close/>
                  <a:moveTo>
                    <a:pt x="124" y="210"/>
                  </a:moveTo>
                  <a:lnTo>
                    <a:pt x="122" y="210"/>
                  </a:lnTo>
                  <a:lnTo>
                    <a:pt x="122" y="209"/>
                  </a:lnTo>
                  <a:lnTo>
                    <a:pt x="122" y="210"/>
                  </a:lnTo>
                  <a:lnTo>
                    <a:pt x="124" y="210"/>
                  </a:lnTo>
                  <a:close/>
                  <a:moveTo>
                    <a:pt x="124" y="210"/>
                  </a:moveTo>
                  <a:lnTo>
                    <a:pt x="122" y="210"/>
                  </a:lnTo>
                  <a:lnTo>
                    <a:pt x="122" y="209"/>
                  </a:lnTo>
                  <a:lnTo>
                    <a:pt x="122" y="210"/>
                  </a:lnTo>
                  <a:lnTo>
                    <a:pt x="124" y="210"/>
                  </a:lnTo>
                  <a:close/>
                  <a:moveTo>
                    <a:pt x="161" y="210"/>
                  </a:moveTo>
                  <a:lnTo>
                    <a:pt x="161" y="209"/>
                  </a:lnTo>
                  <a:lnTo>
                    <a:pt x="161" y="210"/>
                  </a:lnTo>
                  <a:close/>
                  <a:moveTo>
                    <a:pt x="152" y="210"/>
                  </a:moveTo>
                  <a:lnTo>
                    <a:pt x="152" y="209"/>
                  </a:lnTo>
                  <a:lnTo>
                    <a:pt x="152" y="210"/>
                  </a:lnTo>
                  <a:close/>
                  <a:moveTo>
                    <a:pt x="159" y="210"/>
                  </a:moveTo>
                  <a:lnTo>
                    <a:pt x="161" y="210"/>
                  </a:lnTo>
                  <a:lnTo>
                    <a:pt x="159" y="210"/>
                  </a:lnTo>
                  <a:close/>
                  <a:moveTo>
                    <a:pt x="125" y="212"/>
                  </a:moveTo>
                  <a:lnTo>
                    <a:pt x="125" y="210"/>
                  </a:lnTo>
                  <a:lnTo>
                    <a:pt x="125" y="212"/>
                  </a:lnTo>
                  <a:close/>
                  <a:moveTo>
                    <a:pt x="166" y="214"/>
                  </a:moveTo>
                  <a:lnTo>
                    <a:pt x="166" y="212"/>
                  </a:lnTo>
                  <a:lnTo>
                    <a:pt x="164" y="212"/>
                  </a:lnTo>
                  <a:lnTo>
                    <a:pt x="166" y="212"/>
                  </a:lnTo>
                  <a:lnTo>
                    <a:pt x="166" y="214"/>
                  </a:lnTo>
                  <a:close/>
                  <a:moveTo>
                    <a:pt x="130" y="214"/>
                  </a:moveTo>
                  <a:lnTo>
                    <a:pt x="130" y="212"/>
                  </a:lnTo>
                  <a:lnTo>
                    <a:pt x="130" y="214"/>
                  </a:lnTo>
                  <a:close/>
                  <a:moveTo>
                    <a:pt x="166" y="194"/>
                  </a:moveTo>
                  <a:lnTo>
                    <a:pt x="167" y="194"/>
                  </a:lnTo>
                  <a:lnTo>
                    <a:pt x="166" y="194"/>
                  </a:lnTo>
                  <a:close/>
                  <a:moveTo>
                    <a:pt x="167" y="195"/>
                  </a:moveTo>
                  <a:lnTo>
                    <a:pt x="167" y="194"/>
                  </a:lnTo>
                  <a:lnTo>
                    <a:pt x="167" y="195"/>
                  </a:lnTo>
                  <a:close/>
                  <a:moveTo>
                    <a:pt x="166" y="195"/>
                  </a:moveTo>
                  <a:lnTo>
                    <a:pt x="166" y="194"/>
                  </a:lnTo>
                  <a:lnTo>
                    <a:pt x="166" y="195"/>
                  </a:lnTo>
                  <a:close/>
                  <a:moveTo>
                    <a:pt x="186" y="209"/>
                  </a:moveTo>
                  <a:lnTo>
                    <a:pt x="188" y="207"/>
                  </a:lnTo>
                  <a:lnTo>
                    <a:pt x="186" y="209"/>
                  </a:lnTo>
                  <a:close/>
                  <a:moveTo>
                    <a:pt x="274" y="204"/>
                  </a:moveTo>
                  <a:lnTo>
                    <a:pt x="276" y="204"/>
                  </a:lnTo>
                  <a:lnTo>
                    <a:pt x="274" y="204"/>
                  </a:lnTo>
                  <a:close/>
                  <a:moveTo>
                    <a:pt x="274" y="205"/>
                  </a:moveTo>
                  <a:lnTo>
                    <a:pt x="276" y="205"/>
                  </a:lnTo>
                  <a:lnTo>
                    <a:pt x="276" y="207"/>
                  </a:lnTo>
                  <a:lnTo>
                    <a:pt x="274" y="207"/>
                  </a:lnTo>
                  <a:lnTo>
                    <a:pt x="272" y="207"/>
                  </a:lnTo>
                  <a:lnTo>
                    <a:pt x="274" y="207"/>
                  </a:lnTo>
                  <a:lnTo>
                    <a:pt x="274" y="205"/>
                  </a:lnTo>
                  <a:close/>
                  <a:moveTo>
                    <a:pt x="169" y="184"/>
                  </a:moveTo>
                  <a:lnTo>
                    <a:pt x="169" y="186"/>
                  </a:lnTo>
                  <a:lnTo>
                    <a:pt x="167" y="186"/>
                  </a:lnTo>
                  <a:lnTo>
                    <a:pt x="169" y="186"/>
                  </a:lnTo>
                  <a:lnTo>
                    <a:pt x="169" y="184"/>
                  </a:lnTo>
                  <a:close/>
                  <a:moveTo>
                    <a:pt x="169" y="191"/>
                  </a:moveTo>
                  <a:lnTo>
                    <a:pt x="171" y="191"/>
                  </a:lnTo>
                  <a:lnTo>
                    <a:pt x="169" y="191"/>
                  </a:lnTo>
                  <a:close/>
                  <a:moveTo>
                    <a:pt x="169" y="192"/>
                  </a:moveTo>
                  <a:lnTo>
                    <a:pt x="167" y="192"/>
                  </a:lnTo>
                  <a:lnTo>
                    <a:pt x="167" y="191"/>
                  </a:lnTo>
                  <a:lnTo>
                    <a:pt x="169" y="191"/>
                  </a:lnTo>
                  <a:lnTo>
                    <a:pt x="169" y="192"/>
                  </a:lnTo>
                  <a:close/>
                  <a:moveTo>
                    <a:pt x="169" y="194"/>
                  </a:moveTo>
                  <a:lnTo>
                    <a:pt x="169" y="192"/>
                  </a:lnTo>
                  <a:lnTo>
                    <a:pt x="169" y="19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7" name="Freeform 12"/>
            <p:cNvSpPr>
              <a:spLocks/>
            </p:cNvSpPr>
            <p:nvPr/>
          </p:nvSpPr>
          <p:spPr bwMode="auto">
            <a:xfrm>
              <a:off x="1009" y="702"/>
              <a:ext cx="564" cy="630"/>
            </a:xfrm>
            <a:custGeom>
              <a:avLst/>
              <a:gdLst>
                <a:gd name="T0" fmla="*/ 277 w 564"/>
                <a:gd name="T1" fmla="*/ 609 h 630"/>
                <a:gd name="T2" fmla="*/ 245 w 564"/>
                <a:gd name="T3" fmla="*/ 574 h 630"/>
                <a:gd name="T4" fmla="*/ 223 w 564"/>
                <a:gd name="T5" fmla="*/ 548 h 630"/>
                <a:gd name="T6" fmla="*/ 238 w 564"/>
                <a:gd name="T7" fmla="*/ 537 h 630"/>
                <a:gd name="T8" fmla="*/ 245 w 564"/>
                <a:gd name="T9" fmla="*/ 507 h 630"/>
                <a:gd name="T10" fmla="*/ 228 w 564"/>
                <a:gd name="T11" fmla="*/ 474 h 630"/>
                <a:gd name="T12" fmla="*/ 219 w 564"/>
                <a:gd name="T13" fmla="*/ 433 h 630"/>
                <a:gd name="T14" fmla="*/ 223 w 564"/>
                <a:gd name="T15" fmla="*/ 389 h 630"/>
                <a:gd name="T16" fmla="*/ 201 w 564"/>
                <a:gd name="T17" fmla="*/ 348 h 630"/>
                <a:gd name="T18" fmla="*/ 199 w 564"/>
                <a:gd name="T19" fmla="*/ 303 h 630"/>
                <a:gd name="T20" fmla="*/ 163 w 564"/>
                <a:gd name="T21" fmla="*/ 285 h 630"/>
                <a:gd name="T22" fmla="*/ 138 w 564"/>
                <a:gd name="T23" fmla="*/ 261 h 630"/>
                <a:gd name="T24" fmla="*/ 79 w 564"/>
                <a:gd name="T25" fmla="*/ 257 h 630"/>
                <a:gd name="T26" fmla="*/ 79 w 564"/>
                <a:gd name="T27" fmla="*/ 231 h 630"/>
                <a:gd name="T28" fmla="*/ 57 w 564"/>
                <a:gd name="T29" fmla="*/ 197 h 630"/>
                <a:gd name="T30" fmla="*/ 54 w 564"/>
                <a:gd name="T31" fmla="*/ 149 h 630"/>
                <a:gd name="T32" fmla="*/ 15 w 564"/>
                <a:gd name="T33" fmla="*/ 116 h 630"/>
                <a:gd name="T34" fmla="*/ 22 w 564"/>
                <a:gd name="T35" fmla="*/ 105 h 630"/>
                <a:gd name="T36" fmla="*/ 67 w 564"/>
                <a:gd name="T37" fmla="*/ 108 h 630"/>
                <a:gd name="T38" fmla="*/ 96 w 564"/>
                <a:gd name="T39" fmla="*/ 121 h 630"/>
                <a:gd name="T40" fmla="*/ 114 w 564"/>
                <a:gd name="T41" fmla="*/ 120 h 630"/>
                <a:gd name="T42" fmla="*/ 133 w 564"/>
                <a:gd name="T43" fmla="*/ 123 h 630"/>
                <a:gd name="T44" fmla="*/ 152 w 564"/>
                <a:gd name="T45" fmla="*/ 128 h 630"/>
                <a:gd name="T46" fmla="*/ 172 w 564"/>
                <a:gd name="T47" fmla="*/ 149 h 630"/>
                <a:gd name="T48" fmla="*/ 199 w 564"/>
                <a:gd name="T49" fmla="*/ 139 h 630"/>
                <a:gd name="T50" fmla="*/ 199 w 564"/>
                <a:gd name="T51" fmla="*/ 113 h 630"/>
                <a:gd name="T52" fmla="*/ 219 w 564"/>
                <a:gd name="T53" fmla="*/ 105 h 630"/>
                <a:gd name="T54" fmla="*/ 246 w 564"/>
                <a:gd name="T55" fmla="*/ 105 h 630"/>
                <a:gd name="T56" fmla="*/ 266 w 564"/>
                <a:gd name="T57" fmla="*/ 101 h 630"/>
                <a:gd name="T58" fmla="*/ 290 w 564"/>
                <a:gd name="T59" fmla="*/ 93 h 630"/>
                <a:gd name="T60" fmla="*/ 314 w 564"/>
                <a:gd name="T61" fmla="*/ 87 h 630"/>
                <a:gd name="T62" fmla="*/ 337 w 564"/>
                <a:gd name="T63" fmla="*/ 74 h 630"/>
                <a:gd name="T64" fmla="*/ 358 w 564"/>
                <a:gd name="T65" fmla="*/ 69 h 630"/>
                <a:gd name="T66" fmla="*/ 376 w 564"/>
                <a:gd name="T67" fmla="*/ 51 h 630"/>
                <a:gd name="T68" fmla="*/ 403 w 564"/>
                <a:gd name="T69" fmla="*/ 28 h 630"/>
                <a:gd name="T70" fmla="*/ 395 w 564"/>
                <a:gd name="T71" fmla="*/ 3 h 630"/>
                <a:gd name="T72" fmla="*/ 425 w 564"/>
                <a:gd name="T73" fmla="*/ 5 h 630"/>
                <a:gd name="T74" fmla="*/ 454 w 564"/>
                <a:gd name="T75" fmla="*/ 14 h 630"/>
                <a:gd name="T76" fmla="*/ 456 w 564"/>
                <a:gd name="T77" fmla="*/ 44 h 630"/>
                <a:gd name="T78" fmla="*/ 442 w 564"/>
                <a:gd name="T79" fmla="*/ 67 h 630"/>
                <a:gd name="T80" fmla="*/ 467 w 564"/>
                <a:gd name="T81" fmla="*/ 74 h 630"/>
                <a:gd name="T82" fmla="*/ 488 w 564"/>
                <a:gd name="T83" fmla="*/ 82 h 630"/>
                <a:gd name="T84" fmla="*/ 493 w 564"/>
                <a:gd name="T85" fmla="*/ 110 h 630"/>
                <a:gd name="T86" fmla="*/ 498 w 564"/>
                <a:gd name="T87" fmla="*/ 124 h 630"/>
                <a:gd name="T88" fmla="*/ 486 w 564"/>
                <a:gd name="T89" fmla="*/ 144 h 630"/>
                <a:gd name="T90" fmla="*/ 476 w 564"/>
                <a:gd name="T91" fmla="*/ 166 h 630"/>
                <a:gd name="T92" fmla="*/ 467 w 564"/>
                <a:gd name="T93" fmla="*/ 195 h 630"/>
                <a:gd name="T94" fmla="*/ 461 w 564"/>
                <a:gd name="T95" fmla="*/ 218 h 630"/>
                <a:gd name="T96" fmla="*/ 467 w 564"/>
                <a:gd name="T97" fmla="*/ 256 h 630"/>
                <a:gd name="T98" fmla="*/ 484 w 564"/>
                <a:gd name="T99" fmla="*/ 282 h 630"/>
                <a:gd name="T100" fmla="*/ 483 w 564"/>
                <a:gd name="T101" fmla="*/ 312 h 630"/>
                <a:gd name="T102" fmla="*/ 498 w 564"/>
                <a:gd name="T103" fmla="*/ 325 h 630"/>
                <a:gd name="T104" fmla="*/ 516 w 564"/>
                <a:gd name="T105" fmla="*/ 346 h 630"/>
                <a:gd name="T106" fmla="*/ 540 w 564"/>
                <a:gd name="T107" fmla="*/ 361 h 630"/>
                <a:gd name="T108" fmla="*/ 454 w 564"/>
                <a:gd name="T109" fmla="*/ 464 h 630"/>
                <a:gd name="T110" fmla="*/ 432 w 564"/>
                <a:gd name="T111" fmla="*/ 502 h 630"/>
                <a:gd name="T112" fmla="*/ 420 w 564"/>
                <a:gd name="T113" fmla="*/ 535 h 630"/>
                <a:gd name="T114" fmla="*/ 410 w 564"/>
                <a:gd name="T115" fmla="*/ 561 h 630"/>
                <a:gd name="T116" fmla="*/ 386 w 564"/>
                <a:gd name="T117" fmla="*/ 558 h 630"/>
                <a:gd name="T118" fmla="*/ 359 w 564"/>
                <a:gd name="T119" fmla="*/ 535 h 630"/>
                <a:gd name="T120" fmla="*/ 322 w 564"/>
                <a:gd name="T121" fmla="*/ 543 h 630"/>
                <a:gd name="T122" fmla="*/ 310 w 564"/>
                <a:gd name="T123" fmla="*/ 578 h 630"/>
                <a:gd name="T124" fmla="*/ 305 w 564"/>
                <a:gd name="T125" fmla="*/ 616 h 630"/>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564"/>
                <a:gd name="T190" fmla="*/ 0 h 630"/>
                <a:gd name="T191" fmla="*/ 564 w 564"/>
                <a:gd name="T192" fmla="*/ 630 h 630"/>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564" h="630">
                  <a:moveTo>
                    <a:pt x="319" y="630"/>
                  </a:moveTo>
                  <a:lnTo>
                    <a:pt x="317" y="630"/>
                  </a:lnTo>
                  <a:lnTo>
                    <a:pt x="315" y="629"/>
                  </a:lnTo>
                  <a:lnTo>
                    <a:pt x="314" y="629"/>
                  </a:lnTo>
                  <a:lnTo>
                    <a:pt x="312" y="625"/>
                  </a:lnTo>
                  <a:lnTo>
                    <a:pt x="310" y="624"/>
                  </a:lnTo>
                  <a:lnTo>
                    <a:pt x="310" y="622"/>
                  </a:lnTo>
                  <a:lnTo>
                    <a:pt x="309" y="622"/>
                  </a:lnTo>
                  <a:lnTo>
                    <a:pt x="307" y="620"/>
                  </a:lnTo>
                  <a:lnTo>
                    <a:pt x="305" y="619"/>
                  </a:lnTo>
                  <a:lnTo>
                    <a:pt x="304" y="617"/>
                  </a:lnTo>
                  <a:lnTo>
                    <a:pt x="302" y="617"/>
                  </a:lnTo>
                  <a:lnTo>
                    <a:pt x="300" y="617"/>
                  </a:lnTo>
                  <a:lnTo>
                    <a:pt x="299" y="616"/>
                  </a:lnTo>
                  <a:lnTo>
                    <a:pt x="297" y="616"/>
                  </a:lnTo>
                  <a:lnTo>
                    <a:pt x="295" y="616"/>
                  </a:lnTo>
                  <a:lnTo>
                    <a:pt x="294" y="614"/>
                  </a:lnTo>
                  <a:lnTo>
                    <a:pt x="290" y="612"/>
                  </a:lnTo>
                  <a:lnTo>
                    <a:pt x="288" y="612"/>
                  </a:lnTo>
                  <a:lnTo>
                    <a:pt x="287" y="612"/>
                  </a:lnTo>
                  <a:lnTo>
                    <a:pt x="285" y="614"/>
                  </a:lnTo>
                  <a:lnTo>
                    <a:pt x="283" y="614"/>
                  </a:lnTo>
                  <a:lnTo>
                    <a:pt x="280" y="614"/>
                  </a:lnTo>
                  <a:lnTo>
                    <a:pt x="278" y="614"/>
                  </a:lnTo>
                  <a:lnTo>
                    <a:pt x="278" y="612"/>
                  </a:lnTo>
                  <a:lnTo>
                    <a:pt x="277" y="612"/>
                  </a:lnTo>
                  <a:lnTo>
                    <a:pt x="277" y="611"/>
                  </a:lnTo>
                  <a:lnTo>
                    <a:pt x="277" y="609"/>
                  </a:lnTo>
                  <a:lnTo>
                    <a:pt x="275" y="607"/>
                  </a:lnTo>
                  <a:lnTo>
                    <a:pt x="273" y="606"/>
                  </a:lnTo>
                  <a:lnTo>
                    <a:pt x="273" y="604"/>
                  </a:lnTo>
                  <a:lnTo>
                    <a:pt x="273" y="602"/>
                  </a:lnTo>
                  <a:lnTo>
                    <a:pt x="272" y="599"/>
                  </a:lnTo>
                  <a:lnTo>
                    <a:pt x="270" y="597"/>
                  </a:lnTo>
                  <a:lnTo>
                    <a:pt x="270" y="596"/>
                  </a:lnTo>
                  <a:lnTo>
                    <a:pt x="266" y="591"/>
                  </a:lnTo>
                  <a:lnTo>
                    <a:pt x="265" y="588"/>
                  </a:lnTo>
                  <a:lnTo>
                    <a:pt x="263" y="588"/>
                  </a:lnTo>
                  <a:lnTo>
                    <a:pt x="263" y="586"/>
                  </a:lnTo>
                  <a:lnTo>
                    <a:pt x="261" y="586"/>
                  </a:lnTo>
                  <a:lnTo>
                    <a:pt x="260" y="586"/>
                  </a:lnTo>
                  <a:lnTo>
                    <a:pt x="258" y="586"/>
                  </a:lnTo>
                  <a:lnTo>
                    <a:pt x="258" y="584"/>
                  </a:lnTo>
                  <a:lnTo>
                    <a:pt x="256" y="584"/>
                  </a:lnTo>
                  <a:lnTo>
                    <a:pt x="258" y="583"/>
                  </a:lnTo>
                  <a:lnTo>
                    <a:pt x="256" y="581"/>
                  </a:lnTo>
                  <a:lnTo>
                    <a:pt x="255" y="581"/>
                  </a:lnTo>
                  <a:lnTo>
                    <a:pt x="255" y="579"/>
                  </a:lnTo>
                  <a:lnTo>
                    <a:pt x="253" y="579"/>
                  </a:lnTo>
                  <a:lnTo>
                    <a:pt x="253" y="578"/>
                  </a:lnTo>
                  <a:lnTo>
                    <a:pt x="251" y="578"/>
                  </a:lnTo>
                  <a:lnTo>
                    <a:pt x="250" y="578"/>
                  </a:lnTo>
                  <a:lnTo>
                    <a:pt x="250" y="576"/>
                  </a:lnTo>
                  <a:lnTo>
                    <a:pt x="248" y="576"/>
                  </a:lnTo>
                  <a:lnTo>
                    <a:pt x="246" y="574"/>
                  </a:lnTo>
                  <a:lnTo>
                    <a:pt x="245" y="574"/>
                  </a:lnTo>
                  <a:lnTo>
                    <a:pt x="243" y="574"/>
                  </a:lnTo>
                  <a:lnTo>
                    <a:pt x="243" y="573"/>
                  </a:lnTo>
                  <a:lnTo>
                    <a:pt x="241" y="573"/>
                  </a:lnTo>
                  <a:lnTo>
                    <a:pt x="239" y="571"/>
                  </a:lnTo>
                  <a:lnTo>
                    <a:pt x="238" y="570"/>
                  </a:lnTo>
                  <a:lnTo>
                    <a:pt x="236" y="570"/>
                  </a:lnTo>
                  <a:lnTo>
                    <a:pt x="236" y="568"/>
                  </a:lnTo>
                  <a:lnTo>
                    <a:pt x="234" y="566"/>
                  </a:lnTo>
                  <a:lnTo>
                    <a:pt x="234" y="565"/>
                  </a:lnTo>
                  <a:lnTo>
                    <a:pt x="233" y="565"/>
                  </a:lnTo>
                  <a:lnTo>
                    <a:pt x="233" y="563"/>
                  </a:lnTo>
                  <a:lnTo>
                    <a:pt x="233" y="561"/>
                  </a:lnTo>
                  <a:lnTo>
                    <a:pt x="231" y="561"/>
                  </a:lnTo>
                  <a:lnTo>
                    <a:pt x="229" y="560"/>
                  </a:lnTo>
                  <a:lnTo>
                    <a:pt x="228" y="560"/>
                  </a:lnTo>
                  <a:lnTo>
                    <a:pt x="226" y="560"/>
                  </a:lnTo>
                  <a:lnTo>
                    <a:pt x="224" y="560"/>
                  </a:lnTo>
                  <a:lnTo>
                    <a:pt x="224" y="558"/>
                  </a:lnTo>
                  <a:lnTo>
                    <a:pt x="223" y="558"/>
                  </a:lnTo>
                  <a:lnTo>
                    <a:pt x="221" y="558"/>
                  </a:lnTo>
                  <a:lnTo>
                    <a:pt x="221" y="556"/>
                  </a:lnTo>
                  <a:lnTo>
                    <a:pt x="219" y="555"/>
                  </a:lnTo>
                  <a:lnTo>
                    <a:pt x="221" y="555"/>
                  </a:lnTo>
                  <a:lnTo>
                    <a:pt x="221" y="553"/>
                  </a:lnTo>
                  <a:lnTo>
                    <a:pt x="221" y="551"/>
                  </a:lnTo>
                  <a:lnTo>
                    <a:pt x="221" y="550"/>
                  </a:lnTo>
                  <a:lnTo>
                    <a:pt x="221" y="548"/>
                  </a:lnTo>
                  <a:lnTo>
                    <a:pt x="223" y="548"/>
                  </a:lnTo>
                  <a:lnTo>
                    <a:pt x="224" y="548"/>
                  </a:lnTo>
                  <a:lnTo>
                    <a:pt x="228" y="548"/>
                  </a:lnTo>
                  <a:lnTo>
                    <a:pt x="228" y="550"/>
                  </a:lnTo>
                  <a:lnTo>
                    <a:pt x="229" y="550"/>
                  </a:lnTo>
                  <a:lnTo>
                    <a:pt x="229" y="551"/>
                  </a:lnTo>
                  <a:lnTo>
                    <a:pt x="231" y="551"/>
                  </a:lnTo>
                  <a:lnTo>
                    <a:pt x="231" y="550"/>
                  </a:lnTo>
                  <a:lnTo>
                    <a:pt x="233" y="550"/>
                  </a:lnTo>
                  <a:lnTo>
                    <a:pt x="234" y="550"/>
                  </a:lnTo>
                  <a:lnTo>
                    <a:pt x="233" y="550"/>
                  </a:lnTo>
                  <a:lnTo>
                    <a:pt x="233" y="548"/>
                  </a:lnTo>
                  <a:lnTo>
                    <a:pt x="234" y="547"/>
                  </a:lnTo>
                  <a:lnTo>
                    <a:pt x="234" y="548"/>
                  </a:lnTo>
                  <a:lnTo>
                    <a:pt x="236" y="547"/>
                  </a:lnTo>
                  <a:lnTo>
                    <a:pt x="238" y="545"/>
                  </a:lnTo>
                  <a:lnTo>
                    <a:pt x="238" y="547"/>
                  </a:lnTo>
                  <a:lnTo>
                    <a:pt x="239" y="547"/>
                  </a:lnTo>
                  <a:lnTo>
                    <a:pt x="239" y="545"/>
                  </a:lnTo>
                  <a:lnTo>
                    <a:pt x="241" y="545"/>
                  </a:lnTo>
                  <a:lnTo>
                    <a:pt x="241" y="543"/>
                  </a:lnTo>
                  <a:lnTo>
                    <a:pt x="241" y="542"/>
                  </a:lnTo>
                  <a:lnTo>
                    <a:pt x="239" y="542"/>
                  </a:lnTo>
                  <a:lnTo>
                    <a:pt x="241" y="542"/>
                  </a:lnTo>
                  <a:lnTo>
                    <a:pt x="241" y="540"/>
                  </a:lnTo>
                  <a:lnTo>
                    <a:pt x="239" y="540"/>
                  </a:lnTo>
                  <a:lnTo>
                    <a:pt x="239" y="538"/>
                  </a:lnTo>
                  <a:lnTo>
                    <a:pt x="239" y="537"/>
                  </a:lnTo>
                  <a:lnTo>
                    <a:pt x="238" y="537"/>
                  </a:lnTo>
                  <a:lnTo>
                    <a:pt x="239" y="535"/>
                  </a:lnTo>
                  <a:lnTo>
                    <a:pt x="239" y="532"/>
                  </a:lnTo>
                  <a:lnTo>
                    <a:pt x="241" y="532"/>
                  </a:lnTo>
                  <a:lnTo>
                    <a:pt x="241" y="530"/>
                  </a:lnTo>
                  <a:lnTo>
                    <a:pt x="241" y="528"/>
                  </a:lnTo>
                  <a:lnTo>
                    <a:pt x="243" y="528"/>
                  </a:lnTo>
                  <a:lnTo>
                    <a:pt x="241" y="528"/>
                  </a:lnTo>
                  <a:lnTo>
                    <a:pt x="243" y="527"/>
                  </a:lnTo>
                  <a:lnTo>
                    <a:pt x="245" y="527"/>
                  </a:lnTo>
                  <a:lnTo>
                    <a:pt x="245" y="525"/>
                  </a:lnTo>
                  <a:lnTo>
                    <a:pt x="246" y="525"/>
                  </a:lnTo>
                  <a:lnTo>
                    <a:pt x="246" y="524"/>
                  </a:lnTo>
                  <a:lnTo>
                    <a:pt x="248" y="524"/>
                  </a:lnTo>
                  <a:lnTo>
                    <a:pt x="248" y="522"/>
                  </a:lnTo>
                  <a:lnTo>
                    <a:pt x="250" y="522"/>
                  </a:lnTo>
                  <a:lnTo>
                    <a:pt x="250" y="520"/>
                  </a:lnTo>
                  <a:lnTo>
                    <a:pt x="248" y="520"/>
                  </a:lnTo>
                  <a:lnTo>
                    <a:pt x="250" y="519"/>
                  </a:lnTo>
                  <a:lnTo>
                    <a:pt x="250" y="517"/>
                  </a:lnTo>
                  <a:lnTo>
                    <a:pt x="251" y="515"/>
                  </a:lnTo>
                  <a:lnTo>
                    <a:pt x="250" y="515"/>
                  </a:lnTo>
                  <a:lnTo>
                    <a:pt x="248" y="514"/>
                  </a:lnTo>
                  <a:lnTo>
                    <a:pt x="246" y="514"/>
                  </a:lnTo>
                  <a:lnTo>
                    <a:pt x="245" y="512"/>
                  </a:lnTo>
                  <a:lnTo>
                    <a:pt x="245" y="510"/>
                  </a:lnTo>
                  <a:lnTo>
                    <a:pt x="246" y="509"/>
                  </a:lnTo>
                  <a:lnTo>
                    <a:pt x="245" y="509"/>
                  </a:lnTo>
                  <a:lnTo>
                    <a:pt x="245" y="507"/>
                  </a:lnTo>
                  <a:lnTo>
                    <a:pt x="245" y="505"/>
                  </a:lnTo>
                  <a:lnTo>
                    <a:pt x="245" y="504"/>
                  </a:lnTo>
                  <a:lnTo>
                    <a:pt x="245" y="502"/>
                  </a:lnTo>
                  <a:lnTo>
                    <a:pt x="246" y="502"/>
                  </a:lnTo>
                  <a:lnTo>
                    <a:pt x="245" y="501"/>
                  </a:lnTo>
                  <a:lnTo>
                    <a:pt x="243" y="501"/>
                  </a:lnTo>
                  <a:lnTo>
                    <a:pt x="243" y="499"/>
                  </a:lnTo>
                  <a:lnTo>
                    <a:pt x="241" y="499"/>
                  </a:lnTo>
                  <a:lnTo>
                    <a:pt x="241" y="497"/>
                  </a:lnTo>
                  <a:lnTo>
                    <a:pt x="239" y="496"/>
                  </a:lnTo>
                  <a:lnTo>
                    <a:pt x="238" y="494"/>
                  </a:lnTo>
                  <a:lnTo>
                    <a:pt x="238" y="492"/>
                  </a:lnTo>
                  <a:lnTo>
                    <a:pt x="238" y="491"/>
                  </a:lnTo>
                  <a:lnTo>
                    <a:pt x="236" y="491"/>
                  </a:lnTo>
                  <a:lnTo>
                    <a:pt x="238" y="491"/>
                  </a:lnTo>
                  <a:lnTo>
                    <a:pt x="238" y="489"/>
                  </a:lnTo>
                  <a:lnTo>
                    <a:pt x="238" y="487"/>
                  </a:lnTo>
                  <a:lnTo>
                    <a:pt x="238" y="486"/>
                  </a:lnTo>
                  <a:lnTo>
                    <a:pt x="236" y="486"/>
                  </a:lnTo>
                  <a:lnTo>
                    <a:pt x="236" y="484"/>
                  </a:lnTo>
                  <a:lnTo>
                    <a:pt x="236" y="482"/>
                  </a:lnTo>
                  <a:lnTo>
                    <a:pt x="234" y="482"/>
                  </a:lnTo>
                  <a:lnTo>
                    <a:pt x="234" y="481"/>
                  </a:lnTo>
                  <a:lnTo>
                    <a:pt x="233" y="479"/>
                  </a:lnTo>
                  <a:lnTo>
                    <a:pt x="231" y="479"/>
                  </a:lnTo>
                  <a:lnTo>
                    <a:pt x="229" y="478"/>
                  </a:lnTo>
                  <a:lnTo>
                    <a:pt x="228" y="476"/>
                  </a:lnTo>
                  <a:lnTo>
                    <a:pt x="228" y="474"/>
                  </a:lnTo>
                  <a:lnTo>
                    <a:pt x="228" y="473"/>
                  </a:lnTo>
                  <a:lnTo>
                    <a:pt x="228" y="471"/>
                  </a:lnTo>
                  <a:lnTo>
                    <a:pt x="228" y="469"/>
                  </a:lnTo>
                  <a:lnTo>
                    <a:pt x="228" y="468"/>
                  </a:lnTo>
                  <a:lnTo>
                    <a:pt x="226" y="468"/>
                  </a:lnTo>
                  <a:lnTo>
                    <a:pt x="226" y="466"/>
                  </a:lnTo>
                  <a:lnTo>
                    <a:pt x="226" y="464"/>
                  </a:lnTo>
                  <a:lnTo>
                    <a:pt x="226" y="463"/>
                  </a:lnTo>
                  <a:lnTo>
                    <a:pt x="224" y="461"/>
                  </a:lnTo>
                  <a:lnTo>
                    <a:pt x="224" y="459"/>
                  </a:lnTo>
                  <a:lnTo>
                    <a:pt x="224" y="456"/>
                  </a:lnTo>
                  <a:lnTo>
                    <a:pt x="224" y="455"/>
                  </a:lnTo>
                  <a:lnTo>
                    <a:pt x="224" y="453"/>
                  </a:lnTo>
                  <a:lnTo>
                    <a:pt x="224" y="451"/>
                  </a:lnTo>
                  <a:lnTo>
                    <a:pt x="226" y="451"/>
                  </a:lnTo>
                  <a:lnTo>
                    <a:pt x="226" y="450"/>
                  </a:lnTo>
                  <a:lnTo>
                    <a:pt x="224" y="448"/>
                  </a:lnTo>
                  <a:lnTo>
                    <a:pt x="224" y="446"/>
                  </a:lnTo>
                  <a:lnTo>
                    <a:pt x="223" y="443"/>
                  </a:lnTo>
                  <a:lnTo>
                    <a:pt x="221" y="443"/>
                  </a:lnTo>
                  <a:lnTo>
                    <a:pt x="221" y="445"/>
                  </a:lnTo>
                  <a:lnTo>
                    <a:pt x="219" y="445"/>
                  </a:lnTo>
                  <a:lnTo>
                    <a:pt x="219" y="443"/>
                  </a:lnTo>
                  <a:lnTo>
                    <a:pt x="219" y="440"/>
                  </a:lnTo>
                  <a:lnTo>
                    <a:pt x="218" y="438"/>
                  </a:lnTo>
                  <a:lnTo>
                    <a:pt x="218" y="436"/>
                  </a:lnTo>
                  <a:lnTo>
                    <a:pt x="218" y="435"/>
                  </a:lnTo>
                  <a:lnTo>
                    <a:pt x="219" y="433"/>
                  </a:lnTo>
                  <a:lnTo>
                    <a:pt x="219" y="432"/>
                  </a:lnTo>
                  <a:lnTo>
                    <a:pt x="219" y="430"/>
                  </a:lnTo>
                  <a:lnTo>
                    <a:pt x="219" y="428"/>
                  </a:lnTo>
                  <a:lnTo>
                    <a:pt x="218" y="427"/>
                  </a:lnTo>
                  <a:lnTo>
                    <a:pt x="218" y="425"/>
                  </a:lnTo>
                  <a:lnTo>
                    <a:pt x="218" y="423"/>
                  </a:lnTo>
                  <a:lnTo>
                    <a:pt x="218" y="422"/>
                  </a:lnTo>
                  <a:lnTo>
                    <a:pt x="218" y="420"/>
                  </a:lnTo>
                  <a:lnTo>
                    <a:pt x="219" y="418"/>
                  </a:lnTo>
                  <a:lnTo>
                    <a:pt x="219" y="417"/>
                  </a:lnTo>
                  <a:lnTo>
                    <a:pt x="221" y="417"/>
                  </a:lnTo>
                  <a:lnTo>
                    <a:pt x="223" y="415"/>
                  </a:lnTo>
                  <a:lnTo>
                    <a:pt x="224" y="414"/>
                  </a:lnTo>
                  <a:lnTo>
                    <a:pt x="224" y="412"/>
                  </a:lnTo>
                  <a:lnTo>
                    <a:pt x="224" y="409"/>
                  </a:lnTo>
                  <a:lnTo>
                    <a:pt x="223" y="407"/>
                  </a:lnTo>
                  <a:lnTo>
                    <a:pt x="223" y="405"/>
                  </a:lnTo>
                  <a:lnTo>
                    <a:pt x="223" y="404"/>
                  </a:lnTo>
                  <a:lnTo>
                    <a:pt x="223" y="402"/>
                  </a:lnTo>
                  <a:lnTo>
                    <a:pt x="224" y="400"/>
                  </a:lnTo>
                  <a:lnTo>
                    <a:pt x="226" y="399"/>
                  </a:lnTo>
                  <a:lnTo>
                    <a:pt x="226" y="397"/>
                  </a:lnTo>
                  <a:lnTo>
                    <a:pt x="226" y="395"/>
                  </a:lnTo>
                  <a:lnTo>
                    <a:pt x="226" y="394"/>
                  </a:lnTo>
                  <a:lnTo>
                    <a:pt x="224" y="394"/>
                  </a:lnTo>
                  <a:lnTo>
                    <a:pt x="224" y="392"/>
                  </a:lnTo>
                  <a:lnTo>
                    <a:pt x="223" y="391"/>
                  </a:lnTo>
                  <a:lnTo>
                    <a:pt x="223" y="389"/>
                  </a:lnTo>
                  <a:lnTo>
                    <a:pt x="223" y="387"/>
                  </a:lnTo>
                  <a:lnTo>
                    <a:pt x="224" y="387"/>
                  </a:lnTo>
                  <a:lnTo>
                    <a:pt x="224" y="386"/>
                  </a:lnTo>
                  <a:lnTo>
                    <a:pt x="223" y="384"/>
                  </a:lnTo>
                  <a:lnTo>
                    <a:pt x="223" y="386"/>
                  </a:lnTo>
                  <a:lnTo>
                    <a:pt x="219" y="386"/>
                  </a:lnTo>
                  <a:lnTo>
                    <a:pt x="218" y="384"/>
                  </a:lnTo>
                  <a:lnTo>
                    <a:pt x="216" y="382"/>
                  </a:lnTo>
                  <a:lnTo>
                    <a:pt x="216" y="379"/>
                  </a:lnTo>
                  <a:lnTo>
                    <a:pt x="216" y="377"/>
                  </a:lnTo>
                  <a:lnTo>
                    <a:pt x="216" y="376"/>
                  </a:lnTo>
                  <a:lnTo>
                    <a:pt x="214" y="372"/>
                  </a:lnTo>
                  <a:lnTo>
                    <a:pt x="212" y="368"/>
                  </a:lnTo>
                  <a:lnTo>
                    <a:pt x="212" y="366"/>
                  </a:lnTo>
                  <a:lnTo>
                    <a:pt x="211" y="366"/>
                  </a:lnTo>
                  <a:lnTo>
                    <a:pt x="211" y="364"/>
                  </a:lnTo>
                  <a:lnTo>
                    <a:pt x="211" y="363"/>
                  </a:lnTo>
                  <a:lnTo>
                    <a:pt x="211" y="361"/>
                  </a:lnTo>
                  <a:lnTo>
                    <a:pt x="209" y="359"/>
                  </a:lnTo>
                  <a:lnTo>
                    <a:pt x="209" y="358"/>
                  </a:lnTo>
                  <a:lnTo>
                    <a:pt x="209" y="356"/>
                  </a:lnTo>
                  <a:lnTo>
                    <a:pt x="209" y="354"/>
                  </a:lnTo>
                  <a:lnTo>
                    <a:pt x="207" y="353"/>
                  </a:lnTo>
                  <a:lnTo>
                    <a:pt x="207" y="351"/>
                  </a:lnTo>
                  <a:lnTo>
                    <a:pt x="206" y="351"/>
                  </a:lnTo>
                  <a:lnTo>
                    <a:pt x="204" y="351"/>
                  </a:lnTo>
                  <a:lnTo>
                    <a:pt x="202" y="349"/>
                  </a:lnTo>
                  <a:lnTo>
                    <a:pt x="201" y="348"/>
                  </a:lnTo>
                  <a:lnTo>
                    <a:pt x="199" y="346"/>
                  </a:lnTo>
                  <a:lnTo>
                    <a:pt x="199" y="345"/>
                  </a:lnTo>
                  <a:lnTo>
                    <a:pt x="199" y="343"/>
                  </a:lnTo>
                  <a:lnTo>
                    <a:pt x="194" y="340"/>
                  </a:lnTo>
                  <a:lnTo>
                    <a:pt x="194" y="338"/>
                  </a:lnTo>
                  <a:lnTo>
                    <a:pt x="192" y="338"/>
                  </a:lnTo>
                  <a:lnTo>
                    <a:pt x="194" y="336"/>
                  </a:lnTo>
                  <a:lnTo>
                    <a:pt x="194" y="335"/>
                  </a:lnTo>
                  <a:lnTo>
                    <a:pt x="196" y="333"/>
                  </a:lnTo>
                  <a:lnTo>
                    <a:pt x="197" y="331"/>
                  </a:lnTo>
                  <a:lnTo>
                    <a:pt x="199" y="330"/>
                  </a:lnTo>
                  <a:lnTo>
                    <a:pt x="201" y="328"/>
                  </a:lnTo>
                  <a:lnTo>
                    <a:pt x="201" y="326"/>
                  </a:lnTo>
                  <a:lnTo>
                    <a:pt x="201" y="325"/>
                  </a:lnTo>
                  <a:lnTo>
                    <a:pt x="201" y="323"/>
                  </a:lnTo>
                  <a:lnTo>
                    <a:pt x="201" y="322"/>
                  </a:lnTo>
                  <a:lnTo>
                    <a:pt x="201" y="320"/>
                  </a:lnTo>
                  <a:lnTo>
                    <a:pt x="201" y="318"/>
                  </a:lnTo>
                  <a:lnTo>
                    <a:pt x="201" y="317"/>
                  </a:lnTo>
                  <a:lnTo>
                    <a:pt x="202" y="315"/>
                  </a:lnTo>
                  <a:lnTo>
                    <a:pt x="202" y="313"/>
                  </a:lnTo>
                  <a:lnTo>
                    <a:pt x="202" y="312"/>
                  </a:lnTo>
                  <a:lnTo>
                    <a:pt x="204" y="310"/>
                  </a:lnTo>
                  <a:lnTo>
                    <a:pt x="204" y="308"/>
                  </a:lnTo>
                  <a:lnTo>
                    <a:pt x="202" y="307"/>
                  </a:lnTo>
                  <a:lnTo>
                    <a:pt x="202" y="305"/>
                  </a:lnTo>
                  <a:lnTo>
                    <a:pt x="201" y="305"/>
                  </a:lnTo>
                  <a:lnTo>
                    <a:pt x="199" y="303"/>
                  </a:lnTo>
                  <a:lnTo>
                    <a:pt x="196" y="302"/>
                  </a:lnTo>
                  <a:lnTo>
                    <a:pt x="194" y="302"/>
                  </a:lnTo>
                  <a:lnTo>
                    <a:pt x="192" y="302"/>
                  </a:lnTo>
                  <a:lnTo>
                    <a:pt x="192" y="300"/>
                  </a:lnTo>
                  <a:lnTo>
                    <a:pt x="190" y="300"/>
                  </a:lnTo>
                  <a:lnTo>
                    <a:pt x="189" y="300"/>
                  </a:lnTo>
                  <a:lnTo>
                    <a:pt x="187" y="299"/>
                  </a:lnTo>
                  <a:lnTo>
                    <a:pt x="184" y="299"/>
                  </a:lnTo>
                  <a:lnTo>
                    <a:pt x="182" y="299"/>
                  </a:lnTo>
                  <a:lnTo>
                    <a:pt x="180" y="299"/>
                  </a:lnTo>
                  <a:lnTo>
                    <a:pt x="179" y="299"/>
                  </a:lnTo>
                  <a:lnTo>
                    <a:pt x="177" y="299"/>
                  </a:lnTo>
                  <a:lnTo>
                    <a:pt x="177" y="300"/>
                  </a:lnTo>
                  <a:lnTo>
                    <a:pt x="175" y="299"/>
                  </a:lnTo>
                  <a:lnTo>
                    <a:pt x="175" y="300"/>
                  </a:lnTo>
                  <a:lnTo>
                    <a:pt x="174" y="300"/>
                  </a:lnTo>
                  <a:lnTo>
                    <a:pt x="172" y="299"/>
                  </a:lnTo>
                  <a:lnTo>
                    <a:pt x="170" y="299"/>
                  </a:lnTo>
                  <a:lnTo>
                    <a:pt x="169" y="297"/>
                  </a:lnTo>
                  <a:lnTo>
                    <a:pt x="167" y="295"/>
                  </a:lnTo>
                  <a:lnTo>
                    <a:pt x="165" y="295"/>
                  </a:lnTo>
                  <a:lnTo>
                    <a:pt x="165" y="294"/>
                  </a:lnTo>
                  <a:lnTo>
                    <a:pt x="163" y="292"/>
                  </a:lnTo>
                  <a:lnTo>
                    <a:pt x="163" y="290"/>
                  </a:lnTo>
                  <a:lnTo>
                    <a:pt x="163" y="289"/>
                  </a:lnTo>
                  <a:lnTo>
                    <a:pt x="162" y="289"/>
                  </a:lnTo>
                  <a:lnTo>
                    <a:pt x="163" y="287"/>
                  </a:lnTo>
                  <a:lnTo>
                    <a:pt x="163" y="285"/>
                  </a:lnTo>
                  <a:lnTo>
                    <a:pt x="162" y="285"/>
                  </a:lnTo>
                  <a:lnTo>
                    <a:pt x="160" y="285"/>
                  </a:lnTo>
                  <a:lnTo>
                    <a:pt x="158" y="284"/>
                  </a:lnTo>
                  <a:lnTo>
                    <a:pt x="157" y="284"/>
                  </a:lnTo>
                  <a:lnTo>
                    <a:pt x="155" y="285"/>
                  </a:lnTo>
                  <a:lnTo>
                    <a:pt x="153" y="285"/>
                  </a:lnTo>
                  <a:lnTo>
                    <a:pt x="150" y="287"/>
                  </a:lnTo>
                  <a:lnTo>
                    <a:pt x="148" y="287"/>
                  </a:lnTo>
                  <a:lnTo>
                    <a:pt x="147" y="285"/>
                  </a:lnTo>
                  <a:lnTo>
                    <a:pt x="145" y="285"/>
                  </a:lnTo>
                  <a:lnTo>
                    <a:pt x="143" y="284"/>
                  </a:lnTo>
                  <a:lnTo>
                    <a:pt x="142" y="284"/>
                  </a:lnTo>
                  <a:lnTo>
                    <a:pt x="142" y="282"/>
                  </a:lnTo>
                  <a:lnTo>
                    <a:pt x="140" y="282"/>
                  </a:lnTo>
                  <a:lnTo>
                    <a:pt x="138" y="280"/>
                  </a:lnTo>
                  <a:lnTo>
                    <a:pt x="138" y="279"/>
                  </a:lnTo>
                  <a:lnTo>
                    <a:pt x="138" y="277"/>
                  </a:lnTo>
                  <a:lnTo>
                    <a:pt x="138" y="276"/>
                  </a:lnTo>
                  <a:lnTo>
                    <a:pt x="140" y="276"/>
                  </a:lnTo>
                  <a:lnTo>
                    <a:pt x="140" y="274"/>
                  </a:lnTo>
                  <a:lnTo>
                    <a:pt x="140" y="272"/>
                  </a:lnTo>
                  <a:lnTo>
                    <a:pt x="140" y="271"/>
                  </a:lnTo>
                  <a:lnTo>
                    <a:pt x="138" y="269"/>
                  </a:lnTo>
                  <a:lnTo>
                    <a:pt x="138" y="267"/>
                  </a:lnTo>
                  <a:lnTo>
                    <a:pt x="140" y="266"/>
                  </a:lnTo>
                  <a:lnTo>
                    <a:pt x="140" y="264"/>
                  </a:lnTo>
                  <a:lnTo>
                    <a:pt x="138" y="262"/>
                  </a:lnTo>
                  <a:lnTo>
                    <a:pt x="138" y="261"/>
                  </a:lnTo>
                  <a:lnTo>
                    <a:pt x="136" y="261"/>
                  </a:lnTo>
                  <a:lnTo>
                    <a:pt x="133" y="261"/>
                  </a:lnTo>
                  <a:lnTo>
                    <a:pt x="131" y="261"/>
                  </a:lnTo>
                  <a:lnTo>
                    <a:pt x="130" y="261"/>
                  </a:lnTo>
                  <a:lnTo>
                    <a:pt x="126" y="261"/>
                  </a:lnTo>
                  <a:lnTo>
                    <a:pt x="123" y="262"/>
                  </a:lnTo>
                  <a:lnTo>
                    <a:pt x="121" y="262"/>
                  </a:lnTo>
                  <a:lnTo>
                    <a:pt x="120" y="262"/>
                  </a:lnTo>
                  <a:lnTo>
                    <a:pt x="118" y="262"/>
                  </a:lnTo>
                  <a:lnTo>
                    <a:pt x="116" y="264"/>
                  </a:lnTo>
                  <a:lnTo>
                    <a:pt x="113" y="266"/>
                  </a:lnTo>
                  <a:lnTo>
                    <a:pt x="109" y="266"/>
                  </a:lnTo>
                  <a:lnTo>
                    <a:pt x="106" y="266"/>
                  </a:lnTo>
                  <a:lnTo>
                    <a:pt x="104" y="266"/>
                  </a:lnTo>
                  <a:lnTo>
                    <a:pt x="103" y="266"/>
                  </a:lnTo>
                  <a:lnTo>
                    <a:pt x="101" y="264"/>
                  </a:lnTo>
                  <a:lnTo>
                    <a:pt x="99" y="264"/>
                  </a:lnTo>
                  <a:lnTo>
                    <a:pt x="96" y="262"/>
                  </a:lnTo>
                  <a:lnTo>
                    <a:pt x="94" y="262"/>
                  </a:lnTo>
                  <a:lnTo>
                    <a:pt x="93" y="261"/>
                  </a:lnTo>
                  <a:lnTo>
                    <a:pt x="91" y="261"/>
                  </a:lnTo>
                  <a:lnTo>
                    <a:pt x="89" y="261"/>
                  </a:lnTo>
                  <a:lnTo>
                    <a:pt x="87" y="259"/>
                  </a:lnTo>
                  <a:lnTo>
                    <a:pt x="84" y="259"/>
                  </a:lnTo>
                  <a:lnTo>
                    <a:pt x="84" y="257"/>
                  </a:lnTo>
                  <a:lnTo>
                    <a:pt x="82" y="257"/>
                  </a:lnTo>
                  <a:lnTo>
                    <a:pt x="81" y="257"/>
                  </a:lnTo>
                  <a:lnTo>
                    <a:pt x="79" y="257"/>
                  </a:lnTo>
                  <a:lnTo>
                    <a:pt x="79" y="256"/>
                  </a:lnTo>
                  <a:lnTo>
                    <a:pt x="77" y="256"/>
                  </a:lnTo>
                  <a:lnTo>
                    <a:pt x="77" y="257"/>
                  </a:lnTo>
                  <a:lnTo>
                    <a:pt x="76" y="257"/>
                  </a:lnTo>
                  <a:lnTo>
                    <a:pt x="76" y="256"/>
                  </a:lnTo>
                  <a:lnTo>
                    <a:pt x="76" y="254"/>
                  </a:lnTo>
                  <a:lnTo>
                    <a:pt x="74" y="254"/>
                  </a:lnTo>
                  <a:lnTo>
                    <a:pt x="72" y="254"/>
                  </a:lnTo>
                  <a:lnTo>
                    <a:pt x="74" y="253"/>
                  </a:lnTo>
                  <a:lnTo>
                    <a:pt x="74" y="251"/>
                  </a:lnTo>
                  <a:lnTo>
                    <a:pt x="74" y="249"/>
                  </a:lnTo>
                  <a:lnTo>
                    <a:pt x="74" y="248"/>
                  </a:lnTo>
                  <a:lnTo>
                    <a:pt x="76" y="248"/>
                  </a:lnTo>
                  <a:lnTo>
                    <a:pt x="76" y="246"/>
                  </a:lnTo>
                  <a:lnTo>
                    <a:pt x="77" y="246"/>
                  </a:lnTo>
                  <a:lnTo>
                    <a:pt x="77" y="244"/>
                  </a:lnTo>
                  <a:lnTo>
                    <a:pt x="77" y="243"/>
                  </a:lnTo>
                  <a:lnTo>
                    <a:pt x="79" y="243"/>
                  </a:lnTo>
                  <a:lnTo>
                    <a:pt x="81" y="241"/>
                  </a:lnTo>
                  <a:lnTo>
                    <a:pt x="81" y="239"/>
                  </a:lnTo>
                  <a:lnTo>
                    <a:pt x="79" y="239"/>
                  </a:lnTo>
                  <a:lnTo>
                    <a:pt x="81" y="238"/>
                  </a:lnTo>
                  <a:lnTo>
                    <a:pt x="79" y="236"/>
                  </a:lnTo>
                  <a:lnTo>
                    <a:pt x="79" y="234"/>
                  </a:lnTo>
                  <a:lnTo>
                    <a:pt x="81" y="234"/>
                  </a:lnTo>
                  <a:lnTo>
                    <a:pt x="81" y="233"/>
                  </a:lnTo>
                  <a:lnTo>
                    <a:pt x="79" y="233"/>
                  </a:lnTo>
                  <a:lnTo>
                    <a:pt x="79" y="231"/>
                  </a:lnTo>
                  <a:lnTo>
                    <a:pt x="79" y="230"/>
                  </a:lnTo>
                  <a:lnTo>
                    <a:pt x="77" y="230"/>
                  </a:lnTo>
                  <a:lnTo>
                    <a:pt x="77" y="228"/>
                  </a:lnTo>
                  <a:lnTo>
                    <a:pt x="77" y="226"/>
                  </a:lnTo>
                  <a:lnTo>
                    <a:pt x="77" y="225"/>
                  </a:lnTo>
                  <a:lnTo>
                    <a:pt x="76" y="225"/>
                  </a:lnTo>
                  <a:lnTo>
                    <a:pt x="74" y="223"/>
                  </a:lnTo>
                  <a:lnTo>
                    <a:pt x="74" y="221"/>
                  </a:lnTo>
                  <a:lnTo>
                    <a:pt x="72" y="221"/>
                  </a:lnTo>
                  <a:lnTo>
                    <a:pt x="72" y="220"/>
                  </a:lnTo>
                  <a:lnTo>
                    <a:pt x="72" y="216"/>
                  </a:lnTo>
                  <a:lnTo>
                    <a:pt x="72" y="215"/>
                  </a:lnTo>
                  <a:lnTo>
                    <a:pt x="72" y="213"/>
                  </a:lnTo>
                  <a:lnTo>
                    <a:pt x="71" y="213"/>
                  </a:lnTo>
                  <a:lnTo>
                    <a:pt x="69" y="213"/>
                  </a:lnTo>
                  <a:lnTo>
                    <a:pt x="69" y="212"/>
                  </a:lnTo>
                  <a:lnTo>
                    <a:pt x="67" y="210"/>
                  </a:lnTo>
                  <a:lnTo>
                    <a:pt x="67" y="208"/>
                  </a:lnTo>
                  <a:lnTo>
                    <a:pt x="66" y="208"/>
                  </a:lnTo>
                  <a:lnTo>
                    <a:pt x="66" y="207"/>
                  </a:lnTo>
                  <a:lnTo>
                    <a:pt x="64" y="205"/>
                  </a:lnTo>
                  <a:lnTo>
                    <a:pt x="62" y="203"/>
                  </a:lnTo>
                  <a:lnTo>
                    <a:pt x="62" y="202"/>
                  </a:lnTo>
                  <a:lnTo>
                    <a:pt x="60" y="202"/>
                  </a:lnTo>
                  <a:lnTo>
                    <a:pt x="59" y="200"/>
                  </a:lnTo>
                  <a:lnTo>
                    <a:pt x="57" y="200"/>
                  </a:lnTo>
                  <a:lnTo>
                    <a:pt x="57" y="198"/>
                  </a:lnTo>
                  <a:lnTo>
                    <a:pt x="57" y="197"/>
                  </a:lnTo>
                  <a:lnTo>
                    <a:pt x="57" y="195"/>
                  </a:lnTo>
                  <a:lnTo>
                    <a:pt x="59" y="192"/>
                  </a:lnTo>
                  <a:lnTo>
                    <a:pt x="59" y="190"/>
                  </a:lnTo>
                  <a:lnTo>
                    <a:pt x="59" y="189"/>
                  </a:lnTo>
                  <a:lnTo>
                    <a:pt x="59" y="187"/>
                  </a:lnTo>
                  <a:lnTo>
                    <a:pt x="59" y="185"/>
                  </a:lnTo>
                  <a:lnTo>
                    <a:pt x="55" y="180"/>
                  </a:lnTo>
                  <a:lnTo>
                    <a:pt x="55" y="179"/>
                  </a:lnTo>
                  <a:lnTo>
                    <a:pt x="55" y="177"/>
                  </a:lnTo>
                  <a:lnTo>
                    <a:pt x="57" y="174"/>
                  </a:lnTo>
                  <a:lnTo>
                    <a:pt x="57" y="172"/>
                  </a:lnTo>
                  <a:lnTo>
                    <a:pt x="55" y="172"/>
                  </a:lnTo>
                  <a:lnTo>
                    <a:pt x="55" y="170"/>
                  </a:lnTo>
                  <a:lnTo>
                    <a:pt x="54" y="170"/>
                  </a:lnTo>
                  <a:lnTo>
                    <a:pt x="55" y="170"/>
                  </a:lnTo>
                  <a:lnTo>
                    <a:pt x="55" y="169"/>
                  </a:lnTo>
                  <a:lnTo>
                    <a:pt x="55" y="167"/>
                  </a:lnTo>
                  <a:lnTo>
                    <a:pt x="59" y="164"/>
                  </a:lnTo>
                  <a:lnTo>
                    <a:pt x="60" y="164"/>
                  </a:lnTo>
                  <a:lnTo>
                    <a:pt x="60" y="162"/>
                  </a:lnTo>
                  <a:lnTo>
                    <a:pt x="60" y="161"/>
                  </a:lnTo>
                  <a:lnTo>
                    <a:pt x="60" y="159"/>
                  </a:lnTo>
                  <a:lnTo>
                    <a:pt x="60" y="157"/>
                  </a:lnTo>
                  <a:lnTo>
                    <a:pt x="60" y="156"/>
                  </a:lnTo>
                  <a:lnTo>
                    <a:pt x="59" y="154"/>
                  </a:lnTo>
                  <a:lnTo>
                    <a:pt x="55" y="151"/>
                  </a:lnTo>
                  <a:lnTo>
                    <a:pt x="55" y="149"/>
                  </a:lnTo>
                  <a:lnTo>
                    <a:pt x="54" y="149"/>
                  </a:lnTo>
                  <a:lnTo>
                    <a:pt x="52" y="147"/>
                  </a:lnTo>
                  <a:lnTo>
                    <a:pt x="52" y="146"/>
                  </a:lnTo>
                  <a:lnTo>
                    <a:pt x="52" y="144"/>
                  </a:lnTo>
                  <a:lnTo>
                    <a:pt x="49" y="143"/>
                  </a:lnTo>
                  <a:lnTo>
                    <a:pt x="47" y="143"/>
                  </a:lnTo>
                  <a:lnTo>
                    <a:pt x="47" y="141"/>
                  </a:lnTo>
                  <a:lnTo>
                    <a:pt x="45" y="141"/>
                  </a:lnTo>
                  <a:lnTo>
                    <a:pt x="45" y="139"/>
                  </a:lnTo>
                  <a:lnTo>
                    <a:pt x="44" y="139"/>
                  </a:lnTo>
                  <a:lnTo>
                    <a:pt x="42" y="138"/>
                  </a:lnTo>
                  <a:lnTo>
                    <a:pt x="40" y="138"/>
                  </a:lnTo>
                  <a:lnTo>
                    <a:pt x="38" y="136"/>
                  </a:lnTo>
                  <a:lnTo>
                    <a:pt x="37" y="136"/>
                  </a:lnTo>
                  <a:lnTo>
                    <a:pt x="35" y="136"/>
                  </a:lnTo>
                  <a:lnTo>
                    <a:pt x="33" y="136"/>
                  </a:lnTo>
                  <a:lnTo>
                    <a:pt x="32" y="136"/>
                  </a:lnTo>
                  <a:lnTo>
                    <a:pt x="32" y="134"/>
                  </a:lnTo>
                  <a:lnTo>
                    <a:pt x="30" y="133"/>
                  </a:lnTo>
                  <a:lnTo>
                    <a:pt x="28" y="131"/>
                  </a:lnTo>
                  <a:lnTo>
                    <a:pt x="27" y="129"/>
                  </a:lnTo>
                  <a:lnTo>
                    <a:pt x="25" y="128"/>
                  </a:lnTo>
                  <a:lnTo>
                    <a:pt x="23" y="123"/>
                  </a:lnTo>
                  <a:lnTo>
                    <a:pt x="22" y="121"/>
                  </a:lnTo>
                  <a:lnTo>
                    <a:pt x="20" y="121"/>
                  </a:lnTo>
                  <a:lnTo>
                    <a:pt x="20" y="120"/>
                  </a:lnTo>
                  <a:lnTo>
                    <a:pt x="18" y="118"/>
                  </a:lnTo>
                  <a:lnTo>
                    <a:pt x="17" y="116"/>
                  </a:lnTo>
                  <a:lnTo>
                    <a:pt x="15" y="116"/>
                  </a:lnTo>
                  <a:lnTo>
                    <a:pt x="15" y="115"/>
                  </a:lnTo>
                  <a:lnTo>
                    <a:pt x="13" y="113"/>
                  </a:lnTo>
                  <a:lnTo>
                    <a:pt x="13" y="111"/>
                  </a:lnTo>
                  <a:lnTo>
                    <a:pt x="11" y="110"/>
                  </a:lnTo>
                  <a:lnTo>
                    <a:pt x="11" y="108"/>
                  </a:lnTo>
                  <a:lnTo>
                    <a:pt x="10" y="106"/>
                  </a:lnTo>
                  <a:lnTo>
                    <a:pt x="10" y="105"/>
                  </a:lnTo>
                  <a:lnTo>
                    <a:pt x="8" y="105"/>
                  </a:lnTo>
                  <a:lnTo>
                    <a:pt x="8" y="103"/>
                  </a:lnTo>
                  <a:lnTo>
                    <a:pt x="5" y="101"/>
                  </a:lnTo>
                  <a:lnTo>
                    <a:pt x="3" y="101"/>
                  </a:lnTo>
                  <a:lnTo>
                    <a:pt x="1" y="100"/>
                  </a:lnTo>
                  <a:lnTo>
                    <a:pt x="1" y="97"/>
                  </a:lnTo>
                  <a:lnTo>
                    <a:pt x="1" y="95"/>
                  </a:lnTo>
                  <a:lnTo>
                    <a:pt x="0" y="93"/>
                  </a:lnTo>
                  <a:lnTo>
                    <a:pt x="1" y="92"/>
                  </a:lnTo>
                  <a:lnTo>
                    <a:pt x="3" y="90"/>
                  </a:lnTo>
                  <a:lnTo>
                    <a:pt x="5" y="90"/>
                  </a:lnTo>
                  <a:lnTo>
                    <a:pt x="6" y="90"/>
                  </a:lnTo>
                  <a:lnTo>
                    <a:pt x="8" y="92"/>
                  </a:lnTo>
                  <a:lnTo>
                    <a:pt x="10" y="92"/>
                  </a:lnTo>
                  <a:lnTo>
                    <a:pt x="13" y="93"/>
                  </a:lnTo>
                  <a:lnTo>
                    <a:pt x="13" y="95"/>
                  </a:lnTo>
                  <a:lnTo>
                    <a:pt x="17" y="97"/>
                  </a:lnTo>
                  <a:lnTo>
                    <a:pt x="18" y="101"/>
                  </a:lnTo>
                  <a:lnTo>
                    <a:pt x="18" y="103"/>
                  </a:lnTo>
                  <a:lnTo>
                    <a:pt x="20" y="103"/>
                  </a:lnTo>
                  <a:lnTo>
                    <a:pt x="22" y="105"/>
                  </a:lnTo>
                  <a:lnTo>
                    <a:pt x="23" y="106"/>
                  </a:lnTo>
                  <a:lnTo>
                    <a:pt x="25" y="106"/>
                  </a:lnTo>
                  <a:lnTo>
                    <a:pt x="27" y="106"/>
                  </a:lnTo>
                  <a:lnTo>
                    <a:pt x="28" y="106"/>
                  </a:lnTo>
                  <a:lnTo>
                    <a:pt x="30" y="105"/>
                  </a:lnTo>
                  <a:lnTo>
                    <a:pt x="30" y="106"/>
                  </a:lnTo>
                  <a:lnTo>
                    <a:pt x="32" y="106"/>
                  </a:lnTo>
                  <a:lnTo>
                    <a:pt x="35" y="105"/>
                  </a:lnTo>
                  <a:lnTo>
                    <a:pt x="37" y="105"/>
                  </a:lnTo>
                  <a:lnTo>
                    <a:pt x="38" y="103"/>
                  </a:lnTo>
                  <a:lnTo>
                    <a:pt x="40" y="105"/>
                  </a:lnTo>
                  <a:lnTo>
                    <a:pt x="42" y="103"/>
                  </a:lnTo>
                  <a:lnTo>
                    <a:pt x="47" y="105"/>
                  </a:lnTo>
                  <a:lnTo>
                    <a:pt x="49" y="105"/>
                  </a:lnTo>
                  <a:lnTo>
                    <a:pt x="50" y="105"/>
                  </a:lnTo>
                  <a:lnTo>
                    <a:pt x="50" y="103"/>
                  </a:lnTo>
                  <a:lnTo>
                    <a:pt x="52" y="103"/>
                  </a:lnTo>
                  <a:lnTo>
                    <a:pt x="54" y="103"/>
                  </a:lnTo>
                  <a:lnTo>
                    <a:pt x="54" y="105"/>
                  </a:lnTo>
                  <a:lnTo>
                    <a:pt x="55" y="105"/>
                  </a:lnTo>
                  <a:lnTo>
                    <a:pt x="57" y="105"/>
                  </a:lnTo>
                  <a:lnTo>
                    <a:pt x="59" y="105"/>
                  </a:lnTo>
                  <a:lnTo>
                    <a:pt x="59" y="106"/>
                  </a:lnTo>
                  <a:lnTo>
                    <a:pt x="60" y="105"/>
                  </a:lnTo>
                  <a:lnTo>
                    <a:pt x="62" y="105"/>
                  </a:lnTo>
                  <a:lnTo>
                    <a:pt x="64" y="105"/>
                  </a:lnTo>
                  <a:lnTo>
                    <a:pt x="66" y="106"/>
                  </a:lnTo>
                  <a:lnTo>
                    <a:pt x="67" y="108"/>
                  </a:lnTo>
                  <a:lnTo>
                    <a:pt x="69" y="108"/>
                  </a:lnTo>
                  <a:lnTo>
                    <a:pt x="69" y="110"/>
                  </a:lnTo>
                  <a:lnTo>
                    <a:pt x="69" y="111"/>
                  </a:lnTo>
                  <a:lnTo>
                    <a:pt x="69" y="113"/>
                  </a:lnTo>
                  <a:lnTo>
                    <a:pt x="69" y="115"/>
                  </a:lnTo>
                  <a:lnTo>
                    <a:pt x="71" y="115"/>
                  </a:lnTo>
                  <a:lnTo>
                    <a:pt x="72" y="116"/>
                  </a:lnTo>
                  <a:lnTo>
                    <a:pt x="72" y="118"/>
                  </a:lnTo>
                  <a:lnTo>
                    <a:pt x="74" y="120"/>
                  </a:lnTo>
                  <a:lnTo>
                    <a:pt x="74" y="121"/>
                  </a:lnTo>
                  <a:lnTo>
                    <a:pt x="76" y="121"/>
                  </a:lnTo>
                  <a:lnTo>
                    <a:pt x="76" y="123"/>
                  </a:lnTo>
                  <a:lnTo>
                    <a:pt x="79" y="123"/>
                  </a:lnTo>
                  <a:lnTo>
                    <a:pt x="79" y="124"/>
                  </a:lnTo>
                  <a:lnTo>
                    <a:pt x="79" y="126"/>
                  </a:lnTo>
                  <a:lnTo>
                    <a:pt x="81" y="126"/>
                  </a:lnTo>
                  <a:lnTo>
                    <a:pt x="82" y="128"/>
                  </a:lnTo>
                  <a:lnTo>
                    <a:pt x="82" y="126"/>
                  </a:lnTo>
                  <a:lnTo>
                    <a:pt x="84" y="126"/>
                  </a:lnTo>
                  <a:lnTo>
                    <a:pt x="84" y="124"/>
                  </a:lnTo>
                  <a:lnTo>
                    <a:pt x="86" y="123"/>
                  </a:lnTo>
                  <a:lnTo>
                    <a:pt x="87" y="123"/>
                  </a:lnTo>
                  <a:lnTo>
                    <a:pt x="89" y="123"/>
                  </a:lnTo>
                  <a:lnTo>
                    <a:pt x="91" y="123"/>
                  </a:lnTo>
                  <a:lnTo>
                    <a:pt x="91" y="121"/>
                  </a:lnTo>
                  <a:lnTo>
                    <a:pt x="93" y="121"/>
                  </a:lnTo>
                  <a:lnTo>
                    <a:pt x="94" y="121"/>
                  </a:lnTo>
                  <a:lnTo>
                    <a:pt x="96" y="121"/>
                  </a:lnTo>
                  <a:lnTo>
                    <a:pt x="98" y="121"/>
                  </a:lnTo>
                  <a:lnTo>
                    <a:pt x="98" y="123"/>
                  </a:lnTo>
                  <a:lnTo>
                    <a:pt x="99" y="123"/>
                  </a:lnTo>
                  <a:lnTo>
                    <a:pt x="101" y="121"/>
                  </a:lnTo>
                  <a:lnTo>
                    <a:pt x="101" y="123"/>
                  </a:lnTo>
                  <a:lnTo>
                    <a:pt x="101" y="121"/>
                  </a:lnTo>
                  <a:lnTo>
                    <a:pt x="103" y="121"/>
                  </a:lnTo>
                  <a:lnTo>
                    <a:pt x="103" y="123"/>
                  </a:lnTo>
                  <a:lnTo>
                    <a:pt x="104" y="123"/>
                  </a:lnTo>
                  <a:lnTo>
                    <a:pt x="103" y="123"/>
                  </a:lnTo>
                  <a:lnTo>
                    <a:pt x="103" y="124"/>
                  </a:lnTo>
                  <a:lnTo>
                    <a:pt x="104" y="124"/>
                  </a:lnTo>
                  <a:lnTo>
                    <a:pt x="106" y="124"/>
                  </a:lnTo>
                  <a:lnTo>
                    <a:pt x="108" y="124"/>
                  </a:lnTo>
                  <a:lnTo>
                    <a:pt x="109" y="124"/>
                  </a:lnTo>
                  <a:lnTo>
                    <a:pt x="111" y="123"/>
                  </a:lnTo>
                  <a:lnTo>
                    <a:pt x="109" y="123"/>
                  </a:lnTo>
                  <a:lnTo>
                    <a:pt x="108" y="123"/>
                  </a:lnTo>
                  <a:lnTo>
                    <a:pt x="108" y="121"/>
                  </a:lnTo>
                  <a:lnTo>
                    <a:pt x="108" y="120"/>
                  </a:lnTo>
                  <a:lnTo>
                    <a:pt x="108" y="118"/>
                  </a:lnTo>
                  <a:lnTo>
                    <a:pt x="108" y="116"/>
                  </a:lnTo>
                  <a:lnTo>
                    <a:pt x="108" y="115"/>
                  </a:lnTo>
                  <a:lnTo>
                    <a:pt x="109" y="115"/>
                  </a:lnTo>
                  <a:lnTo>
                    <a:pt x="111" y="115"/>
                  </a:lnTo>
                  <a:lnTo>
                    <a:pt x="111" y="116"/>
                  </a:lnTo>
                  <a:lnTo>
                    <a:pt x="113" y="118"/>
                  </a:lnTo>
                  <a:lnTo>
                    <a:pt x="114" y="120"/>
                  </a:lnTo>
                  <a:lnTo>
                    <a:pt x="116" y="121"/>
                  </a:lnTo>
                  <a:lnTo>
                    <a:pt x="116" y="123"/>
                  </a:lnTo>
                  <a:lnTo>
                    <a:pt x="118" y="123"/>
                  </a:lnTo>
                  <a:lnTo>
                    <a:pt x="118" y="124"/>
                  </a:lnTo>
                  <a:lnTo>
                    <a:pt x="118" y="126"/>
                  </a:lnTo>
                  <a:lnTo>
                    <a:pt x="120" y="128"/>
                  </a:lnTo>
                  <a:lnTo>
                    <a:pt x="120" y="126"/>
                  </a:lnTo>
                  <a:lnTo>
                    <a:pt x="121" y="126"/>
                  </a:lnTo>
                  <a:lnTo>
                    <a:pt x="121" y="128"/>
                  </a:lnTo>
                  <a:lnTo>
                    <a:pt x="121" y="129"/>
                  </a:lnTo>
                  <a:lnTo>
                    <a:pt x="123" y="129"/>
                  </a:lnTo>
                  <a:lnTo>
                    <a:pt x="125" y="129"/>
                  </a:lnTo>
                  <a:lnTo>
                    <a:pt x="125" y="131"/>
                  </a:lnTo>
                  <a:lnTo>
                    <a:pt x="126" y="129"/>
                  </a:lnTo>
                  <a:lnTo>
                    <a:pt x="126" y="131"/>
                  </a:lnTo>
                  <a:lnTo>
                    <a:pt x="126" y="129"/>
                  </a:lnTo>
                  <a:lnTo>
                    <a:pt x="126" y="128"/>
                  </a:lnTo>
                  <a:lnTo>
                    <a:pt x="128" y="128"/>
                  </a:lnTo>
                  <a:lnTo>
                    <a:pt x="130" y="128"/>
                  </a:lnTo>
                  <a:lnTo>
                    <a:pt x="130" y="129"/>
                  </a:lnTo>
                  <a:lnTo>
                    <a:pt x="131" y="129"/>
                  </a:lnTo>
                  <a:lnTo>
                    <a:pt x="133" y="129"/>
                  </a:lnTo>
                  <a:lnTo>
                    <a:pt x="133" y="128"/>
                  </a:lnTo>
                  <a:lnTo>
                    <a:pt x="131" y="128"/>
                  </a:lnTo>
                  <a:lnTo>
                    <a:pt x="131" y="126"/>
                  </a:lnTo>
                  <a:lnTo>
                    <a:pt x="133" y="126"/>
                  </a:lnTo>
                  <a:lnTo>
                    <a:pt x="135" y="124"/>
                  </a:lnTo>
                  <a:lnTo>
                    <a:pt x="133" y="123"/>
                  </a:lnTo>
                  <a:lnTo>
                    <a:pt x="135" y="123"/>
                  </a:lnTo>
                  <a:lnTo>
                    <a:pt x="133" y="123"/>
                  </a:lnTo>
                  <a:lnTo>
                    <a:pt x="131" y="121"/>
                  </a:lnTo>
                  <a:lnTo>
                    <a:pt x="131" y="120"/>
                  </a:lnTo>
                  <a:lnTo>
                    <a:pt x="133" y="120"/>
                  </a:lnTo>
                  <a:lnTo>
                    <a:pt x="133" y="118"/>
                  </a:lnTo>
                  <a:lnTo>
                    <a:pt x="135" y="118"/>
                  </a:lnTo>
                  <a:lnTo>
                    <a:pt x="136" y="118"/>
                  </a:lnTo>
                  <a:lnTo>
                    <a:pt x="138" y="118"/>
                  </a:lnTo>
                  <a:lnTo>
                    <a:pt x="138" y="120"/>
                  </a:lnTo>
                  <a:lnTo>
                    <a:pt x="140" y="120"/>
                  </a:lnTo>
                  <a:lnTo>
                    <a:pt x="142" y="120"/>
                  </a:lnTo>
                  <a:lnTo>
                    <a:pt x="143" y="120"/>
                  </a:lnTo>
                  <a:lnTo>
                    <a:pt x="143" y="118"/>
                  </a:lnTo>
                  <a:lnTo>
                    <a:pt x="145" y="118"/>
                  </a:lnTo>
                  <a:lnTo>
                    <a:pt x="145" y="120"/>
                  </a:lnTo>
                  <a:lnTo>
                    <a:pt x="147" y="120"/>
                  </a:lnTo>
                  <a:lnTo>
                    <a:pt x="147" y="118"/>
                  </a:lnTo>
                  <a:lnTo>
                    <a:pt x="147" y="120"/>
                  </a:lnTo>
                  <a:lnTo>
                    <a:pt x="148" y="120"/>
                  </a:lnTo>
                  <a:lnTo>
                    <a:pt x="150" y="120"/>
                  </a:lnTo>
                  <a:lnTo>
                    <a:pt x="152" y="121"/>
                  </a:lnTo>
                  <a:lnTo>
                    <a:pt x="153" y="121"/>
                  </a:lnTo>
                  <a:lnTo>
                    <a:pt x="153" y="123"/>
                  </a:lnTo>
                  <a:lnTo>
                    <a:pt x="152" y="124"/>
                  </a:lnTo>
                  <a:lnTo>
                    <a:pt x="153" y="124"/>
                  </a:lnTo>
                  <a:lnTo>
                    <a:pt x="152" y="126"/>
                  </a:lnTo>
                  <a:lnTo>
                    <a:pt x="152" y="128"/>
                  </a:lnTo>
                  <a:lnTo>
                    <a:pt x="152" y="129"/>
                  </a:lnTo>
                  <a:lnTo>
                    <a:pt x="152" y="131"/>
                  </a:lnTo>
                  <a:lnTo>
                    <a:pt x="153" y="131"/>
                  </a:lnTo>
                  <a:lnTo>
                    <a:pt x="153" y="133"/>
                  </a:lnTo>
                  <a:lnTo>
                    <a:pt x="153" y="134"/>
                  </a:lnTo>
                  <a:lnTo>
                    <a:pt x="155" y="134"/>
                  </a:lnTo>
                  <a:lnTo>
                    <a:pt x="155" y="133"/>
                  </a:lnTo>
                  <a:lnTo>
                    <a:pt x="157" y="133"/>
                  </a:lnTo>
                  <a:lnTo>
                    <a:pt x="157" y="134"/>
                  </a:lnTo>
                  <a:lnTo>
                    <a:pt x="158" y="134"/>
                  </a:lnTo>
                  <a:lnTo>
                    <a:pt x="160" y="134"/>
                  </a:lnTo>
                  <a:lnTo>
                    <a:pt x="162" y="134"/>
                  </a:lnTo>
                  <a:lnTo>
                    <a:pt x="163" y="134"/>
                  </a:lnTo>
                  <a:lnTo>
                    <a:pt x="163" y="136"/>
                  </a:lnTo>
                  <a:lnTo>
                    <a:pt x="165" y="136"/>
                  </a:lnTo>
                  <a:lnTo>
                    <a:pt x="165" y="138"/>
                  </a:lnTo>
                  <a:lnTo>
                    <a:pt x="167" y="138"/>
                  </a:lnTo>
                  <a:lnTo>
                    <a:pt x="167" y="139"/>
                  </a:lnTo>
                  <a:lnTo>
                    <a:pt x="169" y="139"/>
                  </a:lnTo>
                  <a:lnTo>
                    <a:pt x="169" y="141"/>
                  </a:lnTo>
                  <a:lnTo>
                    <a:pt x="167" y="141"/>
                  </a:lnTo>
                  <a:lnTo>
                    <a:pt x="167" y="144"/>
                  </a:lnTo>
                  <a:lnTo>
                    <a:pt x="165" y="144"/>
                  </a:lnTo>
                  <a:lnTo>
                    <a:pt x="167" y="146"/>
                  </a:lnTo>
                  <a:lnTo>
                    <a:pt x="169" y="146"/>
                  </a:lnTo>
                  <a:lnTo>
                    <a:pt x="170" y="147"/>
                  </a:lnTo>
                  <a:lnTo>
                    <a:pt x="170" y="149"/>
                  </a:lnTo>
                  <a:lnTo>
                    <a:pt x="172" y="149"/>
                  </a:lnTo>
                  <a:lnTo>
                    <a:pt x="174" y="151"/>
                  </a:lnTo>
                  <a:lnTo>
                    <a:pt x="174" y="152"/>
                  </a:lnTo>
                  <a:lnTo>
                    <a:pt x="175" y="152"/>
                  </a:lnTo>
                  <a:lnTo>
                    <a:pt x="177" y="152"/>
                  </a:lnTo>
                  <a:lnTo>
                    <a:pt x="179" y="152"/>
                  </a:lnTo>
                  <a:lnTo>
                    <a:pt x="179" y="151"/>
                  </a:lnTo>
                  <a:lnTo>
                    <a:pt x="180" y="151"/>
                  </a:lnTo>
                  <a:lnTo>
                    <a:pt x="180" y="149"/>
                  </a:lnTo>
                  <a:lnTo>
                    <a:pt x="180" y="147"/>
                  </a:lnTo>
                  <a:lnTo>
                    <a:pt x="180" y="146"/>
                  </a:lnTo>
                  <a:lnTo>
                    <a:pt x="182" y="146"/>
                  </a:lnTo>
                  <a:lnTo>
                    <a:pt x="184" y="146"/>
                  </a:lnTo>
                  <a:lnTo>
                    <a:pt x="185" y="144"/>
                  </a:lnTo>
                  <a:lnTo>
                    <a:pt x="187" y="143"/>
                  </a:lnTo>
                  <a:lnTo>
                    <a:pt x="189" y="141"/>
                  </a:lnTo>
                  <a:lnTo>
                    <a:pt x="190" y="141"/>
                  </a:lnTo>
                  <a:lnTo>
                    <a:pt x="192" y="141"/>
                  </a:lnTo>
                  <a:lnTo>
                    <a:pt x="192" y="143"/>
                  </a:lnTo>
                  <a:lnTo>
                    <a:pt x="194" y="143"/>
                  </a:lnTo>
                  <a:lnTo>
                    <a:pt x="194" y="144"/>
                  </a:lnTo>
                  <a:lnTo>
                    <a:pt x="196" y="144"/>
                  </a:lnTo>
                  <a:lnTo>
                    <a:pt x="196" y="146"/>
                  </a:lnTo>
                  <a:lnTo>
                    <a:pt x="197" y="146"/>
                  </a:lnTo>
                  <a:lnTo>
                    <a:pt x="199" y="146"/>
                  </a:lnTo>
                  <a:lnTo>
                    <a:pt x="199" y="144"/>
                  </a:lnTo>
                  <a:lnTo>
                    <a:pt x="199" y="143"/>
                  </a:lnTo>
                  <a:lnTo>
                    <a:pt x="199" y="141"/>
                  </a:lnTo>
                  <a:lnTo>
                    <a:pt x="199" y="139"/>
                  </a:lnTo>
                  <a:lnTo>
                    <a:pt x="199" y="138"/>
                  </a:lnTo>
                  <a:lnTo>
                    <a:pt x="199" y="136"/>
                  </a:lnTo>
                  <a:lnTo>
                    <a:pt x="197" y="136"/>
                  </a:lnTo>
                  <a:lnTo>
                    <a:pt x="199" y="136"/>
                  </a:lnTo>
                  <a:lnTo>
                    <a:pt x="199" y="134"/>
                  </a:lnTo>
                  <a:lnTo>
                    <a:pt x="197" y="134"/>
                  </a:lnTo>
                  <a:lnTo>
                    <a:pt x="197" y="133"/>
                  </a:lnTo>
                  <a:lnTo>
                    <a:pt x="196" y="133"/>
                  </a:lnTo>
                  <a:lnTo>
                    <a:pt x="196" y="131"/>
                  </a:lnTo>
                  <a:lnTo>
                    <a:pt x="197" y="129"/>
                  </a:lnTo>
                  <a:lnTo>
                    <a:pt x="196" y="129"/>
                  </a:lnTo>
                  <a:lnTo>
                    <a:pt x="197" y="129"/>
                  </a:lnTo>
                  <a:lnTo>
                    <a:pt x="196" y="128"/>
                  </a:lnTo>
                  <a:lnTo>
                    <a:pt x="194" y="128"/>
                  </a:lnTo>
                  <a:lnTo>
                    <a:pt x="196" y="128"/>
                  </a:lnTo>
                  <a:lnTo>
                    <a:pt x="194" y="126"/>
                  </a:lnTo>
                  <a:lnTo>
                    <a:pt x="194" y="124"/>
                  </a:lnTo>
                  <a:lnTo>
                    <a:pt x="194" y="123"/>
                  </a:lnTo>
                  <a:lnTo>
                    <a:pt x="196" y="121"/>
                  </a:lnTo>
                  <a:lnTo>
                    <a:pt x="197" y="121"/>
                  </a:lnTo>
                  <a:lnTo>
                    <a:pt x="197" y="120"/>
                  </a:lnTo>
                  <a:lnTo>
                    <a:pt x="197" y="118"/>
                  </a:lnTo>
                  <a:lnTo>
                    <a:pt x="196" y="118"/>
                  </a:lnTo>
                  <a:lnTo>
                    <a:pt x="196" y="116"/>
                  </a:lnTo>
                  <a:lnTo>
                    <a:pt x="196" y="115"/>
                  </a:lnTo>
                  <a:lnTo>
                    <a:pt x="197" y="115"/>
                  </a:lnTo>
                  <a:lnTo>
                    <a:pt x="197" y="113"/>
                  </a:lnTo>
                  <a:lnTo>
                    <a:pt x="199" y="113"/>
                  </a:lnTo>
                  <a:lnTo>
                    <a:pt x="201" y="113"/>
                  </a:lnTo>
                  <a:lnTo>
                    <a:pt x="202" y="113"/>
                  </a:lnTo>
                  <a:lnTo>
                    <a:pt x="204" y="113"/>
                  </a:lnTo>
                  <a:lnTo>
                    <a:pt x="206" y="113"/>
                  </a:lnTo>
                  <a:lnTo>
                    <a:pt x="207" y="111"/>
                  </a:lnTo>
                  <a:lnTo>
                    <a:pt x="207" y="113"/>
                  </a:lnTo>
                  <a:lnTo>
                    <a:pt x="207" y="111"/>
                  </a:lnTo>
                  <a:lnTo>
                    <a:pt x="209" y="113"/>
                  </a:lnTo>
                  <a:lnTo>
                    <a:pt x="211" y="113"/>
                  </a:lnTo>
                  <a:lnTo>
                    <a:pt x="211" y="111"/>
                  </a:lnTo>
                  <a:lnTo>
                    <a:pt x="211" y="113"/>
                  </a:lnTo>
                  <a:lnTo>
                    <a:pt x="212" y="113"/>
                  </a:lnTo>
                  <a:lnTo>
                    <a:pt x="212" y="115"/>
                  </a:lnTo>
                  <a:lnTo>
                    <a:pt x="214" y="115"/>
                  </a:lnTo>
                  <a:lnTo>
                    <a:pt x="216" y="115"/>
                  </a:lnTo>
                  <a:lnTo>
                    <a:pt x="216" y="113"/>
                  </a:lnTo>
                  <a:lnTo>
                    <a:pt x="216" y="111"/>
                  </a:lnTo>
                  <a:lnTo>
                    <a:pt x="218" y="113"/>
                  </a:lnTo>
                  <a:lnTo>
                    <a:pt x="218" y="111"/>
                  </a:lnTo>
                  <a:lnTo>
                    <a:pt x="218" y="110"/>
                  </a:lnTo>
                  <a:lnTo>
                    <a:pt x="218" y="108"/>
                  </a:lnTo>
                  <a:lnTo>
                    <a:pt x="216" y="110"/>
                  </a:lnTo>
                  <a:lnTo>
                    <a:pt x="216" y="108"/>
                  </a:lnTo>
                  <a:lnTo>
                    <a:pt x="218" y="106"/>
                  </a:lnTo>
                  <a:lnTo>
                    <a:pt x="216" y="106"/>
                  </a:lnTo>
                  <a:lnTo>
                    <a:pt x="218" y="106"/>
                  </a:lnTo>
                  <a:lnTo>
                    <a:pt x="219" y="106"/>
                  </a:lnTo>
                  <a:lnTo>
                    <a:pt x="219" y="105"/>
                  </a:lnTo>
                  <a:lnTo>
                    <a:pt x="218" y="105"/>
                  </a:lnTo>
                  <a:lnTo>
                    <a:pt x="218" y="103"/>
                  </a:lnTo>
                  <a:lnTo>
                    <a:pt x="219" y="103"/>
                  </a:lnTo>
                  <a:lnTo>
                    <a:pt x="219" y="105"/>
                  </a:lnTo>
                  <a:lnTo>
                    <a:pt x="221" y="105"/>
                  </a:lnTo>
                  <a:lnTo>
                    <a:pt x="221" y="103"/>
                  </a:lnTo>
                  <a:lnTo>
                    <a:pt x="223" y="103"/>
                  </a:lnTo>
                  <a:lnTo>
                    <a:pt x="223" y="105"/>
                  </a:lnTo>
                  <a:lnTo>
                    <a:pt x="224" y="103"/>
                  </a:lnTo>
                  <a:lnTo>
                    <a:pt x="224" y="101"/>
                  </a:lnTo>
                  <a:lnTo>
                    <a:pt x="226" y="101"/>
                  </a:lnTo>
                  <a:lnTo>
                    <a:pt x="224" y="101"/>
                  </a:lnTo>
                  <a:lnTo>
                    <a:pt x="224" y="100"/>
                  </a:lnTo>
                  <a:lnTo>
                    <a:pt x="226" y="100"/>
                  </a:lnTo>
                  <a:lnTo>
                    <a:pt x="228" y="100"/>
                  </a:lnTo>
                  <a:lnTo>
                    <a:pt x="229" y="100"/>
                  </a:lnTo>
                  <a:lnTo>
                    <a:pt x="231" y="100"/>
                  </a:lnTo>
                  <a:lnTo>
                    <a:pt x="233" y="100"/>
                  </a:lnTo>
                  <a:lnTo>
                    <a:pt x="233" y="101"/>
                  </a:lnTo>
                  <a:lnTo>
                    <a:pt x="234" y="101"/>
                  </a:lnTo>
                  <a:lnTo>
                    <a:pt x="236" y="103"/>
                  </a:lnTo>
                  <a:lnTo>
                    <a:pt x="238" y="103"/>
                  </a:lnTo>
                  <a:lnTo>
                    <a:pt x="239" y="103"/>
                  </a:lnTo>
                  <a:lnTo>
                    <a:pt x="241" y="103"/>
                  </a:lnTo>
                  <a:lnTo>
                    <a:pt x="241" y="105"/>
                  </a:lnTo>
                  <a:lnTo>
                    <a:pt x="243" y="105"/>
                  </a:lnTo>
                  <a:lnTo>
                    <a:pt x="245" y="105"/>
                  </a:lnTo>
                  <a:lnTo>
                    <a:pt x="246" y="105"/>
                  </a:lnTo>
                  <a:lnTo>
                    <a:pt x="246" y="106"/>
                  </a:lnTo>
                  <a:lnTo>
                    <a:pt x="248" y="106"/>
                  </a:lnTo>
                  <a:lnTo>
                    <a:pt x="250" y="106"/>
                  </a:lnTo>
                  <a:lnTo>
                    <a:pt x="251" y="108"/>
                  </a:lnTo>
                  <a:lnTo>
                    <a:pt x="253" y="108"/>
                  </a:lnTo>
                  <a:lnTo>
                    <a:pt x="255" y="110"/>
                  </a:lnTo>
                  <a:lnTo>
                    <a:pt x="255" y="108"/>
                  </a:lnTo>
                  <a:lnTo>
                    <a:pt x="256" y="108"/>
                  </a:lnTo>
                  <a:lnTo>
                    <a:pt x="258" y="108"/>
                  </a:lnTo>
                  <a:lnTo>
                    <a:pt x="258" y="106"/>
                  </a:lnTo>
                  <a:lnTo>
                    <a:pt x="256" y="106"/>
                  </a:lnTo>
                  <a:lnTo>
                    <a:pt x="258" y="106"/>
                  </a:lnTo>
                  <a:lnTo>
                    <a:pt x="256" y="106"/>
                  </a:lnTo>
                  <a:lnTo>
                    <a:pt x="256" y="105"/>
                  </a:lnTo>
                  <a:lnTo>
                    <a:pt x="258" y="105"/>
                  </a:lnTo>
                  <a:lnTo>
                    <a:pt x="258" y="106"/>
                  </a:lnTo>
                  <a:lnTo>
                    <a:pt x="258" y="105"/>
                  </a:lnTo>
                  <a:lnTo>
                    <a:pt x="260" y="105"/>
                  </a:lnTo>
                  <a:lnTo>
                    <a:pt x="258" y="105"/>
                  </a:lnTo>
                  <a:lnTo>
                    <a:pt x="260" y="105"/>
                  </a:lnTo>
                  <a:lnTo>
                    <a:pt x="261" y="105"/>
                  </a:lnTo>
                  <a:lnTo>
                    <a:pt x="261" y="103"/>
                  </a:lnTo>
                  <a:lnTo>
                    <a:pt x="261" y="101"/>
                  </a:lnTo>
                  <a:lnTo>
                    <a:pt x="263" y="101"/>
                  </a:lnTo>
                  <a:lnTo>
                    <a:pt x="263" y="103"/>
                  </a:lnTo>
                  <a:lnTo>
                    <a:pt x="265" y="101"/>
                  </a:lnTo>
                  <a:lnTo>
                    <a:pt x="265" y="103"/>
                  </a:lnTo>
                  <a:lnTo>
                    <a:pt x="266" y="101"/>
                  </a:lnTo>
                  <a:lnTo>
                    <a:pt x="268" y="101"/>
                  </a:lnTo>
                  <a:lnTo>
                    <a:pt x="268" y="100"/>
                  </a:lnTo>
                  <a:lnTo>
                    <a:pt x="270" y="100"/>
                  </a:lnTo>
                  <a:lnTo>
                    <a:pt x="270" y="101"/>
                  </a:lnTo>
                  <a:lnTo>
                    <a:pt x="272" y="103"/>
                  </a:lnTo>
                  <a:lnTo>
                    <a:pt x="273" y="105"/>
                  </a:lnTo>
                  <a:lnTo>
                    <a:pt x="273" y="106"/>
                  </a:lnTo>
                  <a:lnTo>
                    <a:pt x="275" y="106"/>
                  </a:lnTo>
                  <a:lnTo>
                    <a:pt x="275" y="105"/>
                  </a:lnTo>
                  <a:lnTo>
                    <a:pt x="275" y="103"/>
                  </a:lnTo>
                  <a:lnTo>
                    <a:pt x="277" y="101"/>
                  </a:lnTo>
                  <a:lnTo>
                    <a:pt x="275" y="101"/>
                  </a:lnTo>
                  <a:lnTo>
                    <a:pt x="277" y="101"/>
                  </a:lnTo>
                  <a:lnTo>
                    <a:pt x="278" y="101"/>
                  </a:lnTo>
                  <a:lnTo>
                    <a:pt x="280" y="101"/>
                  </a:lnTo>
                  <a:lnTo>
                    <a:pt x="280" y="100"/>
                  </a:lnTo>
                  <a:lnTo>
                    <a:pt x="282" y="100"/>
                  </a:lnTo>
                  <a:lnTo>
                    <a:pt x="283" y="100"/>
                  </a:lnTo>
                  <a:lnTo>
                    <a:pt x="283" y="101"/>
                  </a:lnTo>
                  <a:lnTo>
                    <a:pt x="285" y="101"/>
                  </a:lnTo>
                  <a:lnTo>
                    <a:pt x="285" y="100"/>
                  </a:lnTo>
                  <a:lnTo>
                    <a:pt x="285" y="98"/>
                  </a:lnTo>
                  <a:lnTo>
                    <a:pt x="287" y="98"/>
                  </a:lnTo>
                  <a:lnTo>
                    <a:pt x="287" y="97"/>
                  </a:lnTo>
                  <a:lnTo>
                    <a:pt x="287" y="95"/>
                  </a:lnTo>
                  <a:lnTo>
                    <a:pt x="288" y="95"/>
                  </a:lnTo>
                  <a:lnTo>
                    <a:pt x="290" y="95"/>
                  </a:lnTo>
                  <a:lnTo>
                    <a:pt x="290" y="93"/>
                  </a:lnTo>
                  <a:lnTo>
                    <a:pt x="292" y="93"/>
                  </a:lnTo>
                  <a:lnTo>
                    <a:pt x="294" y="93"/>
                  </a:lnTo>
                  <a:lnTo>
                    <a:pt x="294" y="92"/>
                  </a:lnTo>
                  <a:lnTo>
                    <a:pt x="295" y="92"/>
                  </a:lnTo>
                  <a:lnTo>
                    <a:pt x="294" y="93"/>
                  </a:lnTo>
                  <a:lnTo>
                    <a:pt x="295" y="93"/>
                  </a:lnTo>
                  <a:lnTo>
                    <a:pt x="297" y="93"/>
                  </a:lnTo>
                  <a:lnTo>
                    <a:pt x="299" y="93"/>
                  </a:lnTo>
                  <a:lnTo>
                    <a:pt x="299" y="92"/>
                  </a:lnTo>
                  <a:lnTo>
                    <a:pt x="300" y="92"/>
                  </a:lnTo>
                  <a:lnTo>
                    <a:pt x="300" y="93"/>
                  </a:lnTo>
                  <a:lnTo>
                    <a:pt x="302" y="93"/>
                  </a:lnTo>
                  <a:lnTo>
                    <a:pt x="302" y="95"/>
                  </a:lnTo>
                  <a:lnTo>
                    <a:pt x="304" y="95"/>
                  </a:lnTo>
                  <a:lnTo>
                    <a:pt x="304" y="93"/>
                  </a:lnTo>
                  <a:lnTo>
                    <a:pt x="305" y="92"/>
                  </a:lnTo>
                  <a:lnTo>
                    <a:pt x="305" y="93"/>
                  </a:lnTo>
                  <a:lnTo>
                    <a:pt x="307" y="93"/>
                  </a:lnTo>
                  <a:lnTo>
                    <a:pt x="309" y="93"/>
                  </a:lnTo>
                  <a:lnTo>
                    <a:pt x="310" y="93"/>
                  </a:lnTo>
                  <a:lnTo>
                    <a:pt x="310" y="92"/>
                  </a:lnTo>
                  <a:lnTo>
                    <a:pt x="312" y="92"/>
                  </a:lnTo>
                  <a:lnTo>
                    <a:pt x="312" y="90"/>
                  </a:lnTo>
                  <a:lnTo>
                    <a:pt x="314" y="90"/>
                  </a:lnTo>
                  <a:lnTo>
                    <a:pt x="314" y="88"/>
                  </a:lnTo>
                  <a:lnTo>
                    <a:pt x="314" y="87"/>
                  </a:lnTo>
                  <a:lnTo>
                    <a:pt x="315" y="87"/>
                  </a:lnTo>
                  <a:lnTo>
                    <a:pt x="314" y="87"/>
                  </a:lnTo>
                  <a:lnTo>
                    <a:pt x="314" y="85"/>
                  </a:lnTo>
                  <a:lnTo>
                    <a:pt x="314" y="83"/>
                  </a:lnTo>
                  <a:lnTo>
                    <a:pt x="314" y="82"/>
                  </a:lnTo>
                  <a:lnTo>
                    <a:pt x="314" y="80"/>
                  </a:lnTo>
                  <a:lnTo>
                    <a:pt x="314" y="78"/>
                  </a:lnTo>
                  <a:lnTo>
                    <a:pt x="315" y="78"/>
                  </a:lnTo>
                  <a:lnTo>
                    <a:pt x="317" y="78"/>
                  </a:lnTo>
                  <a:lnTo>
                    <a:pt x="317" y="77"/>
                  </a:lnTo>
                  <a:lnTo>
                    <a:pt x="319" y="77"/>
                  </a:lnTo>
                  <a:lnTo>
                    <a:pt x="319" y="75"/>
                  </a:lnTo>
                  <a:lnTo>
                    <a:pt x="321" y="75"/>
                  </a:lnTo>
                  <a:lnTo>
                    <a:pt x="321" y="77"/>
                  </a:lnTo>
                  <a:lnTo>
                    <a:pt x="321" y="75"/>
                  </a:lnTo>
                  <a:lnTo>
                    <a:pt x="322" y="75"/>
                  </a:lnTo>
                  <a:lnTo>
                    <a:pt x="322" y="77"/>
                  </a:lnTo>
                  <a:lnTo>
                    <a:pt x="321" y="77"/>
                  </a:lnTo>
                  <a:lnTo>
                    <a:pt x="322" y="77"/>
                  </a:lnTo>
                  <a:lnTo>
                    <a:pt x="324" y="77"/>
                  </a:lnTo>
                  <a:lnTo>
                    <a:pt x="326" y="77"/>
                  </a:lnTo>
                  <a:lnTo>
                    <a:pt x="327" y="77"/>
                  </a:lnTo>
                  <a:lnTo>
                    <a:pt x="329" y="77"/>
                  </a:lnTo>
                  <a:lnTo>
                    <a:pt x="331" y="77"/>
                  </a:lnTo>
                  <a:lnTo>
                    <a:pt x="332" y="77"/>
                  </a:lnTo>
                  <a:lnTo>
                    <a:pt x="332" y="75"/>
                  </a:lnTo>
                  <a:lnTo>
                    <a:pt x="334" y="75"/>
                  </a:lnTo>
                  <a:lnTo>
                    <a:pt x="334" y="74"/>
                  </a:lnTo>
                  <a:lnTo>
                    <a:pt x="336" y="74"/>
                  </a:lnTo>
                  <a:lnTo>
                    <a:pt x="337" y="74"/>
                  </a:lnTo>
                  <a:lnTo>
                    <a:pt x="337" y="72"/>
                  </a:lnTo>
                  <a:lnTo>
                    <a:pt x="336" y="72"/>
                  </a:lnTo>
                  <a:lnTo>
                    <a:pt x="336" y="70"/>
                  </a:lnTo>
                  <a:lnTo>
                    <a:pt x="334" y="70"/>
                  </a:lnTo>
                  <a:lnTo>
                    <a:pt x="332" y="70"/>
                  </a:lnTo>
                  <a:lnTo>
                    <a:pt x="332" y="69"/>
                  </a:lnTo>
                  <a:lnTo>
                    <a:pt x="332" y="67"/>
                  </a:lnTo>
                  <a:lnTo>
                    <a:pt x="334" y="67"/>
                  </a:lnTo>
                  <a:lnTo>
                    <a:pt x="336" y="67"/>
                  </a:lnTo>
                  <a:lnTo>
                    <a:pt x="337" y="67"/>
                  </a:lnTo>
                  <a:lnTo>
                    <a:pt x="339" y="67"/>
                  </a:lnTo>
                  <a:lnTo>
                    <a:pt x="339" y="69"/>
                  </a:lnTo>
                  <a:lnTo>
                    <a:pt x="339" y="67"/>
                  </a:lnTo>
                  <a:lnTo>
                    <a:pt x="341" y="67"/>
                  </a:lnTo>
                  <a:lnTo>
                    <a:pt x="342" y="69"/>
                  </a:lnTo>
                  <a:lnTo>
                    <a:pt x="342" y="67"/>
                  </a:lnTo>
                  <a:lnTo>
                    <a:pt x="344" y="69"/>
                  </a:lnTo>
                  <a:lnTo>
                    <a:pt x="346" y="69"/>
                  </a:lnTo>
                  <a:lnTo>
                    <a:pt x="348" y="70"/>
                  </a:lnTo>
                  <a:lnTo>
                    <a:pt x="349" y="70"/>
                  </a:lnTo>
                  <a:lnTo>
                    <a:pt x="349" y="72"/>
                  </a:lnTo>
                  <a:lnTo>
                    <a:pt x="349" y="70"/>
                  </a:lnTo>
                  <a:lnTo>
                    <a:pt x="351" y="70"/>
                  </a:lnTo>
                  <a:lnTo>
                    <a:pt x="353" y="70"/>
                  </a:lnTo>
                  <a:lnTo>
                    <a:pt x="353" y="69"/>
                  </a:lnTo>
                  <a:lnTo>
                    <a:pt x="354" y="69"/>
                  </a:lnTo>
                  <a:lnTo>
                    <a:pt x="356" y="69"/>
                  </a:lnTo>
                  <a:lnTo>
                    <a:pt x="358" y="69"/>
                  </a:lnTo>
                  <a:lnTo>
                    <a:pt x="359" y="69"/>
                  </a:lnTo>
                  <a:lnTo>
                    <a:pt x="361" y="69"/>
                  </a:lnTo>
                  <a:lnTo>
                    <a:pt x="363" y="69"/>
                  </a:lnTo>
                  <a:lnTo>
                    <a:pt x="364" y="69"/>
                  </a:lnTo>
                  <a:lnTo>
                    <a:pt x="363" y="67"/>
                  </a:lnTo>
                  <a:lnTo>
                    <a:pt x="364" y="67"/>
                  </a:lnTo>
                  <a:lnTo>
                    <a:pt x="364" y="65"/>
                  </a:lnTo>
                  <a:lnTo>
                    <a:pt x="364" y="67"/>
                  </a:lnTo>
                  <a:lnTo>
                    <a:pt x="366" y="65"/>
                  </a:lnTo>
                  <a:lnTo>
                    <a:pt x="368" y="65"/>
                  </a:lnTo>
                  <a:lnTo>
                    <a:pt x="368" y="64"/>
                  </a:lnTo>
                  <a:lnTo>
                    <a:pt x="368" y="62"/>
                  </a:lnTo>
                  <a:lnTo>
                    <a:pt x="370" y="62"/>
                  </a:lnTo>
                  <a:lnTo>
                    <a:pt x="370" y="60"/>
                  </a:lnTo>
                  <a:lnTo>
                    <a:pt x="368" y="60"/>
                  </a:lnTo>
                  <a:lnTo>
                    <a:pt x="370" y="60"/>
                  </a:lnTo>
                  <a:lnTo>
                    <a:pt x="370" y="59"/>
                  </a:lnTo>
                  <a:lnTo>
                    <a:pt x="370" y="57"/>
                  </a:lnTo>
                  <a:lnTo>
                    <a:pt x="368" y="57"/>
                  </a:lnTo>
                  <a:lnTo>
                    <a:pt x="368" y="55"/>
                  </a:lnTo>
                  <a:lnTo>
                    <a:pt x="370" y="55"/>
                  </a:lnTo>
                  <a:lnTo>
                    <a:pt x="371" y="55"/>
                  </a:lnTo>
                  <a:lnTo>
                    <a:pt x="371" y="54"/>
                  </a:lnTo>
                  <a:lnTo>
                    <a:pt x="371" y="52"/>
                  </a:lnTo>
                  <a:lnTo>
                    <a:pt x="371" y="51"/>
                  </a:lnTo>
                  <a:lnTo>
                    <a:pt x="373" y="51"/>
                  </a:lnTo>
                  <a:lnTo>
                    <a:pt x="375" y="51"/>
                  </a:lnTo>
                  <a:lnTo>
                    <a:pt x="376" y="51"/>
                  </a:lnTo>
                  <a:lnTo>
                    <a:pt x="378" y="51"/>
                  </a:lnTo>
                  <a:lnTo>
                    <a:pt x="380" y="49"/>
                  </a:lnTo>
                  <a:lnTo>
                    <a:pt x="381" y="49"/>
                  </a:lnTo>
                  <a:lnTo>
                    <a:pt x="381" y="47"/>
                  </a:lnTo>
                  <a:lnTo>
                    <a:pt x="383" y="47"/>
                  </a:lnTo>
                  <a:lnTo>
                    <a:pt x="385" y="47"/>
                  </a:lnTo>
                  <a:lnTo>
                    <a:pt x="385" y="46"/>
                  </a:lnTo>
                  <a:lnTo>
                    <a:pt x="386" y="46"/>
                  </a:lnTo>
                  <a:lnTo>
                    <a:pt x="386" y="47"/>
                  </a:lnTo>
                  <a:lnTo>
                    <a:pt x="386" y="46"/>
                  </a:lnTo>
                  <a:lnTo>
                    <a:pt x="388" y="46"/>
                  </a:lnTo>
                  <a:lnTo>
                    <a:pt x="388" y="44"/>
                  </a:lnTo>
                  <a:lnTo>
                    <a:pt x="390" y="46"/>
                  </a:lnTo>
                  <a:lnTo>
                    <a:pt x="390" y="44"/>
                  </a:lnTo>
                  <a:lnTo>
                    <a:pt x="390" y="42"/>
                  </a:lnTo>
                  <a:lnTo>
                    <a:pt x="391" y="41"/>
                  </a:lnTo>
                  <a:lnTo>
                    <a:pt x="393" y="41"/>
                  </a:lnTo>
                  <a:lnTo>
                    <a:pt x="393" y="39"/>
                  </a:lnTo>
                  <a:lnTo>
                    <a:pt x="395" y="39"/>
                  </a:lnTo>
                  <a:lnTo>
                    <a:pt x="395" y="37"/>
                  </a:lnTo>
                  <a:lnTo>
                    <a:pt x="397" y="36"/>
                  </a:lnTo>
                  <a:lnTo>
                    <a:pt x="397" y="34"/>
                  </a:lnTo>
                  <a:lnTo>
                    <a:pt x="398" y="34"/>
                  </a:lnTo>
                  <a:lnTo>
                    <a:pt x="398" y="32"/>
                  </a:lnTo>
                  <a:lnTo>
                    <a:pt x="400" y="31"/>
                  </a:lnTo>
                  <a:lnTo>
                    <a:pt x="402" y="31"/>
                  </a:lnTo>
                  <a:lnTo>
                    <a:pt x="402" y="29"/>
                  </a:lnTo>
                  <a:lnTo>
                    <a:pt x="403" y="28"/>
                  </a:lnTo>
                  <a:lnTo>
                    <a:pt x="402" y="26"/>
                  </a:lnTo>
                  <a:lnTo>
                    <a:pt x="402" y="24"/>
                  </a:lnTo>
                  <a:lnTo>
                    <a:pt x="400" y="24"/>
                  </a:lnTo>
                  <a:lnTo>
                    <a:pt x="400" y="23"/>
                  </a:lnTo>
                  <a:lnTo>
                    <a:pt x="398" y="21"/>
                  </a:lnTo>
                  <a:lnTo>
                    <a:pt x="398" y="19"/>
                  </a:lnTo>
                  <a:lnTo>
                    <a:pt x="397" y="19"/>
                  </a:lnTo>
                  <a:lnTo>
                    <a:pt x="397" y="18"/>
                  </a:lnTo>
                  <a:lnTo>
                    <a:pt x="397" y="16"/>
                  </a:lnTo>
                  <a:lnTo>
                    <a:pt x="397" y="14"/>
                  </a:lnTo>
                  <a:lnTo>
                    <a:pt x="397" y="13"/>
                  </a:lnTo>
                  <a:lnTo>
                    <a:pt x="395" y="13"/>
                  </a:lnTo>
                  <a:lnTo>
                    <a:pt x="395" y="11"/>
                  </a:lnTo>
                  <a:lnTo>
                    <a:pt x="397" y="11"/>
                  </a:lnTo>
                  <a:lnTo>
                    <a:pt x="395" y="10"/>
                  </a:lnTo>
                  <a:lnTo>
                    <a:pt x="395" y="8"/>
                  </a:lnTo>
                  <a:lnTo>
                    <a:pt x="393" y="8"/>
                  </a:lnTo>
                  <a:lnTo>
                    <a:pt x="393" y="6"/>
                  </a:lnTo>
                  <a:lnTo>
                    <a:pt x="391" y="6"/>
                  </a:lnTo>
                  <a:lnTo>
                    <a:pt x="390" y="6"/>
                  </a:lnTo>
                  <a:lnTo>
                    <a:pt x="388" y="6"/>
                  </a:lnTo>
                  <a:lnTo>
                    <a:pt x="388" y="5"/>
                  </a:lnTo>
                  <a:lnTo>
                    <a:pt x="390" y="3"/>
                  </a:lnTo>
                  <a:lnTo>
                    <a:pt x="390" y="5"/>
                  </a:lnTo>
                  <a:lnTo>
                    <a:pt x="391" y="5"/>
                  </a:lnTo>
                  <a:lnTo>
                    <a:pt x="391" y="3"/>
                  </a:lnTo>
                  <a:lnTo>
                    <a:pt x="393" y="3"/>
                  </a:lnTo>
                  <a:lnTo>
                    <a:pt x="395" y="3"/>
                  </a:lnTo>
                  <a:lnTo>
                    <a:pt x="397" y="3"/>
                  </a:lnTo>
                  <a:lnTo>
                    <a:pt x="398" y="3"/>
                  </a:lnTo>
                  <a:lnTo>
                    <a:pt x="398" y="5"/>
                  </a:lnTo>
                  <a:lnTo>
                    <a:pt x="400" y="5"/>
                  </a:lnTo>
                  <a:lnTo>
                    <a:pt x="402" y="5"/>
                  </a:lnTo>
                  <a:lnTo>
                    <a:pt x="402" y="3"/>
                  </a:lnTo>
                  <a:lnTo>
                    <a:pt x="402" y="5"/>
                  </a:lnTo>
                  <a:lnTo>
                    <a:pt x="403" y="6"/>
                  </a:lnTo>
                  <a:lnTo>
                    <a:pt x="405" y="6"/>
                  </a:lnTo>
                  <a:lnTo>
                    <a:pt x="407" y="6"/>
                  </a:lnTo>
                  <a:lnTo>
                    <a:pt x="407" y="5"/>
                  </a:lnTo>
                  <a:lnTo>
                    <a:pt x="408" y="5"/>
                  </a:lnTo>
                  <a:lnTo>
                    <a:pt x="410" y="5"/>
                  </a:lnTo>
                  <a:lnTo>
                    <a:pt x="412" y="5"/>
                  </a:lnTo>
                  <a:lnTo>
                    <a:pt x="413" y="6"/>
                  </a:lnTo>
                  <a:lnTo>
                    <a:pt x="413" y="5"/>
                  </a:lnTo>
                  <a:lnTo>
                    <a:pt x="413" y="6"/>
                  </a:lnTo>
                  <a:lnTo>
                    <a:pt x="415" y="5"/>
                  </a:lnTo>
                  <a:lnTo>
                    <a:pt x="415" y="6"/>
                  </a:lnTo>
                  <a:lnTo>
                    <a:pt x="417" y="8"/>
                  </a:lnTo>
                  <a:lnTo>
                    <a:pt x="417" y="6"/>
                  </a:lnTo>
                  <a:lnTo>
                    <a:pt x="419" y="6"/>
                  </a:lnTo>
                  <a:lnTo>
                    <a:pt x="419" y="5"/>
                  </a:lnTo>
                  <a:lnTo>
                    <a:pt x="420" y="5"/>
                  </a:lnTo>
                  <a:lnTo>
                    <a:pt x="422" y="3"/>
                  </a:lnTo>
                  <a:lnTo>
                    <a:pt x="422" y="5"/>
                  </a:lnTo>
                  <a:lnTo>
                    <a:pt x="424" y="5"/>
                  </a:lnTo>
                  <a:lnTo>
                    <a:pt x="425" y="5"/>
                  </a:lnTo>
                  <a:lnTo>
                    <a:pt x="427" y="5"/>
                  </a:lnTo>
                  <a:lnTo>
                    <a:pt x="429" y="5"/>
                  </a:lnTo>
                  <a:lnTo>
                    <a:pt x="429" y="3"/>
                  </a:lnTo>
                  <a:lnTo>
                    <a:pt x="430" y="3"/>
                  </a:lnTo>
                  <a:lnTo>
                    <a:pt x="432" y="3"/>
                  </a:lnTo>
                  <a:lnTo>
                    <a:pt x="432" y="1"/>
                  </a:lnTo>
                  <a:lnTo>
                    <a:pt x="434" y="1"/>
                  </a:lnTo>
                  <a:lnTo>
                    <a:pt x="435" y="1"/>
                  </a:lnTo>
                  <a:lnTo>
                    <a:pt x="435" y="0"/>
                  </a:lnTo>
                  <a:lnTo>
                    <a:pt x="437" y="0"/>
                  </a:lnTo>
                  <a:lnTo>
                    <a:pt x="439" y="0"/>
                  </a:lnTo>
                  <a:lnTo>
                    <a:pt x="440" y="1"/>
                  </a:lnTo>
                  <a:lnTo>
                    <a:pt x="439" y="1"/>
                  </a:lnTo>
                  <a:lnTo>
                    <a:pt x="440" y="3"/>
                  </a:lnTo>
                  <a:lnTo>
                    <a:pt x="442" y="3"/>
                  </a:lnTo>
                  <a:lnTo>
                    <a:pt x="446" y="1"/>
                  </a:lnTo>
                  <a:lnTo>
                    <a:pt x="446" y="3"/>
                  </a:lnTo>
                  <a:lnTo>
                    <a:pt x="446" y="5"/>
                  </a:lnTo>
                  <a:lnTo>
                    <a:pt x="447" y="5"/>
                  </a:lnTo>
                  <a:lnTo>
                    <a:pt x="447" y="6"/>
                  </a:lnTo>
                  <a:lnTo>
                    <a:pt x="449" y="8"/>
                  </a:lnTo>
                  <a:lnTo>
                    <a:pt x="449" y="10"/>
                  </a:lnTo>
                  <a:lnTo>
                    <a:pt x="449" y="11"/>
                  </a:lnTo>
                  <a:lnTo>
                    <a:pt x="451" y="11"/>
                  </a:lnTo>
                  <a:lnTo>
                    <a:pt x="452" y="11"/>
                  </a:lnTo>
                  <a:lnTo>
                    <a:pt x="452" y="13"/>
                  </a:lnTo>
                  <a:lnTo>
                    <a:pt x="452" y="14"/>
                  </a:lnTo>
                  <a:lnTo>
                    <a:pt x="454" y="14"/>
                  </a:lnTo>
                  <a:lnTo>
                    <a:pt x="456" y="14"/>
                  </a:lnTo>
                  <a:lnTo>
                    <a:pt x="456" y="16"/>
                  </a:lnTo>
                  <a:lnTo>
                    <a:pt x="457" y="16"/>
                  </a:lnTo>
                  <a:lnTo>
                    <a:pt x="459" y="16"/>
                  </a:lnTo>
                  <a:lnTo>
                    <a:pt x="457" y="16"/>
                  </a:lnTo>
                  <a:lnTo>
                    <a:pt x="457" y="18"/>
                  </a:lnTo>
                  <a:lnTo>
                    <a:pt x="459" y="18"/>
                  </a:lnTo>
                  <a:lnTo>
                    <a:pt x="457" y="19"/>
                  </a:lnTo>
                  <a:lnTo>
                    <a:pt x="459" y="19"/>
                  </a:lnTo>
                  <a:lnTo>
                    <a:pt x="457" y="21"/>
                  </a:lnTo>
                  <a:lnTo>
                    <a:pt x="457" y="23"/>
                  </a:lnTo>
                  <a:lnTo>
                    <a:pt x="459" y="26"/>
                  </a:lnTo>
                  <a:lnTo>
                    <a:pt x="459" y="28"/>
                  </a:lnTo>
                  <a:lnTo>
                    <a:pt x="459" y="29"/>
                  </a:lnTo>
                  <a:lnTo>
                    <a:pt x="459" y="31"/>
                  </a:lnTo>
                  <a:lnTo>
                    <a:pt x="457" y="31"/>
                  </a:lnTo>
                  <a:lnTo>
                    <a:pt x="457" y="32"/>
                  </a:lnTo>
                  <a:lnTo>
                    <a:pt x="457" y="34"/>
                  </a:lnTo>
                  <a:lnTo>
                    <a:pt x="457" y="36"/>
                  </a:lnTo>
                  <a:lnTo>
                    <a:pt x="456" y="37"/>
                  </a:lnTo>
                  <a:lnTo>
                    <a:pt x="457" y="37"/>
                  </a:lnTo>
                  <a:lnTo>
                    <a:pt x="456" y="39"/>
                  </a:lnTo>
                  <a:lnTo>
                    <a:pt x="456" y="41"/>
                  </a:lnTo>
                  <a:lnTo>
                    <a:pt x="454" y="41"/>
                  </a:lnTo>
                  <a:lnTo>
                    <a:pt x="456" y="42"/>
                  </a:lnTo>
                  <a:lnTo>
                    <a:pt x="454" y="42"/>
                  </a:lnTo>
                  <a:lnTo>
                    <a:pt x="454" y="44"/>
                  </a:lnTo>
                  <a:lnTo>
                    <a:pt x="456" y="44"/>
                  </a:lnTo>
                  <a:lnTo>
                    <a:pt x="456" y="46"/>
                  </a:lnTo>
                  <a:lnTo>
                    <a:pt x="456" y="47"/>
                  </a:lnTo>
                  <a:lnTo>
                    <a:pt x="456" y="49"/>
                  </a:lnTo>
                  <a:lnTo>
                    <a:pt x="454" y="49"/>
                  </a:lnTo>
                  <a:lnTo>
                    <a:pt x="454" y="51"/>
                  </a:lnTo>
                  <a:lnTo>
                    <a:pt x="456" y="51"/>
                  </a:lnTo>
                  <a:lnTo>
                    <a:pt x="456" y="52"/>
                  </a:lnTo>
                  <a:lnTo>
                    <a:pt x="454" y="52"/>
                  </a:lnTo>
                  <a:lnTo>
                    <a:pt x="452" y="54"/>
                  </a:lnTo>
                  <a:lnTo>
                    <a:pt x="452" y="55"/>
                  </a:lnTo>
                  <a:lnTo>
                    <a:pt x="451" y="57"/>
                  </a:lnTo>
                  <a:lnTo>
                    <a:pt x="451" y="59"/>
                  </a:lnTo>
                  <a:lnTo>
                    <a:pt x="451" y="60"/>
                  </a:lnTo>
                  <a:lnTo>
                    <a:pt x="449" y="60"/>
                  </a:lnTo>
                  <a:lnTo>
                    <a:pt x="449" y="62"/>
                  </a:lnTo>
                  <a:lnTo>
                    <a:pt x="447" y="60"/>
                  </a:lnTo>
                  <a:lnTo>
                    <a:pt x="447" y="62"/>
                  </a:lnTo>
                  <a:lnTo>
                    <a:pt x="446" y="60"/>
                  </a:lnTo>
                  <a:lnTo>
                    <a:pt x="446" y="62"/>
                  </a:lnTo>
                  <a:lnTo>
                    <a:pt x="446" y="64"/>
                  </a:lnTo>
                  <a:lnTo>
                    <a:pt x="444" y="64"/>
                  </a:lnTo>
                  <a:lnTo>
                    <a:pt x="444" y="65"/>
                  </a:lnTo>
                  <a:lnTo>
                    <a:pt x="446" y="65"/>
                  </a:lnTo>
                  <a:lnTo>
                    <a:pt x="444" y="65"/>
                  </a:lnTo>
                  <a:lnTo>
                    <a:pt x="444" y="64"/>
                  </a:lnTo>
                  <a:lnTo>
                    <a:pt x="442" y="64"/>
                  </a:lnTo>
                  <a:lnTo>
                    <a:pt x="442" y="65"/>
                  </a:lnTo>
                  <a:lnTo>
                    <a:pt x="442" y="67"/>
                  </a:lnTo>
                  <a:lnTo>
                    <a:pt x="442" y="69"/>
                  </a:lnTo>
                  <a:lnTo>
                    <a:pt x="442" y="70"/>
                  </a:lnTo>
                  <a:lnTo>
                    <a:pt x="444" y="70"/>
                  </a:lnTo>
                  <a:lnTo>
                    <a:pt x="446" y="70"/>
                  </a:lnTo>
                  <a:lnTo>
                    <a:pt x="447" y="70"/>
                  </a:lnTo>
                  <a:lnTo>
                    <a:pt x="449" y="70"/>
                  </a:lnTo>
                  <a:lnTo>
                    <a:pt x="447" y="69"/>
                  </a:lnTo>
                  <a:lnTo>
                    <a:pt x="449" y="69"/>
                  </a:lnTo>
                  <a:lnTo>
                    <a:pt x="451" y="69"/>
                  </a:lnTo>
                  <a:lnTo>
                    <a:pt x="452" y="69"/>
                  </a:lnTo>
                  <a:lnTo>
                    <a:pt x="451" y="70"/>
                  </a:lnTo>
                  <a:lnTo>
                    <a:pt x="452" y="70"/>
                  </a:lnTo>
                  <a:lnTo>
                    <a:pt x="454" y="70"/>
                  </a:lnTo>
                  <a:lnTo>
                    <a:pt x="456" y="70"/>
                  </a:lnTo>
                  <a:lnTo>
                    <a:pt x="457" y="70"/>
                  </a:lnTo>
                  <a:lnTo>
                    <a:pt x="457" y="72"/>
                  </a:lnTo>
                  <a:lnTo>
                    <a:pt x="459" y="72"/>
                  </a:lnTo>
                  <a:lnTo>
                    <a:pt x="461" y="72"/>
                  </a:lnTo>
                  <a:lnTo>
                    <a:pt x="461" y="70"/>
                  </a:lnTo>
                  <a:lnTo>
                    <a:pt x="462" y="70"/>
                  </a:lnTo>
                  <a:lnTo>
                    <a:pt x="464" y="70"/>
                  </a:lnTo>
                  <a:lnTo>
                    <a:pt x="464" y="72"/>
                  </a:lnTo>
                  <a:lnTo>
                    <a:pt x="466" y="72"/>
                  </a:lnTo>
                  <a:lnTo>
                    <a:pt x="464" y="72"/>
                  </a:lnTo>
                  <a:lnTo>
                    <a:pt x="466" y="72"/>
                  </a:lnTo>
                  <a:lnTo>
                    <a:pt x="467" y="72"/>
                  </a:lnTo>
                  <a:lnTo>
                    <a:pt x="466" y="74"/>
                  </a:lnTo>
                  <a:lnTo>
                    <a:pt x="467" y="74"/>
                  </a:lnTo>
                  <a:lnTo>
                    <a:pt x="467" y="72"/>
                  </a:lnTo>
                  <a:lnTo>
                    <a:pt x="469" y="72"/>
                  </a:lnTo>
                  <a:lnTo>
                    <a:pt x="469" y="74"/>
                  </a:lnTo>
                  <a:lnTo>
                    <a:pt x="469" y="72"/>
                  </a:lnTo>
                  <a:lnTo>
                    <a:pt x="471" y="72"/>
                  </a:lnTo>
                  <a:lnTo>
                    <a:pt x="471" y="74"/>
                  </a:lnTo>
                  <a:lnTo>
                    <a:pt x="471" y="75"/>
                  </a:lnTo>
                  <a:lnTo>
                    <a:pt x="473" y="75"/>
                  </a:lnTo>
                  <a:lnTo>
                    <a:pt x="474" y="75"/>
                  </a:lnTo>
                  <a:lnTo>
                    <a:pt x="474" y="74"/>
                  </a:lnTo>
                  <a:lnTo>
                    <a:pt x="474" y="75"/>
                  </a:lnTo>
                  <a:lnTo>
                    <a:pt x="476" y="75"/>
                  </a:lnTo>
                  <a:lnTo>
                    <a:pt x="476" y="74"/>
                  </a:lnTo>
                  <a:lnTo>
                    <a:pt x="478" y="74"/>
                  </a:lnTo>
                  <a:lnTo>
                    <a:pt x="478" y="75"/>
                  </a:lnTo>
                  <a:lnTo>
                    <a:pt x="479" y="75"/>
                  </a:lnTo>
                  <a:lnTo>
                    <a:pt x="481" y="75"/>
                  </a:lnTo>
                  <a:lnTo>
                    <a:pt x="481" y="77"/>
                  </a:lnTo>
                  <a:lnTo>
                    <a:pt x="483" y="77"/>
                  </a:lnTo>
                  <a:lnTo>
                    <a:pt x="483" y="78"/>
                  </a:lnTo>
                  <a:lnTo>
                    <a:pt x="484" y="78"/>
                  </a:lnTo>
                  <a:lnTo>
                    <a:pt x="484" y="80"/>
                  </a:lnTo>
                  <a:lnTo>
                    <a:pt x="486" y="80"/>
                  </a:lnTo>
                  <a:lnTo>
                    <a:pt x="486" y="82"/>
                  </a:lnTo>
                  <a:lnTo>
                    <a:pt x="488" y="82"/>
                  </a:lnTo>
                  <a:lnTo>
                    <a:pt x="488" y="80"/>
                  </a:lnTo>
                  <a:lnTo>
                    <a:pt x="489" y="82"/>
                  </a:lnTo>
                  <a:lnTo>
                    <a:pt x="488" y="82"/>
                  </a:lnTo>
                  <a:lnTo>
                    <a:pt x="488" y="83"/>
                  </a:lnTo>
                  <a:lnTo>
                    <a:pt x="489" y="85"/>
                  </a:lnTo>
                  <a:lnTo>
                    <a:pt x="488" y="85"/>
                  </a:lnTo>
                  <a:lnTo>
                    <a:pt x="486" y="87"/>
                  </a:lnTo>
                  <a:lnTo>
                    <a:pt x="486" y="88"/>
                  </a:lnTo>
                  <a:lnTo>
                    <a:pt x="484" y="88"/>
                  </a:lnTo>
                  <a:lnTo>
                    <a:pt x="484" y="90"/>
                  </a:lnTo>
                  <a:lnTo>
                    <a:pt x="483" y="90"/>
                  </a:lnTo>
                  <a:lnTo>
                    <a:pt x="484" y="90"/>
                  </a:lnTo>
                  <a:lnTo>
                    <a:pt x="484" y="92"/>
                  </a:lnTo>
                  <a:lnTo>
                    <a:pt x="486" y="92"/>
                  </a:lnTo>
                  <a:lnTo>
                    <a:pt x="484" y="92"/>
                  </a:lnTo>
                  <a:lnTo>
                    <a:pt x="483" y="95"/>
                  </a:lnTo>
                  <a:lnTo>
                    <a:pt x="483" y="97"/>
                  </a:lnTo>
                  <a:lnTo>
                    <a:pt x="484" y="98"/>
                  </a:lnTo>
                  <a:lnTo>
                    <a:pt x="484" y="100"/>
                  </a:lnTo>
                  <a:lnTo>
                    <a:pt x="486" y="101"/>
                  </a:lnTo>
                  <a:lnTo>
                    <a:pt x="488" y="103"/>
                  </a:lnTo>
                  <a:lnTo>
                    <a:pt x="489" y="103"/>
                  </a:lnTo>
                  <a:lnTo>
                    <a:pt x="491" y="103"/>
                  </a:lnTo>
                  <a:lnTo>
                    <a:pt x="493" y="103"/>
                  </a:lnTo>
                  <a:lnTo>
                    <a:pt x="495" y="103"/>
                  </a:lnTo>
                  <a:lnTo>
                    <a:pt x="495" y="105"/>
                  </a:lnTo>
                  <a:lnTo>
                    <a:pt x="493" y="106"/>
                  </a:lnTo>
                  <a:lnTo>
                    <a:pt x="493" y="108"/>
                  </a:lnTo>
                  <a:lnTo>
                    <a:pt x="491" y="108"/>
                  </a:lnTo>
                  <a:lnTo>
                    <a:pt x="491" y="110"/>
                  </a:lnTo>
                  <a:lnTo>
                    <a:pt x="493" y="110"/>
                  </a:lnTo>
                  <a:lnTo>
                    <a:pt x="493" y="111"/>
                  </a:lnTo>
                  <a:lnTo>
                    <a:pt x="495" y="111"/>
                  </a:lnTo>
                  <a:lnTo>
                    <a:pt x="495" y="113"/>
                  </a:lnTo>
                  <a:lnTo>
                    <a:pt x="496" y="113"/>
                  </a:lnTo>
                  <a:lnTo>
                    <a:pt x="496" y="115"/>
                  </a:lnTo>
                  <a:lnTo>
                    <a:pt x="495" y="115"/>
                  </a:lnTo>
                  <a:lnTo>
                    <a:pt x="496" y="115"/>
                  </a:lnTo>
                  <a:lnTo>
                    <a:pt x="498" y="115"/>
                  </a:lnTo>
                  <a:lnTo>
                    <a:pt x="496" y="116"/>
                  </a:lnTo>
                  <a:lnTo>
                    <a:pt x="498" y="116"/>
                  </a:lnTo>
                  <a:lnTo>
                    <a:pt x="498" y="118"/>
                  </a:lnTo>
                  <a:lnTo>
                    <a:pt x="498" y="120"/>
                  </a:lnTo>
                  <a:lnTo>
                    <a:pt x="500" y="120"/>
                  </a:lnTo>
                  <a:lnTo>
                    <a:pt x="500" y="118"/>
                  </a:lnTo>
                  <a:lnTo>
                    <a:pt x="501" y="118"/>
                  </a:lnTo>
                  <a:lnTo>
                    <a:pt x="501" y="120"/>
                  </a:lnTo>
                  <a:lnTo>
                    <a:pt x="503" y="120"/>
                  </a:lnTo>
                  <a:lnTo>
                    <a:pt x="503" y="121"/>
                  </a:lnTo>
                  <a:lnTo>
                    <a:pt x="505" y="121"/>
                  </a:lnTo>
                  <a:lnTo>
                    <a:pt x="503" y="121"/>
                  </a:lnTo>
                  <a:lnTo>
                    <a:pt x="503" y="123"/>
                  </a:lnTo>
                  <a:lnTo>
                    <a:pt x="501" y="123"/>
                  </a:lnTo>
                  <a:lnTo>
                    <a:pt x="501" y="124"/>
                  </a:lnTo>
                  <a:lnTo>
                    <a:pt x="500" y="123"/>
                  </a:lnTo>
                  <a:lnTo>
                    <a:pt x="500" y="124"/>
                  </a:lnTo>
                  <a:lnTo>
                    <a:pt x="500" y="126"/>
                  </a:lnTo>
                  <a:lnTo>
                    <a:pt x="498" y="126"/>
                  </a:lnTo>
                  <a:lnTo>
                    <a:pt x="498" y="124"/>
                  </a:lnTo>
                  <a:lnTo>
                    <a:pt x="498" y="126"/>
                  </a:lnTo>
                  <a:lnTo>
                    <a:pt x="496" y="126"/>
                  </a:lnTo>
                  <a:lnTo>
                    <a:pt x="496" y="128"/>
                  </a:lnTo>
                  <a:lnTo>
                    <a:pt x="496" y="129"/>
                  </a:lnTo>
                  <a:lnTo>
                    <a:pt x="498" y="129"/>
                  </a:lnTo>
                  <a:lnTo>
                    <a:pt x="496" y="129"/>
                  </a:lnTo>
                  <a:lnTo>
                    <a:pt x="498" y="131"/>
                  </a:lnTo>
                  <a:lnTo>
                    <a:pt x="498" y="133"/>
                  </a:lnTo>
                  <a:lnTo>
                    <a:pt x="496" y="133"/>
                  </a:lnTo>
                  <a:lnTo>
                    <a:pt x="496" y="134"/>
                  </a:lnTo>
                  <a:lnTo>
                    <a:pt x="496" y="136"/>
                  </a:lnTo>
                  <a:lnTo>
                    <a:pt x="496" y="134"/>
                  </a:lnTo>
                  <a:lnTo>
                    <a:pt x="495" y="134"/>
                  </a:lnTo>
                  <a:lnTo>
                    <a:pt x="495" y="136"/>
                  </a:lnTo>
                  <a:lnTo>
                    <a:pt x="493" y="136"/>
                  </a:lnTo>
                  <a:lnTo>
                    <a:pt x="493" y="134"/>
                  </a:lnTo>
                  <a:lnTo>
                    <a:pt x="493" y="136"/>
                  </a:lnTo>
                  <a:lnTo>
                    <a:pt x="491" y="136"/>
                  </a:lnTo>
                  <a:lnTo>
                    <a:pt x="489" y="136"/>
                  </a:lnTo>
                  <a:lnTo>
                    <a:pt x="489" y="138"/>
                  </a:lnTo>
                  <a:lnTo>
                    <a:pt x="488" y="138"/>
                  </a:lnTo>
                  <a:lnTo>
                    <a:pt x="488" y="139"/>
                  </a:lnTo>
                  <a:lnTo>
                    <a:pt x="489" y="139"/>
                  </a:lnTo>
                  <a:lnTo>
                    <a:pt x="489" y="141"/>
                  </a:lnTo>
                  <a:lnTo>
                    <a:pt x="489" y="143"/>
                  </a:lnTo>
                  <a:lnTo>
                    <a:pt x="489" y="144"/>
                  </a:lnTo>
                  <a:lnTo>
                    <a:pt x="488" y="144"/>
                  </a:lnTo>
                  <a:lnTo>
                    <a:pt x="486" y="144"/>
                  </a:lnTo>
                  <a:lnTo>
                    <a:pt x="486" y="146"/>
                  </a:lnTo>
                  <a:lnTo>
                    <a:pt x="484" y="146"/>
                  </a:lnTo>
                  <a:lnTo>
                    <a:pt x="484" y="147"/>
                  </a:lnTo>
                  <a:lnTo>
                    <a:pt x="483" y="147"/>
                  </a:lnTo>
                  <a:lnTo>
                    <a:pt x="481" y="147"/>
                  </a:lnTo>
                  <a:lnTo>
                    <a:pt x="481" y="149"/>
                  </a:lnTo>
                  <a:lnTo>
                    <a:pt x="481" y="151"/>
                  </a:lnTo>
                  <a:lnTo>
                    <a:pt x="479" y="151"/>
                  </a:lnTo>
                  <a:lnTo>
                    <a:pt x="481" y="151"/>
                  </a:lnTo>
                  <a:lnTo>
                    <a:pt x="479" y="151"/>
                  </a:lnTo>
                  <a:lnTo>
                    <a:pt x="478" y="151"/>
                  </a:lnTo>
                  <a:lnTo>
                    <a:pt x="476" y="151"/>
                  </a:lnTo>
                  <a:lnTo>
                    <a:pt x="476" y="152"/>
                  </a:lnTo>
                  <a:lnTo>
                    <a:pt x="474" y="152"/>
                  </a:lnTo>
                  <a:lnTo>
                    <a:pt x="473" y="152"/>
                  </a:lnTo>
                  <a:lnTo>
                    <a:pt x="473" y="154"/>
                  </a:lnTo>
                  <a:lnTo>
                    <a:pt x="471" y="154"/>
                  </a:lnTo>
                  <a:lnTo>
                    <a:pt x="471" y="156"/>
                  </a:lnTo>
                  <a:lnTo>
                    <a:pt x="471" y="157"/>
                  </a:lnTo>
                  <a:lnTo>
                    <a:pt x="473" y="157"/>
                  </a:lnTo>
                  <a:lnTo>
                    <a:pt x="473" y="159"/>
                  </a:lnTo>
                  <a:lnTo>
                    <a:pt x="474" y="161"/>
                  </a:lnTo>
                  <a:lnTo>
                    <a:pt x="476" y="161"/>
                  </a:lnTo>
                  <a:lnTo>
                    <a:pt x="476" y="162"/>
                  </a:lnTo>
                  <a:lnTo>
                    <a:pt x="476" y="164"/>
                  </a:lnTo>
                  <a:lnTo>
                    <a:pt x="474" y="164"/>
                  </a:lnTo>
                  <a:lnTo>
                    <a:pt x="476" y="164"/>
                  </a:lnTo>
                  <a:lnTo>
                    <a:pt x="476" y="166"/>
                  </a:lnTo>
                  <a:lnTo>
                    <a:pt x="474" y="166"/>
                  </a:lnTo>
                  <a:lnTo>
                    <a:pt x="474" y="167"/>
                  </a:lnTo>
                  <a:lnTo>
                    <a:pt x="473" y="167"/>
                  </a:lnTo>
                  <a:lnTo>
                    <a:pt x="473" y="169"/>
                  </a:lnTo>
                  <a:lnTo>
                    <a:pt x="474" y="169"/>
                  </a:lnTo>
                  <a:lnTo>
                    <a:pt x="476" y="169"/>
                  </a:lnTo>
                  <a:lnTo>
                    <a:pt x="476" y="170"/>
                  </a:lnTo>
                  <a:lnTo>
                    <a:pt x="474" y="170"/>
                  </a:lnTo>
                  <a:lnTo>
                    <a:pt x="476" y="172"/>
                  </a:lnTo>
                  <a:lnTo>
                    <a:pt x="476" y="174"/>
                  </a:lnTo>
                  <a:lnTo>
                    <a:pt x="476" y="175"/>
                  </a:lnTo>
                  <a:lnTo>
                    <a:pt x="474" y="175"/>
                  </a:lnTo>
                  <a:lnTo>
                    <a:pt x="474" y="177"/>
                  </a:lnTo>
                  <a:lnTo>
                    <a:pt x="474" y="179"/>
                  </a:lnTo>
                  <a:lnTo>
                    <a:pt x="473" y="179"/>
                  </a:lnTo>
                  <a:lnTo>
                    <a:pt x="473" y="180"/>
                  </a:lnTo>
                  <a:lnTo>
                    <a:pt x="473" y="182"/>
                  </a:lnTo>
                  <a:lnTo>
                    <a:pt x="471" y="182"/>
                  </a:lnTo>
                  <a:lnTo>
                    <a:pt x="471" y="184"/>
                  </a:lnTo>
                  <a:lnTo>
                    <a:pt x="469" y="184"/>
                  </a:lnTo>
                  <a:lnTo>
                    <a:pt x="469" y="185"/>
                  </a:lnTo>
                  <a:lnTo>
                    <a:pt x="469" y="187"/>
                  </a:lnTo>
                  <a:lnTo>
                    <a:pt x="469" y="189"/>
                  </a:lnTo>
                  <a:lnTo>
                    <a:pt x="467" y="189"/>
                  </a:lnTo>
                  <a:lnTo>
                    <a:pt x="466" y="190"/>
                  </a:lnTo>
                  <a:lnTo>
                    <a:pt x="466" y="192"/>
                  </a:lnTo>
                  <a:lnTo>
                    <a:pt x="467" y="193"/>
                  </a:lnTo>
                  <a:lnTo>
                    <a:pt x="467" y="195"/>
                  </a:lnTo>
                  <a:lnTo>
                    <a:pt x="466" y="195"/>
                  </a:lnTo>
                  <a:lnTo>
                    <a:pt x="467" y="195"/>
                  </a:lnTo>
                  <a:lnTo>
                    <a:pt x="466" y="195"/>
                  </a:lnTo>
                  <a:lnTo>
                    <a:pt x="466" y="197"/>
                  </a:lnTo>
                  <a:lnTo>
                    <a:pt x="467" y="197"/>
                  </a:lnTo>
                  <a:lnTo>
                    <a:pt x="467" y="198"/>
                  </a:lnTo>
                  <a:lnTo>
                    <a:pt x="466" y="198"/>
                  </a:lnTo>
                  <a:lnTo>
                    <a:pt x="466" y="197"/>
                  </a:lnTo>
                  <a:lnTo>
                    <a:pt x="466" y="198"/>
                  </a:lnTo>
                  <a:lnTo>
                    <a:pt x="464" y="198"/>
                  </a:lnTo>
                  <a:lnTo>
                    <a:pt x="464" y="200"/>
                  </a:lnTo>
                  <a:lnTo>
                    <a:pt x="462" y="200"/>
                  </a:lnTo>
                  <a:lnTo>
                    <a:pt x="462" y="202"/>
                  </a:lnTo>
                  <a:lnTo>
                    <a:pt x="462" y="203"/>
                  </a:lnTo>
                  <a:lnTo>
                    <a:pt x="462" y="205"/>
                  </a:lnTo>
                  <a:lnTo>
                    <a:pt x="462" y="207"/>
                  </a:lnTo>
                  <a:lnTo>
                    <a:pt x="461" y="207"/>
                  </a:lnTo>
                  <a:lnTo>
                    <a:pt x="462" y="207"/>
                  </a:lnTo>
                  <a:lnTo>
                    <a:pt x="462" y="208"/>
                  </a:lnTo>
                  <a:lnTo>
                    <a:pt x="462" y="210"/>
                  </a:lnTo>
                  <a:lnTo>
                    <a:pt x="461" y="212"/>
                  </a:lnTo>
                  <a:lnTo>
                    <a:pt x="462" y="212"/>
                  </a:lnTo>
                  <a:lnTo>
                    <a:pt x="462" y="213"/>
                  </a:lnTo>
                  <a:lnTo>
                    <a:pt x="461" y="213"/>
                  </a:lnTo>
                  <a:lnTo>
                    <a:pt x="459" y="215"/>
                  </a:lnTo>
                  <a:lnTo>
                    <a:pt x="459" y="216"/>
                  </a:lnTo>
                  <a:lnTo>
                    <a:pt x="461" y="216"/>
                  </a:lnTo>
                  <a:lnTo>
                    <a:pt x="461" y="218"/>
                  </a:lnTo>
                  <a:lnTo>
                    <a:pt x="459" y="220"/>
                  </a:lnTo>
                  <a:lnTo>
                    <a:pt x="459" y="221"/>
                  </a:lnTo>
                  <a:lnTo>
                    <a:pt x="459" y="223"/>
                  </a:lnTo>
                  <a:lnTo>
                    <a:pt x="459" y="226"/>
                  </a:lnTo>
                  <a:lnTo>
                    <a:pt x="459" y="228"/>
                  </a:lnTo>
                  <a:lnTo>
                    <a:pt x="459" y="230"/>
                  </a:lnTo>
                  <a:lnTo>
                    <a:pt x="459" y="231"/>
                  </a:lnTo>
                  <a:lnTo>
                    <a:pt x="459" y="233"/>
                  </a:lnTo>
                  <a:lnTo>
                    <a:pt x="459" y="234"/>
                  </a:lnTo>
                  <a:lnTo>
                    <a:pt x="459" y="236"/>
                  </a:lnTo>
                  <a:lnTo>
                    <a:pt x="459" y="238"/>
                  </a:lnTo>
                  <a:lnTo>
                    <a:pt x="461" y="238"/>
                  </a:lnTo>
                  <a:lnTo>
                    <a:pt x="461" y="239"/>
                  </a:lnTo>
                  <a:lnTo>
                    <a:pt x="461" y="241"/>
                  </a:lnTo>
                  <a:lnTo>
                    <a:pt x="461" y="243"/>
                  </a:lnTo>
                  <a:lnTo>
                    <a:pt x="461" y="244"/>
                  </a:lnTo>
                  <a:lnTo>
                    <a:pt x="462" y="244"/>
                  </a:lnTo>
                  <a:lnTo>
                    <a:pt x="461" y="244"/>
                  </a:lnTo>
                  <a:lnTo>
                    <a:pt x="461" y="246"/>
                  </a:lnTo>
                  <a:lnTo>
                    <a:pt x="462" y="246"/>
                  </a:lnTo>
                  <a:lnTo>
                    <a:pt x="464" y="246"/>
                  </a:lnTo>
                  <a:lnTo>
                    <a:pt x="464" y="248"/>
                  </a:lnTo>
                  <a:lnTo>
                    <a:pt x="464" y="249"/>
                  </a:lnTo>
                  <a:lnTo>
                    <a:pt x="464" y="251"/>
                  </a:lnTo>
                  <a:lnTo>
                    <a:pt x="466" y="251"/>
                  </a:lnTo>
                  <a:lnTo>
                    <a:pt x="466" y="253"/>
                  </a:lnTo>
                  <a:lnTo>
                    <a:pt x="466" y="254"/>
                  </a:lnTo>
                  <a:lnTo>
                    <a:pt x="467" y="256"/>
                  </a:lnTo>
                  <a:lnTo>
                    <a:pt x="467" y="257"/>
                  </a:lnTo>
                  <a:lnTo>
                    <a:pt x="467" y="259"/>
                  </a:lnTo>
                  <a:lnTo>
                    <a:pt x="467" y="261"/>
                  </a:lnTo>
                  <a:lnTo>
                    <a:pt x="469" y="261"/>
                  </a:lnTo>
                  <a:lnTo>
                    <a:pt x="467" y="261"/>
                  </a:lnTo>
                  <a:lnTo>
                    <a:pt x="467" y="262"/>
                  </a:lnTo>
                  <a:lnTo>
                    <a:pt x="467" y="264"/>
                  </a:lnTo>
                  <a:lnTo>
                    <a:pt x="467" y="266"/>
                  </a:lnTo>
                  <a:lnTo>
                    <a:pt x="467" y="267"/>
                  </a:lnTo>
                  <a:lnTo>
                    <a:pt x="469" y="267"/>
                  </a:lnTo>
                  <a:lnTo>
                    <a:pt x="471" y="267"/>
                  </a:lnTo>
                  <a:lnTo>
                    <a:pt x="471" y="269"/>
                  </a:lnTo>
                  <a:lnTo>
                    <a:pt x="473" y="269"/>
                  </a:lnTo>
                  <a:lnTo>
                    <a:pt x="473" y="271"/>
                  </a:lnTo>
                  <a:lnTo>
                    <a:pt x="474" y="271"/>
                  </a:lnTo>
                  <a:lnTo>
                    <a:pt x="476" y="271"/>
                  </a:lnTo>
                  <a:lnTo>
                    <a:pt x="476" y="272"/>
                  </a:lnTo>
                  <a:lnTo>
                    <a:pt x="476" y="274"/>
                  </a:lnTo>
                  <a:lnTo>
                    <a:pt x="478" y="274"/>
                  </a:lnTo>
                  <a:lnTo>
                    <a:pt x="479" y="274"/>
                  </a:lnTo>
                  <a:lnTo>
                    <a:pt x="481" y="274"/>
                  </a:lnTo>
                  <a:lnTo>
                    <a:pt x="483" y="274"/>
                  </a:lnTo>
                  <a:lnTo>
                    <a:pt x="484" y="274"/>
                  </a:lnTo>
                  <a:lnTo>
                    <a:pt x="484" y="276"/>
                  </a:lnTo>
                  <a:lnTo>
                    <a:pt x="484" y="277"/>
                  </a:lnTo>
                  <a:lnTo>
                    <a:pt x="484" y="279"/>
                  </a:lnTo>
                  <a:lnTo>
                    <a:pt x="484" y="280"/>
                  </a:lnTo>
                  <a:lnTo>
                    <a:pt x="484" y="282"/>
                  </a:lnTo>
                  <a:lnTo>
                    <a:pt x="483" y="282"/>
                  </a:lnTo>
                  <a:lnTo>
                    <a:pt x="484" y="282"/>
                  </a:lnTo>
                  <a:lnTo>
                    <a:pt x="483" y="284"/>
                  </a:lnTo>
                  <a:lnTo>
                    <a:pt x="483" y="285"/>
                  </a:lnTo>
                  <a:lnTo>
                    <a:pt x="483" y="287"/>
                  </a:lnTo>
                  <a:lnTo>
                    <a:pt x="484" y="287"/>
                  </a:lnTo>
                  <a:lnTo>
                    <a:pt x="484" y="289"/>
                  </a:lnTo>
                  <a:lnTo>
                    <a:pt x="484" y="290"/>
                  </a:lnTo>
                  <a:lnTo>
                    <a:pt x="484" y="292"/>
                  </a:lnTo>
                  <a:lnTo>
                    <a:pt x="483" y="292"/>
                  </a:lnTo>
                  <a:lnTo>
                    <a:pt x="483" y="294"/>
                  </a:lnTo>
                  <a:lnTo>
                    <a:pt x="483" y="295"/>
                  </a:lnTo>
                  <a:lnTo>
                    <a:pt x="483" y="297"/>
                  </a:lnTo>
                  <a:lnTo>
                    <a:pt x="484" y="297"/>
                  </a:lnTo>
                  <a:lnTo>
                    <a:pt x="483" y="297"/>
                  </a:lnTo>
                  <a:lnTo>
                    <a:pt x="484" y="297"/>
                  </a:lnTo>
                  <a:lnTo>
                    <a:pt x="484" y="299"/>
                  </a:lnTo>
                  <a:lnTo>
                    <a:pt x="483" y="299"/>
                  </a:lnTo>
                  <a:lnTo>
                    <a:pt x="483" y="300"/>
                  </a:lnTo>
                  <a:lnTo>
                    <a:pt x="483" y="302"/>
                  </a:lnTo>
                  <a:lnTo>
                    <a:pt x="483" y="303"/>
                  </a:lnTo>
                  <a:lnTo>
                    <a:pt x="483" y="305"/>
                  </a:lnTo>
                  <a:lnTo>
                    <a:pt x="483" y="307"/>
                  </a:lnTo>
                  <a:lnTo>
                    <a:pt x="481" y="307"/>
                  </a:lnTo>
                  <a:lnTo>
                    <a:pt x="481" y="308"/>
                  </a:lnTo>
                  <a:lnTo>
                    <a:pt x="481" y="310"/>
                  </a:lnTo>
                  <a:lnTo>
                    <a:pt x="481" y="312"/>
                  </a:lnTo>
                  <a:lnTo>
                    <a:pt x="483" y="312"/>
                  </a:lnTo>
                  <a:lnTo>
                    <a:pt x="481" y="312"/>
                  </a:lnTo>
                  <a:lnTo>
                    <a:pt x="481" y="313"/>
                  </a:lnTo>
                  <a:lnTo>
                    <a:pt x="483" y="313"/>
                  </a:lnTo>
                  <a:lnTo>
                    <a:pt x="483" y="315"/>
                  </a:lnTo>
                  <a:lnTo>
                    <a:pt x="484" y="315"/>
                  </a:lnTo>
                  <a:lnTo>
                    <a:pt x="486" y="313"/>
                  </a:lnTo>
                  <a:lnTo>
                    <a:pt x="488" y="313"/>
                  </a:lnTo>
                  <a:lnTo>
                    <a:pt x="488" y="315"/>
                  </a:lnTo>
                  <a:lnTo>
                    <a:pt x="489" y="315"/>
                  </a:lnTo>
                  <a:lnTo>
                    <a:pt x="489" y="313"/>
                  </a:lnTo>
                  <a:lnTo>
                    <a:pt x="491" y="313"/>
                  </a:lnTo>
                  <a:lnTo>
                    <a:pt x="491" y="315"/>
                  </a:lnTo>
                  <a:lnTo>
                    <a:pt x="491" y="317"/>
                  </a:lnTo>
                  <a:lnTo>
                    <a:pt x="491" y="318"/>
                  </a:lnTo>
                  <a:lnTo>
                    <a:pt x="489" y="318"/>
                  </a:lnTo>
                  <a:lnTo>
                    <a:pt x="488" y="318"/>
                  </a:lnTo>
                  <a:lnTo>
                    <a:pt x="488" y="320"/>
                  </a:lnTo>
                  <a:lnTo>
                    <a:pt x="488" y="322"/>
                  </a:lnTo>
                  <a:lnTo>
                    <a:pt x="488" y="323"/>
                  </a:lnTo>
                  <a:lnTo>
                    <a:pt x="489" y="323"/>
                  </a:lnTo>
                  <a:lnTo>
                    <a:pt x="489" y="325"/>
                  </a:lnTo>
                  <a:lnTo>
                    <a:pt x="491" y="325"/>
                  </a:lnTo>
                  <a:lnTo>
                    <a:pt x="493" y="325"/>
                  </a:lnTo>
                  <a:lnTo>
                    <a:pt x="493" y="326"/>
                  </a:lnTo>
                  <a:lnTo>
                    <a:pt x="495" y="326"/>
                  </a:lnTo>
                  <a:lnTo>
                    <a:pt x="496" y="326"/>
                  </a:lnTo>
                  <a:lnTo>
                    <a:pt x="498" y="326"/>
                  </a:lnTo>
                  <a:lnTo>
                    <a:pt x="498" y="325"/>
                  </a:lnTo>
                  <a:lnTo>
                    <a:pt x="500" y="325"/>
                  </a:lnTo>
                  <a:lnTo>
                    <a:pt x="500" y="326"/>
                  </a:lnTo>
                  <a:lnTo>
                    <a:pt x="501" y="325"/>
                  </a:lnTo>
                  <a:lnTo>
                    <a:pt x="501" y="326"/>
                  </a:lnTo>
                  <a:lnTo>
                    <a:pt x="503" y="326"/>
                  </a:lnTo>
                  <a:lnTo>
                    <a:pt x="503" y="328"/>
                  </a:lnTo>
                  <a:lnTo>
                    <a:pt x="503" y="330"/>
                  </a:lnTo>
                  <a:lnTo>
                    <a:pt x="505" y="330"/>
                  </a:lnTo>
                  <a:lnTo>
                    <a:pt x="505" y="331"/>
                  </a:lnTo>
                  <a:lnTo>
                    <a:pt x="505" y="330"/>
                  </a:lnTo>
                  <a:lnTo>
                    <a:pt x="506" y="330"/>
                  </a:lnTo>
                  <a:lnTo>
                    <a:pt x="506" y="331"/>
                  </a:lnTo>
                  <a:lnTo>
                    <a:pt x="506" y="333"/>
                  </a:lnTo>
                  <a:lnTo>
                    <a:pt x="506" y="335"/>
                  </a:lnTo>
                  <a:lnTo>
                    <a:pt x="508" y="335"/>
                  </a:lnTo>
                  <a:lnTo>
                    <a:pt x="508" y="336"/>
                  </a:lnTo>
                  <a:lnTo>
                    <a:pt x="510" y="336"/>
                  </a:lnTo>
                  <a:lnTo>
                    <a:pt x="511" y="336"/>
                  </a:lnTo>
                  <a:lnTo>
                    <a:pt x="511" y="338"/>
                  </a:lnTo>
                  <a:lnTo>
                    <a:pt x="513" y="338"/>
                  </a:lnTo>
                  <a:lnTo>
                    <a:pt x="513" y="340"/>
                  </a:lnTo>
                  <a:lnTo>
                    <a:pt x="511" y="340"/>
                  </a:lnTo>
                  <a:lnTo>
                    <a:pt x="511" y="341"/>
                  </a:lnTo>
                  <a:lnTo>
                    <a:pt x="513" y="341"/>
                  </a:lnTo>
                  <a:lnTo>
                    <a:pt x="515" y="341"/>
                  </a:lnTo>
                  <a:lnTo>
                    <a:pt x="515" y="343"/>
                  </a:lnTo>
                  <a:lnTo>
                    <a:pt x="516" y="345"/>
                  </a:lnTo>
                  <a:lnTo>
                    <a:pt x="516" y="346"/>
                  </a:lnTo>
                  <a:lnTo>
                    <a:pt x="518" y="346"/>
                  </a:lnTo>
                  <a:lnTo>
                    <a:pt x="518" y="345"/>
                  </a:lnTo>
                  <a:lnTo>
                    <a:pt x="520" y="345"/>
                  </a:lnTo>
                  <a:lnTo>
                    <a:pt x="522" y="346"/>
                  </a:lnTo>
                  <a:lnTo>
                    <a:pt x="522" y="348"/>
                  </a:lnTo>
                  <a:lnTo>
                    <a:pt x="522" y="349"/>
                  </a:lnTo>
                  <a:lnTo>
                    <a:pt x="523" y="351"/>
                  </a:lnTo>
                  <a:lnTo>
                    <a:pt x="523" y="349"/>
                  </a:lnTo>
                  <a:lnTo>
                    <a:pt x="525" y="349"/>
                  </a:lnTo>
                  <a:lnTo>
                    <a:pt x="525" y="351"/>
                  </a:lnTo>
                  <a:lnTo>
                    <a:pt x="527" y="351"/>
                  </a:lnTo>
                  <a:lnTo>
                    <a:pt x="525" y="351"/>
                  </a:lnTo>
                  <a:lnTo>
                    <a:pt x="525" y="353"/>
                  </a:lnTo>
                  <a:lnTo>
                    <a:pt x="527" y="353"/>
                  </a:lnTo>
                  <a:lnTo>
                    <a:pt x="527" y="354"/>
                  </a:lnTo>
                  <a:lnTo>
                    <a:pt x="527" y="356"/>
                  </a:lnTo>
                  <a:lnTo>
                    <a:pt x="528" y="356"/>
                  </a:lnTo>
                  <a:lnTo>
                    <a:pt x="528" y="358"/>
                  </a:lnTo>
                  <a:lnTo>
                    <a:pt x="530" y="358"/>
                  </a:lnTo>
                  <a:lnTo>
                    <a:pt x="532" y="358"/>
                  </a:lnTo>
                  <a:lnTo>
                    <a:pt x="533" y="358"/>
                  </a:lnTo>
                  <a:lnTo>
                    <a:pt x="533" y="359"/>
                  </a:lnTo>
                  <a:lnTo>
                    <a:pt x="533" y="358"/>
                  </a:lnTo>
                  <a:lnTo>
                    <a:pt x="535" y="358"/>
                  </a:lnTo>
                  <a:lnTo>
                    <a:pt x="535" y="359"/>
                  </a:lnTo>
                  <a:lnTo>
                    <a:pt x="537" y="359"/>
                  </a:lnTo>
                  <a:lnTo>
                    <a:pt x="538" y="361"/>
                  </a:lnTo>
                  <a:lnTo>
                    <a:pt x="540" y="361"/>
                  </a:lnTo>
                  <a:lnTo>
                    <a:pt x="542" y="361"/>
                  </a:lnTo>
                  <a:lnTo>
                    <a:pt x="543" y="361"/>
                  </a:lnTo>
                  <a:lnTo>
                    <a:pt x="545" y="361"/>
                  </a:lnTo>
                  <a:lnTo>
                    <a:pt x="545" y="363"/>
                  </a:lnTo>
                  <a:lnTo>
                    <a:pt x="547" y="363"/>
                  </a:lnTo>
                  <a:lnTo>
                    <a:pt x="549" y="363"/>
                  </a:lnTo>
                  <a:lnTo>
                    <a:pt x="550" y="363"/>
                  </a:lnTo>
                  <a:lnTo>
                    <a:pt x="552" y="363"/>
                  </a:lnTo>
                  <a:lnTo>
                    <a:pt x="554" y="363"/>
                  </a:lnTo>
                  <a:lnTo>
                    <a:pt x="554" y="364"/>
                  </a:lnTo>
                  <a:lnTo>
                    <a:pt x="555" y="364"/>
                  </a:lnTo>
                  <a:lnTo>
                    <a:pt x="557" y="364"/>
                  </a:lnTo>
                  <a:lnTo>
                    <a:pt x="559" y="364"/>
                  </a:lnTo>
                  <a:lnTo>
                    <a:pt x="560" y="364"/>
                  </a:lnTo>
                  <a:lnTo>
                    <a:pt x="560" y="366"/>
                  </a:lnTo>
                  <a:lnTo>
                    <a:pt x="562" y="368"/>
                  </a:lnTo>
                  <a:lnTo>
                    <a:pt x="564" y="368"/>
                  </a:lnTo>
                  <a:lnTo>
                    <a:pt x="564" y="369"/>
                  </a:lnTo>
                  <a:lnTo>
                    <a:pt x="562" y="369"/>
                  </a:lnTo>
                  <a:lnTo>
                    <a:pt x="562" y="371"/>
                  </a:lnTo>
                  <a:lnTo>
                    <a:pt x="560" y="371"/>
                  </a:lnTo>
                  <a:lnTo>
                    <a:pt x="562" y="371"/>
                  </a:lnTo>
                  <a:lnTo>
                    <a:pt x="562" y="372"/>
                  </a:lnTo>
                  <a:lnTo>
                    <a:pt x="562" y="461"/>
                  </a:lnTo>
                  <a:lnTo>
                    <a:pt x="535" y="461"/>
                  </a:lnTo>
                  <a:lnTo>
                    <a:pt x="454" y="461"/>
                  </a:lnTo>
                  <a:lnTo>
                    <a:pt x="454" y="463"/>
                  </a:lnTo>
                  <a:lnTo>
                    <a:pt x="454" y="464"/>
                  </a:lnTo>
                  <a:lnTo>
                    <a:pt x="452" y="468"/>
                  </a:lnTo>
                  <a:lnTo>
                    <a:pt x="452" y="469"/>
                  </a:lnTo>
                  <a:lnTo>
                    <a:pt x="451" y="471"/>
                  </a:lnTo>
                  <a:lnTo>
                    <a:pt x="449" y="473"/>
                  </a:lnTo>
                  <a:lnTo>
                    <a:pt x="447" y="473"/>
                  </a:lnTo>
                  <a:lnTo>
                    <a:pt x="447" y="474"/>
                  </a:lnTo>
                  <a:lnTo>
                    <a:pt x="446" y="476"/>
                  </a:lnTo>
                  <a:lnTo>
                    <a:pt x="446" y="478"/>
                  </a:lnTo>
                  <a:lnTo>
                    <a:pt x="446" y="479"/>
                  </a:lnTo>
                  <a:lnTo>
                    <a:pt x="444" y="481"/>
                  </a:lnTo>
                  <a:lnTo>
                    <a:pt x="446" y="482"/>
                  </a:lnTo>
                  <a:lnTo>
                    <a:pt x="444" y="482"/>
                  </a:lnTo>
                  <a:lnTo>
                    <a:pt x="442" y="484"/>
                  </a:lnTo>
                  <a:lnTo>
                    <a:pt x="442" y="486"/>
                  </a:lnTo>
                  <a:lnTo>
                    <a:pt x="440" y="486"/>
                  </a:lnTo>
                  <a:lnTo>
                    <a:pt x="440" y="487"/>
                  </a:lnTo>
                  <a:lnTo>
                    <a:pt x="439" y="487"/>
                  </a:lnTo>
                  <a:lnTo>
                    <a:pt x="439" y="489"/>
                  </a:lnTo>
                  <a:lnTo>
                    <a:pt x="439" y="491"/>
                  </a:lnTo>
                  <a:lnTo>
                    <a:pt x="437" y="492"/>
                  </a:lnTo>
                  <a:lnTo>
                    <a:pt x="437" y="494"/>
                  </a:lnTo>
                  <a:lnTo>
                    <a:pt x="435" y="496"/>
                  </a:lnTo>
                  <a:lnTo>
                    <a:pt x="437" y="496"/>
                  </a:lnTo>
                  <a:lnTo>
                    <a:pt x="437" y="497"/>
                  </a:lnTo>
                  <a:lnTo>
                    <a:pt x="437" y="499"/>
                  </a:lnTo>
                  <a:lnTo>
                    <a:pt x="435" y="499"/>
                  </a:lnTo>
                  <a:lnTo>
                    <a:pt x="434" y="501"/>
                  </a:lnTo>
                  <a:lnTo>
                    <a:pt x="432" y="502"/>
                  </a:lnTo>
                  <a:lnTo>
                    <a:pt x="434" y="502"/>
                  </a:lnTo>
                  <a:lnTo>
                    <a:pt x="432" y="502"/>
                  </a:lnTo>
                  <a:lnTo>
                    <a:pt x="432" y="504"/>
                  </a:lnTo>
                  <a:lnTo>
                    <a:pt x="430" y="504"/>
                  </a:lnTo>
                  <a:lnTo>
                    <a:pt x="430" y="505"/>
                  </a:lnTo>
                  <a:lnTo>
                    <a:pt x="430" y="509"/>
                  </a:lnTo>
                  <a:lnTo>
                    <a:pt x="429" y="509"/>
                  </a:lnTo>
                  <a:lnTo>
                    <a:pt x="429" y="510"/>
                  </a:lnTo>
                  <a:lnTo>
                    <a:pt x="430" y="510"/>
                  </a:lnTo>
                  <a:lnTo>
                    <a:pt x="430" y="512"/>
                  </a:lnTo>
                  <a:lnTo>
                    <a:pt x="429" y="514"/>
                  </a:lnTo>
                  <a:lnTo>
                    <a:pt x="429" y="515"/>
                  </a:lnTo>
                  <a:lnTo>
                    <a:pt x="427" y="515"/>
                  </a:lnTo>
                  <a:lnTo>
                    <a:pt x="429" y="517"/>
                  </a:lnTo>
                  <a:lnTo>
                    <a:pt x="429" y="519"/>
                  </a:lnTo>
                  <a:lnTo>
                    <a:pt x="427" y="519"/>
                  </a:lnTo>
                  <a:lnTo>
                    <a:pt x="427" y="520"/>
                  </a:lnTo>
                  <a:lnTo>
                    <a:pt x="425" y="522"/>
                  </a:lnTo>
                  <a:lnTo>
                    <a:pt x="425" y="524"/>
                  </a:lnTo>
                  <a:lnTo>
                    <a:pt x="425" y="525"/>
                  </a:lnTo>
                  <a:lnTo>
                    <a:pt x="425" y="527"/>
                  </a:lnTo>
                  <a:lnTo>
                    <a:pt x="424" y="527"/>
                  </a:lnTo>
                  <a:lnTo>
                    <a:pt x="422" y="528"/>
                  </a:lnTo>
                  <a:lnTo>
                    <a:pt x="422" y="530"/>
                  </a:lnTo>
                  <a:lnTo>
                    <a:pt x="420" y="530"/>
                  </a:lnTo>
                  <a:lnTo>
                    <a:pt x="420" y="532"/>
                  </a:lnTo>
                  <a:lnTo>
                    <a:pt x="420" y="533"/>
                  </a:lnTo>
                  <a:lnTo>
                    <a:pt x="420" y="535"/>
                  </a:lnTo>
                  <a:lnTo>
                    <a:pt x="420" y="537"/>
                  </a:lnTo>
                  <a:lnTo>
                    <a:pt x="422" y="537"/>
                  </a:lnTo>
                  <a:lnTo>
                    <a:pt x="422" y="538"/>
                  </a:lnTo>
                  <a:lnTo>
                    <a:pt x="422" y="540"/>
                  </a:lnTo>
                  <a:lnTo>
                    <a:pt x="424" y="540"/>
                  </a:lnTo>
                  <a:lnTo>
                    <a:pt x="424" y="542"/>
                  </a:lnTo>
                  <a:lnTo>
                    <a:pt x="425" y="542"/>
                  </a:lnTo>
                  <a:lnTo>
                    <a:pt x="425" y="543"/>
                  </a:lnTo>
                  <a:lnTo>
                    <a:pt x="427" y="543"/>
                  </a:lnTo>
                  <a:lnTo>
                    <a:pt x="429" y="545"/>
                  </a:lnTo>
                  <a:lnTo>
                    <a:pt x="429" y="547"/>
                  </a:lnTo>
                  <a:lnTo>
                    <a:pt x="429" y="548"/>
                  </a:lnTo>
                  <a:lnTo>
                    <a:pt x="429" y="550"/>
                  </a:lnTo>
                  <a:lnTo>
                    <a:pt x="429" y="551"/>
                  </a:lnTo>
                  <a:lnTo>
                    <a:pt x="425" y="553"/>
                  </a:lnTo>
                  <a:lnTo>
                    <a:pt x="422" y="553"/>
                  </a:lnTo>
                  <a:lnTo>
                    <a:pt x="422" y="555"/>
                  </a:lnTo>
                  <a:lnTo>
                    <a:pt x="420" y="555"/>
                  </a:lnTo>
                  <a:lnTo>
                    <a:pt x="419" y="555"/>
                  </a:lnTo>
                  <a:lnTo>
                    <a:pt x="419" y="556"/>
                  </a:lnTo>
                  <a:lnTo>
                    <a:pt x="417" y="556"/>
                  </a:lnTo>
                  <a:lnTo>
                    <a:pt x="415" y="556"/>
                  </a:lnTo>
                  <a:lnTo>
                    <a:pt x="413" y="556"/>
                  </a:lnTo>
                  <a:lnTo>
                    <a:pt x="412" y="556"/>
                  </a:lnTo>
                  <a:lnTo>
                    <a:pt x="410" y="558"/>
                  </a:lnTo>
                  <a:lnTo>
                    <a:pt x="412" y="558"/>
                  </a:lnTo>
                  <a:lnTo>
                    <a:pt x="412" y="560"/>
                  </a:lnTo>
                  <a:lnTo>
                    <a:pt x="410" y="561"/>
                  </a:lnTo>
                  <a:lnTo>
                    <a:pt x="408" y="561"/>
                  </a:lnTo>
                  <a:lnTo>
                    <a:pt x="410" y="563"/>
                  </a:lnTo>
                  <a:lnTo>
                    <a:pt x="410" y="565"/>
                  </a:lnTo>
                  <a:lnTo>
                    <a:pt x="408" y="565"/>
                  </a:lnTo>
                  <a:lnTo>
                    <a:pt x="408" y="566"/>
                  </a:lnTo>
                  <a:lnTo>
                    <a:pt x="407" y="566"/>
                  </a:lnTo>
                  <a:lnTo>
                    <a:pt x="407" y="565"/>
                  </a:lnTo>
                  <a:lnTo>
                    <a:pt x="405" y="565"/>
                  </a:lnTo>
                  <a:lnTo>
                    <a:pt x="403" y="565"/>
                  </a:lnTo>
                  <a:lnTo>
                    <a:pt x="402" y="563"/>
                  </a:lnTo>
                  <a:lnTo>
                    <a:pt x="402" y="565"/>
                  </a:lnTo>
                  <a:lnTo>
                    <a:pt x="402" y="566"/>
                  </a:lnTo>
                  <a:lnTo>
                    <a:pt x="400" y="565"/>
                  </a:lnTo>
                  <a:lnTo>
                    <a:pt x="398" y="565"/>
                  </a:lnTo>
                  <a:lnTo>
                    <a:pt x="398" y="566"/>
                  </a:lnTo>
                  <a:lnTo>
                    <a:pt x="397" y="566"/>
                  </a:lnTo>
                  <a:lnTo>
                    <a:pt x="395" y="566"/>
                  </a:lnTo>
                  <a:lnTo>
                    <a:pt x="395" y="568"/>
                  </a:lnTo>
                  <a:lnTo>
                    <a:pt x="395" y="566"/>
                  </a:lnTo>
                  <a:lnTo>
                    <a:pt x="393" y="566"/>
                  </a:lnTo>
                  <a:lnTo>
                    <a:pt x="391" y="565"/>
                  </a:lnTo>
                  <a:lnTo>
                    <a:pt x="390" y="565"/>
                  </a:lnTo>
                  <a:lnTo>
                    <a:pt x="388" y="565"/>
                  </a:lnTo>
                  <a:lnTo>
                    <a:pt x="386" y="565"/>
                  </a:lnTo>
                  <a:lnTo>
                    <a:pt x="386" y="563"/>
                  </a:lnTo>
                  <a:lnTo>
                    <a:pt x="386" y="561"/>
                  </a:lnTo>
                  <a:lnTo>
                    <a:pt x="386" y="560"/>
                  </a:lnTo>
                  <a:lnTo>
                    <a:pt x="386" y="558"/>
                  </a:lnTo>
                  <a:lnTo>
                    <a:pt x="385" y="558"/>
                  </a:lnTo>
                  <a:lnTo>
                    <a:pt x="385" y="556"/>
                  </a:lnTo>
                  <a:lnTo>
                    <a:pt x="386" y="555"/>
                  </a:lnTo>
                  <a:lnTo>
                    <a:pt x="385" y="555"/>
                  </a:lnTo>
                  <a:lnTo>
                    <a:pt x="383" y="553"/>
                  </a:lnTo>
                  <a:lnTo>
                    <a:pt x="381" y="553"/>
                  </a:lnTo>
                  <a:lnTo>
                    <a:pt x="383" y="551"/>
                  </a:lnTo>
                  <a:lnTo>
                    <a:pt x="383" y="550"/>
                  </a:lnTo>
                  <a:lnTo>
                    <a:pt x="381" y="548"/>
                  </a:lnTo>
                  <a:lnTo>
                    <a:pt x="380" y="548"/>
                  </a:lnTo>
                  <a:lnTo>
                    <a:pt x="378" y="548"/>
                  </a:lnTo>
                  <a:lnTo>
                    <a:pt x="378" y="547"/>
                  </a:lnTo>
                  <a:lnTo>
                    <a:pt x="378" y="545"/>
                  </a:lnTo>
                  <a:lnTo>
                    <a:pt x="376" y="545"/>
                  </a:lnTo>
                  <a:lnTo>
                    <a:pt x="375" y="545"/>
                  </a:lnTo>
                  <a:lnTo>
                    <a:pt x="373" y="545"/>
                  </a:lnTo>
                  <a:lnTo>
                    <a:pt x="373" y="543"/>
                  </a:lnTo>
                  <a:lnTo>
                    <a:pt x="371" y="543"/>
                  </a:lnTo>
                  <a:lnTo>
                    <a:pt x="371" y="542"/>
                  </a:lnTo>
                  <a:lnTo>
                    <a:pt x="371" y="540"/>
                  </a:lnTo>
                  <a:lnTo>
                    <a:pt x="371" y="538"/>
                  </a:lnTo>
                  <a:lnTo>
                    <a:pt x="371" y="537"/>
                  </a:lnTo>
                  <a:lnTo>
                    <a:pt x="370" y="537"/>
                  </a:lnTo>
                  <a:lnTo>
                    <a:pt x="368" y="537"/>
                  </a:lnTo>
                  <a:lnTo>
                    <a:pt x="366" y="537"/>
                  </a:lnTo>
                  <a:lnTo>
                    <a:pt x="363" y="537"/>
                  </a:lnTo>
                  <a:lnTo>
                    <a:pt x="361" y="535"/>
                  </a:lnTo>
                  <a:lnTo>
                    <a:pt x="359" y="535"/>
                  </a:lnTo>
                  <a:lnTo>
                    <a:pt x="358" y="535"/>
                  </a:lnTo>
                  <a:lnTo>
                    <a:pt x="358" y="533"/>
                  </a:lnTo>
                  <a:lnTo>
                    <a:pt x="358" y="532"/>
                  </a:lnTo>
                  <a:lnTo>
                    <a:pt x="356" y="532"/>
                  </a:lnTo>
                  <a:lnTo>
                    <a:pt x="354" y="532"/>
                  </a:lnTo>
                  <a:lnTo>
                    <a:pt x="353" y="532"/>
                  </a:lnTo>
                  <a:lnTo>
                    <a:pt x="351" y="530"/>
                  </a:lnTo>
                  <a:lnTo>
                    <a:pt x="349" y="532"/>
                  </a:lnTo>
                  <a:lnTo>
                    <a:pt x="348" y="532"/>
                  </a:lnTo>
                  <a:lnTo>
                    <a:pt x="346" y="532"/>
                  </a:lnTo>
                  <a:lnTo>
                    <a:pt x="344" y="532"/>
                  </a:lnTo>
                  <a:lnTo>
                    <a:pt x="342" y="532"/>
                  </a:lnTo>
                  <a:lnTo>
                    <a:pt x="342" y="533"/>
                  </a:lnTo>
                  <a:lnTo>
                    <a:pt x="342" y="535"/>
                  </a:lnTo>
                  <a:lnTo>
                    <a:pt x="342" y="537"/>
                  </a:lnTo>
                  <a:lnTo>
                    <a:pt x="341" y="537"/>
                  </a:lnTo>
                  <a:lnTo>
                    <a:pt x="339" y="538"/>
                  </a:lnTo>
                  <a:lnTo>
                    <a:pt x="337" y="538"/>
                  </a:lnTo>
                  <a:lnTo>
                    <a:pt x="336" y="538"/>
                  </a:lnTo>
                  <a:lnTo>
                    <a:pt x="334" y="538"/>
                  </a:lnTo>
                  <a:lnTo>
                    <a:pt x="334" y="540"/>
                  </a:lnTo>
                  <a:lnTo>
                    <a:pt x="332" y="540"/>
                  </a:lnTo>
                  <a:lnTo>
                    <a:pt x="331" y="540"/>
                  </a:lnTo>
                  <a:lnTo>
                    <a:pt x="329" y="540"/>
                  </a:lnTo>
                  <a:lnTo>
                    <a:pt x="329" y="542"/>
                  </a:lnTo>
                  <a:lnTo>
                    <a:pt x="326" y="542"/>
                  </a:lnTo>
                  <a:lnTo>
                    <a:pt x="324" y="543"/>
                  </a:lnTo>
                  <a:lnTo>
                    <a:pt x="322" y="543"/>
                  </a:lnTo>
                  <a:lnTo>
                    <a:pt x="322" y="545"/>
                  </a:lnTo>
                  <a:lnTo>
                    <a:pt x="321" y="545"/>
                  </a:lnTo>
                  <a:lnTo>
                    <a:pt x="319" y="547"/>
                  </a:lnTo>
                  <a:lnTo>
                    <a:pt x="319" y="548"/>
                  </a:lnTo>
                  <a:lnTo>
                    <a:pt x="319" y="550"/>
                  </a:lnTo>
                  <a:lnTo>
                    <a:pt x="317" y="551"/>
                  </a:lnTo>
                  <a:lnTo>
                    <a:pt x="315" y="553"/>
                  </a:lnTo>
                  <a:lnTo>
                    <a:pt x="314" y="553"/>
                  </a:lnTo>
                  <a:lnTo>
                    <a:pt x="312" y="555"/>
                  </a:lnTo>
                  <a:lnTo>
                    <a:pt x="312" y="556"/>
                  </a:lnTo>
                  <a:lnTo>
                    <a:pt x="310" y="560"/>
                  </a:lnTo>
                  <a:lnTo>
                    <a:pt x="310" y="561"/>
                  </a:lnTo>
                  <a:lnTo>
                    <a:pt x="310" y="563"/>
                  </a:lnTo>
                  <a:lnTo>
                    <a:pt x="312" y="563"/>
                  </a:lnTo>
                  <a:lnTo>
                    <a:pt x="310" y="565"/>
                  </a:lnTo>
                  <a:lnTo>
                    <a:pt x="310" y="566"/>
                  </a:lnTo>
                  <a:lnTo>
                    <a:pt x="310" y="568"/>
                  </a:lnTo>
                  <a:lnTo>
                    <a:pt x="309" y="568"/>
                  </a:lnTo>
                  <a:lnTo>
                    <a:pt x="309" y="570"/>
                  </a:lnTo>
                  <a:lnTo>
                    <a:pt x="309" y="571"/>
                  </a:lnTo>
                  <a:lnTo>
                    <a:pt x="307" y="571"/>
                  </a:lnTo>
                  <a:lnTo>
                    <a:pt x="307" y="573"/>
                  </a:lnTo>
                  <a:lnTo>
                    <a:pt x="309" y="573"/>
                  </a:lnTo>
                  <a:lnTo>
                    <a:pt x="307" y="574"/>
                  </a:lnTo>
                  <a:lnTo>
                    <a:pt x="307" y="576"/>
                  </a:lnTo>
                  <a:lnTo>
                    <a:pt x="309" y="576"/>
                  </a:lnTo>
                  <a:lnTo>
                    <a:pt x="310" y="576"/>
                  </a:lnTo>
                  <a:lnTo>
                    <a:pt x="310" y="578"/>
                  </a:lnTo>
                  <a:lnTo>
                    <a:pt x="310" y="579"/>
                  </a:lnTo>
                  <a:lnTo>
                    <a:pt x="312" y="581"/>
                  </a:lnTo>
                  <a:lnTo>
                    <a:pt x="312" y="583"/>
                  </a:lnTo>
                  <a:lnTo>
                    <a:pt x="312" y="584"/>
                  </a:lnTo>
                  <a:lnTo>
                    <a:pt x="310" y="584"/>
                  </a:lnTo>
                  <a:lnTo>
                    <a:pt x="309" y="584"/>
                  </a:lnTo>
                  <a:lnTo>
                    <a:pt x="309" y="586"/>
                  </a:lnTo>
                  <a:lnTo>
                    <a:pt x="309" y="588"/>
                  </a:lnTo>
                  <a:lnTo>
                    <a:pt x="309" y="589"/>
                  </a:lnTo>
                  <a:lnTo>
                    <a:pt x="309" y="591"/>
                  </a:lnTo>
                  <a:lnTo>
                    <a:pt x="309" y="593"/>
                  </a:lnTo>
                  <a:lnTo>
                    <a:pt x="309" y="594"/>
                  </a:lnTo>
                  <a:lnTo>
                    <a:pt x="307" y="596"/>
                  </a:lnTo>
                  <a:lnTo>
                    <a:pt x="307" y="597"/>
                  </a:lnTo>
                  <a:lnTo>
                    <a:pt x="305" y="599"/>
                  </a:lnTo>
                  <a:lnTo>
                    <a:pt x="305" y="601"/>
                  </a:lnTo>
                  <a:lnTo>
                    <a:pt x="305" y="602"/>
                  </a:lnTo>
                  <a:lnTo>
                    <a:pt x="304" y="604"/>
                  </a:lnTo>
                  <a:lnTo>
                    <a:pt x="304" y="606"/>
                  </a:lnTo>
                  <a:lnTo>
                    <a:pt x="305" y="606"/>
                  </a:lnTo>
                  <a:lnTo>
                    <a:pt x="307" y="607"/>
                  </a:lnTo>
                  <a:lnTo>
                    <a:pt x="307" y="609"/>
                  </a:lnTo>
                  <a:lnTo>
                    <a:pt x="309" y="611"/>
                  </a:lnTo>
                  <a:lnTo>
                    <a:pt x="307" y="611"/>
                  </a:lnTo>
                  <a:lnTo>
                    <a:pt x="305" y="612"/>
                  </a:lnTo>
                  <a:lnTo>
                    <a:pt x="304" y="614"/>
                  </a:lnTo>
                  <a:lnTo>
                    <a:pt x="305" y="614"/>
                  </a:lnTo>
                  <a:lnTo>
                    <a:pt x="305" y="616"/>
                  </a:lnTo>
                  <a:lnTo>
                    <a:pt x="307" y="614"/>
                  </a:lnTo>
                  <a:lnTo>
                    <a:pt x="309" y="616"/>
                  </a:lnTo>
                  <a:lnTo>
                    <a:pt x="309" y="617"/>
                  </a:lnTo>
                  <a:lnTo>
                    <a:pt x="310" y="617"/>
                  </a:lnTo>
                  <a:lnTo>
                    <a:pt x="312" y="617"/>
                  </a:lnTo>
                  <a:lnTo>
                    <a:pt x="312" y="619"/>
                  </a:lnTo>
                  <a:lnTo>
                    <a:pt x="312" y="620"/>
                  </a:lnTo>
                  <a:lnTo>
                    <a:pt x="314" y="622"/>
                  </a:lnTo>
                  <a:lnTo>
                    <a:pt x="314" y="624"/>
                  </a:lnTo>
                  <a:lnTo>
                    <a:pt x="315" y="624"/>
                  </a:lnTo>
                  <a:lnTo>
                    <a:pt x="317" y="624"/>
                  </a:lnTo>
                  <a:lnTo>
                    <a:pt x="317" y="625"/>
                  </a:lnTo>
                  <a:lnTo>
                    <a:pt x="319" y="625"/>
                  </a:lnTo>
                  <a:lnTo>
                    <a:pt x="319" y="627"/>
                  </a:lnTo>
                  <a:lnTo>
                    <a:pt x="319" y="629"/>
                  </a:lnTo>
                  <a:lnTo>
                    <a:pt x="319" y="63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8" name="Freeform 13"/>
            <p:cNvSpPr>
              <a:spLocks/>
            </p:cNvSpPr>
            <p:nvPr/>
          </p:nvSpPr>
          <p:spPr bwMode="auto">
            <a:xfrm>
              <a:off x="1953" y="777"/>
              <a:ext cx="474" cy="524"/>
            </a:xfrm>
            <a:custGeom>
              <a:avLst/>
              <a:gdLst>
                <a:gd name="T0" fmla="*/ 174 w 474"/>
                <a:gd name="T1" fmla="*/ 210 h 524"/>
                <a:gd name="T2" fmla="*/ 192 w 474"/>
                <a:gd name="T3" fmla="*/ 202 h 524"/>
                <a:gd name="T4" fmla="*/ 209 w 474"/>
                <a:gd name="T5" fmla="*/ 189 h 524"/>
                <a:gd name="T6" fmla="*/ 221 w 474"/>
                <a:gd name="T7" fmla="*/ 173 h 524"/>
                <a:gd name="T8" fmla="*/ 228 w 474"/>
                <a:gd name="T9" fmla="*/ 153 h 524"/>
                <a:gd name="T10" fmla="*/ 241 w 474"/>
                <a:gd name="T11" fmla="*/ 127 h 524"/>
                <a:gd name="T12" fmla="*/ 250 w 474"/>
                <a:gd name="T13" fmla="*/ 110 h 524"/>
                <a:gd name="T14" fmla="*/ 268 w 474"/>
                <a:gd name="T15" fmla="*/ 84 h 524"/>
                <a:gd name="T16" fmla="*/ 280 w 474"/>
                <a:gd name="T17" fmla="*/ 61 h 524"/>
                <a:gd name="T18" fmla="*/ 299 w 474"/>
                <a:gd name="T19" fmla="*/ 41 h 524"/>
                <a:gd name="T20" fmla="*/ 312 w 474"/>
                <a:gd name="T21" fmla="*/ 18 h 524"/>
                <a:gd name="T22" fmla="*/ 341 w 474"/>
                <a:gd name="T23" fmla="*/ 20 h 524"/>
                <a:gd name="T24" fmla="*/ 351 w 474"/>
                <a:gd name="T25" fmla="*/ 48 h 524"/>
                <a:gd name="T26" fmla="*/ 360 w 474"/>
                <a:gd name="T27" fmla="*/ 72 h 524"/>
                <a:gd name="T28" fmla="*/ 363 w 474"/>
                <a:gd name="T29" fmla="*/ 109 h 524"/>
                <a:gd name="T30" fmla="*/ 370 w 474"/>
                <a:gd name="T31" fmla="*/ 138 h 524"/>
                <a:gd name="T32" fmla="*/ 380 w 474"/>
                <a:gd name="T33" fmla="*/ 164 h 524"/>
                <a:gd name="T34" fmla="*/ 383 w 474"/>
                <a:gd name="T35" fmla="*/ 181 h 524"/>
                <a:gd name="T36" fmla="*/ 393 w 474"/>
                <a:gd name="T37" fmla="*/ 202 h 524"/>
                <a:gd name="T38" fmla="*/ 420 w 474"/>
                <a:gd name="T39" fmla="*/ 207 h 524"/>
                <a:gd name="T40" fmla="*/ 432 w 474"/>
                <a:gd name="T41" fmla="*/ 228 h 524"/>
                <a:gd name="T42" fmla="*/ 466 w 474"/>
                <a:gd name="T43" fmla="*/ 251 h 524"/>
                <a:gd name="T44" fmla="*/ 474 w 474"/>
                <a:gd name="T45" fmla="*/ 279 h 524"/>
                <a:gd name="T46" fmla="*/ 468 w 474"/>
                <a:gd name="T47" fmla="*/ 307 h 524"/>
                <a:gd name="T48" fmla="*/ 457 w 474"/>
                <a:gd name="T49" fmla="*/ 335 h 524"/>
                <a:gd name="T50" fmla="*/ 420 w 474"/>
                <a:gd name="T51" fmla="*/ 355 h 524"/>
                <a:gd name="T52" fmla="*/ 402 w 474"/>
                <a:gd name="T53" fmla="*/ 389 h 524"/>
                <a:gd name="T54" fmla="*/ 361 w 474"/>
                <a:gd name="T55" fmla="*/ 417 h 524"/>
                <a:gd name="T56" fmla="*/ 336 w 474"/>
                <a:gd name="T57" fmla="*/ 437 h 524"/>
                <a:gd name="T58" fmla="*/ 311 w 474"/>
                <a:gd name="T59" fmla="*/ 470 h 524"/>
                <a:gd name="T60" fmla="*/ 300 w 474"/>
                <a:gd name="T61" fmla="*/ 508 h 524"/>
                <a:gd name="T62" fmla="*/ 277 w 474"/>
                <a:gd name="T63" fmla="*/ 514 h 524"/>
                <a:gd name="T64" fmla="*/ 263 w 474"/>
                <a:gd name="T65" fmla="*/ 519 h 524"/>
                <a:gd name="T66" fmla="*/ 235 w 474"/>
                <a:gd name="T67" fmla="*/ 506 h 524"/>
                <a:gd name="T68" fmla="*/ 229 w 474"/>
                <a:gd name="T69" fmla="*/ 488 h 524"/>
                <a:gd name="T70" fmla="*/ 224 w 474"/>
                <a:gd name="T71" fmla="*/ 472 h 524"/>
                <a:gd name="T72" fmla="*/ 208 w 474"/>
                <a:gd name="T73" fmla="*/ 453 h 524"/>
                <a:gd name="T74" fmla="*/ 194 w 474"/>
                <a:gd name="T75" fmla="*/ 427 h 524"/>
                <a:gd name="T76" fmla="*/ 179 w 474"/>
                <a:gd name="T77" fmla="*/ 407 h 524"/>
                <a:gd name="T78" fmla="*/ 167 w 474"/>
                <a:gd name="T79" fmla="*/ 384 h 524"/>
                <a:gd name="T80" fmla="*/ 164 w 474"/>
                <a:gd name="T81" fmla="*/ 361 h 524"/>
                <a:gd name="T82" fmla="*/ 160 w 474"/>
                <a:gd name="T83" fmla="*/ 339 h 524"/>
                <a:gd name="T84" fmla="*/ 137 w 474"/>
                <a:gd name="T85" fmla="*/ 317 h 524"/>
                <a:gd name="T86" fmla="*/ 137 w 474"/>
                <a:gd name="T87" fmla="*/ 297 h 524"/>
                <a:gd name="T88" fmla="*/ 126 w 474"/>
                <a:gd name="T89" fmla="*/ 288 h 524"/>
                <a:gd name="T90" fmla="*/ 111 w 474"/>
                <a:gd name="T91" fmla="*/ 283 h 524"/>
                <a:gd name="T92" fmla="*/ 101 w 474"/>
                <a:gd name="T93" fmla="*/ 281 h 524"/>
                <a:gd name="T94" fmla="*/ 84 w 474"/>
                <a:gd name="T95" fmla="*/ 274 h 524"/>
                <a:gd name="T96" fmla="*/ 72 w 474"/>
                <a:gd name="T97" fmla="*/ 265 h 524"/>
                <a:gd name="T98" fmla="*/ 61 w 474"/>
                <a:gd name="T99" fmla="*/ 256 h 524"/>
                <a:gd name="T100" fmla="*/ 42 w 474"/>
                <a:gd name="T101" fmla="*/ 248 h 524"/>
                <a:gd name="T102" fmla="*/ 18 w 474"/>
                <a:gd name="T103" fmla="*/ 247 h 524"/>
                <a:gd name="T104" fmla="*/ 12 w 474"/>
                <a:gd name="T105" fmla="*/ 228 h 524"/>
                <a:gd name="T106" fmla="*/ 8 w 474"/>
                <a:gd name="T107" fmla="*/ 205 h 524"/>
                <a:gd name="T108" fmla="*/ 18 w 474"/>
                <a:gd name="T109" fmla="*/ 187 h 524"/>
                <a:gd name="T110" fmla="*/ 93 w 474"/>
                <a:gd name="T111" fmla="*/ 199 h 524"/>
                <a:gd name="T112" fmla="*/ 101 w 474"/>
                <a:gd name="T113" fmla="*/ 192 h 524"/>
                <a:gd name="T114" fmla="*/ 113 w 474"/>
                <a:gd name="T115" fmla="*/ 197 h 524"/>
                <a:gd name="T116" fmla="*/ 130 w 474"/>
                <a:gd name="T117" fmla="*/ 202 h 524"/>
                <a:gd name="T118" fmla="*/ 143 w 474"/>
                <a:gd name="T119" fmla="*/ 192 h 524"/>
                <a:gd name="T120" fmla="*/ 150 w 474"/>
                <a:gd name="T121" fmla="*/ 209 h 52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74"/>
                <a:gd name="T184" fmla="*/ 0 h 524"/>
                <a:gd name="T185" fmla="*/ 474 w 474"/>
                <a:gd name="T186" fmla="*/ 524 h 52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74" h="524">
                  <a:moveTo>
                    <a:pt x="152" y="209"/>
                  </a:moveTo>
                  <a:lnTo>
                    <a:pt x="152" y="207"/>
                  </a:lnTo>
                  <a:lnTo>
                    <a:pt x="152" y="209"/>
                  </a:lnTo>
                  <a:lnTo>
                    <a:pt x="153" y="209"/>
                  </a:lnTo>
                  <a:lnTo>
                    <a:pt x="153" y="207"/>
                  </a:lnTo>
                  <a:lnTo>
                    <a:pt x="155" y="207"/>
                  </a:lnTo>
                  <a:lnTo>
                    <a:pt x="157" y="207"/>
                  </a:lnTo>
                  <a:lnTo>
                    <a:pt x="159" y="207"/>
                  </a:lnTo>
                  <a:lnTo>
                    <a:pt x="160" y="207"/>
                  </a:lnTo>
                  <a:lnTo>
                    <a:pt x="162" y="207"/>
                  </a:lnTo>
                  <a:lnTo>
                    <a:pt x="164" y="207"/>
                  </a:lnTo>
                  <a:lnTo>
                    <a:pt x="165" y="205"/>
                  </a:lnTo>
                  <a:lnTo>
                    <a:pt x="167" y="205"/>
                  </a:lnTo>
                  <a:lnTo>
                    <a:pt x="169" y="205"/>
                  </a:lnTo>
                  <a:lnTo>
                    <a:pt x="170" y="205"/>
                  </a:lnTo>
                  <a:lnTo>
                    <a:pt x="172" y="207"/>
                  </a:lnTo>
                  <a:lnTo>
                    <a:pt x="172" y="209"/>
                  </a:lnTo>
                  <a:lnTo>
                    <a:pt x="174" y="209"/>
                  </a:lnTo>
                  <a:lnTo>
                    <a:pt x="174" y="210"/>
                  </a:lnTo>
                  <a:lnTo>
                    <a:pt x="175" y="210"/>
                  </a:lnTo>
                  <a:lnTo>
                    <a:pt x="177" y="210"/>
                  </a:lnTo>
                  <a:lnTo>
                    <a:pt x="179" y="210"/>
                  </a:lnTo>
                  <a:lnTo>
                    <a:pt x="180" y="210"/>
                  </a:lnTo>
                  <a:lnTo>
                    <a:pt x="182" y="210"/>
                  </a:lnTo>
                  <a:lnTo>
                    <a:pt x="184" y="210"/>
                  </a:lnTo>
                  <a:lnTo>
                    <a:pt x="184" y="209"/>
                  </a:lnTo>
                  <a:lnTo>
                    <a:pt x="184" y="207"/>
                  </a:lnTo>
                  <a:lnTo>
                    <a:pt x="184" y="209"/>
                  </a:lnTo>
                  <a:lnTo>
                    <a:pt x="186" y="209"/>
                  </a:lnTo>
                  <a:lnTo>
                    <a:pt x="186" y="207"/>
                  </a:lnTo>
                  <a:lnTo>
                    <a:pt x="186" y="209"/>
                  </a:lnTo>
                  <a:lnTo>
                    <a:pt x="187" y="209"/>
                  </a:lnTo>
                  <a:lnTo>
                    <a:pt x="187" y="207"/>
                  </a:lnTo>
                  <a:lnTo>
                    <a:pt x="187" y="205"/>
                  </a:lnTo>
                  <a:lnTo>
                    <a:pt x="189" y="205"/>
                  </a:lnTo>
                  <a:lnTo>
                    <a:pt x="189" y="204"/>
                  </a:lnTo>
                  <a:lnTo>
                    <a:pt x="191" y="202"/>
                  </a:lnTo>
                  <a:lnTo>
                    <a:pt x="192" y="202"/>
                  </a:lnTo>
                  <a:lnTo>
                    <a:pt x="192" y="201"/>
                  </a:lnTo>
                  <a:lnTo>
                    <a:pt x="191" y="201"/>
                  </a:lnTo>
                  <a:lnTo>
                    <a:pt x="192" y="201"/>
                  </a:lnTo>
                  <a:lnTo>
                    <a:pt x="192" y="199"/>
                  </a:lnTo>
                  <a:lnTo>
                    <a:pt x="194" y="199"/>
                  </a:lnTo>
                  <a:lnTo>
                    <a:pt x="196" y="197"/>
                  </a:lnTo>
                  <a:lnTo>
                    <a:pt x="196" y="199"/>
                  </a:lnTo>
                  <a:lnTo>
                    <a:pt x="197" y="197"/>
                  </a:lnTo>
                  <a:lnTo>
                    <a:pt x="199" y="197"/>
                  </a:lnTo>
                  <a:lnTo>
                    <a:pt x="199" y="196"/>
                  </a:lnTo>
                  <a:lnTo>
                    <a:pt x="201" y="197"/>
                  </a:lnTo>
                  <a:lnTo>
                    <a:pt x="201" y="196"/>
                  </a:lnTo>
                  <a:lnTo>
                    <a:pt x="202" y="196"/>
                  </a:lnTo>
                  <a:lnTo>
                    <a:pt x="204" y="194"/>
                  </a:lnTo>
                  <a:lnTo>
                    <a:pt x="206" y="192"/>
                  </a:lnTo>
                  <a:lnTo>
                    <a:pt x="208" y="192"/>
                  </a:lnTo>
                  <a:lnTo>
                    <a:pt x="208" y="191"/>
                  </a:lnTo>
                  <a:lnTo>
                    <a:pt x="209" y="191"/>
                  </a:lnTo>
                  <a:lnTo>
                    <a:pt x="209" y="189"/>
                  </a:lnTo>
                  <a:lnTo>
                    <a:pt x="211" y="189"/>
                  </a:lnTo>
                  <a:lnTo>
                    <a:pt x="209" y="189"/>
                  </a:lnTo>
                  <a:lnTo>
                    <a:pt x="211" y="187"/>
                  </a:lnTo>
                  <a:lnTo>
                    <a:pt x="213" y="186"/>
                  </a:lnTo>
                  <a:lnTo>
                    <a:pt x="211" y="186"/>
                  </a:lnTo>
                  <a:lnTo>
                    <a:pt x="213" y="186"/>
                  </a:lnTo>
                  <a:lnTo>
                    <a:pt x="213" y="184"/>
                  </a:lnTo>
                  <a:lnTo>
                    <a:pt x="214" y="184"/>
                  </a:lnTo>
                  <a:lnTo>
                    <a:pt x="216" y="184"/>
                  </a:lnTo>
                  <a:lnTo>
                    <a:pt x="214" y="182"/>
                  </a:lnTo>
                  <a:lnTo>
                    <a:pt x="216" y="182"/>
                  </a:lnTo>
                  <a:lnTo>
                    <a:pt x="218" y="182"/>
                  </a:lnTo>
                  <a:lnTo>
                    <a:pt x="218" y="181"/>
                  </a:lnTo>
                  <a:lnTo>
                    <a:pt x="218" y="179"/>
                  </a:lnTo>
                  <a:lnTo>
                    <a:pt x="219" y="178"/>
                  </a:lnTo>
                  <a:lnTo>
                    <a:pt x="219" y="176"/>
                  </a:lnTo>
                  <a:lnTo>
                    <a:pt x="219" y="174"/>
                  </a:lnTo>
                  <a:lnTo>
                    <a:pt x="221" y="174"/>
                  </a:lnTo>
                  <a:lnTo>
                    <a:pt x="221" y="173"/>
                  </a:lnTo>
                  <a:lnTo>
                    <a:pt x="223" y="173"/>
                  </a:lnTo>
                  <a:lnTo>
                    <a:pt x="223" y="171"/>
                  </a:lnTo>
                  <a:lnTo>
                    <a:pt x="221" y="171"/>
                  </a:lnTo>
                  <a:lnTo>
                    <a:pt x="219" y="169"/>
                  </a:lnTo>
                  <a:lnTo>
                    <a:pt x="221" y="169"/>
                  </a:lnTo>
                  <a:lnTo>
                    <a:pt x="221" y="168"/>
                  </a:lnTo>
                  <a:lnTo>
                    <a:pt x="219" y="168"/>
                  </a:lnTo>
                  <a:lnTo>
                    <a:pt x="219" y="166"/>
                  </a:lnTo>
                  <a:lnTo>
                    <a:pt x="221" y="166"/>
                  </a:lnTo>
                  <a:lnTo>
                    <a:pt x="223" y="166"/>
                  </a:lnTo>
                  <a:lnTo>
                    <a:pt x="223" y="164"/>
                  </a:lnTo>
                  <a:lnTo>
                    <a:pt x="223" y="163"/>
                  </a:lnTo>
                  <a:lnTo>
                    <a:pt x="224" y="163"/>
                  </a:lnTo>
                  <a:lnTo>
                    <a:pt x="224" y="161"/>
                  </a:lnTo>
                  <a:lnTo>
                    <a:pt x="224" y="159"/>
                  </a:lnTo>
                  <a:lnTo>
                    <a:pt x="226" y="158"/>
                  </a:lnTo>
                  <a:lnTo>
                    <a:pt x="226" y="156"/>
                  </a:lnTo>
                  <a:lnTo>
                    <a:pt x="226" y="155"/>
                  </a:lnTo>
                  <a:lnTo>
                    <a:pt x="228" y="153"/>
                  </a:lnTo>
                  <a:lnTo>
                    <a:pt x="228" y="151"/>
                  </a:lnTo>
                  <a:lnTo>
                    <a:pt x="229" y="150"/>
                  </a:lnTo>
                  <a:lnTo>
                    <a:pt x="229" y="148"/>
                  </a:lnTo>
                  <a:lnTo>
                    <a:pt x="231" y="146"/>
                  </a:lnTo>
                  <a:lnTo>
                    <a:pt x="233" y="143"/>
                  </a:lnTo>
                  <a:lnTo>
                    <a:pt x="235" y="143"/>
                  </a:lnTo>
                  <a:lnTo>
                    <a:pt x="236" y="141"/>
                  </a:lnTo>
                  <a:lnTo>
                    <a:pt x="235" y="141"/>
                  </a:lnTo>
                  <a:lnTo>
                    <a:pt x="235" y="140"/>
                  </a:lnTo>
                  <a:lnTo>
                    <a:pt x="235" y="138"/>
                  </a:lnTo>
                  <a:lnTo>
                    <a:pt x="236" y="138"/>
                  </a:lnTo>
                  <a:lnTo>
                    <a:pt x="236" y="137"/>
                  </a:lnTo>
                  <a:lnTo>
                    <a:pt x="238" y="135"/>
                  </a:lnTo>
                  <a:lnTo>
                    <a:pt x="238" y="133"/>
                  </a:lnTo>
                  <a:lnTo>
                    <a:pt x="238" y="132"/>
                  </a:lnTo>
                  <a:lnTo>
                    <a:pt x="240" y="132"/>
                  </a:lnTo>
                  <a:lnTo>
                    <a:pt x="240" y="130"/>
                  </a:lnTo>
                  <a:lnTo>
                    <a:pt x="240" y="128"/>
                  </a:lnTo>
                  <a:lnTo>
                    <a:pt x="241" y="127"/>
                  </a:lnTo>
                  <a:lnTo>
                    <a:pt x="241" y="125"/>
                  </a:lnTo>
                  <a:lnTo>
                    <a:pt x="240" y="125"/>
                  </a:lnTo>
                  <a:lnTo>
                    <a:pt x="240" y="123"/>
                  </a:lnTo>
                  <a:lnTo>
                    <a:pt x="240" y="122"/>
                  </a:lnTo>
                  <a:lnTo>
                    <a:pt x="240" y="120"/>
                  </a:lnTo>
                  <a:lnTo>
                    <a:pt x="241" y="120"/>
                  </a:lnTo>
                  <a:lnTo>
                    <a:pt x="241" y="118"/>
                  </a:lnTo>
                  <a:lnTo>
                    <a:pt x="241" y="117"/>
                  </a:lnTo>
                  <a:lnTo>
                    <a:pt x="243" y="117"/>
                  </a:lnTo>
                  <a:lnTo>
                    <a:pt x="243" y="115"/>
                  </a:lnTo>
                  <a:lnTo>
                    <a:pt x="243" y="114"/>
                  </a:lnTo>
                  <a:lnTo>
                    <a:pt x="245" y="114"/>
                  </a:lnTo>
                  <a:lnTo>
                    <a:pt x="245" y="112"/>
                  </a:lnTo>
                  <a:lnTo>
                    <a:pt x="246" y="112"/>
                  </a:lnTo>
                  <a:lnTo>
                    <a:pt x="246" y="110"/>
                  </a:lnTo>
                  <a:lnTo>
                    <a:pt x="248" y="110"/>
                  </a:lnTo>
                  <a:lnTo>
                    <a:pt x="250" y="110"/>
                  </a:lnTo>
                  <a:lnTo>
                    <a:pt x="250" y="112"/>
                  </a:lnTo>
                  <a:lnTo>
                    <a:pt x="250" y="110"/>
                  </a:lnTo>
                  <a:lnTo>
                    <a:pt x="251" y="110"/>
                  </a:lnTo>
                  <a:lnTo>
                    <a:pt x="251" y="109"/>
                  </a:lnTo>
                  <a:lnTo>
                    <a:pt x="253" y="107"/>
                  </a:lnTo>
                  <a:lnTo>
                    <a:pt x="253" y="105"/>
                  </a:lnTo>
                  <a:lnTo>
                    <a:pt x="255" y="105"/>
                  </a:lnTo>
                  <a:lnTo>
                    <a:pt x="255" y="104"/>
                  </a:lnTo>
                  <a:lnTo>
                    <a:pt x="255" y="102"/>
                  </a:lnTo>
                  <a:lnTo>
                    <a:pt x="256" y="102"/>
                  </a:lnTo>
                  <a:lnTo>
                    <a:pt x="256" y="100"/>
                  </a:lnTo>
                  <a:lnTo>
                    <a:pt x="258" y="100"/>
                  </a:lnTo>
                  <a:lnTo>
                    <a:pt x="258" y="99"/>
                  </a:lnTo>
                  <a:lnTo>
                    <a:pt x="260" y="95"/>
                  </a:lnTo>
                  <a:lnTo>
                    <a:pt x="262" y="92"/>
                  </a:lnTo>
                  <a:lnTo>
                    <a:pt x="263" y="91"/>
                  </a:lnTo>
                  <a:lnTo>
                    <a:pt x="263" y="89"/>
                  </a:lnTo>
                  <a:lnTo>
                    <a:pt x="265" y="87"/>
                  </a:lnTo>
                  <a:lnTo>
                    <a:pt x="265" y="86"/>
                  </a:lnTo>
                  <a:lnTo>
                    <a:pt x="267" y="86"/>
                  </a:lnTo>
                  <a:lnTo>
                    <a:pt x="268" y="84"/>
                  </a:lnTo>
                  <a:lnTo>
                    <a:pt x="268" y="82"/>
                  </a:lnTo>
                  <a:lnTo>
                    <a:pt x="268" y="81"/>
                  </a:lnTo>
                  <a:lnTo>
                    <a:pt x="270" y="81"/>
                  </a:lnTo>
                  <a:lnTo>
                    <a:pt x="270" y="79"/>
                  </a:lnTo>
                  <a:lnTo>
                    <a:pt x="272" y="77"/>
                  </a:lnTo>
                  <a:lnTo>
                    <a:pt x="273" y="76"/>
                  </a:lnTo>
                  <a:lnTo>
                    <a:pt x="273" y="74"/>
                  </a:lnTo>
                  <a:lnTo>
                    <a:pt x="273" y="72"/>
                  </a:lnTo>
                  <a:lnTo>
                    <a:pt x="273" y="71"/>
                  </a:lnTo>
                  <a:lnTo>
                    <a:pt x="275" y="71"/>
                  </a:lnTo>
                  <a:lnTo>
                    <a:pt x="275" y="69"/>
                  </a:lnTo>
                  <a:lnTo>
                    <a:pt x="275" y="68"/>
                  </a:lnTo>
                  <a:lnTo>
                    <a:pt x="275" y="66"/>
                  </a:lnTo>
                  <a:lnTo>
                    <a:pt x="277" y="66"/>
                  </a:lnTo>
                  <a:lnTo>
                    <a:pt x="278" y="66"/>
                  </a:lnTo>
                  <a:lnTo>
                    <a:pt x="280" y="66"/>
                  </a:lnTo>
                  <a:lnTo>
                    <a:pt x="280" y="64"/>
                  </a:lnTo>
                  <a:lnTo>
                    <a:pt x="278" y="63"/>
                  </a:lnTo>
                  <a:lnTo>
                    <a:pt x="280" y="61"/>
                  </a:lnTo>
                  <a:lnTo>
                    <a:pt x="282" y="61"/>
                  </a:lnTo>
                  <a:lnTo>
                    <a:pt x="282" y="59"/>
                  </a:lnTo>
                  <a:lnTo>
                    <a:pt x="284" y="59"/>
                  </a:lnTo>
                  <a:lnTo>
                    <a:pt x="285" y="58"/>
                  </a:lnTo>
                  <a:lnTo>
                    <a:pt x="287" y="56"/>
                  </a:lnTo>
                  <a:lnTo>
                    <a:pt x="287" y="54"/>
                  </a:lnTo>
                  <a:lnTo>
                    <a:pt x="289" y="54"/>
                  </a:lnTo>
                  <a:lnTo>
                    <a:pt x="289" y="53"/>
                  </a:lnTo>
                  <a:lnTo>
                    <a:pt x="290" y="53"/>
                  </a:lnTo>
                  <a:lnTo>
                    <a:pt x="292" y="53"/>
                  </a:lnTo>
                  <a:lnTo>
                    <a:pt x="292" y="51"/>
                  </a:lnTo>
                  <a:lnTo>
                    <a:pt x="292" y="49"/>
                  </a:lnTo>
                  <a:lnTo>
                    <a:pt x="294" y="48"/>
                  </a:lnTo>
                  <a:lnTo>
                    <a:pt x="294" y="46"/>
                  </a:lnTo>
                  <a:lnTo>
                    <a:pt x="294" y="45"/>
                  </a:lnTo>
                  <a:lnTo>
                    <a:pt x="295" y="43"/>
                  </a:lnTo>
                  <a:lnTo>
                    <a:pt x="295" y="41"/>
                  </a:lnTo>
                  <a:lnTo>
                    <a:pt x="297" y="41"/>
                  </a:lnTo>
                  <a:lnTo>
                    <a:pt x="299" y="41"/>
                  </a:lnTo>
                  <a:lnTo>
                    <a:pt x="300" y="41"/>
                  </a:lnTo>
                  <a:lnTo>
                    <a:pt x="300" y="40"/>
                  </a:lnTo>
                  <a:lnTo>
                    <a:pt x="302" y="40"/>
                  </a:lnTo>
                  <a:lnTo>
                    <a:pt x="304" y="38"/>
                  </a:lnTo>
                  <a:lnTo>
                    <a:pt x="305" y="38"/>
                  </a:lnTo>
                  <a:lnTo>
                    <a:pt x="305" y="36"/>
                  </a:lnTo>
                  <a:lnTo>
                    <a:pt x="307" y="36"/>
                  </a:lnTo>
                  <a:lnTo>
                    <a:pt x="307" y="35"/>
                  </a:lnTo>
                  <a:lnTo>
                    <a:pt x="305" y="35"/>
                  </a:lnTo>
                  <a:lnTo>
                    <a:pt x="307" y="33"/>
                  </a:lnTo>
                  <a:lnTo>
                    <a:pt x="309" y="30"/>
                  </a:lnTo>
                  <a:lnTo>
                    <a:pt x="309" y="28"/>
                  </a:lnTo>
                  <a:lnTo>
                    <a:pt x="309" y="26"/>
                  </a:lnTo>
                  <a:lnTo>
                    <a:pt x="311" y="26"/>
                  </a:lnTo>
                  <a:lnTo>
                    <a:pt x="311" y="25"/>
                  </a:lnTo>
                  <a:lnTo>
                    <a:pt x="311" y="23"/>
                  </a:lnTo>
                  <a:lnTo>
                    <a:pt x="311" y="22"/>
                  </a:lnTo>
                  <a:lnTo>
                    <a:pt x="311" y="20"/>
                  </a:lnTo>
                  <a:lnTo>
                    <a:pt x="312" y="18"/>
                  </a:lnTo>
                  <a:lnTo>
                    <a:pt x="312" y="17"/>
                  </a:lnTo>
                  <a:lnTo>
                    <a:pt x="312" y="15"/>
                  </a:lnTo>
                  <a:lnTo>
                    <a:pt x="312" y="12"/>
                  </a:lnTo>
                  <a:lnTo>
                    <a:pt x="312" y="10"/>
                  </a:lnTo>
                  <a:lnTo>
                    <a:pt x="314" y="7"/>
                  </a:lnTo>
                  <a:lnTo>
                    <a:pt x="314" y="3"/>
                  </a:lnTo>
                  <a:lnTo>
                    <a:pt x="316" y="3"/>
                  </a:lnTo>
                  <a:lnTo>
                    <a:pt x="316" y="2"/>
                  </a:lnTo>
                  <a:lnTo>
                    <a:pt x="317" y="2"/>
                  </a:lnTo>
                  <a:lnTo>
                    <a:pt x="319" y="0"/>
                  </a:lnTo>
                  <a:lnTo>
                    <a:pt x="321" y="2"/>
                  </a:lnTo>
                  <a:lnTo>
                    <a:pt x="324" y="5"/>
                  </a:lnTo>
                  <a:lnTo>
                    <a:pt x="327" y="7"/>
                  </a:lnTo>
                  <a:lnTo>
                    <a:pt x="329" y="8"/>
                  </a:lnTo>
                  <a:lnTo>
                    <a:pt x="331" y="12"/>
                  </a:lnTo>
                  <a:lnTo>
                    <a:pt x="334" y="13"/>
                  </a:lnTo>
                  <a:lnTo>
                    <a:pt x="338" y="17"/>
                  </a:lnTo>
                  <a:lnTo>
                    <a:pt x="339" y="20"/>
                  </a:lnTo>
                  <a:lnTo>
                    <a:pt x="341" y="20"/>
                  </a:lnTo>
                  <a:lnTo>
                    <a:pt x="341" y="22"/>
                  </a:lnTo>
                  <a:lnTo>
                    <a:pt x="343" y="22"/>
                  </a:lnTo>
                  <a:lnTo>
                    <a:pt x="344" y="23"/>
                  </a:lnTo>
                  <a:lnTo>
                    <a:pt x="344" y="25"/>
                  </a:lnTo>
                  <a:lnTo>
                    <a:pt x="346" y="26"/>
                  </a:lnTo>
                  <a:lnTo>
                    <a:pt x="346" y="28"/>
                  </a:lnTo>
                  <a:lnTo>
                    <a:pt x="348" y="28"/>
                  </a:lnTo>
                  <a:lnTo>
                    <a:pt x="348" y="30"/>
                  </a:lnTo>
                  <a:lnTo>
                    <a:pt x="348" y="31"/>
                  </a:lnTo>
                  <a:lnTo>
                    <a:pt x="349" y="33"/>
                  </a:lnTo>
                  <a:lnTo>
                    <a:pt x="349" y="35"/>
                  </a:lnTo>
                  <a:lnTo>
                    <a:pt x="349" y="36"/>
                  </a:lnTo>
                  <a:lnTo>
                    <a:pt x="349" y="38"/>
                  </a:lnTo>
                  <a:lnTo>
                    <a:pt x="349" y="40"/>
                  </a:lnTo>
                  <a:lnTo>
                    <a:pt x="351" y="41"/>
                  </a:lnTo>
                  <a:lnTo>
                    <a:pt x="351" y="43"/>
                  </a:lnTo>
                  <a:lnTo>
                    <a:pt x="351" y="45"/>
                  </a:lnTo>
                  <a:lnTo>
                    <a:pt x="351" y="46"/>
                  </a:lnTo>
                  <a:lnTo>
                    <a:pt x="351" y="48"/>
                  </a:lnTo>
                  <a:lnTo>
                    <a:pt x="353" y="48"/>
                  </a:lnTo>
                  <a:lnTo>
                    <a:pt x="356" y="49"/>
                  </a:lnTo>
                  <a:lnTo>
                    <a:pt x="358" y="49"/>
                  </a:lnTo>
                  <a:lnTo>
                    <a:pt x="360" y="49"/>
                  </a:lnTo>
                  <a:lnTo>
                    <a:pt x="360" y="51"/>
                  </a:lnTo>
                  <a:lnTo>
                    <a:pt x="361" y="53"/>
                  </a:lnTo>
                  <a:lnTo>
                    <a:pt x="360" y="53"/>
                  </a:lnTo>
                  <a:lnTo>
                    <a:pt x="360" y="54"/>
                  </a:lnTo>
                  <a:lnTo>
                    <a:pt x="360" y="56"/>
                  </a:lnTo>
                  <a:lnTo>
                    <a:pt x="360" y="58"/>
                  </a:lnTo>
                  <a:lnTo>
                    <a:pt x="360" y="59"/>
                  </a:lnTo>
                  <a:lnTo>
                    <a:pt x="360" y="61"/>
                  </a:lnTo>
                  <a:lnTo>
                    <a:pt x="360" y="63"/>
                  </a:lnTo>
                  <a:lnTo>
                    <a:pt x="360" y="64"/>
                  </a:lnTo>
                  <a:lnTo>
                    <a:pt x="360" y="66"/>
                  </a:lnTo>
                  <a:lnTo>
                    <a:pt x="360" y="68"/>
                  </a:lnTo>
                  <a:lnTo>
                    <a:pt x="360" y="69"/>
                  </a:lnTo>
                  <a:lnTo>
                    <a:pt x="360" y="71"/>
                  </a:lnTo>
                  <a:lnTo>
                    <a:pt x="360" y="72"/>
                  </a:lnTo>
                  <a:lnTo>
                    <a:pt x="360" y="76"/>
                  </a:lnTo>
                  <a:lnTo>
                    <a:pt x="360" y="81"/>
                  </a:lnTo>
                  <a:lnTo>
                    <a:pt x="360" y="82"/>
                  </a:lnTo>
                  <a:lnTo>
                    <a:pt x="360" y="84"/>
                  </a:lnTo>
                  <a:lnTo>
                    <a:pt x="361" y="84"/>
                  </a:lnTo>
                  <a:lnTo>
                    <a:pt x="361" y="87"/>
                  </a:lnTo>
                  <a:lnTo>
                    <a:pt x="361" y="89"/>
                  </a:lnTo>
                  <a:lnTo>
                    <a:pt x="360" y="91"/>
                  </a:lnTo>
                  <a:lnTo>
                    <a:pt x="360" y="92"/>
                  </a:lnTo>
                  <a:lnTo>
                    <a:pt x="360" y="94"/>
                  </a:lnTo>
                  <a:lnTo>
                    <a:pt x="360" y="95"/>
                  </a:lnTo>
                  <a:lnTo>
                    <a:pt x="360" y="97"/>
                  </a:lnTo>
                  <a:lnTo>
                    <a:pt x="360" y="99"/>
                  </a:lnTo>
                  <a:lnTo>
                    <a:pt x="360" y="100"/>
                  </a:lnTo>
                  <a:lnTo>
                    <a:pt x="361" y="102"/>
                  </a:lnTo>
                  <a:lnTo>
                    <a:pt x="361" y="104"/>
                  </a:lnTo>
                  <a:lnTo>
                    <a:pt x="361" y="105"/>
                  </a:lnTo>
                  <a:lnTo>
                    <a:pt x="363" y="107"/>
                  </a:lnTo>
                  <a:lnTo>
                    <a:pt x="363" y="109"/>
                  </a:lnTo>
                  <a:lnTo>
                    <a:pt x="363" y="110"/>
                  </a:lnTo>
                  <a:lnTo>
                    <a:pt x="365" y="110"/>
                  </a:lnTo>
                  <a:lnTo>
                    <a:pt x="365" y="112"/>
                  </a:lnTo>
                  <a:lnTo>
                    <a:pt x="365" y="114"/>
                  </a:lnTo>
                  <a:lnTo>
                    <a:pt x="365" y="115"/>
                  </a:lnTo>
                  <a:lnTo>
                    <a:pt x="365" y="117"/>
                  </a:lnTo>
                  <a:lnTo>
                    <a:pt x="365" y="118"/>
                  </a:lnTo>
                  <a:lnTo>
                    <a:pt x="365" y="120"/>
                  </a:lnTo>
                  <a:lnTo>
                    <a:pt x="365" y="123"/>
                  </a:lnTo>
                  <a:lnTo>
                    <a:pt x="366" y="125"/>
                  </a:lnTo>
                  <a:lnTo>
                    <a:pt x="366" y="127"/>
                  </a:lnTo>
                  <a:lnTo>
                    <a:pt x="366" y="128"/>
                  </a:lnTo>
                  <a:lnTo>
                    <a:pt x="366" y="130"/>
                  </a:lnTo>
                  <a:lnTo>
                    <a:pt x="368" y="132"/>
                  </a:lnTo>
                  <a:lnTo>
                    <a:pt x="368" y="133"/>
                  </a:lnTo>
                  <a:lnTo>
                    <a:pt x="368" y="135"/>
                  </a:lnTo>
                  <a:lnTo>
                    <a:pt x="370" y="137"/>
                  </a:lnTo>
                  <a:lnTo>
                    <a:pt x="368" y="137"/>
                  </a:lnTo>
                  <a:lnTo>
                    <a:pt x="370" y="138"/>
                  </a:lnTo>
                  <a:lnTo>
                    <a:pt x="370" y="140"/>
                  </a:lnTo>
                  <a:lnTo>
                    <a:pt x="371" y="141"/>
                  </a:lnTo>
                  <a:lnTo>
                    <a:pt x="373" y="145"/>
                  </a:lnTo>
                  <a:lnTo>
                    <a:pt x="373" y="146"/>
                  </a:lnTo>
                  <a:lnTo>
                    <a:pt x="373" y="148"/>
                  </a:lnTo>
                  <a:lnTo>
                    <a:pt x="373" y="150"/>
                  </a:lnTo>
                  <a:lnTo>
                    <a:pt x="373" y="151"/>
                  </a:lnTo>
                  <a:lnTo>
                    <a:pt x="375" y="151"/>
                  </a:lnTo>
                  <a:lnTo>
                    <a:pt x="376" y="151"/>
                  </a:lnTo>
                  <a:lnTo>
                    <a:pt x="376" y="153"/>
                  </a:lnTo>
                  <a:lnTo>
                    <a:pt x="376" y="155"/>
                  </a:lnTo>
                  <a:lnTo>
                    <a:pt x="376" y="156"/>
                  </a:lnTo>
                  <a:lnTo>
                    <a:pt x="378" y="156"/>
                  </a:lnTo>
                  <a:lnTo>
                    <a:pt x="378" y="158"/>
                  </a:lnTo>
                  <a:lnTo>
                    <a:pt x="378" y="159"/>
                  </a:lnTo>
                  <a:lnTo>
                    <a:pt x="378" y="161"/>
                  </a:lnTo>
                  <a:lnTo>
                    <a:pt x="378" y="163"/>
                  </a:lnTo>
                  <a:lnTo>
                    <a:pt x="380" y="163"/>
                  </a:lnTo>
                  <a:lnTo>
                    <a:pt x="380" y="164"/>
                  </a:lnTo>
                  <a:lnTo>
                    <a:pt x="381" y="164"/>
                  </a:lnTo>
                  <a:lnTo>
                    <a:pt x="381" y="166"/>
                  </a:lnTo>
                  <a:lnTo>
                    <a:pt x="383" y="166"/>
                  </a:lnTo>
                  <a:lnTo>
                    <a:pt x="383" y="168"/>
                  </a:lnTo>
                  <a:lnTo>
                    <a:pt x="383" y="169"/>
                  </a:lnTo>
                  <a:lnTo>
                    <a:pt x="381" y="171"/>
                  </a:lnTo>
                  <a:lnTo>
                    <a:pt x="383" y="171"/>
                  </a:lnTo>
                  <a:lnTo>
                    <a:pt x="381" y="171"/>
                  </a:lnTo>
                  <a:lnTo>
                    <a:pt x="383" y="171"/>
                  </a:lnTo>
                  <a:lnTo>
                    <a:pt x="383" y="173"/>
                  </a:lnTo>
                  <a:lnTo>
                    <a:pt x="383" y="174"/>
                  </a:lnTo>
                  <a:lnTo>
                    <a:pt x="383" y="176"/>
                  </a:lnTo>
                  <a:lnTo>
                    <a:pt x="383" y="178"/>
                  </a:lnTo>
                  <a:lnTo>
                    <a:pt x="383" y="179"/>
                  </a:lnTo>
                  <a:lnTo>
                    <a:pt x="381" y="179"/>
                  </a:lnTo>
                  <a:lnTo>
                    <a:pt x="381" y="181"/>
                  </a:lnTo>
                  <a:lnTo>
                    <a:pt x="381" y="179"/>
                  </a:lnTo>
                  <a:lnTo>
                    <a:pt x="383" y="179"/>
                  </a:lnTo>
                  <a:lnTo>
                    <a:pt x="383" y="181"/>
                  </a:lnTo>
                  <a:lnTo>
                    <a:pt x="383" y="179"/>
                  </a:lnTo>
                  <a:lnTo>
                    <a:pt x="385" y="179"/>
                  </a:lnTo>
                  <a:lnTo>
                    <a:pt x="387" y="179"/>
                  </a:lnTo>
                  <a:lnTo>
                    <a:pt x="388" y="181"/>
                  </a:lnTo>
                  <a:lnTo>
                    <a:pt x="388" y="182"/>
                  </a:lnTo>
                  <a:lnTo>
                    <a:pt x="390" y="184"/>
                  </a:lnTo>
                  <a:lnTo>
                    <a:pt x="390" y="186"/>
                  </a:lnTo>
                  <a:lnTo>
                    <a:pt x="390" y="187"/>
                  </a:lnTo>
                  <a:lnTo>
                    <a:pt x="390" y="189"/>
                  </a:lnTo>
                  <a:lnTo>
                    <a:pt x="390" y="191"/>
                  </a:lnTo>
                  <a:lnTo>
                    <a:pt x="390" y="192"/>
                  </a:lnTo>
                  <a:lnTo>
                    <a:pt x="392" y="192"/>
                  </a:lnTo>
                  <a:lnTo>
                    <a:pt x="392" y="194"/>
                  </a:lnTo>
                  <a:lnTo>
                    <a:pt x="392" y="196"/>
                  </a:lnTo>
                  <a:lnTo>
                    <a:pt x="392" y="197"/>
                  </a:lnTo>
                  <a:lnTo>
                    <a:pt x="393" y="197"/>
                  </a:lnTo>
                  <a:lnTo>
                    <a:pt x="393" y="199"/>
                  </a:lnTo>
                  <a:lnTo>
                    <a:pt x="393" y="201"/>
                  </a:lnTo>
                  <a:lnTo>
                    <a:pt x="393" y="202"/>
                  </a:lnTo>
                  <a:lnTo>
                    <a:pt x="393" y="204"/>
                  </a:lnTo>
                  <a:lnTo>
                    <a:pt x="395" y="204"/>
                  </a:lnTo>
                  <a:lnTo>
                    <a:pt x="395" y="205"/>
                  </a:lnTo>
                  <a:lnTo>
                    <a:pt x="397" y="207"/>
                  </a:lnTo>
                  <a:lnTo>
                    <a:pt x="397" y="209"/>
                  </a:lnTo>
                  <a:lnTo>
                    <a:pt x="398" y="210"/>
                  </a:lnTo>
                  <a:lnTo>
                    <a:pt x="397" y="212"/>
                  </a:lnTo>
                  <a:lnTo>
                    <a:pt x="395" y="212"/>
                  </a:lnTo>
                  <a:lnTo>
                    <a:pt x="397" y="212"/>
                  </a:lnTo>
                  <a:lnTo>
                    <a:pt x="398" y="212"/>
                  </a:lnTo>
                  <a:lnTo>
                    <a:pt x="402" y="210"/>
                  </a:lnTo>
                  <a:lnTo>
                    <a:pt x="407" y="209"/>
                  </a:lnTo>
                  <a:lnTo>
                    <a:pt x="408" y="209"/>
                  </a:lnTo>
                  <a:lnTo>
                    <a:pt x="412" y="207"/>
                  </a:lnTo>
                  <a:lnTo>
                    <a:pt x="414" y="207"/>
                  </a:lnTo>
                  <a:lnTo>
                    <a:pt x="415" y="207"/>
                  </a:lnTo>
                  <a:lnTo>
                    <a:pt x="417" y="207"/>
                  </a:lnTo>
                  <a:lnTo>
                    <a:pt x="419" y="207"/>
                  </a:lnTo>
                  <a:lnTo>
                    <a:pt x="420" y="207"/>
                  </a:lnTo>
                  <a:lnTo>
                    <a:pt x="420" y="209"/>
                  </a:lnTo>
                  <a:lnTo>
                    <a:pt x="420" y="207"/>
                  </a:lnTo>
                  <a:lnTo>
                    <a:pt x="422" y="209"/>
                  </a:lnTo>
                  <a:lnTo>
                    <a:pt x="422" y="210"/>
                  </a:lnTo>
                  <a:lnTo>
                    <a:pt x="424" y="210"/>
                  </a:lnTo>
                  <a:lnTo>
                    <a:pt x="424" y="212"/>
                  </a:lnTo>
                  <a:lnTo>
                    <a:pt x="425" y="214"/>
                  </a:lnTo>
                  <a:lnTo>
                    <a:pt x="425" y="215"/>
                  </a:lnTo>
                  <a:lnTo>
                    <a:pt x="427" y="215"/>
                  </a:lnTo>
                  <a:lnTo>
                    <a:pt x="427" y="217"/>
                  </a:lnTo>
                  <a:lnTo>
                    <a:pt x="429" y="217"/>
                  </a:lnTo>
                  <a:lnTo>
                    <a:pt x="429" y="219"/>
                  </a:lnTo>
                  <a:lnTo>
                    <a:pt x="429" y="220"/>
                  </a:lnTo>
                  <a:lnTo>
                    <a:pt x="430" y="222"/>
                  </a:lnTo>
                  <a:lnTo>
                    <a:pt x="430" y="224"/>
                  </a:lnTo>
                  <a:lnTo>
                    <a:pt x="432" y="224"/>
                  </a:lnTo>
                  <a:lnTo>
                    <a:pt x="432" y="225"/>
                  </a:lnTo>
                  <a:lnTo>
                    <a:pt x="432" y="227"/>
                  </a:lnTo>
                  <a:lnTo>
                    <a:pt x="432" y="228"/>
                  </a:lnTo>
                  <a:lnTo>
                    <a:pt x="434" y="228"/>
                  </a:lnTo>
                  <a:lnTo>
                    <a:pt x="434" y="230"/>
                  </a:lnTo>
                  <a:lnTo>
                    <a:pt x="439" y="243"/>
                  </a:lnTo>
                  <a:lnTo>
                    <a:pt x="441" y="243"/>
                  </a:lnTo>
                  <a:lnTo>
                    <a:pt x="442" y="243"/>
                  </a:lnTo>
                  <a:lnTo>
                    <a:pt x="444" y="243"/>
                  </a:lnTo>
                  <a:lnTo>
                    <a:pt x="446" y="243"/>
                  </a:lnTo>
                  <a:lnTo>
                    <a:pt x="447" y="243"/>
                  </a:lnTo>
                  <a:lnTo>
                    <a:pt x="449" y="243"/>
                  </a:lnTo>
                  <a:lnTo>
                    <a:pt x="451" y="243"/>
                  </a:lnTo>
                  <a:lnTo>
                    <a:pt x="452" y="245"/>
                  </a:lnTo>
                  <a:lnTo>
                    <a:pt x="454" y="245"/>
                  </a:lnTo>
                  <a:lnTo>
                    <a:pt x="456" y="245"/>
                  </a:lnTo>
                  <a:lnTo>
                    <a:pt x="456" y="247"/>
                  </a:lnTo>
                  <a:lnTo>
                    <a:pt x="457" y="247"/>
                  </a:lnTo>
                  <a:lnTo>
                    <a:pt x="459" y="247"/>
                  </a:lnTo>
                  <a:lnTo>
                    <a:pt x="461" y="248"/>
                  </a:lnTo>
                  <a:lnTo>
                    <a:pt x="463" y="248"/>
                  </a:lnTo>
                  <a:lnTo>
                    <a:pt x="466" y="251"/>
                  </a:lnTo>
                  <a:lnTo>
                    <a:pt x="469" y="253"/>
                  </a:lnTo>
                  <a:lnTo>
                    <a:pt x="471" y="253"/>
                  </a:lnTo>
                  <a:lnTo>
                    <a:pt x="471" y="255"/>
                  </a:lnTo>
                  <a:lnTo>
                    <a:pt x="469" y="255"/>
                  </a:lnTo>
                  <a:lnTo>
                    <a:pt x="469" y="256"/>
                  </a:lnTo>
                  <a:lnTo>
                    <a:pt x="471" y="256"/>
                  </a:lnTo>
                  <a:lnTo>
                    <a:pt x="471" y="258"/>
                  </a:lnTo>
                  <a:lnTo>
                    <a:pt x="473" y="260"/>
                  </a:lnTo>
                  <a:lnTo>
                    <a:pt x="473" y="261"/>
                  </a:lnTo>
                  <a:lnTo>
                    <a:pt x="473" y="265"/>
                  </a:lnTo>
                  <a:lnTo>
                    <a:pt x="473" y="268"/>
                  </a:lnTo>
                  <a:lnTo>
                    <a:pt x="473" y="270"/>
                  </a:lnTo>
                  <a:lnTo>
                    <a:pt x="473" y="271"/>
                  </a:lnTo>
                  <a:lnTo>
                    <a:pt x="474" y="271"/>
                  </a:lnTo>
                  <a:lnTo>
                    <a:pt x="474" y="273"/>
                  </a:lnTo>
                  <a:lnTo>
                    <a:pt x="474" y="274"/>
                  </a:lnTo>
                  <a:lnTo>
                    <a:pt x="474" y="276"/>
                  </a:lnTo>
                  <a:lnTo>
                    <a:pt x="474" y="278"/>
                  </a:lnTo>
                  <a:lnTo>
                    <a:pt x="474" y="279"/>
                  </a:lnTo>
                  <a:lnTo>
                    <a:pt x="473" y="279"/>
                  </a:lnTo>
                  <a:lnTo>
                    <a:pt x="473" y="281"/>
                  </a:lnTo>
                  <a:lnTo>
                    <a:pt x="473" y="283"/>
                  </a:lnTo>
                  <a:lnTo>
                    <a:pt x="473" y="284"/>
                  </a:lnTo>
                  <a:lnTo>
                    <a:pt x="473" y="286"/>
                  </a:lnTo>
                  <a:lnTo>
                    <a:pt x="473" y="288"/>
                  </a:lnTo>
                  <a:lnTo>
                    <a:pt x="471" y="289"/>
                  </a:lnTo>
                  <a:lnTo>
                    <a:pt x="471" y="291"/>
                  </a:lnTo>
                  <a:lnTo>
                    <a:pt x="471" y="293"/>
                  </a:lnTo>
                  <a:lnTo>
                    <a:pt x="471" y="296"/>
                  </a:lnTo>
                  <a:lnTo>
                    <a:pt x="473" y="297"/>
                  </a:lnTo>
                  <a:lnTo>
                    <a:pt x="473" y="299"/>
                  </a:lnTo>
                  <a:lnTo>
                    <a:pt x="473" y="301"/>
                  </a:lnTo>
                  <a:lnTo>
                    <a:pt x="471" y="301"/>
                  </a:lnTo>
                  <a:lnTo>
                    <a:pt x="471" y="302"/>
                  </a:lnTo>
                  <a:lnTo>
                    <a:pt x="471" y="304"/>
                  </a:lnTo>
                  <a:lnTo>
                    <a:pt x="469" y="306"/>
                  </a:lnTo>
                  <a:lnTo>
                    <a:pt x="469" y="307"/>
                  </a:lnTo>
                  <a:lnTo>
                    <a:pt x="468" y="307"/>
                  </a:lnTo>
                  <a:lnTo>
                    <a:pt x="468" y="309"/>
                  </a:lnTo>
                  <a:lnTo>
                    <a:pt x="468" y="314"/>
                  </a:lnTo>
                  <a:lnTo>
                    <a:pt x="468" y="316"/>
                  </a:lnTo>
                  <a:lnTo>
                    <a:pt x="468" y="317"/>
                  </a:lnTo>
                  <a:lnTo>
                    <a:pt x="468" y="319"/>
                  </a:lnTo>
                  <a:lnTo>
                    <a:pt x="466" y="320"/>
                  </a:lnTo>
                  <a:lnTo>
                    <a:pt x="466" y="322"/>
                  </a:lnTo>
                  <a:lnTo>
                    <a:pt x="464" y="322"/>
                  </a:lnTo>
                  <a:lnTo>
                    <a:pt x="464" y="324"/>
                  </a:lnTo>
                  <a:lnTo>
                    <a:pt x="463" y="324"/>
                  </a:lnTo>
                  <a:lnTo>
                    <a:pt x="463" y="327"/>
                  </a:lnTo>
                  <a:lnTo>
                    <a:pt x="461" y="329"/>
                  </a:lnTo>
                  <a:lnTo>
                    <a:pt x="459" y="330"/>
                  </a:lnTo>
                  <a:lnTo>
                    <a:pt x="457" y="330"/>
                  </a:lnTo>
                  <a:lnTo>
                    <a:pt x="457" y="332"/>
                  </a:lnTo>
                  <a:lnTo>
                    <a:pt x="457" y="334"/>
                  </a:lnTo>
                  <a:lnTo>
                    <a:pt x="456" y="334"/>
                  </a:lnTo>
                  <a:lnTo>
                    <a:pt x="457" y="334"/>
                  </a:lnTo>
                  <a:lnTo>
                    <a:pt x="457" y="335"/>
                  </a:lnTo>
                  <a:lnTo>
                    <a:pt x="456" y="335"/>
                  </a:lnTo>
                  <a:lnTo>
                    <a:pt x="456" y="337"/>
                  </a:lnTo>
                  <a:lnTo>
                    <a:pt x="454" y="337"/>
                  </a:lnTo>
                  <a:lnTo>
                    <a:pt x="454" y="339"/>
                  </a:lnTo>
                  <a:lnTo>
                    <a:pt x="452" y="339"/>
                  </a:lnTo>
                  <a:lnTo>
                    <a:pt x="454" y="345"/>
                  </a:lnTo>
                  <a:lnTo>
                    <a:pt x="452" y="345"/>
                  </a:lnTo>
                  <a:lnTo>
                    <a:pt x="451" y="345"/>
                  </a:lnTo>
                  <a:lnTo>
                    <a:pt x="449" y="345"/>
                  </a:lnTo>
                  <a:lnTo>
                    <a:pt x="447" y="345"/>
                  </a:lnTo>
                  <a:lnTo>
                    <a:pt x="444" y="345"/>
                  </a:lnTo>
                  <a:lnTo>
                    <a:pt x="437" y="347"/>
                  </a:lnTo>
                  <a:lnTo>
                    <a:pt x="432" y="348"/>
                  </a:lnTo>
                  <a:lnTo>
                    <a:pt x="430" y="348"/>
                  </a:lnTo>
                  <a:lnTo>
                    <a:pt x="429" y="348"/>
                  </a:lnTo>
                  <a:lnTo>
                    <a:pt x="425" y="352"/>
                  </a:lnTo>
                  <a:lnTo>
                    <a:pt x="424" y="353"/>
                  </a:lnTo>
                  <a:lnTo>
                    <a:pt x="422" y="353"/>
                  </a:lnTo>
                  <a:lnTo>
                    <a:pt x="420" y="355"/>
                  </a:lnTo>
                  <a:lnTo>
                    <a:pt x="420" y="357"/>
                  </a:lnTo>
                  <a:lnTo>
                    <a:pt x="419" y="358"/>
                  </a:lnTo>
                  <a:lnTo>
                    <a:pt x="419" y="361"/>
                  </a:lnTo>
                  <a:lnTo>
                    <a:pt x="417" y="363"/>
                  </a:lnTo>
                  <a:lnTo>
                    <a:pt x="417" y="365"/>
                  </a:lnTo>
                  <a:lnTo>
                    <a:pt x="415" y="368"/>
                  </a:lnTo>
                  <a:lnTo>
                    <a:pt x="415" y="370"/>
                  </a:lnTo>
                  <a:lnTo>
                    <a:pt x="414" y="371"/>
                  </a:lnTo>
                  <a:lnTo>
                    <a:pt x="414" y="373"/>
                  </a:lnTo>
                  <a:lnTo>
                    <a:pt x="412" y="376"/>
                  </a:lnTo>
                  <a:lnTo>
                    <a:pt x="412" y="378"/>
                  </a:lnTo>
                  <a:lnTo>
                    <a:pt x="410" y="380"/>
                  </a:lnTo>
                  <a:lnTo>
                    <a:pt x="410" y="381"/>
                  </a:lnTo>
                  <a:lnTo>
                    <a:pt x="407" y="384"/>
                  </a:lnTo>
                  <a:lnTo>
                    <a:pt x="405" y="386"/>
                  </a:lnTo>
                  <a:lnTo>
                    <a:pt x="405" y="388"/>
                  </a:lnTo>
                  <a:lnTo>
                    <a:pt x="403" y="388"/>
                  </a:lnTo>
                  <a:lnTo>
                    <a:pt x="403" y="389"/>
                  </a:lnTo>
                  <a:lnTo>
                    <a:pt x="402" y="389"/>
                  </a:lnTo>
                  <a:lnTo>
                    <a:pt x="400" y="391"/>
                  </a:lnTo>
                  <a:lnTo>
                    <a:pt x="398" y="393"/>
                  </a:lnTo>
                  <a:lnTo>
                    <a:pt x="398" y="394"/>
                  </a:lnTo>
                  <a:lnTo>
                    <a:pt x="395" y="394"/>
                  </a:lnTo>
                  <a:lnTo>
                    <a:pt x="393" y="396"/>
                  </a:lnTo>
                  <a:lnTo>
                    <a:pt x="392" y="398"/>
                  </a:lnTo>
                  <a:lnTo>
                    <a:pt x="390" y="399"/>
                  </a:lnTo>
                  <a:lnTo>
                    <a:pt x="387" y="399"/>
                  </a:lnTo>
                  <a:lnTo>
                    <a:pt x="375" y="403"/>
                  </a:lnTo>
                  <a:lnTo>
                    <a:pt x="373" y="404"/>
                  </a:lnTo>
                  <a:lnTo>
                    <a:pt x="371" y="404"/>
                  </a:lnTo>
                  <a:lnTo>
                    <a:pt x="370" y="406"/>
                  </a:lnTo>
                  <a:lnTo>
                    <a:pt x="370" y="407"/>
                  </a:lnTo>
                  <a:lnTo>
                    <a:pt x="368" y="409"/>
                  </a:lnTo>
                  <a:lnTo>
                    <a:pt x="368" y="411"/>
                  </a:lnTo>
                  <a:lnTo>
                    <a:pt x="366" y="411"/>
                  </a:lnTo>
                  <a:lnTo>
                    <a:pt x="363" y="414"/>
                  </a:lnTo>
                  <a:lnTo>
                    <a:pt x="361" y="416"/>
                  </a:lnTo>
                  <a:lnTo>
                    <a:pt x="361" y="417"/>
                  </a:lnTo>
                  <a:lnTo>
                    <a:pt x="360" y="417"/>
                  </a:lnTo>
                  <a:lnTo>
                    <a:pt x="358" y="419"/>
                  </a:lnTo>
                  <a:lnTo>
                    <a:pt x="358" y="417"/>
                  </a:lnTo>
                  <a:lnTo>
                    <a:pt x="358" y="419"/>
                  </a:lnTo>
                  <a:lnTo>
                    <a:pt x="356" y="419"/>
                  </a:lnTo>
                  <a:lnTo>
                    <a:pt x="354" y="419"/>
                  </a:lnTo>
                  <a:lnTo>
                    <a:pt x="353" y="419"/>
                  </a:lnTo>
                  <a:lnTo>
                    <a:pt x="351" y="419"/>
                  </a:lnTo>
                  <a:lnTo>
                    <a:pt x="349" y="421"/>
                  </a:lnTo>
                  <a:lnTo>
                    <a:pt x="348" y="421"/>
                  </a:lnTo>
                  <a:lnTo>
                    <a:pt x="346" y="422"/>
                  </a:lnTo>
                  <a:lnTo>
                    <a:pt x="344" y="424"/>
                  </a:lnTo>
                  <a:lnTo>
                    <a:pt x="343" y="427"/>
                  </a:lnTo>
                  <a:lnTo>
                    <a:pt x="339" y="430"/>
                  </a:lnTo>
                  <a:lnTo>
                    <a:pt x="339" y="432"/>
                  </a:lnTo>
                  <a:lnTo>
                    <a:pt x="339" y="434"/>
                  </a:lnTo>
                  <a:lnTo>
                    <a:pt x="338" y="434"/>
                  </a:lnTo>
                  <a:lnTo>
                    <a:pt x="336" y="435"/>
                  </a:lnTo>
                  <a:lnTo>
                    <a:pt x="336" y="437"/>
                  </a:lnTo>
                  <a:lnTo>
                    <a:pt x="334" y="437"/>
                  </a:lnTo>
                  <a:lnTo>
                    <a:pt x="334" y="439"/>
                  </a:lnTo>
                  <a:lnTo>
                    <a:pt x="332" y="444"/>
                  </a:lnTo>
                  <a:lnTo>
                    <a:pt x="332" y="445"/>
                  </a:lnTo>
                  <a:lnTo>
                    <a:pt x="329" y="447"/>
                  </a:lnTo>
                  <a:lnTo>
                    <a:pt x="329" y="449"/>
                  </a:lnTo>
                  <a:lnTo>
                    <a:pt x="327" y="449"/>
                  </a:lnTo>
                  <a:lnTo>
                    <a:pt x="327" y="450"/>
                  </a:lnTo>
                  <a:lnTo>
                    <a:pt x="327" y="453"/>
                  </a:lnTo>
                  <a:lnTo>
                    <a:pt x="326" y="453"/>
                  </a:lnTo>
                  <a:lnTo>
                    <a:pt x="324" y="457"/>
                  </a:lnTo>
                  <a:lnTo>
                    <a:pt x="324" y="458"/>
                  </a:lnTo>
                  <a:lnTo>
                    <a:pt x="322" y="460"/>
                  </a:lnTo>
                  <a:lnTo>
                    <a:pt x="321" y="460"/>
                  </a:lnTo>
                  <a:lnTo>
                    <a:pt x="321" y="462"/>
                  </a:lnTo>
                  <a:lnTo>
                    <a:pt x="319" y="462"/>
                  </a:lnTo>
                  <a:lnTo>
                    <a:pt x="317" y="463"/>
                  </a:lnTo>
                  <a:lnTo>
                    <a:pt x="314" y="468"/>
                  </a:lnTo>
                  <a:lnTo>
                    <a:pt x="311" y="470"/>
                  </a:lnTo>
                  <a:lnTo>
                    <a:pt x="309" y="472"/>
                  </a:lnTo>
                  <a:lnTo>
                    <a:pt x="309" y="473"/>
                  </a:lnTo>
                  <a:lnTo>
                    <a:pt x="307" y="475"/>
                  </a:lnTo>
                  <a:lnTo>
                    <a:pt x="305" y="480"/>
                  </a:lnTo>
                  <a:lnTo>
                    <a:pt x="304" y="480"/>
                  </a:lnTo>
                  <a:lnTo>
                    <a:pt x="304" y="481"/>
                  </a:lnTo>
                  <a:lnTo>
                    <a:pt x="304" y="483"/>
                  </a:lnTo>
                  <a:lnTo>
                    <a:pt x="302" y="483"/>
                  </a:lnTo>
                  <a:lnTo>
                    <a:pt x="302" y="485"/>
                  </a:lnTo>
                  <a:lnTo>
                    <a:pt x="302" y="486"/>
                  </a:lnTo>
                  <a:lnTo>
                    <a:pt x="302" y="488"/>
                  </a:lnTo>
                  <a:lnTo>
                    <a:pt x="302" y="490"/>
                  </a:lnTo>
                  <a:lnTo>
                    <a:pt x="302" y="491"/>
                  </a:lnTo>
                  <a:lnTo>
                    <a:pt x="302" y="493"/>
                  </a:lnTo>
                  <a:lnTo>
                    <a:pt x="302" y="495"/>
                  </a:lnTo>
                  <a:lnTo>
                    <a:pt x="302" y="499"/>
                  </a:lnTo>
                  <a:lnTo>
                    <a:pt x="302" y="503"/>
                  </a:lnTo>
                  <a:lnTo>
                    <a:pt x="302" y="506"/>
                  </a:lnTo>
                  <a:lnTo>
                    <a:pt x="300" y="508"/>
                  </a:lnTo>
                  <a:lnTo>
                    <a:pt x="299" y="509"/>
                  </a:lnTo>
                  <a:lnTo>
                    <a:pt x="295" y="513"/>
                  </a:lnTo>
                  <a:lnTo>
                    <a:pt x="294" y="514"/>
                  </a:lnTo>
                  <a:lnTo>
                    <a:pt x="294" y="516"/>
                  </a:lnTo>
                  <a:lnTo>
                    <a:pt x="292" y="516"/>
                  </a:lnTo>
                  <a:lnTo>
                    <a:pt x="290" y="516"/>
                  </a:lnTo>
                  <a:lnTo>
                    <a:pt x="289" y="518"/>
                  </a:lnTo>
                  <a:lnTo>
                    <a:pt x="284" y="518"/>
                  </a:lnTo>
                  <a:lnTo>
                    <a:pt x="282" y="518"/>
                  </a:lnTo>
                  <a:lnTo>
                    <a:pt x="282" y="516"/>
                  </a:lnTo>
                  <a:lnTo>
                    <a:pt x="280" y="516"/>
                  </a:lnTo>
                  <a:lnTo>
                    <a:pt x="280" y="514"/>
                  </a:lnTo>
                  <a:lnTo>
                    <a:pt x="278" y="514"/>
                  </a:lnTo>
                  <a:lnTo>
                    <a:pt x="278" y="516"/>
                  </a:lnTo>
                  <a:lnTo>
                    <a:pt x="278" y="518"/>
                  </a:lnTo>
                  <a:lnTo>
                    <a:pt x="277" y="518"/>
                  </a:lnTo>
                  <a:lnTo>
                    <a:pt x="275" y="518"/>
                  </a:lnTo>
                  <a:lnTo>
                    <a:pt x="275" y="516"/>
                  </a:lnTo>
                  <a:lnTo>
                    <a:pt x="277" y="514"/>
                  </a:lnTo>
                  <a:lnTo>
                    <a:pt x="275" y="514"/>
                  </a:lnTo>
                  <a:lnTo>
                    <a:pt x="275" y="513"/>
                  </a:lnTo>
                  <a:lnTo>
                    <a:pt x="273" y="513"/>
                  </a:lnTo>
                  <a:lnTo>
                    <a:pt x="273" y="514"/>
                  </a:lnTo>
                  <a:lnTo>
                    <a:pt x="273" y="516"/>
                  </a:lnTo>
                  <a:lnTo>
                    <a:pt x="273" y="518"/>
                  </a:lnTo>
                  <a:lnTo>
                    <a:pt x="272" y="518"/>
                  </a:lnTo>
                  <a:lnTo>
                    <a:pt x="270" y="518"/>
                  </a:lnTo>
                  <a:lnTo>
                    <a:pt x="268" y="518"/>
                  </a:lnTo>
                  <a:lnTo>
                    <a:pt x="267" y="519"/>
                  </a:lnTo>
                  <a:lnTo>
                    <a:pt x="267" y="521"/>
                  </a:lnTo>
                  <a:lnTo>
                    <a:pt x="268" y="522"/>
                  </a:lnTo>
                  <a:lnTo>
                    <a:pt x="268" y="524"/>
                  </a:lnTo>
                  <a:lnTo>
                    <a:pt x="267" y="524"/>
                  </a:lnTo>
                  <a:lnTo>
                    <a:pt x="265" y="524"/>
                  </a:lnTo>
                  <a:lnTo>
                    <a:pt x="263" y="522"/>
                  </a:lnTo>
                  <a:lnTo>
                    <a:pt x="262" y="522"/>
                  </a:lnTo>
                  <a:lnTo>
                    <a:pt x="262" y="521"/>
                  </a:lnTo>
                  <a:lnTo>
                    <a:pt x="263" y="519"/>
                  </a:lnTo>
                  <a:lnTo>
                    <a:pt x="262" y="518"/>
                  </a:lnTo>
                  <a:lnTo>
                    <a:pt x="262" y="516"/>
                  </a:lnTo>
                  <a:lnTo>
                    <a:pt x="260" y="516"/>
                  </a:lnTo>
                  <a:lnTo>
                    <a:pt x="258" y="516"/>
                  </a:lnTo>
                  <a:lnTo>
                    <a:pt x="256" y="514"/>
                  </a:lnTo>
                  <a:lnTo>
                    <a:pt x="255" y="514"/>
                  </a:lnTo>
                  <a:lnTo>
                    <a:pt x="253" y="514"/>
                  </a:lnTo>
                  <a:lnTo>
                    <a:pt x="251" y="514"/>
                  </a:lnTo>
                  <a:lnTo>
                    <a:pt x="250" y="514"/>
                  </a:lnTo>
                  <a:lnTo>
                    <a:pt x="248" y="514"/>
                  </a:lnTo>
                  <a:lnTo>
                    <a:pt x="246" y="514"/>
                  </a:lnTo>
                  <a:lnTo>
                    <a:pt x="245" y="513"/>
                  </a:lnTo>
                  <a:lnTo>
                    <a:pt x="243" y="513"/>
                  </a:lnTo>
                  <a:lnTo>
                    <a:pt x="241" y="513"/>
                  </a:lnTo>
                  <a:lnTo>
                    <a:pt x="240" y="509"/>
                  </a:lnTo>
                  <a:lnTo>
                    <a:pt x="238" y="508"/>
                  </a:lnTo>
                  <a:lnTo>
                    <a:pt x="236" y="508"/>
                  </a:lnTo>
                  <a:lnTo>
                    <a:pt x="236" y="506"/>
                  </a:lnTo>
                  <a:lnTo>
                    <a:pt x="235" y="506"/>
                  </a:lnTo>
                  <a:lnTo>
                    <a:pt x="233" y="508"/>
                  </a:lnTo>
                  <a:lnTo>
                    <a:pt x="231" y="506"/>
                  </a:lnTo>
                  <a:lnTo>
                    <a:pt x="233" y="506"/>
                  </a:lnTo>
                  <a:lnTo>
                    <a:pt x="233" y="504"/>
                  </a:lnTo>
                  <a:lnTo>
                    <a:pt x="233" y="503"/>
                  </a:lnTo>
                  <a:lnTo>
                    <a:pt x="233" y="499"/>
                  </a:lnTo>
                  <a:lnTo>
                    <a:pt x="233" y="498"/>
                  </a:lnTo>
                  <a:lnTo>
                    <a:pt x="231" y="498"/>
                  </a:lnTo>
                  <a:lnTo>
                    <a:pt x="231" y="496"/>
                  </a:lnTo>
                  <a:lnTo>
                    <a:pt x="231" y="495"/>
                  </a:lnTo>
                  <a:lnTo>
                    <a:pt x="233" y="495"/>
                  </a:lnTo>
                  <a:lnTo>
                    <a:pt x="235" y="495"/>
                  </a:lnTo>
                  <a:lnTo>
                    <a:pt x="235" y="491"/>
                  </a:lnTo>
                  <a:lnTo>
                    <a:pt x="233" y="490"/>
                  </a:lnTo>
                  <a:lnTo>
                    <a:pt x="233" y="488"/>
                  </a:lnTo>
                  <a:lnTo>
                    <a:pt x="231" y="488"/>
                  </a:lnTo>
                  <a:lnTo>
                    <a:pt x="231" y="486"/>
                  </a:lnTo>
                  <a:lnTo>
                    <a:pt x="229" y="486"/>
                  </a:lnTo>
                  <a:lnTo>
                    <a:pt x="229" y="488"/>
                  </a:lnTo>
                  <a:lnTo>
                    <a:pt x="228" y="488"/>
                  </a:lnTo>
                  <a:lnTo>
                    <a:pt x="226" y="488"/>
                  </a:lnTo>
                  <a:lnTo>
                    <a:pt x="224" y="490"/>
                  </a:lnTo>
                  <a:lnTo>
                    <a:pt x="223" y="490"/>
                  </a:lnTo>
                  <a:lnTo>
                    <a:pt x="221" y="490"/>
                  </a:lnTo>
                  <a:lnTo>
                    <a:pt x="221" y="488"/>
                  </a:lnTo>
                  <a:lnTo>
                    <a:pt x="223" y="488"/>
                  </a:lnTo>
                  <a:lnTo>
                    <a:pt x="223" y="486"/>
                  </a:lnTo>
                  <a:lnTo>
                    <a:pt x="224" y="485"/>
                  </a:lnTo>
                  <a:lnTo>
                    <a:pt x="223" y="485"/>
                  </a:lnTo>
                  <a:lnTo>
                    <a:pt x="223" y="483"/>
                  </a:lnTo>
                  <a:lnTo>
                    <a:pt x="223" y="481"/>
                  </a:lnTo>
                  <a:lnTo>
                    <a:pt x="224" y="481"/>
                  </a:lnTo>
                  <a:lnTo>
                    <a:pt x="224" y="478"/>
                  </a:lnTo>
                  <a:lnTo>
                    <a:pt x="226" y="478"/>
                  </a:lnTo>
                  <a:lnTo>
                    <a:pt x="226" y="476"/>
                  </a:lnTo>
                  <a:lnTo>
                    <a:pt x="226" y="475"/>
                  </a:lnTo>
                  <a:lnTo>
                    <a:pt x="224" y="473"/>
                  </a:lnTo>
                  <a:lnTo>
                    <a:pt x="224" y="472"/>
                  </a:lnTo>
                  <a:lnTo>
                    <a:pt x="224" y="470"/>
                  </a:lnTo>
                  <a:lnTo>
                    <a:pt x="224" y="468"/>
                  </a:lnTo>
                  <a:lnTo>
                    <a:pt x="224" y="467"/>
                  </a:lnTo>
                  <a:lnTo>
                    <a:pt x="223" y="467"/>
                  </a:lnTo>
                  <a:lnTo>
                    <a:pt x="223" y="465"/>
                  </a:lnTo>
                  <a:lnTo>
                    <a:pt x="223" y="463"/>
                  </a:lnTo>
                  <a:lnTo>
                    <a:pt x="221" y="463"/>
                  </a:lnTo>
                  <a:lnTo>
                    <a:pt x="218" y="463"/>
                  </a:lnTo>
                  <a:lnTo>
                    <a:pt x="216" y="463"/>
                  </a:lnTo>
                  <a:lnTo>
                    <a:pt x="214" y="465"/>
                  </a:lnTo>
                  <a:lnTo>
                    <a:pt x="213" y="465"/>
                  </a:lnTo>
                  <a:lnTo>
                    <a:pt x="213" y="463"/>
                  </a:lnTo>
                  <a:lnTo>
                    <a:pt x="209" y="462"/>
                  </a:lnTo>
                  <a:lnTo>
                    <a:pt x="209" y="460"/>
                  </a:lnTo>
                  <a:lnTo>
                    <a:pt x="209" y="458"/>
                  </a:lnTo>
                  <a:lnTo>
                    <a:pt x="208" y="458"/>
                  </a:lnTo>
                  <a:lnTo>
                    <a:pt x="206" y="455"/>
                  </a:lnTo>
                  <a:lnTo>
                    <a:pt x="208" y="455"/>
                  </a:lnTo>
                  <a:lnTo>
                    <a:pt x="208" y="453"/>
                  </a:lnTo>
                  <a:lnTo>
                    <a:pt x="206" y="453"/>
                  </a:lnTo>
                  <a:lnTo>
                    <a:pt x="206" y="452"/>
                  </a:lnTo>
                  <a:lnTo>
                    <a:pt x="208" y="450"/>
                  </a:lnTo>
                  <a:lnTo>
                    <a:pt x="208" y="449"/>
                  </a:lnTo>
                  <a:lnTo>
                    <a:pt x="206" y="447"/>
                  </a:lnTo>
                  <a:lnTo>
                    <a:pt x="206" y="445"/>
                  </a:lnTo>
                  <a:lnTo>
                    <a:pt x="206" y="444"/>
                  </a:lnTo>
                  <a:lnTo>
                    <a:pt x="208" y="444"/>
                  </a:lnTo>
                  <a:lnTo>
                    <a:pt x="208" y="442"/>
                  </a:lnTo>
                  <a:lnTo>
                    <a:pt x="208" y="440"/>
                  </a:lnTo>
                  <a:lnTo>
                    <a:pt x="208" y="439"/>
                  </a:lnTo>
                  <a:lnTo>
                    <a:pt x="208" y="437"/>
                  </a:lnTo>
                  <a:lnTo>
                    <a:pt x="206" y="437"/>
                  </a:lnTo>
                  <a:lnTo>
                    <a:pt x="204" y="437"/>
                  </a:lnTo>
                  <a:lnTo>
                    <a:pt x="202" y="435"/>
                  </a:lnTo>
                  <a:lnTo>
                    <a:pt x="201" y="434"/>
                  </a:lnTo>
                  <a:lnTo>
                    <a:pt x="201" y="432"/>
                  </a:lnTo>
                  <a:lnTo>
                    <a:pt x="196" y="429"/>
                  </a:lnTo>
                  <a:lnTo>
                    <a:pt x="194" y="427"/>
                  </a:lnTo>
                  <a:lnTo>
                    <a:pt x="192" y="427"/>
                  </a:lnTo>
                  <a:lnTo>
                    <a:pt x="192" y="426"/>
                  </a:lnTo>
                  <a:lnTo>
                    <a:pt x="192" y="424"/>
                  </a:lnTo>
                  <a:lnTo>
                    <a:pt x="191" y="424"/>
                  </a:lnTo>
                  <a:lnTo>
                    <a:pt x="189" y="424"/>
                  </a:lnTo>
                  <a:lnTo>
                    <a:pt x="187" y="424"/>
                  </a:lnTo>
                  <a:lnTo>
                    <a:pt x="186" y="424"/>
                  </a:lnTo>
                  <a:lnTo>
                    <a:pt x="184" y="424"/>
                  </a:lnTo>
                  <a:lnTo>
                    <a:pt x="184" y="421"/>
                  </a:lnTo>
                  <a:lnTo>
                    <a:pt x="182" y="419"/>
                  </a:lnTo>
                  <a:lnTo>
                    <a:pt x="182" y="417"/>
                  </a:lnTo>
                  <a:lnTo>
                    <a:pt x="182" y="416"/>
                  </a:lnTo>
                  <a:lnTo>
                    <a:pt x="180" y="416"/>
                  </a:lnTo>
                  <a:lnTo>
                    <a:pt x="180" y="414"/>
                  </a:lnTo>
                  <a:lnTo>
                    <a:pt x="180" y="412"/>
                  </a:lnTo>
                  <a:lnTo>
                    <a:pt x="180" y="411"/>
                  </a:lnTo>
                  <a:lnTo>
                    <a:pt x="180" y="409"/>
                  </a:lnTo>
                  <a:lnTo>
                    <a:pt x="180" y="407"/>
                  </a:lnTo>
                  <a:lnTo>
                    <a:pt x="179" y="407"/>
                  </a:lnTo>
                  <a:lnTo>
                    <a:pt x="179" y="406"/>
                  </a:lnTo>
                  <a:lnTo>
                    <a:pt x="177" y="406"/>
                  </a:lnTo>
                  <a:lnTo>
                    <a:pt x="177" y="404"/>
                  </a:lnTo>
                  <a:lnTo>
                    <a:pt x="177" y="403"/>
                  </a:lnTo>
                  <a:lnTo>
                    <a:pt x="177" y="401"/>
                  </a:lnTo>
                  <a:lnTo>
                    <a:pt x="175" y="401"/>
                  </a:lnTo>
                  <a:lnTo>
                    <a:pt x="174" y="399"/>
                  </a:lnTo>
                  <a:lnTo>
                    <a:pt x="174" y="398"/>
                  </a:lnTo>
                  <a:lnTo>
                    <a:pt x="174" y="396"/>
                  </a:lnTo>
                  <a:lnTo>
                    <a:pt x="172" y="396"/>
                  </a:lnTo>
                  <a:lnTo>
                    <a:pt x="172" y="394"/>
                  </a:lnTo>
                  <a:lnTo>
                    <a:pt x="170" y="394"/>
                  </a:lnTo>
                  <a:lnTo>
                    <a:pt x="170" y="393"/>
                  </a:lnTo>
                  <a:lnTo>
                    <a:pt x="169" y="393"/>
                  </a:lnTo>
                  <a:lnTo>
                    <a:pt x="169" y="389"/>
                  </a:lnTo>
                  <a:lnTo>
                    <a:pt x="167" y="389"/>
                  </a:lnTo>
                  <a:lnTo>
                    <a:pt x="167" y="388"/>
                  </a:lnTo>
                  <a:lnTo>
                    <a:pt x="169" y="386"/>
                  </a:lnTo>
                  <a:lnTo>
                    <a:pt x="167" y="384"/>
                  </a:lnTo>
                  <a:lnTo>
                    <a:pt x="167" y="383"/>
                  </a:lnTo>
                  <a:lnTo>
                    <a:pt x="165" y="383"/>
                  </a:lnTo>
                  <a:lnTo>
                    <a:pt x="165" y="381"/>
                  </a:lnTo>
                  <a:lnTo>
                    <a:pt x="165" y="380"/>
                  </a:lnTo>
                  <a:lnTo>
                    <a:pt x="164" y="380"/>
                  </a:lnTo>
                  <a:lnTo>
                    <a:pt x="164" y="378"/>
                  </a:lnTo>
                  <a:lnTo>
                    <a:pt x="162" y="378"/>
                  </a:lnTo>
                  <a:lnTo>
                    <a:pt x="162" y="376"/>
                  </a:lnTo>
                  <a:lnTo>
                    <a:pt x="162" y="375"/>
                  </a:lnTo>
                  <a:lnTo>
                    <a:pt x="162" y="373"/>
                  </a:lnTo>
                  <a:lnTo>
                    <a:pt x="162" y="371"/>
                  </a:lnTo>
                  <a:lnTo>
                    <a:pt x="162" y="370"/>
                  </a:lnTo>
                  <a:lnTo>
                    <a:pt x="162" y="368"/>
                  </a:lnTo>
                  <a:lnTo>
                    <a:pt x="164" y="366"/>
                  </a:lnTo>
                  <a:lnTo>
                    <a:pt x="164" y="365"/>
                  </a:lnTo>
                  <a:lnTo>
                    <a:pt x="162" y="365"/>
                  </a:lnTo>
                  <a:lnTo>
                    <a:pt x="162" y="363"/>
                  </a:lnTo>
                  <a:lnTo>
                    <a:pt x="162" y="361"/>
                  </a:lnTo>
                  <a:lnTo>
                    <a:pt x="164" y="361"/>
                  </a:lnTo>
                  <a:lnTo>
                    <a:pt x="164" y="360"/>
                  </a:lnTo>
                  <a:lnTo>
                    <a:pt x="164" y="358"/>
                  </a:lnTo>
                  <a:lnTo>
                    <a:pt x="164" y="357"/>
                  </a:lnTo>
                  <a:lnTo>
                    <a:pt x="164" y="355"/>
                  </a:lnTo>
                  <a:lnTo>
                    <a:pt x="165" y="353"/>
                  </a:lnTo>
                  <a:lnTo>
                    <a:pt x="165" y="352"/>
                  </a:lnTo>
                  <a:lnTo>
                    <a:pt x="167" y="352"/>
                  </a:lnTo>
                  <a:lnTo>
                    <a:pt x="167" y="350"/>
                  </a:lnTo>
                  <a:lnTo>
                    <a:pt x="167" y="348"/>
                  </a:lnTo>
                  <a:lnTo>
                    <a:pt x="167" y="347"/>
                  </a:lnTo>
                  <a:lnTo>
                    <a:pt x="167" y="345"/>
                  </a:lnTo>
                  <a:lnTo>
                    <a:pt x="165" y="345"/>
                  </a:lnTo>
                  <a:lnTo>
                    <a:pt x="165" y="347"/>
                  </a:lnTo>
                  <a:lnTo>
                    <a:pt x="164" y="345"/>
                  </a:lnTo>
                  <a:lnTo>
                    <a:pt x="164" y="343"/>
                  </a:lnTo>
                  <a:lnTo>
                    <a:pt x="162" y="342"/>
                  </a:lnTo>
                  <a:lnTo>
                    <a:pt x="160" y="342"/>
                  </a:lnTo>
                  <a:lnTo>
                    <a:pt x="160" y="340"/>
                  </a:lnTo>
                  <a:lnTo>
                    <a:pt x="160" y="339"/>
                  </a:lnTo>
                  <a:lnTo>
                    <a:pt x="159" y="339"/>
                  </a:lnTo>
                  <a:lnTo>
                    <a:pt x="157" y="337"/>
                  </a:lnTo>
                  <a:lnTo>
                    <a:pt x="155" y="337"/>
                  </a:lnTo>
                  <a:lnTo>
                    <a:pt x="153" y="335"/>
                  </a:lnTo>
                  <a:lnTo>
                    <a:pt x="152" y="334"/>
                  </a:lnTo>
                  <a:lnTo>
                    <a:pt x="150" y="332"/>
                  </a:lnTo>
                  <a:lnTo>
                    <a:pt x="148" y="330"/>
                  </a:lnTo>
                  <a:lnTo>
                    <a:pt x="147" y="330"/>
                  </a:lnTo>
                  <a:lnTo>
                    <a:pt x="143" y="329"/>
                  </a:lnTo>
                  <a:lnTo>
                    <a:pt x="143" y="327"/>
                  </a:lnTo>
                  <a:lnTo>
                    <a:pt x="142" y="327"/>
                  </a:lnTo>
                  <a:lnTo>
                    <a:pt x="142" y="325"/>
                  </a:lnTo>
                  <a:lnTo>
                    <a:pt x="140" y="325"/>
                  </a:lnTo>
                  <a:lnTo>
                    <a:pt x="138" y="324"/>
                  </a:lnTo>
                  <a:lnTo>
                    <a:pt x="138" y="322"/>
                  </a:lnTo>
                  <a:lnTo>
                    <a:pt x="138" y="320"/>
                  </a:lnTo>
                  <a:lnTo>
                    <a:pt x="138" y="319"/>
                  </a:lnTo>
                  <a:lnTo>
                    <a:pt x="137" y="319"/>
                  </a:lnTo>
                  <a:lnTo>
                    <a:pt x="137" y="317"/>
                  </a:lnTo>
                  <a:lnTo>
                    <a:pt x="137" y="316"/>
                  </a:lnTo>
                  <a:lnTo>
                    <a:pt x="138" y="316"/>
                  </a:lnTo>
                  <a:lnTo>
                    <a:pt x="138" y="314"/>
                  </a:lnTo>
                  <a:lnTo>
                    <a:pt x="137" y="314"/>
                  </a:lnTo>
                  <a:lnTo>
                    <a:pt x="137" y="312"/>
                  </a:lnTo>
                  <a:lnTo>
                    <a:pt x="135" y="312"/>
                  </a:lnTo>
                  <a:lnTo>
                    <a:pt x="135" y="311"/>
                  </a:lnTo>
                  <a:lnTo>
                    <a:pt x="135" y="307"/>
                  </a:lnTo>
                  <a:lnTo>
                    <a:pt x="135" y="306"/>
                  </a:lnTo>
                  <a:lnTo>
                    <a:pt x="135" y="304"/>
                  </a:lnTo>
                  <a:lnTo>
                    <a:pt x="137" y="304"/>
                  </a:lnTo>
                  <a:lnTo>
                    <a:pt x="138" y="304"/>
                  </a:lnTo>
                  <a:lnTo>
                    <a:pt x="140" y="304"/>
                  </a:lnTo>
                  <a:lnTo>
                    <a:pt x="140" y="302"/>
                  </a:lnTo>
                  <a:lnTo>
                    <a:pt x="140" y="301"/>
                  </a:lnTo>
                  <a:lnTo>
                    <a:pt x="140" y="299"/>
                  </a:lnTo>
                  <a:lnTo>
                    <a:pt x="138" y="299"/>
                  </a:lnTo>
                  <a:lnTo>
                    <a:pt x="138" y="297"/>
                  </a:lnTo>
                  <a:lnTo>
                    <a:pt x="137" y="297"/>
                  </a:lnTo>
                  <a:lnTo>
                    <a:pt x="137" y="296"/>
                  </a:lnTo>
                  <a:lnTo>
                    <a:pt x="135" y="296"/>
                  </a:lnTo>
                  <a:lnTo>
                    <a:pt x="133" y="296"/>
                  </a:lnTo>
                  <a:lnTo>
                    <a:pt x="131" y="297"/>
                  </a:lnTo>
                  <a:lnTo>
                    <a:pt x="130" y="297"/>
                  </a:lnTo>
                  <a:lnTo>
                    <a:pt x="128" y="297"/>
                  </a:lnTo>
                  <a:lnTo>
                    <a:pt x="128" y="299"/>
                  </a:lnTo>
                  <a:lnTo>
                    <a:pt x="126" y="299"/>
                  </a:lnTo>
                  <a:lnTo>
                    <a:pt x="126" y="297"/>
                  </a:lnTo>
                  <a:lnTo>
                    <a:pt x="126" y="296"/>
                  </a:lnTo>
                  <a:lnTo>
                    <a:pt x="128" y="296"/>
                  </a:lnTo>
                  <a:lnTo>
                    <a:pt x="128" y="294"/>
                  </a:lnTo>
                  <a:lnTo>
                    <a:pt x="128" y="293"/>
                  </a:lnTo>
                  <a:lnTo>
                    <a:pt x="126" y="293"/>
                  </a:lnTo>
                  <a:lnTo>
                    <a:pt x="125" y="293"/>
                  </a:lnTo>
                  <a:lnTo>
                    <a:pt x="125" y="291"/>
                  </a:lnTo>
                  <a:lnTo>
                    <a:pt x="125" y="289"/>
                  </a:lnTo>
                  <a:lnTo>
                    <a:pt x="126" y="289"/>
                  </a:lnTo>
                  <a:lnTo>
                    <a:pt x="126" y="288"/>
                  </a:lnTo>
                  <a:lnTo>
                    <a:pt x="126" y="286"/>
                  </a:lnTo>
                  <a:lnTo>
                    <a:pt x="125" y="286"/>
                  </a:lnTo>
                  <a:lnTo>
                    <a:pt x="123" y="286"/>
                  </a:lnTo>
                  <a:lnTo>
                    <a:pt x="121" y="286"/>
                  </a:lnTo>
                  <a:lnTo>
                    <a:pt x="121" y="284"/>
                  </a:lnTo>
                  <a:lnTo>
                    <a:pt x="120" y="286"/>
                  </a:lnTo>
                  <a:lnTo>
                    <a:pt x="118" y="286"/>
                  </a:lnTo>
                  <a:lnTo>
                    <a:pt x="116" y="288"/>
                  </a:lnTo>
                  <a:lnTo>
                    <a:pt x="115" y="286"/>
                  </a:lnTo>
                  <a:lnTo>
                    <a:pt x="116" y="286"/>
                  </a:lnTo>
                  <a:lnTo>
                    <a:pt x="116" y="284"/>
                  </a:lnTo>
                  <a:lnTo>
                    <a:pt x="116" y="283"/>
                  </a:lnTo>
                  <a:lnTo>
                    <a:pt x="116" y="281"/>
                  </a:lnTo>
                  <a:lnTo>
                    <a:pt x="116" y="279"/>
                  </a:lnTo>
                  <a:lnTo>
                    <a:pt x="116" y="281"/>
                  </a:lnTo>
                  <a:lnTo>
                    <a:pt x="115" y="281"/>
                  </a:lnTo>
                  <a:lnTo>
                    <a:pt x="115" y="283"/>
                  </a:lnTo>
                  <a:lnTo>
                    <a:pt x="113" y="283"/>
                  </a:lnTo>
                  <a:lnTo>
                    <a:pt x="111" y="283"/>
                  </a:lnTo>
                  <a:lnTo>
                    <a:pt x="110" y="283"/>
                  </a:lnTo>
                  <a:lnTo>
                    <a:pt x="110" y="281"/>
                  </a:lnTo>
                  <a:lnTo>
                    <a:pt x="111" y="281"/>
                  </a:lnTo>
                  <a:lnTo>
                    <a:pt x="111" y="279"/>
                  </a:lnTo>
                  <a:lnTo>
                    <a:pt x="110" y="278"/>
                  </a:lnTo>
                  <a:lnTo>
                    <a:pt x="110" y="279"/>
                  </a:lnTo>
                  <a:lnTo>
                    <a:pt x="110" y="281"/>
                  </a:lnTo>
                  <a:lnTo>
                    <a:pt x="108" y="281"/>
                  </a:lnTo>
                  <a:lnTo>
                    <a:pt x="108" y="283"/>
                  </a:lnTo>
                  <a:lnTo>
                    <a:pt x="108" y="281"/>
                  </a:lnTo>
                  <a:lnTo>
                    <a:pt x="106" y="281"/>
                  </a:lnTo>
                  <a:lnTo>
                    <a:pt x="106" y="279"/>
                  </a:lnTo>
                  <a:lnTo>
                    <a:pt x="104" y="281"/>
                  </a:lnTo>
                  <a:lnTo>
                    <a:pt x="103" y="281"/>
                  </a:lnTo>
                  <a:lnTo>
                    <a:pt x="103" y="279"/>
                  </a:lnTo>
                  <a:lnTo>
                    <a:pt x="101" y="279"/>
                  </a:lnTo>
                  <a:lnTo>
                    <a:pt x="99" y="279"/>
                  </a:lnTo>
                  <a:lnTo>
                    <a:pt x="101" y="279"/>
                  </a:lnTo>
                  <a:lnTo>
                    <a:pt x="101" y="281"/>
                  </a:lnTo>
                  <a:lnTo>
                    <a:pt x="99" y="283"/>
                  </a:lnTo>
                  <a:lnTo>
                    <a:pt x="99" y="281"/>
                  </a:lnTo>
                  <a:lnTo>
                    <a:pt x="98" y="281"/>
                  </a:lnTo>
                  <a:lnTo>
                    <a:pt x="96" y="281"/>
                  </a:lnTo>
                  <a:lnTo>
                    <a:pt x="94" y="279"/>
                  </a:lnTo>
                  <a:lnTo>
                    <a:pt x="94" y="281"/>
                  </a:lnTo>
                  <a:lnTo>
                    <a:pt x="94" y="279"/>
                  </a:lnTo>
                  <a:lnTo>
                    <a:pt x="94" y="278"/>
                  </a:lnTo>
                  <a:lnTo>
                    <a:pt x="93" y="276"/>
                  </a:lnTo>
                  <a:lnTo>
                    <a:pt x="91" y="276"/>
                  </a:lnTo>
                  <a:lnTo>
                    <a:pt x="91" y="278"/>
                  </a:lnTo>
                  <a:lnTo>
                    <a:pt x="89" y="278"/>
                  </a:lnTo>
                  <a:lnTo>
                    <a:pt x="89" y="276"/>
                  </a:lnTo>
                  <a:lnTo>
                    <a:pt x="89" y="274"/>
                  </a:lnTo>
                  <a:lnTo>
                    <a:pt x="88" y="274"/>
                  </a:lnTo>
                  <a:lnTo>
                    <a:pt x="88" y="273"/>
                  </a:lnTo>
                  <a:lnTo>
                    <a:pt x="86" y="273"/>
                  </a:lnTo>
                  <a:lnTo>
                    <a:pt x="86" y="274"/>
                  </a:lnTo>
                  <a:lnTo>
                    <a:pt x="84" y="274"/>
                  </a:lnTo>
                  <a:lnTo>
                    <a:pt x="84" y="273"/>
                  </a:lnTo>
                  <a:lnTo>
                    <a:pt x="84" y="274"/>
                  </a:lnTo>
                  <a:lnTo>
                    <a:pt x="83" y="274"/>
                  </a:lnTo>
                  <a:lnTo>
                    <a:pt x="83" y="273"/>
                  </a:lnTo>
                  <a:lnTo>
                    <a:pt x="83" y="271"/>
                  </a:lnTo>
                  <a:lnTo>
                    <a:pt x="83" y="270"/>
                  </a:lnTo>
                  <a:lnTo>
                    <a:pt x="81" y="270"/>
                  </a:lnTo>
                  <a:lnTo>
                    <a:pt x="81" y="271"/>
                  </a:lnTo>
                  <a:lnTo>
                    <a:pt x="79" y="271"/>
                  </a:lnTo>
                  <a:lnTo>
                    <a:pt x="77" y="273"/>
                  </a:lnTo>
                  <a:lnTo>
                    <a:pt x="76" y="271"/>
                  </a:lnTo>
                  <a:lnTo>
                    <a:pt x="76" y="273"/>
                  </a:lnTo>
                  <a:lnTo>
                    <a:pt x="74" y="273"/>
                  </a:lnTo>
                  <a:lnTo>
                    <a:pt x="74" y="271"/>
                  </a:lnTo>
                  <a:lnTo>
                    <a:pt x="74" y="270"/>
                  </a:lnTo>
                  <a:lnTo>
                    <a:pt x="74" y="268"/>
                  </a:lnTo>
                  <a:lnTo>
                    <a:pt x="74" y="266"/>
                  </a:lnTo>
                  <a:lnTo>
                    <a:pt x="72" y="266"/>
                  </a:lnTo>
                  <a:lnTo>
                    <a:pt x="72" y="265"/>
                  </a:lnTo>
                  <a:lnTo>
                    <a:pt x="74" y="265"/>
                  </a:lnTo>
                  <a:lnTo>
                    <a:pt x="74" y="263"/>
                  </a:lnTo>
                  <a:lnTo>
                    <a:pt x="72" y="263"/>
                  </a:lnTo>
                  <a:lnTo>
                    <a:pt x="72" y="265"/>
                  </a:lnTo>
                  <a:lnTo>
                    <a:pt x="71" y="263"/>
                  </a:lnTo>
                  <a:lnTo>
                    <a:pt x="71" y="261"/>
                  </a:lnTo>
                  <a:lnTo>
                    <a:pt x="71" y="260"/>
                  </a:lnTo>
                  <a:lnTo>
                    <a:pt x="69" y="260"/>
                  </a:lnTo>
                  <a:lnTo>
                    <a:pt x="69" y="258"/>
                  </a:lnTo>
                  <a:lnTo>
                    <a:pt x="67" y="258"/>
                  </a:lnTo>
                  <a:lnTo>
                    <a:pt x="66" y="258"/>
                  </a:lnTo>
                  <a:lnTo>
                    <a:pt x="66" y="256"/>
                  </a:lnTo>
                  <a:lnTo>
                    <a:pt x="66" y="258"/>
                  </a:lnTo>
                  <a:lnTo>
                    <a:pt x="66" y="260"/>
                  </a:lnTo>
                  <a:lnTo>
                    <a:pt x="64" y="260"/>
                  </a:lnTo>
                  <a:lnTo>
                    <a:pt x="64" y="258"/>
                  </a:lnTo>
                  <a:lnTo>
                    <a:pt x="62" y="258"/>
                  </a:lnTo>
                  <a:lnTo>
                    <a:pt x="62" y="256"/>
                  </a:lnTo>
                  <a:lnTo>
                    <a:pt x="61" y="256"/>
                  </a:lnTo>
                  <a:lnTo>
                    <a:pt x="61" y="255"/>
                  </a:lnTo>
                  <a:lnTo>
                    <a:pt x="59" y="255"/>
                  </a:lnTo>
                  <a:lnTo>
                    <a:pt x="57" y="255"/>
                  </a:lnTo>
                  <a:lnTo>
                    <a:pt x="57" y="253"/>
                  </a:lnTo>
                  <a:lnTo>
                    <a:pt x="57" y="251"/>
                  </a:lnTo>
                  <a:lnTo>
                    <a:pt x="57" y="253"/>
                  </a:lnTo>
                  <a:lnTo>
                    <a:pt x="55" y="253"/>
                  </a:lnTo>
                  <a:lnTo>
                    <a:pt x="55" y="251"/>
                  </a:lnTo>
                  <a:lnTo>
                    <a:pt x="54" y="251"/>
                  </a:lnTo>
                  <a:lnTo>
                    <a:pt x="54" y="250"/>
                  </a:lnTo>
                  <a:lnTo>
                    <a:pt x="52" y="250"/>
                  </a:lnTo>
                  <a:lnTo>
                    <a:pt x="50" y="250"/>
                  </a:lnTo>
                  <a:lnTo>
                    <a:pt x="50" y="248"/>
                  </a:lnTo>
                  <a:lnTo>
                    <a:pt x="49" y="248"/>
                  </a:lnTo>
                  <a:lnTo>
                    <a:pt x="47" y="248"/>
                  </a:lnTo>
                  <a:lnTo>
                    <a:pt x="45" y="250"/>
                  </a:lnTo>
                  <a:lnTo>
                    <a:pt x="45" y="248"/>
                  </a:lnTo>
                  <a:lnTo>
                    <a:pt x="44" y="248"/>
                  </a:lnTo>
                  <a:lnTo>
                    <a:pt x="42" y="248"/>
                  </a:lnTo>
                  <a:lnTo>
                    <a:pt x="40" y="248"/>
                  </a:lnTo>
                  <a:lnTo>
                    <a:pt x="39" y="248"/>
                  </a:lnTo>
                  <a:lnTo>
                    <a:pt x="37" y="248"/>
                  </a:lnTo>
                  <a:lnTo>
                    <a:pt x="35" y="248"/>
                  </a:lnTo>
                  <a:lnTo>
                    <a:pt x="34" y="248"/>
                  </a:lnTo>
                  <a:lnTo>
                    <a:pt x="34" y="247"/>
                  </a:lnTo>
                  <a:lnTo>
                    <a:pt x="32" y="247"/>
                  </a:lnTo>
                  <a:lnTo>
                    <a:pt x="30" y="247"/>
                  </a:lnTo>
                  <a:lnTo>
                    <a:pt x="28" y="247"/>
                  </a:lnTo>
                  <a:lnTo>
                    <a:pt x="28" y="245"/>
                  </a:lnTo>
                  <a:lnTo>
                    <a:pt x="28" y="247"/>
                  </a:lnTo>
                  <a:lnTo>
                    <a:pt x="27" y="247"/>
                  </a:lnTo>
                  <a:lnTo>
                    <a:pt x="27" y="245"/>
                  </a:lnTo>
                  <a:lnTo>
                    <a:pt x="25" y="245"/>
                  </a:lnTo>
                  <a:lnTo>
                    <a:pt x="25" y="247"/>
                  </a:lnTo>
                  <a:lnTo>
                    <a:pt x="23" y="247"/>
                  </a:lnTo>
                  <a:lnTo>
                    <a:pt x="22" y="247"/>
                  </a:lnTo>
                  <a:lnTo>
                    <a:pt x="20" y="247"/>
                  </a:lnTo>
                  <a:lnTo>
                    <a:pt x="18" y="247"/>
                  </a:lnTo>
                  <a:lnTo>
                    <a:pt x="17" y="247"/>
                  </a:lnTo>
                  <a:lnTo>
                    <a:pt x="15" y="247"/>
                  </a:lnTo>
                  <a:lnTo>
                    <a:pt x="13" y="247"/>
                  </a:lnTo>
                  <a:lnTo>
                    <a:pt x="12" y="247"/>
                  </a:lnTo>
                  <a:lnTo>
                    <a:pt x="12" y="245"/>
                  </a:lnTo>
                  <a:lnTo>
                    <a:pt x="12" y="243"/>
                  </a:lnTo>
                  <a:lnTo>
                    <a:pt x="12" y="242"/>
                  </a:lnTo>
                  <a:lnTo>
                    <a:pt x="13" y="242"/>
                  </a:lnTo>
                  <a:lnTo>
                    <a:pt x="13" y="240"/>
                  </a:lnTo>
                  <a:lnTo>
                    <a:pt x="12" y="240"/>
                  </a:lnTo>
                  <a:lnTo>
                    <a:pt x="12" y="238"/>
                  </a:lnTo>
                  <a:lnTo>
                    <a:pt x="12" y="237"/>
                  </a:lnTo>
                  <a:lnTo>
                    <a:pt x="12" y="235"/>
                  </a:lnTo>
                  <a:lnTo>
                    <a:pt x="10" y="235"/>
                  </a:lnTo>
                  <a:lnTo>
                    <a:pt x="10" y="233"/>
                  </a:lnTo>
                  <a:lnTo>
                    <a:pt x="10" y="232"/>
                  </a:lnTo>
                  <a:lnTo>
                    <a:pt x="10" y="230"/>
                  </a:lnTo>
                  <a:lnTo>
                    <a:pt x="12" y="230"/>
                  </a:lnTo>
                  <a:lnTo>
                    <a:pt x="12" y="228"/>
                  </a:lnTo>
                  <a:lnTo>
                    <a:pt x="10" y="227"/>
                  </a:lnTo>
                  <a:lnTo>
                    <a:pt x="10" y="225"/>
                  </a:lnTo>
                  <a:lnTo>
                    <a:pt x="8" y="225"/>
                  </a:lnTo>
                  <a:lnTo>
                    <a:pt x="8" y="224"/>
                  </a:lnTo>
                  <a:lnTo>
                    <a:pt x="7" y="224"/>
                  </a:lnTo>
                  <a:lnTo>
                    <a:pt x="7" y="222"/>
                  </a:lnTo>
                  <a:lnTo>
                    <a:pt x="7" y="220"/>
                  </a:lnTo>
                  <a:lnTo>
                    <a:pt x="7" y="219"/>
                  </a:lnTo>
                  <a:lnTo>
                    <a:pt x="7" y="217"/>
                  </a:lnTo>
                  <a:lnTo>
                    <a:pt x="7" y="215"/>
                  </a:lnTo>
                  <a:lnTo>
                    <a:pt x="7" y="214"/>
                  </a:lnTo>
                  <a:lnTo>
                    <a:pt x="7" y="212"/>
                  </a:lnTo>
                  <a:lnTo>
                    <a:pt x="8" y="212"/>
                  </a:lnTo>
                  <a:lnTo>
                    <a:pt x="8" y="210"/>
                  </a:lnTo>
                  <a:lnTo>
                    <a:pt x="8" y="209"/>
                  </a:lnTo>
                  <a:lnTo>
                    <a:pt x="10" y="209"/>
                  </a:lnTo>
                  <a:lnTo>
                    <a:pt x="10" y="207"/>
                  </a:lnTo>
                  <a:lnTo>
                    <a:pt x="10" y="205"/>
                  </a:lnTo>
                  <a:lnTo>
                    <a:pt x="8" y="205"/>
                  </a:lnTo>
                  <a:lnTo>
                    <a:pt x="8" y="204"/>
                  </a:lnTo>
                  <a:lnTo>
                    <a:pt x="7" y="202"/>
                  </a:lnTo>
                  <a:lnTo>
                    <a:pt x="7" y="201"/>
                  </a:lnTo>
                  <a:lnTo>
                    <a:pt x="7" y="199"/>
                  </a:lnTo>
                  <a:lnTo>
                    <a:pt x="7" y="197"/>
                  </a:lnTo>
                  <a:lnTo>
                    <a:pt x="8" y="197"/>
                  </a:lnTo>
                  <a:lnTo>
                    <a:pt x="8" y="196"/>
                  </a:lnTo>
                  <a:lnTo>
                    <a:pt x="7" y="196"/>
                  </a:lnTo>
                  <a:lnTo>
                    <a:pt x="7" y="194"/>
                  </a:lnTo>
                  <a:lnTo>
                    <a:pt x="5" y="194"/>
                  </a:lnTo>
                  <a:lnTo>
                    <a:pt x="3" y="191"/>
                  </a:lnTo>
                  <a:lnTo>
                    <a:pt x="1" y="189"/>
                  </a:lnTo>
                  <a:lnTo>
                    <a:pt x="1" y="187"/>
                  </a:lnTo>
                  <a:lnTo>
                    <a:pt x="0" y="187"/>
                  </a:lnTo>
                  <a:lnTo>
                    <a:pt x="0" y="186"/>
                  </a:lnTo>
                  <a:lnTo>
                    <a:pt x="7" y="186"/>
                  </a:lnTo>
                  <a:lnTo>
                    <a:pt x="12" y="182"/>
                  </a:lnTo>
                  <a:lnTo>
                    <a:pt x="18" y="184"/>
                  </a:lnTo>
                  <a:lnTo>
                    <a:pt x="18" y="187"/>
                  </a:lnTo>
                  <a:lnTo>
                    <a:pt x="17" y="192"/>
                  </a:lnTo>
                  <a:lnTo>
                    <a:pt x="20" y="196"/>
                  </a:lnTo>
                  <a:lnTo>
                    <a:pt x="25" y="194"/>
                  </a:lnTo>
                  <a:lnTo>
                    <a:pt x="42" y="205"/>
                  </a:lnTo>
                  <a:lnTo>
                    <a:pt x="66" y="209"/>
                  </a:lnTo>
                  <a:lnTo>
                    <a:pt x="83" y="204"/>
                  </a:lnTo>
                  <a:lnTo>
                    <a:pt x="84" y="204"/>
                  </a:lnTo>
                  <a:lnTo>
                    <a:pt x="86" y="204"/>
                  </a:lnTo>
                  <a:lnTo>
                    <a:pt x="88" y="202"/>
                  </a:lnTo>
                  <a:lnTo>
                    <a:pt x="88" y="204"/>
                  </a:lnTo>
                  <a:lnTo>
                    <a:pt x="88" y="202"/>
                  </a:lnTo>
                  <a:lnTo>
                    <a:pt x="89" y="202"/>
                  </a:lnTo>
                  <a:lnTo>
                    <a:pt x="89" y="201"/>
                  </a:lnTo>
                  <a:lnTo>
                    <a:pt x="88" y="201"/>
                  </a:lnTo>
                  <a:lnTo>
                    <a:pt x="89" y="199"/>
                  </a:lnTo>
                  <a:lnTo>
                    <a:pt x="91" y="199"/>
                  </a:lnTo>
                  <a:lnTo>
                    <a:pt x="91" y="201"/>
                  </a:lnTo>
                  <a:lnTo>
                    <a:pt x="93" y="201"/>
                  </a:lnTo>
                  <a:lnTo>
                    <a:pt x="93" y="199"/>
                  </a:lnTo>
                  <a:lnTo>
                    <a:pt x="93" y="201"/>
                  </a:lnTo>
                  <a:lnTo>
                    <a:pt x="93" y="199"/>
                  </a:lnTo>
                  <a:lnTo>
                    <a:pt x="94" y="197"/>
                  </a:lnTo>
                  <a:lnTo>
                    <a:pt x="93" y="197"/>
                  </a:lnTo>
                  <a:lnTo>
                    <a:pt x="94" y="197"/>
                  </a:lnTo>
                  <a:lnTo>
                    <a:pt x="94" y="196"/>
                  </a:lnTo>
                  <a:lnTo>
                    <a:pt x="94" y="197"/>
                  </a:lnTo>
                  <a:lnTo>
                    <a:pt x="94" y="196"/>
                  </a:lnTo>
                  <a:lnTo>
                    <a:pt x="96" y="197"/>
                  </a:lnTo>
                  <a:lnTo>
                    <a:pt x="96" y="196"/>
                  </a:lnTo>
                  <a:lnTo>
                    <a:pt x="98" y="197"/>
                  </a:lnTo>
                  <a:lnTo>
                    <a:pt x="99" y="197"/>
                  </a:lnTo>
                  <a:lnTo>
                    <a:pt x="99" y="196"/>
                  </a:lnTo>
                  <a:lnTo>
                    <a:pt x="101" y="196"/>
                  </a:lnTo>
                  <a:lnTo>
                    <a:pt x="99" y="196"/>
                  </a:lnTo>
                  <a:lnTo>
                    <a:pt x="98" y="196"/>
                  </a:lnTo>
                  <a:lnTo>
                    <a:pt x="99" y="194"/>
                  </a:lnTo>
                  <a:lnTo>
                    <a:pt x="101" y="194"/>
                  </a:lnTo>
                  <a:lnTo>
                    <a:pt x="101" y="192"/>
                  </a:lnTo>
                  <a:lnTo>
                    <a:pt x="103" y="192"/>
                  </a:lnTo>
                  <a:lnTo>
                    <a:pt x="103" y="191"/>
                  </a:lnTo>
                  <a:lnTo>
                    <a:pt x="104" y="191"/>
                  </a:lnTo>
                  <a:lnTo>
                    <a:pt x="106" y="191"/>
                  </a:lnTo>
                  <a:lnTo>
                    <a:pt x="108" y="191"/>
                  </a:lnTo>
                  <a:lnTo>
                    <a:pt x="108" y="192"/>
                  </a:lnTo>
                  <a:lnTo>
                    <a:pt x="106" y="192"/>
                  </a:lnTo>
                  <a:lnTo>
                    <a:pt x="108" y="192"/>
                  </a:lnTo>
                  <a:lnTo>
                    <a:pt x="110" y="194"/>
                  </a:lnTo>
                  <a:lnTo>
                    <a:pt x="110" y="192"/>
                  </a:lnTo>
                  <a:lnTo>
                    <a:pt x="110" y="194"/>
                  </a:lnTo>
                  <a:lnTo>
                    <a:pt x="108" y="194"/>
                  </a:lnTo>
                  <a:lnTo>
                    <a:pt x="108" y="196"/>
                  </a:lnTo>
                  <a:lnTo>
                    <a:pt x="106" y="196"/>
                  </a:lnTo>
                  <a:lnTo>
                    <a:pt x="106" y="197"/>
                  </a:lnTo>
                  <a:lnTo>
                    <a:pt x="108" y="197"/>
                  </a:lnTo>
                  <a:lnTo>
                    <a:pt x="110" y="197"/>
                  </a:lnTo>
                  <a:lnTo>
                    <a:pt x="111" y="197"/>
                  </a:lnTo>
                  <a:lnTo>
                    <a:pt x="113" y="197"/>
                  </a:lnTo>
                  <a:lnTo>
                    <a:pt x="113" y="199"/>
                  </a:lnTo>
                  <a:lnTo>
                    <a:pt x="113" y="197"/>
                  </a:lnTo>
                  <a:lnTo>
                    <a:pt x="115" y="197"/>
                  </a:lnTo>
                  <a:lnTo>
                    <a:pt x="116" y="197"/>
                  </a:lnTo>
                  <a:lnTo>
                    <a:pt x="116" y="199"/>
                  </a:lnTo>
                  <a:lnTo>
                    <a:pt x="115" y="199"/>
                  </a:lnTo>
                  <a:lnTo>
                    <a:pt x="116" y="199"/>
                  </a:lnTo>
                  <a:lnTo>
                    <a:pt x="118" y="199"/>
                  </a:lnTo>
                  <a:lnTo>
                    <a:pt x="120" y="201"/>
                  </a:lnTo>
                  <a:lnTo>
                    <a:pt x="120" y="199"/>
                  </a:lnTo>
                  <a:lnTo>
                    <a:pt x="121" y="199"/>
                  </a:lnTo>
                  <a:lnTo>
                    <a:pt x="121" y="201"/>
                  </a:lnTo>
                  <a:lnTo>
                    <a:pt x="123" y="201"/>
                  </a:lnTo>
                  <a:lnTo>
                    <a:pt x="125" y="201"/>
                  </a:lnTo>
                  <a:lnTo>
                    <a:pt x="125" y="202"/>
                  </a:lnTo>
                  <a:lnTo>
                    <a:pt x="126" y="202"/>
                  </a:lnTo>
                  <a:lnTo>
                    <a:pt x="128" y="202"/>
                  </a:lnTo>
                  <a:lnTo>
                    <a:pt x="128" y="201"/>
                  </a:lnTo>
                  <a:lnTo>
                    <a:pt x="130" y="202"/>
                  </a:lnTo>
                  <a:lnTo>
                    <a:pt x="130" y="201"/>
                  </a:lnTo>
                  <a:lnTo>
                    <a:pt x="131" y="202"/>
                  </a:lnTo>
                  <a:lnTo>
                    <a:pt x="131" y="201"/>
                  </a:lnTo>
                  <a:lnTo>
                    <a:pt x="133" y="202"/>
                  </a:lnTo>
                  <a:lnTo>
                    <a:pt x="135" y="202"/>
                  </a:lnTo>
                  <a:lnTo>
                    <a:pt x="135" y="201"/>
                  </a:lnTo>
                  <a:lnTo>
                    <a:pt x="133" y="201"/>
                  </a:lnTo>
                  <a:lnTo>
                    <a:pt x="133" y="199"/>
                  </a:lnTo>
                  <a:lnTo>
                    <a:pt x="135" y="199"/>
                  </a:lnTo>
                  <a:lnTo>
                    <a:pt x="137" y="201"/>
                  </a:lnTo>
                  <a:lnTo>
                    <a:pt x="137" y="199"/>
                  </a:lnTo>
                  <a:lnTo>
                    <a:pt x="138" y="199"/>
                  </a:lnTo>
                  <a:lnTo>
                    <a:pt x="140" y="199"/>
                  </a:lnTo>
                  <a:lnTo>
                    <a:pt x="140" y="197"/>
                  </a:lnTo>
                  <a:lnTo>
                    <a:pt x="142" y="197"/>
                  </a:lnTo>
                  <a:lnTo>
                    <a:pt x="142" y="196"/>
                  </a:lnTo>
                  <a:lnTo>
                    <a:pt x="143" y="196"/>
                  </a:lnTo>
                  <a:lnTo>
                    <a:pt x="143" y="194"/>
                  </a:lnTo>
                  <a:lnTo>
                    <a:pt x="143" y="192"/>
                  </a:lnTo>
                  <a:lnTo>
                    <a:pt x="145" y="194"/>
                  </a:lnTo>
                  <a:lnTo>
                    <a:pt x="145" y="192"/>
                  </a:lnTo>
                  <a:lnTo>
                    <a:pt x="147" y="194"/>
                  </a:lnTo>
                  <a:lnTo>
                    <a:pt x="148" y="194"/>
                  </a:lnTo>
                  <a:lnTo>
                    <a:pt x="148" y="196"/>
                  </a:lnTo>
                  <a:lnTo>
                    <a:pt x="148" y="197"/>
                  </a:lnTo>
                  <a:lnTo>
                    <a:pt x="150" y="197"/>
                  </a:lnTo>
                  <a:lnTo>
                    <a:pt x="152" y="197"/>
                  </a:lnTo>
                  <a:lnTo>
                    <a:pt x="152" y="199"/>
                  </a:lnTo>
                  <a:lnTo>
                    <a:pt x="153" y="199"/>
                  </a:lnTo>
                  <a:lnTo>
                    <a:pt x="153" y="201"/>
                  </a:lnTo>
                  <a:lnTo>
                    <a:pt x="155" y="201"/>
                  </a:lnTo>
                  <a:lnTo>
                    <a:pt x="155" y="202"/>
                  </a:lnTo>
                  <a:lnTo>
                    <a:pt x="153" y="202"/>
                  </a:lnTo>
                  <a:lnTo>
                    <a:pt x="153" y="204"/>
                  </a:lnTo>
                  <a:lnTo>
                    <a:pt x="152" y="205"/>
                  </a:lnTo>
                  <a:lnTo>
                    <a:pt x="152" y="207"/>
                  </a:lnTo>
                  <a:lnTo>
                    <a:pt x="150" y="207"/>
                  </a:lnTo>
                  <a:lnTo>
                    <a:pt x="150" y="209"/>
                  </a:lnTo>
                  <a:lnTo>
                    <a:pt x="152" y="20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799" name="Freeform 14"/>
            <p:cNvSpPr>
              <a:spLocks/>
            </p:cNvSpPr>
            <p:nvPr/>
          </p:nvSpPr>
          <p:spPr bwMode="auto">
            <a:xfrm>
              <a:off x="141" y="1843"/>
              <a:ext cx="699" cy="371"/>
            </a:xfrm>
            <a:custGeom>
              <a:avLst/>
              <a:gdLst>
                <a:gd name="T0" fmla="*/ 23 w 699"/>
                <a:gd name="T1" fmla="*/ 77 h 371"/>
                <a:gd name="T2" fmla="*/ 28 w 699"/>
                <a:gd name="T3" fmla="*/ 66 h 371"/>
                <a:gd name="T4" fmla="*/ 11 w 699"/>
                <a:gd name="T5" fmla="*/ 51 h 371"/>
                <a:gd name="T6" fmla="*/ 5 w 699"/>
                <a:gd name="T7" fmla="*/ 36 h 371"/>
                <a:gd name="T8" fmla="*/ 6 w 699"/>
                <a:gd name="T9" fmla="*/ 23 h 371"/>
                <a:gd name="T10" fmla="*/ 25 w 699"/>
                <a:gd name="T11" fmla="*/ 20 h 371"/>
                <a:gd name="T12" fmla="*/ 18 w 699"/>
                <a:gd name="T13" fmla="*/ 3 h 371"/>
                <a:gd name="T14" fmla="*/ 400 w 699"/>
                <a:gd name="T15" fmla="*/ 125 h 371"/>
                <a:gd name="T16" fmla="*/ 697 w 699"/>
                <a:gd name="T17" fmla="*/ 261 h 371"/>
                <a:gd name="T18" fmla="*/ 689 w 699"/>
                <a:gd name="T19" fmla="*/ 264 h 371"/>
                <a:gd name="T20" fmla="*/ 675 w 699"/>
                <a:gd name="T21" fmla="*/ 274 h 371"/>
                <a:gd name="T22" fmla="*/ 667 w 699"/>
                <a:gd name="T23" fmla="*/ 283 h 371"/>
                <a:gd name="T24" fmla="*/ 658 w 699"/>
                <a:gd name="T25" fmla="*/ 291 h 371"/>
                <a:gd name="T26" fmla="*/ 641 w 699"/>
                <a:gd name="T27" fmla="*/ 296 h 371"/>
                <a:gd name="T28" fmla="*/ 631 w 699"/>
                <a:gd name="T29" fmla="*/ 301 h 371"/>
                <a:gd name="T30" fmla="*/ 621 w 699"/>
                <a:gd name="T31" fmla="*/ 307 h 371"/>
                <a:gd name="T32" fmla="*/ 606 w 699"/>
                <a:gd name="T33" fmla="*/ 315 h 371"/>
                <a:gd name="T34" fmla="*/ 591 w 699"/>
                <a:gd name="T35" fmla="*/ 330 h 371"/>
                <a:gd name="T36" fmla="*/ 575 w 699"/>
                <a:gd name="T37" fmla="*/ 327 h 371"/>
                <a:gd name="T38" fmla="*/ 567 w 699"/>
                <a:gd name="T39" fmla="*/ 327 h 371"/>
                <a:gd name="T40" fmla="*/ 557 w 699"/>
                <a:gd name="T41" fmla="*/ 332 h 371"/>
                <a:gd name="T42" fmla="*/ 552 w 699"/>
                <a:gd name="T43" fmla="*/ 342 h 371"/>
                <a:gd name="T44" fmla="*/ 542 w 699"/>
                <a:gd name="T45" fmla="*/ 358 h 371"/>
                <a:gd name="T46" fmla="*/ 528 w 699"/>
                <a:gd name="T47" fmla="*/ 361 h 371"/>
                <a:gd name="T48" fmla="*/ 498 w 699"/>
                <a:gd name="T49" fmla="*/ 368 h 371"/>
                <a:gd name="T50" fmla="*/ 493 w 699"/>
                <a:gd name="T51" fmla="*/ 358 h 371"/>
                <a:gd name="T52" fmla="*/ 483 w 699"/>
                <a:gd name="T53" fmla="*/ 360 h 371"/>
                <a:gd name="T54" fmla="*/ 471 w 699"/>
                <a:gd name="T55" fmla="*/ 356 h 371"/>
                <a:gd name="T56" fmla="*/ 459 w 699"/>
                <a:gd name="T57" fmla="*/ 355 h 371"/>
                <a:gd name="T58" fmla="*/ 442 w 699"/>
                <a:gd name="T59" fmla="*/ 353 h 371"/>
                <a:gd name="T60" fmla="*/ 432 w 699"/>
                <a:gd name="T61" fmla="*/ 351 h 371"/>
                <a:gd name="T62" fmla="*/ 413 w 699"/>
                <a:gd name="T63" fmla="*/ 353 h 371"/>
                <a:gd name="T64" fmla="*/ 401 w 699"/>
                <a:gd name="T65" fmla="*/ 355 h 371"/>
                <a:gd name="T66" fmla="*/ 383 w 699"/>
                <a:gd name="T67" fmla="*/ 351 h 371"/>
                <a:gd name="T68" fmla="*/ 371 w 699"/>
                <a:gd name="T69" fmla="*/ 358 h 371"/>
                <a:gd name="T70" fmla="*/ 364 w 699"/>
                <a:gd name="T71" fmla="*/ 361 h 371"/>
                <a:gd name="T72" fmla="*/ 344 w 699"/>
                <a:gd name="T73" fmla="*/ 363 h 371"/>
                <a:gd name="T74" fmla="*/ 332 w 699"/>
                <a:gd name="T75" fmla="*/ 355 h 371"/>
                <a:gd name="T76" fmla="*/ 325 w 699"/>
                <a:gd name="T77" fmla="*/ 246 h 371"/>
                <a:gd name="T78" fmla="*/ 322 w 699"/>
                <a:gd name="T79" fmla="*/ 228 h 371"/>
                <a:gd name="T80" fmla="*/ 327 w 699"/>
                <a:gd name="T81" fmla="*/ 222 h 371"/>
                <a:gd name="T82" fmla="*/ 327 w 699"/>
                <a:gd name="T83" fmla="*/ 214 h 371"/>
                <a:gd name="T84" fmla="*/ 314 w 699"/>
                <a:gd name="T85" fmla="*/ 223 h 371"/>
                <a:gd name="T86" fmla="*/ 302 w 699"/>
                <a:gd name="T87" fmla="*/ 233 h 371"/>
                <a:gd name="T88" fmla="*/ 292 w 699"/>
                <a:gd name="T89" fmla="*/ 240 h 371"/>
                <a:gd name="T90" fmla="*/ 278 w 699"/>
                <a:gd name="T91" fmla="*/ 250 h 371"/>
                <a:gd name="T92" fmla="*/ 261 w 699"/>
                <a:gd name="T93" fmla="*/ 263 h 371"/>
                <a:gd name="T94" fmla="*/ 170 w 699"/>
                <a:gd name="T95" fmla="*/ 264 h 371"/>
                <a:gd name="T96" fmla="*/ 173 w 699"/>
                <a:gd name="T97" fmla="*/ 248 h 371"/>
                <a:gd name="T98" fmla="*/ 165 w 699"/>
                <a:gd name="T99" fmla="*/ 235 h 371"/>
                <a:gd name="T100" fmla="*/ 155 w 699"/>
                <a:gd name="T101" fmla="*/ 222 h 371"/>
                <a:gd name="T102" fmla="*/ 140 w 699"/>
                <a:gd name="T103" fmla="*/ 218 h 371"/>
                <a:gd name="T104" fmla="*/ 123 w 699"/>
                <a:gd name="T105" fmla="*/ 214 h 371"/>
                <a:gd name="T106" fmla="*/ 82 w 699"/>
                <a:gd name="T107" fmla="*/ 200 h 371"/>
                <a:gd name="T108" fmla="*/ 96 w 699"/>
                <a:gd name="T109" fmla="*/ 187 h 371"/>
                <a:gd name="T110" fmla="*/ 96 w 699"/>
                <a:gd name="T111" fmla="*/ 172 h 371"/>
                <a:gd name="T112" fmla="*/ 84 w 699"/>
                <a:gd name="T113" fmla="*/ 159 h 371"/>
                <a:gd name="T114" fmla="*/ 70 w 699"/>
                <a:gd name="T115" fmla="*/ 145 h 371"/>
                <a:gd name="T116" fmla="*/ 62 w 699"/>
                <a:gd name="T117" fmla="*/ 128 h 371"/>
                <a:gd name="T118" fmla="*/ 47 w 699"/>
                <a:gd name="T119" fmla="*/ 117 h 371"/>
                <a:gd name="T120" fmla="*/ 38 w 699"/>
                <a:gd name="T121" fmla="*/ 100 h 37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699"/>
                <a:gd name="T184" fmla="*/ 0 h 371"/>
                <a:gd name="T185" fmla="*/ 699 w 699"/>
                <a:gd name="T186" fmla="*/ 371 h 37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699" h="371">
                  <a:moveTo>
                    <a:pt x="33" y="87"/>
                  </a:moveTo>
                  <a:lnTo>
                    <a:pt x="33" y="85"/>
                  </a:lnTo>
                  <a:lnTo>
                    <a:pt x="33" y="84"/>
                  </a:lnTo>
                  <a:lnTo>
                    <a:pt x="33" y="82"/>
                  </a:lnTo>
                  <a:lnTo>
                    <a:pt x="32" y="82"/>
                  </a:lnTo>
                  <a:lnTo>
                    <a:pt x="30" y="82"/>
                  </a:lnTo>
                  <a:lnTo>
                    <a:pt x="28" y="82"/>
                  </a:lnTo>
                  <a:lnTo>
                    <a:pt x="28" y="81"/>
                  </a:lnTo>
                  <a:lnTo>
                    <a:pt x="28" y="79"/>
                  </a:lnTo>
                  <a:lnTo>
                    <a:pt x="27" y="77"/>
                  </a:lnTo>
                  <a:lnTo>
                    <a:pt x="27" y="79"/>
                  </a:lnTo>
                  <a:lnTo>
                    <a:pt x="25" y="77"/>
                  </a:lnTo>
                  <a:lnTo>
                    <a:pt x="25" y="79"/>
                  </a:lnTo>
                  <a:lnTo>
                    <a:pt x="23" y="79"/>
                  </a:lnTo>
                  <a:lnTo>
                    <a:pt x="23" y="77"/>
                  </a:lnTo>
                  <a:lnTo>
                    <a:pt x="21" y="77"/>
                  </a:lnTo>
                  <a:lnTo>
                    <a:pt x="23" y="76"/>
                  </a:lnTo>
                  <a:lnTo>
                    <a:pt x="21" y="74"/>
                  </a:lnTo>
                  <a:lnTo>
                    <a:pt x="20" y="72"/>
                  </a:lnTo>
                  <a:lnTo>
                    <a:pt x="21" y="72"/>
                  </a:lnTo>
                  <a:lnTo>
                    <a:pt x="21" y="71"/>
                  </a:lnTo>
                  <a:lnTo>
                    <a:pt x="20" y="69"/>
                  </a:lnTo>
                  <a:lnTo>
                    <a:pt x="21" y="69"/>
                  </a:lnTo>
                  <a:lnTo>
                    <a:pt x="23" y="71"/>
                  </a:lnTo>
                  <a:lnTo>
                    <a:pt x="25" y="71"/>
                  </a:lnTo>
                  <a:lnTo>
                    <a:pt x="27" y="71"/>
                  </a:lnTo>
                  <a:lnTo>
                    <a:pt x="27" y="69"/>
                  </a:lnTo>
                  <a:lnTo>
                    <a:pt x="28" y="69"/>
                  </a:lnTo>
                  <a:lnTo>
                    <a:pt x="28" y="67"/>
                  </a:lnTo>
                  <a:lnTo>
                    <a:pt x="28" y="66"/>
                  </a:lnTo>
                  <a:lnTo>
                    <a:pt x="28" y="64"/>
                  </a:lnTo>
                  <a:lnTo>
                    <a:pt x="28" y="62"/>
                  </a:lnTo>
                  <a:lnTo>
                    <a:pt x="28" y="61"/>
                  </a:lnTo>
                  <a:lnTo>
                    <a:pt x="27" y="59"/>
                  </a:lnTo>
                  <a:lnTo>
                    <a:pt x="25" y="59"/>
                  </a:lnTo>
                  <a:lnTo>
                    <a:pt x="23" y="58"/>
                  </a:lnTo>
                  <a:lnTo>
                    <a:pt x="21" y="58"/>
                  </a:lnTo>
                  <a:lnTo>
                    <a:pt x="18" y="56"/>
                  </a:lnTo>
                  <a:lnTo>
                    <a:pt x="16" y="56"/>
                  </a:lnTo>
                  <a:lnTo>
                    <a:pt x="15" y="56"/>
                  </a:lnTo>
                  <a:lnTo>
                    <a:pt x="15" y="54"/>
                  </a:lnTo>
                  <a:lnTo>
                    <a:pt x="13" y="53"/>
                  </a:lnTo>
                  <a:lnTo>
                    <a:pt x="13" y="51"/>
                  </a:lnTo>
                  <a:lnTo>
                    <a:pt x="11" y="53"/>
                  </a:lnTo>
                  <a:lnTo>
                    <a:pt x="11" y="51"/>
                  </a:lnTo>
                  <a:lnTo>
                    <a:pt x="10" y="51"/>
                  </a:lnTo>
                  <a:lnTo>
                    <a:pt x="10" y="49"/>
                  </a:lnTo>
                  <a:lnTo>
                    <a:pt x="10" y="48"/>
                  </a:lnTo>
                  <a:lnTo>
                    <a:pt x="8" y="48"/>
                  </a:lnTo>
                  <a:lnTo>
                    <a:pt x="6" y="48"/>
                  </a:lnTo>
                  <a:lnTo>
                    <a:pt x="5" y="46"/>
                  </a:lnTo>
                  <a:lnTo>
                    <a:pt x="5" y="44"/>
                  </a:lnTo>
                  <a:lnTo>
                    <a:pt x="3" y="43"/>
                  </a:lnTo>
                  <a:lnTo>
                    <a:pt x="1" y="41"/>
                  </a:lnTo>
                  <a:lnTo>
                    <a:pt x="0" y="41"/>
                  </a:lnTo>
                  <a:lnTo>
                    <a:pt x="0" y="39"/>
                  </a:lnTo>
                  <a:lnTo>
                    <a:pt x="0" y="38"/>
                  </a:lnTo>
                  <a:lnTo>
                    <a:pt x="1" y="38"/>
                  </a:lnTo>
                  <a:lnTo>
                    <a:pt x="3" y="38"/>
                  </a:lnTo>
                  <a:lnTo>
                    <a:pt x="5" y="36"/>
                  </a:lnTo>
                  <a:lnTo>
                    <a:pt x="5" y="35"/>
                  </a:lnTo>
                  <a:lnTo>
                    <a:pt x="5" y="33"/>
                  </a:lnTo>
                  <a:lnTo>
                    <a:pt x="6" y="33"/>
                  </a:lnTo>
                  <a:lnTo>
                    <a:pt x="6" y="31"/>
                  </a:lnTo>
                  <a:lnTo>
                    <a:pt x="5" y="31"/>
                  </a:lnTo>
                  <a:lnTo>
                    <a:pt x="5" y="28"/>
                  </a:lnTo>
                  <a:lnTo>
                    <a:pt x="3" y="26"/>
                  </a:lnTo>
                  <a:lnTo>
                    <a:pt x="3" y="25"/>
                  </a:lnTo>
                  <a:lnTo>
                    <a:pt x="1" y="23"/>
                  </a:lnTo>
                  <a:lnTo>
                    <a:pt x="1" y="21"/>
                  </a:lnTo>
                  <a:lnTo>
                    <a:pt x="3" y="21"/>
                  </a:lnTo>
                  <a:lnTo>
                    <a:pt x="3" y="23"/>
                  </a:lnTo>
                  <a:lnTo>
                    <a:pt x="5" y="23"/>
                  </a:lnTo>
                  <a:lnTo>
                    <a:pt x="5" y="21"/>
                  </a:lnTo>
                  <a:lnTo>
                    <a:pt x="6" y="23"/>
                  </a:lnTo>
                  <a:lnTo>
                    <a:pt x="6" y="25"/>
                  </a:lnTo>
                  <a:lnTo>
                    <a:pt x="8" y="25"/>
                  </a:lnTo>
                  <a:lnTo>
                    <a:pt x="10" y="25"/>
                  </a:lnTo>
                  <a:lnTo>
                    <a:pt x="11" y="25"/>
                  </a:lnTo>
                  <a:lnTo>
                    <a:pt x="11" y="23"/>
                  </a:lnTo>
                  <a:lnTo>
                    <a:pt x="11" y="21"/>
                  </a:lnTo>
                  <a:lnTo>
                    <a:pt x="13" y="21"/>
                  </a:lnTo>
                  <a:lnTo>
                    <a:pt x="15" y="20"/>
                  </a:lnTo>
                  <a:lnTo>
                    <a:pt x="16" y="20"/>
                  </a:lnTo>
                  <a:lnTo>
                    <a:pt x="18" y="21"/>
                  </a:lnTo>
                  <a:lnTo>
                    <a:pt x="20" y="20"/>
                  </a:lnTo>
                  <a:lnTo>
                    <a:pt x="21" y="20"/>
                  </a:lnTo>
                  <a:lnTo>
                    <a:pt x="21" y="21"/>
                  </a:lnTo>
                  <a:lnTo>
                    <a:pt x="23" y="21"/>
                  </a:lnTo>
                  <a:lnTo>
                    <a:pt x="25" y="20"/>
                  </a:lnTo>
                  <a:lnTo>
                    <a:pt x="27" y="18"/>
                  </a:lnTo>
                  <a:lnTo>
                    <a:pt x="27" y="16"/>
                  </a:lnTo>
                  <a:lnTo>
                    <a:pt x="27" y="15"/>
                  </a:lnTo>
                  <a:lnTo>
                    <a:pt x="25" y="15"/>
                  </a:lnTo>
                  <a:lnTo>
                    <a:pt x="25" y="13"/>
                  </a:lnTo>
                  <a:lnTo>
                    <a:pt x="25" y="12"/>
                  </a:lnTo>
                  <a:lnTo>
                    <a:pt x="25" y="10"/>
                  </a:lnTo>
                  <a:lnTo>
                    <a:pt x="23" y="10"/>
                  </a:lnTo>
                  <a:lnTo>
                    <a:pt x="23" y="8"/>
                  </a:lnTo>
                  <a:lnTo>
                    <a:pt x="21" y="8"/>
                  </a:lnTo>
                  <a:lnTo>
                    <a:pt x="21" y="7"/>
                  </a:lnTo>
                  <a:lnTo>
                    <a:pt x="21" y="5"/>
                  </a:lnTo>
                  <a:lnTo>
                    <a:pt x="20" y="5"/>
                  </a:lnTo>
                  <a:lnTo>
                    <a:pt x="20" y="3"/>
                  </a:lnTo>
                  <a:lnTo>
                    <a:pt x="18" y="3"/>
                  </a:lnTo>
                  <a:lnTo>
                    <a:pt x="18" y="2"/>
                  </a:lnTo>
                  <a:lnTo>
                    <a:pt x="18" y="0"/>
                  </a:lnTo>
                  <a:lnTo>
                    <a:pt x="23" y="3"/>
                  </a:lnTo>
                  <a:lnTo>
                    <a:pt x="106" y="38"/>
                  </a:lnTo>
                  <a:lnTo>
                    <a:pt x="126" y="48"/>
                  </a:lnTo>
                  <a:lnTo>
                    <a:pt x="172" y="58"/>
                  </a:lnTo>
                  <a:lnTo>
                    <a:pt x="189" y="61"/>
                  </a:lnTo>
                  <a:lnTo>
                    <a:pt x="234" y="71"/>
                  </a:lnTo>
                  <a:lnTo>
                    <a:pt x="236" y="72"/>
                  </a:lnTo>
                  <a:lnTo>
                    <a:pt x="260" y="77"/>
                  </a:lnTo>
                  <a:lnTo>
                    <a:pt x="280" y="82"/>
                  </a:lnTo>
                  <a:lnTo>
                    <a:pt x="324" y="90"/>
                  </a:lnTo>
                  <a:lnTo>
                    <a:pt x="331" y="92"/>
                  </a:lnTo>
                  <a:lnTo>
                    <a:pt x="342" y="95"/>
                  </a:lnTo>
                  <a:lnTo>
                    <a:pt x="400" y="125"/>
                  </a:lnTo>
                  <a:lnTo>
                    <a:pt x="420" y="135"/>
                  </a:lnTo>
                  <a:lnTo>
                    <a:pt x="432" y="141"/>
                  </a:lnTo>
                  <a:lnTo>
                    <a:pt x="472" y="163"/>
                  </a:lnTo>
                  <a:lnTo>
                    <a:pt x="498" y="174"/>
                  </a:lnTo>
                  <a:lnTo>
                    <a:pt x="550" y="195"/>
                  </a:lnTo>
                  <a:lnTo>
                    <a:pt x="574" y="205"/>
                  </a:lnTo>
                  <a:lnTo>
                    <a:pt x="631" y="228"/>
                  </a:lnTo>
                  <a:lnTo>
                    <a:pt x="650" y="237"/>
                  </a:lnTo>
                  <a:lnTo>
                    <a:pt x="651" y="237"/>
                  </a:lnTo>
                  <a:lnTo>
                    <a:pt x="680" y="250"/>
                  </a:lnTo>
                  <a:lnTo>
                    <a:pt x="699" y="256"/>
                  </a:lnTo>
                  <a:lnTo>
                    <a:pt x="697" y="256"/>
                  </a:lnTo>
                  <a:lnTo>
                    <a:pt x="697" y="258"/>
                  </a:lnTo>
                  <a:lnTo>
                    <a:pt x="697" y="260"/>
                  </a:lnTo>
                  <a:lnTo>
                    <a:pt x="697" y="261"/>
                  </a:lnTo>
                  <a:lnTo>
                    <a:pt x="697" y="260"/>
                  </a:lnTo>
                  <a:lnTo>
                    <a:pt x="697" y="261"/>
                  </a:lnTo>
                  <a:lnTo>
                    <a:pt x="695" y="261"/>
                  </a:lnTo>
                  <a:lnTo>
                    <a:pt x="695" y="260"/>
                  </a:lnTo>
                  <a:lnTo>
                    <a:pt x="695" y="261"/>
                  </a:lnTo>
                  <a:lnTo>
                    <a:pt x="695" y="260"/>
                  </a:lnTo>
                  <a:lnTo>
                    <a:pt x="694" y="261"/>
                  </a:lnTo>
                  <a:lnTo>
                    <a:pt x="694" y="263"/>
                  </a:lnTo>
                  <a:lnTo>
                    <a:pt x="692" y="263"/>
                  </a:lnTo>
                  <a:lnTo>
                    <a:pt x="694" y="263"/>
                  </a:lnTo>
                  <a:lnTo>
                    <a:pt x="692" y="263"/>
                  </a:lnTo>
                  <a:lnTo>
                    <a:pt x="690" y="263"/>
                  </a:lnTo>
                  <a:lnTo>
                    <a:pt x="692" y="263"/>
                  </a:lnTo>
                  <a:lnTo>
                    <a:pt x="690" y="264"/>
                  </a:lnTo>
                  <a:lnTo>
                    <a:pt x="689" y="264"/>
                  </a:lnTo>
                  <a:lnTo>
                    <a:pt x="687" y="264"/>
                  </a:lnTo>
                  <a:lnTo>
                    <a:pt x="687" y="266"/>
                  </a:lnTo>
                  <a:lnTo>
                    <a:pt x="685" y="266"/>
                  </a:lnTo>
                  <a:lnTo>
                    <a:pt x="684" y="268"/>
                  </a:lnTo>
                  <a:lnTo>
                    <a:pt x="682" y="268"/>
                  </a:lnTo>
                  <a:lnTo>
                    <a:pt x="682" y="269"/>
                  </a:lnTo>
                  <a:lnTo>
                    <a:pt x="680" y="269"/>
                  </a:lnTo>
                  <a:lnTo>
                    <a:pt x="680" y="271"/>
                  </a:lnTo>
                  <a:lnTo>
                    <a:pt x="678" y="271"/>
                  </a:lnTo>
                  <a:lnTo>
                    <a:pt x="678" y="273"/>
                  </a:lnTo>
                  <a:lnTo>
                    <a:pt x="677" y="273"/>
                  </a:lnTo>
                  <a:lnTo>
                    <a:pt x="677" y="274"/>
                  </a:lnTo>
                  <a:lnTo>
                    <a:pt x="675" y="274"/>
                  </a:lnTo>
                  <a:lnTo>
                    <a:pt x="673" y="274"/>
                  </a:lnTo>
                  <a:lnTo>
                    <a:pt x="675" y="274"/>
                  </a:lnTo>
                  <a:lnTo>
                    <a:pt x="673" y="274"/>
                  </a:lnTo>
                  <a:lnTo>
                    <a:pt x="675" y="274"/>
                  </a:lnTo>
                  <a:lnTo>
                    <a:pt x="673" y="276"/>
                  </a:lnTo>
                  <a:lnTo>
                    <a:pt x="673" y="274"/>
                  </a:lnTo>
                  <a:lnTo>
                    <a:pt x="673" y="276"/>
                  </a:lnTo>
                  <a:lnTo>
                    <a:pt x="672" y="276"/>
                  </a:lnTo>
                  <a:lnTo>
                    <a:pt x="672" y="278"/>
                  </a:lnTo>
                  <a:lnTo>
                    <a:pt x="670" y="278"/>
                  </a:lnTo>
                  <a:lnTo>
                    <a:pt x="670" y="279"/>
                  </a:lnTo>
                  <a:lnTo>
                    <a:pt x="668" y="279"/>
                  </a:lnTo>
                  <a:lnTo>
                    <a:pt x="668" y="281"/>
                  </a:lnTo>
                  <a:lnTo>
                    <a:pt x="667" y="281"/>
                  </a:lnTo>
                  <a:lnTo>
                    <a:pt x="667" y="283"/>
                  </a:lnTo>
                  <a:lnTo>
                    <a:pt x="667" y="284"/>
                  </a:lnTo>
                  <a:lnTo>
                    <a:pt x="667" y="283"/>
                  </a:lnTo>
                  <a:lnTo>
                    <a:pt x="665" y="283"/>
                  </a:lnTo>
                  <a:lnTo>
                    <a:pt x="665" y="284"/>
                  </a:lnTo>
                  <a:lnTo>
                    <a:pt x="665" y="283"/>
                  </a:lnTo>
                  <a:lnTo>
                    <a:pt x="665" y="284"/>
                  </a:lnTo>
                  <a:lnTo>
                    <a:pt x="663" y="284"/>
                  </a:lnTo>
                  <a:lnTo>
                    <a:pt x="665" y="284"/>
                  </a:lnTo>
                  <a:lnTo>
                    <a:pt x="663" y="284"/>
                  </a:lnTo>
                  <a:lnTo>
                    <a:pt x="663" y="286"/>
                  </a:lnTo>
                  <a:lnTo>
                    <a:pt x="662" y="286"/>
                  </a:lnTo>
                  <a:lnTo>
                    <a:pt x="663" y="286"/>
                  </a:lnTo>
                  <a:lnTo>
                    <a:pt x="663" y="287"/>
                  </a:lnTo>
                  <a:lnTo>
                    <a:pt x="662" y="287"/>
                  </a:lnTo>
                  <a:lnTo>
                    <a:pt x="662" y="289"/>
                  </a:lnTo>
                  <a:lnTo>
                    <a:pt x="660" y="289"/>
                  </a:lnTo>
                  <a:lnTo>
                    <a:pt x="658" y="291"/>
                  </a:lnTo>
                  <a:lnTo>
                    <a:pt x="657" y="291"/>
                  </a:lnTo>
                  <a:lnTo>
                    <a:pt x="658" y="291"/>
                  </a:lnTo>
                  <a:lnTo>
                    <a:pt x="657" y="292"/>
                  </a:lnTo>
                  <a:lnTo>
                    <a:pt x="655" y="292"/>
                  </a:lnTo>
                  <a:lnTo>
                    <a:pt x="653" y="292"/>
                  </a:lnTo>
                  <a:lnTo>
                    <a:pt x="651" y="292"/>
                  </a:lnTo>
                  <a:lnTo>
                    <a:pt x="650" y="292"/>
                  </a:lnTo>
                  <a:lnTo>
                    <a:pt x="650" y="294"/>
                  </a:lnTo>
                  <a:lnTo>
                    <a:pt x="650" y="296"/>
                  </a:lnTo>
                  <a:lnTo>
                    <a:pt x="648" y="296"/>
                  </a:lnTo>
                  <a:lnTo>
                    <a:pt x="646" y="296"/>
                  </a:lnTo>
                  <a:lnTo>
                    <a:pt x="646" y="297"/>
                  </a:lnTo>
                  <a:lnTo>
                    <a:pt x="645" y="297"/>
                  </a:lnTo>
                  <a:lnTo>
                    <a:pt x="643" y="296"/>
                  </a:lnTo>
                  <a:lnTo>
                    <a:pt x="641" y="296"/>
                  </a:lnTo>
                  <a:lnTo>
                    <a:pt x="640" y="296"/>
                  </a:lnTo>
                  <a:lnTo>
                    <a:pt x="638" y="296"/>
                  </a:lnTo>
                  <a:lnTo>
                    <a:pt x="638" y="297"/>
                  </a:lnTo>
                  <a:lnTo>
                    <a:pt x="636" y="297"/>
                  </a:lnTo>
                  <a:lnTo>
                    <a:pt x="636" y="296"/>
                  </a:lnTo>
                  <a:lnTo>
                    <a:pt x="635" y="296"/>
                  </a:lnTo>
                  <a:lnTo>
                    <a:pt x="633" y="296"/>
                  </a:lnTo>
                  <a:lnTo>
                    <a:pt x="631" y="296"/>
                  </a:lnTo>
                  <a:lnTo>
                    <a:pt x="631" y="297"/>
                  </a:lnTo>
                  <a:lnTo>
                    <a:pt x="633" y="297"/>
                  </a:lnTo>
                  <a:lnTo>
                    <a:pt x="633" y="299"/>
                  </a:lnTo>
                  <a:lnTo>
                    <a:pt x="631" y="299"/>
                  </a:lnTo>
                  <a:lnTo>
                    <a:pt x="633" y="299"/>
                  </a:lnTo>
                  <a:lnTo>
                    <a:pt x="633" y="301"/>
                  </a:lnTo>
                  <a:lnTo>
                    <a:pt x="631" y="301"/>
                  </a:lnTo>
                  <a:lnTo>
                    <a:pt x="631" y="302"/>
                  </a:lnTo>
                  <a:lnTo>
                    <a:pt x="631" y="301"/>
                  </a:lnTo>
                  <a:lnTo>
                    <a:pt x="630" y="301"/>
                  </a:lnTo>
                  <a:lnTo>
                    <a:pt x="628" y="302"/>
                  </a:lnTo>
                  <a:lnTo>
                    <a:pt x="630" y="302"/>
                  </a:lnTo>
                  <a:lnTo>
                    <a:pt x="628" y="302"/>
                  </a:lnTo>
                  <a:lnTo>
                    <a:pt x="628" y="301"/>
                  </a:lnTo>
                  <a:lnTo>
                    <a:pt x="626" y="301"/>
                  </a:lnTo>
                  <a:lnTo>
                    <a:pt x="624" y="301"/>
                  </a:lnTo>
                  <a:lnTo>
                    <a:pt x="623" y="301"/>
                  </a:lnTo>
                  <a:lnTo>
                    <a:pt x="623" y="302"/>
                  </a:lnTo>
                  <a:lnTo>
                    <a:pt x="623" y="304"/>
                  </a:lnTo>
                  <a:lnTo>
                    <a:pt x="623" y="306"/>
                  </a:lnTo>
                  <a:lnTo>
                    <a:pt x="621" y="306"/>
                  </a:lnTo>
                  <a:lnTo>
                    <a:pt x="621" y="307"/>
                  </a:lnTo>
                  <a:lnTo>
                    <a:pt x="619" y="309"/>
                  </a:lnTo>
                  <a:lnTo>
                    <a:pt x="618" y="309"/>
                  </a:lnTo>
                  <a:lnTo>
                    <a:pt x="616" y="310"/>
                  </a:lnTo>
                  <a:lnTo>
                    <a:pt x="614" y="310"/>
                  </a:lnTo>
                  <a:lnTo>
                    <a:pt x="614" y="309"/>
                  </a:lnTo>
                  <a:lnTo>
                    <a:pt x="614" y="310"/>
                  </a:lnTo>
                  <a:lnTo>
                    <a:pt x="613" y="310"/>
                  </a:lnTo>
                  <a:lnTo>
                    <a:pt x="613" y="312"/>
                  </a:lnTo>
                  <a:lnTo>
                    <a:pt x="611" y="310"/>
                  </a:lnTo>
                  <a:lnTo>
                    <a:pt x="611" y="312"/>
                  </a:lnTo>
                  <a:lnTo>
                    <a:pt x="611" y="310"/>
                  </a:lnTo>
                  <a:lnTo>
                    <a:pt x="609" y="312"/>
                  </a:lnTo>
                  <a:lnTo>
                    <a:pt x="608" y="312"/>
                  </a:lnTo>
                  <a:lnTo>
                    <a:pt x="606" y="314"/>
                  </a:lnTo>
                  <a:lnTo>
                    <a:pt x="606" y="315"/>
                  </a:lnTo>
                  <a:lnTo>
                    <a:pt x="604" y="315"/>
                  </a:lnTo>
                  <a:lnTo>
                    <a:pt x="604" y="317"/>
                  </a:lnTo>
                  <a:lnTo>
                    <a:pt x="604" y="319"/>
                  </a:lnTo>
                  <a:lnTo>
                    <a:pt x="602" y="319"/>
                  </a:lnTo>
                  <a:lnTo>
                    <a:pt x="602" y="320"/>
                  </a:lnTo>
                  <a:lnTo>
                    <a:pt x="601" y="320"/>
                  </a:lnTo>
                  <a:lnTo>
                    <a:pt x="601" y="322"/>
                  </a:lnTo>
                  <a:lnTo>
                    <a:pt x="599" y="324"/>
                  </a:lnTo>
                  <a:lnTo>
                    <a:pt x="599" y="322"/>
                  </a:lnTo>
                  <a:lnTo>
                    <a:pt x="597" y="322"/>
                  </a:lnTo>
                  <a:lnTo>
                    <a:pt x="596" y="332"/>
                  </a:lnTo>
                  <a:lnTo>
                    <a:pt x="594" y="332"/>
                  </a:lnTo>
                  <a:lnTo>
                    <a:pt x="592" y="332"/>
                  </a:lnTo>
                  <a:lnTo>
                    <a:pt x="592" y="330"/>
                  </a:lnTo>
                  <a:lnTo>
                    <a:pt x="591" y="330"/>
                  </a:lnTo>
                  <a:lnTo>
                    <a:pt x="591" y="328"/>
                  </a:lnTo>
                  <a:lnTo>
                    <a:pt x="589" y="330"/>
                  </a:lnTo>
                  <a:lnTo>
                    <a:pt x="589" y="328"/>
                  </a:lnTo>
                  <a:lnTo>
                    <a:pt x="587" y="328"/>
                  </a:lnTo>
                  <a:lnTo>
                    <a:pt x="586" y="328"/>
                  </a:lnTo>
                  <a:lnTo>
                    <a:pt x="586" y="327"/>
                  </a:lnTo>
                  <a:lnTo>
                    <a:pt x="584" y="327"/>
                  </a:lnTo>
                  <a:lnTo>
                    <a:pt x="582" y="325"/>
                  </a:lnTo>
                  <a:lnTo>
                    <a:pt x="582" y="327"/>
                  </a:lnTo>
                  <a:lnTo>
                    <a:pt x="582" y="325"/>
                  </a:lnTo>
                  <a:lnTo>
                    <a:pt x="581" y="325"/>
                  </a:lnTo>
                  <a:lnTo>
                    <a:pt x="579" y="325"/>
                  </a:lnTo>
                  <a:lnTo>
                    <a:pt x="577" y="325"/>
                  </a:lnTo>
                  <a:lnTo>
                    <a:pt x="575" y="325"/>
                  </a:lnTo>
                  <a:lnTo>
                    <a:pt x="575" y="327"/>
                  </a:lnTo>
                  <a:lnTo>
                    <a:pt x="574" y="327"/>
                  </a:lnTo>
                  <a:lnTo>
                    <a:pt x="572" y="327"/>
                  </a:lnTo>
                  <a:lnTo>
                    <a:pt x="572" y="325"/>
                  </a:lnTo>
                  <a:lnTo>
                    <a:pt x="572" y="327"/>
                  </a:lnTo>
                  <a:lnTo>
                    <a:pt x="572" y="325"/>
                  </a:lnTo>
                  <a:lnTo>
                    <a:pt x="570" y="325"/>
                  </a:lnTo>
                  <a:lnTo>
                    <a:pt x="570" y="327"/>
                  </a:lnTo>
                  <a:lnTo>
                    <a:pt x="569" y="327"/>
                  </a:lnTo>
                  <a:lnTo>
                    <a:pt x="567" y="327"/>
                  </a:lnTo>
                  <a:lnTo>
                    <a:pt x="567" y="325"/>
                  </a:lnTo>
                  <a:lnTo>
                    <a:pt x="567" y="327"/>
                  </a:lnTo>
                  <a:lnTo>
                    <a:pt x="567" y="325"/>
                  </a:lnTo>
                  <a:lnTo>
                    <a:pt x="567" y="327"/>
                  </a:lnTo>
                  <a:lnTo>
                    <a:pt x="567" y="325"/>
                  </a:lnTo>
                  <a:lnTo>
                    <a:pt x="567" y="327"/>
                  </a:lnTo>
                  <a:lnTo>
                    <a:pt x="567" y="325"/>
                  </a:lnTo>
                  <a:lnTo>
                    <a:pt x="565" y="325"/>
                  </a:lnTo>
                  <a:lnTo>
                    <a:pt x="565" y="327"/>
                  </a:lnTo>
                  <a:lnTo>
                    <a:pt x="565" y="325"/>
                  </a:lnTo>
                  <a:lnTo>
                    <a:pt x="565" y="327"/>
                  </a:lnTo>
                  <a:lnTo>
                    <a:pt x="564" y="327"/>
                  </a:lnTo>
                  <a:lnTo>
                    <a:pt x="565" y="327"/>
                  </a:lnTo>
                  <a:lnTo>
                    <a:pt x="564" y="327"/>
                  </a:lnTo>
                  <a:lnTo>
                    <a:pt x="564" y="328"/>
                  </a:lnTo>
                  <a:lnTo>
                    <a:pt x="562" y="328"/>
                  </a:lnTo>
                  <a:lnTo>
                    <a:pt x="560" y="328"/>
                  </a:lnTo>
                  <a:lnTo>
                    <a:pt x="560" y="330"/>
                  </a:lnTo>
                  <a:lnTo>
                    <a:pt x="559" y="330"/>
                  </a:lnTo>
                  <a:lnTo>
                    <a:pt x="559" y="332"/>
                  </a:lnTo>
                  <a:lnTo>
                    <a:pt x="557" y="332"/>
                  </a:lnTo>
                  <a:lnTo>
                    <a:pt x="559" y="332"/>
                  </a:lnTo>
                  <a:lnTo>
                    <a:pt x="557" y="332"/>
                  </a:lnTo>
                  <a:lnTo>
                    <a:pt x="557" y="333"/>
                  </a:lnTo>
                  <a:lnTo>
                    <a:pt x="557" y="335"/>
                  </a:lnTo>
                  <a:lnTo>
                    <a:pt x="559" y="335"/>
                  </a:lnTo>
                  <a:lnTo>
                    <a:pt x="557" y="335"/>
                  </a:lnTo>
                  <a:lnTo>
                    <a:pt x="557" y="337"/>
                  </a:lnTo>
                  <a:lnTo>
                    <a:pt x="557" y="338"/>
                  </a:lnTo>
                  <a:lnTo>
                    <a:pt x="557" y="337"/>
                  </a:lnTo>
                  <a:lnTo>
                    <a:pt x="557" y="338"/>
                  </a:lnTo>
                  <a:lnTo>
                    <a:pt x="555" y="338"/>
                  </a:lnTo>
                  <a:lnTo>
                    <a:pt x="555" y="340"/>
                  </a:lnTo>
                  <a:lnTo>
                    <a:pt x="554" y="340"/>
                  </a:lnTo>
                  <a:lnTo>
                    <a:pt x="554" y="342"/>
                  </a:lnTo>
                  <a:lnTo>
                    <a:pt x="552" y="342"/>
                  </a:lnTo>
                  <a:lnTo>
                    <a:pt x="552" y="343"/>
                  </a:lnTo>
                  <a:lnTo>
                    <a:pt x="550" y="343"/>
                  </a:lnTo>
                  <a:lnTo>
                    <a:pt x="550" y="345"/>
                  </a:lnTo>
                  <a:lnTo>
                    <a:pt x="548" y="345"/>
                  </a:lnTo>
                  <a:lnTo>
                    <a:pt x="548" y="347"/>
                  </a:lnTo>
                  <a:lnTo>
                    <a:pt x="548" y="348"/>
                  </a:lnTo>
                  <a:lnTo>
                    <a:pt x="548" y="350"/>
                  </a:lnTo>
                  <a:lnTo>
                    <a:pt x="547" y="350"/>
                  </a:lnTo>
                  <a:lnTo>
                    <a:pt x="545" y="351"/>
                  </a:lnTo>
                  <a:lnTo>
                    <a:pt x="545" y="353"/>
                  </a:lnTo>
                  <a:lnTo>
                    <a:pt x="545" y="355"/>
                  </a:lnTo>
                  <a:lnTo>
                    <a:pt x="543" y="355"/>
                  </a:lnTo>
                  <a:lnTo>
                    <a:pt x="543" y="356"/>
                  </a:lnTo>
                  <a:lnTo>
                    <a:pt x="542" y="356"/>
                  </a:lnTo>
                  <a:lnTo>
                    <a:pt x="542" y="358"/>
                  </a:lnTo>
                  <a:lnTo>
                    <a:pt x="540" y="358"/>
                  </a:lnTo>
                  <a:lnTo>
                    <a:pt x="540" y="356"/>
                  </a:lnTo>
                  <a:lnTo>
                    <a:pt x="540" y="358"/>
                  </a:lnTo>
                  <a:lnTo>
                    <a:pt x="538" y="358"/>
                  </a:lnTo>
                  <a:lnTo>
                    <a:pt x="537" y="358"/>
                  </a:lnTo>
                  <a:lnTo>
                    <a:pt x="537" y="360"/>
                  </a:lnTo>
                  <a:lnTo>
                    <a:pt x="535" y="360"/>
                  </a:lnTo>
                  <a:lnTo>
                    <a:pt x="535" y="358"/>
                  </a:lnTo>
                  <a:lnTo>
                    <a:pt x="533" y="358"/>
                  </a:lnTo>
                  <a:lnTo>
                    <a:pt x="532" y="360"/>
                  </a:lnTo>
                  <a:lnTo>
                    <a:pt x="530" y="360"/>
                  </a:lnTo>
                  <a:lnTo>
                    <a:pt x="530" y="361"/>
                  </a:lnTo>
                  <a:lnTo>
                    <a:pt x="530" y="363"/>
                  </a:lnTo>
                  <a:lnTo>
                    <a:pt x="528" y="363"/>
                  </a:lnTo>
                  <a:lnTo>
                    <a:pt x="528" y="361"/>
                  </a:lnTo>
                  <a:lnTo>
                    <a:pt x="526" y="361"/>
                  </a:lnTo>
                  <a:lnTo>
                    <a:pt x="525" y="361"/>
                  </a:lnTo>
                  <a:lnTo>
                    <a:pt x="525" y="363"/>
                  </a:lnTo>
                  <a:lnTo>
                    <a:pt x="523" y="363"/>
                  </a:lnTo>
                  <a:lnTo>
                    <a:pt x="521" y="363"/>
                  </a:lnTo>
                  <a:lnTo>
                    <a:pt x="520" y="365"/>
                  </a:lnTo>
                  <a:lnTo>
                    <a:pt x="518" y="366"/>
                  </a:lnTo>
                  <a:lnTo>
                    <a:pt x="516" y="366"/>
                  </a:lnTo>
                  <a:lnTo>
                    <a:pt x="516" y="368"/>
                  </a:lnTo>
                  <a:lnTo>
                    <a:pt x="499" y="371"/>
                  </a:lnTo>
                  <a:lnTo>
                    <a:pt x="499" y="370"/>
                  </a:lnTo>
                  <a:lnTo>
                    <a:pt x="499" y="368"/>
                  </a:lnTo>
                  <a:lnTo>
                    <a:pt x="498" y="368"/>
                  </a:lnTo>
                  <a:lnTo>
                    <a:pt x="498" y="366"/>
                  </a:lnTo>
                  <a:lnTo>
                    <a:pt x="498" y="368"/>
                  </a:lnTo>
                  <a:lnTo>
                    <a:pt x="496" y="366"/>
                  </a:lnTo>
                  <a:lnTo>
                    <a:pt x="496" y="365"/>
                  </a:lnTo>
                  <a:lnTo>
                    <a:pt x="494" y="365"/>
                  </a:lnTo>
                  <a:lnTo>
                    <a:pt x="496" y="363"/>
                  </a:lnTo>
                  <a:lnTo>
                    <a:pt x="494" y="363"/>
                  </a:lnTo>
                  <a:lnTo>
                    <a:pt x="496" y="361"/>
                  </a:lnTo>
                  <a:lnTo>
                    <a:pt x="496" y="360"/>
                  </a:lnTo>
                  <a:lnTo>
                    <a:pt x="494" y="360"/>
                  </a:lnTo>
                  <a:lnTo>
                    <a:pt x="496" y="360"/>
                  </a:lnTo>
                  <a:lnTo>
                    <a:pt x="496" y="358"/>
                  </a:lnTo>
                  <a:lnTo>
                    <a:pt x="494" y="360"/>
                  </a:lnTo>
                  <a:lnTo>
                    <a:pt x="494" y="358"/>
                  </a:lnTo>
                  <a:lnTo>
                    <a:pt x="493" y="358"/>
                  </a:lnTo>
                  <a:lnTo>
                    <a:pt x="494" y="358"/>
                  </a:lnTo>
                  <a:lnTo>
                    <a:pt x="493" y="358"/>
                  </a:lnTo>
                  <a:lnTo>
                    <a:pt x="493" y="360"/>
                  </a:lnTo>
                  <a:lnTo>
                    <a:pt x="493" y="358"/>
                  </a:lnTo>
                  <a:lnTo>
                    <a:pt x="491" y="358"/>
                  </a:lnTo>
                  <a:lnTo>
                    <a:pt x="493" y="358"/>
                  </a:lnTo>
                  <a:lnTo>
                    <a:pt x="491" y="358"/>
                  </a:lnTo>
                  <a:lnTo>
                    <a:pt x="489" y="358"/>
                  </a:lnTo>
                  <a:lnTo>
                    <a:pt x="489" y="360"/>
                  </a:lnTo>
                  <a:lnTo>
                    <a:pt x="489" y="358"/>
                  </a:lnTo>
                  <a:lnTo>
                    <a:pt x="488" y="358"/>
                  </a:lnTo>
                  <a:lnTo>
                    <a:pt x="486" y="358"/>
                  </a:lnTo>
                  <a:lnTo>
                    <a:pt x="486" y="360"/>
                  </a:lnTo>
                  <a:lnTo>
                    <a:pt x="484" y="360"/>
                  </a:lnTo>
                  <a:lnTo>
                    <a:pt x="483" y="360"/>
                  </a:lnTo>
                  <a:lnTo>
                    <a:pt x="484" y="360"/>
                  </a:lnTo>
                  <a:lnTo>
                    <a:pt x="483" y="360"/>
                  </a:lnTo>
                  <a:lnTo>
                    <a:pt x="481" y="360"/>
                  </a:lnTo>
                  <a:lnTo>
                    <a:pt x="479" y="360"/>
                  </a:lnTo>
                  <a:lnTo>
                    <a:pt x="479" y="358"/>
                  </a:lnTo>
                  <a:lnTo>
                    <a:pt x="477" y="360"/>
                  </a:lnTo>
                  <a:lnTo>
                    <a:pt x="477" y="358"/>
                  </a:lnTo>
                  <a:lnTo>
                    <a:pt x="476" y="358"/>
                  </a:lnTo>
                  <a:lnTo>
                    <a:pt x="476" y="356"/>
                  </a:lnTo>
                  <a:lnTo>
                    <a:pt x="476" y="358"/>
                  </a:lnTo>
                  <a:lnTo>
                    <a:pt x="474" y="358"/>
                  </a:lnTo>
                  <a:lnTo>
                    <a:pt x="474" y="360"/>
                  </a:lnTo>
                  <a:lnTo>
                    <a:pt x="472" y="360"/>
                  </a:lnTo>
                  <a:lnTo>
                    <a:pt x="472" y="358"/>
                  </a:lnTo>
                  <a:lnTo>
                    <a:pt x="472" y="360"/>
                  </a:lnTo>
                  <a:lnTo>
                    <a:pt x="471" y="358"/>
                  </a:lnTo>
                  <a:lnTo>
                    <a:pt x="471" y="356"/>
                  </a:lnTo>
                  <a:lnTo>
                    <a:pt x="469" y="356"/>
                  </a:lnTo>
                  <a:lnTo>
                    <a:pt x="467" y="356"/>
                  </a:lnTo>
                  <a:lnTo>
                    <a:pt x="466" y="356"/>
                  </a:lnTo>
                  <a:lnTo>
                    <a:pt x="466" y="355"/>
                  </a:lnTo>
                  <a:lnTo>
                    <a:pt x="466" y="356"/>
                  </a:lnTo>
                  <a:lnTo>
                    <a:pt x="464" y="356"/>
                  </a:lnTo>
                  <a:lnTo>
                    <a:pt x="464" y="355"/>
                  </a:lnTo>
                  <a:lnTo>
                    <a:pt x="464" y="356"/>
                  </a:lnTo>
                  <a:lnTo>
                    <a:pt x="462" y="356"/>
                  </a:lnTo>
                  <a:lnTo>
                    <a:pt x="461" y="356"/>
                  </a:lnTo>
                  <a:lnTo>
                    <a:pt x="461" y="355"/>
                  </a:lnTo>
                  <a:lnTo>
                    <a:pt x="459" y="356"/>
                  </a:lnTo>
                  <a:lnTo>
                    <a:pt x="459" y="355"/>
                  </a:lnTo>
                  <a:lnTo>
                    <a:pt x="459" y="356"/>
                  </a:lnTo>
                  <a:lnTo>
                    <a:pt x="459" y="355"/>
                  </a:lnTo>
                  <a:lnTo>
                    <a:pt x="457" y="355"/>
                  </a:lnTo>
                  <a:lnTo>
                    <a:pt x="459" y="355"/>
                  </a:lnTo>
                  <a:lnTo>
                    <a:pt x="457" y="355"/>
                  </a:lnTo>
                  <a:lnTo>
                    <a:pt x="456" y="355"/>
                  </a:lnTo>
                  <a:lnTo>
                    <a:pt x="456" y="353"/>
                  </a:lnTo>
                  <a:lnTo>
                    <a:pt x="454" y="353"/>
                  </a:lnTo>
                  <a:lnTo>
                    <a:pt x="452" y="355"/>
                  </a:lnTo>
                  <a:lnTo>
                    <a:pt x="452" y="353"/>
                  </a:lnTo>
                  <a:lnTo>
                    <a:pt x="450" y="353"/>
                  </a:lnTo>
                  <a:lnTo>
                    <a:pt x="449" y="353"/>
                  </a:lnTo>
                  <a:lnTo>
                    <a:pt x="447" y="353"/>
                  </a:lnTo>
                  <a:lnTo>
                    <a:pt x="447" y="355"/>
                  </a:lnTo>
                  <a:lnTo>
                    <a:pt x="445" y="353"/>
                  </a:lnTo>
                  <a:lnTo>
                    <a:pt x="444" y="353"/>
                  </a:lnTo>
                  <a:lnTo>
                    <a:pt x="442" y="353"/>
                  </a:lnTo>
                  <a:lnTo>
                    <a:pt x="440" y="353"/>
                  </a:lnTo>
                  <a:lnTo>
                    <a:pt x="439" y="353"/>
                  </a:lnTo>
                  <a:lnTo>
                    <a:pt x="437" y="353"/>
                  </a:lnTo>
                  <a:lnTo>
                    <a:pt x="437" y="355"/>
                  </a:lnTo>
                  <a:lnTo>
                    <a:pt x="437" y="353"/>
                  </a:lnTo>
                  <a:lnTo>
                    <a:pt x="435" y="353"/>
                  </a:lnTo>
                  <a:lnTo>
                    <a:pt x="435" y="351"/>
                  </a:lnTo>
                  <a:lnTo>
                    <a:pt x="435" y="353"/>
                  </a:lnTo>
                  <a:lnTo>
                    <a:pt x="435" y="351"/>
                  </a:lnTo>
                  <a:lnTo>
                    <a:pt x="434" y="351"/>
                  </a:lnTo>
                  <a:lnTo>
                    <a:pt x="434" y="353"/>
                  </a:lnTo>
                  <a:lnTo>
                    <a:pt x="434" y="351"/>
                  </a:lnTo>
                  <a:lnTo>
                    <a:pt x="432" y="351"/>
                  </a:lnTo>
                  <a:lnTo>
                    <a:pt x="432" y="353"/>
                  </a:lnTo>
                  <a:lnTo>
                    <a:pt x="432" y="351"/>
                  </a:lnTo>
                  <a:lnTo>
                    <a:pt x="430" y="353"/>
                  </a:lnTo>
                  <a:lnTo>
                    <a:pt x="429" y="353"/>
                  </a:lnTo>
                  <a:lnTo>
                    <a:pt x="427" y="353"/>
                  </a:lnTo>
                  <a:lnTo>
                    <a:pt x="427" y="355"/>
                  </a:lnTo>
                  <a:lnTo>
                    <a:pt x="427" y="353"/>
                  </a:lnTo>
                  <a:lnTo>
                    <a:pt x="425" y="353"/>
                  </a:lnTo>
                  <a:lnTo>
                    <a:pt x="423" y="353"/>
                  </a:lnTo>
                  <a:lnTo>
                    <a:pt x="422" y="351"/>
                  </a:lnTo>
                  <a:lnTo>
                    <a:pt x="422" y="353"/>
                  </a:lnTo>
                  <a:lnTo>
                    <a:pt x="420" y="353"/>
                  </a:lnTo>
                  <a:lnTo>
                    <a:pt x="418" y="353"/>
                  </a:lnTo>
                  <a:lnTo>
                    <a:pt x="417" y="353"/>
                  </a:lnTo>
                  <a:lnTo>
                    <a:pt x="415" y="353"/>
                  </a:lnTo>
                  <a:lnTo>
                    <a:pt x="415" y="355"/>
                  </a:lnTo>
                  <a:lnTo>
                    <a:pt x="413" y="353"/>
                  </a:lnTo>
                  <a:lnTo>
                    <a:pt x="413" y="355"/>
                  </a:lnTo>
                  <a:lnTo>
                    <a:pt x="412" y="355"/>
                  </a:lnTo>
                  <a:lnTo>
                    <a:pt x="410" y="353"/>
                  </a:lnTo>
                  <a:lnTo>
                    <a:pt x="408" y="355"/>
                  </a:lnTo>
                  <a:lnTo>
                    <a:pt x="407" y="355"/>
                  </a:lnTo>
                  <a:lnTo>
                    <a:pt x="407" y="356"/>
                  </a:lnTo>
                  <a:lnTo>
                    <a:pt x="407" y="355"/>
                  </a:lnTo>
                  <a:lnTo>
                    <a:pt x="405" y="356"/>
                  </a:lnTo>
                  <a:lnTo>
                    <a:pt x="405" y="355"/>
                  </a:lnTo>
                  <a:lnTo>
                    <a:pt x="403" y="355"/>
                  </a:lnTo>
                  <a:lnTo>
                    <a:pt x="403" y="356"/>
                  </a:lnTo>
                  <a:lnTo>
                    <a:pt x="401" y="356"/>
                  </a:lnTo>
                  <a:lnTo>
                    <a:pt x="401" y="355"/>
                  </a:lnTo>
                  <a:lnTo>
                    <a:pt x="403" y="355"/>
                  </a:lnTo>
                  <a:lnTo>
                    <a:pt x="401" y="355"/>
                  </a:lnTo>
                  <a:lnTo>
                    <a:pt x="401" y="353"/>
                  </a:lnTo>
                  <a:lnTo>
                    <a:pt x="400" y="353"/>
                  </a:lnTo>
                  <a:lnTo>
                    <a:pt x="400" y="351"/>
                  </a:lnTo>
                  <a:lnTo>
                    <a:pt x="398" y="351"/>
                  </a:lnTo>
                  <a:lnTo>
                    <a:pt x="396" y="351"/>
                  </a:lnTo>
                  <a:lnTo>
                    <a:pt x="395" y="351"/>
                  </a:lnTo>
                  <a:lnTo>
                    <a:pt x="393" y="351"/>
                  </a:lnTo>
                  <a:lnTo>
                    <a:pt x="391" y="351"/>
                  </a:lnTo>
                  <a:lnTo>
                    <a:pt x="390" y="351"/>
                  </a:lnTo>
                  <a:lnTo>
                    <a:pt x="388" y="351"/>
                  </a:lnTo>
                  <a:lnTo>
                    <a:pt x="386" y="351"/>
                  </a:lnTo>
                  <a:lnTo>
                    <a:pt x="385" y="351"/>
                  </a:lnTo>
                  <a:lnTo>
                    <a:pt x="383" y="351"/>
                  </a:lnTo>
                  <a:lnTo>
                    <a:pt x="381" y="351"/>
                  </a:lnTo>
                  <a:lnTo>
                    <a:pt x="383" y="351"/>
                  </a:lnTo>
                  <a:lnTo>
                    <a:pt x="381" y="351"/>
                  </a:lnTo>
                  <a:lnTo>
                    <a:pt x="381" y="353"/>
                  </a:lnTo>
                  <a:lnTo>
                    <a:pt x="381" y="351"/>
                  </a:lnTo>
                  <a:lnTo>
                    <a:pt x="381" y="353"/>
                  </a:lnTo>
                  <a:lnTo>
                    <a:pt x="380" y="353"/>
                  </a:lnTo>
                  <a:lnTo>
                    <a:pt x="380" y="355"/>
                  </a:lnTo>
                  <a:lnTo>
                    <a:pt x="378" y="353"/>
                  </a:lnTo>
                  <a:lnTo>
                    <a:pt x="378" y="355"/>
                  </a:lnTo>
                  <a:lnTo>
                    <a:pt x="376" y="355"/>
                  </a:lnTo>
                  <a:lnTo>
                    <a:pt x="374" y="356"/>
                  </a:lnTo>
                  <a:lnTo>
                    <a:pt x="374" y="355"/>
                  </a:lnTo>
                  <a:lnTo>
                    <a:pt x="374" y="356"/>
                  </a:lnTo>
                  <a:lnTo>
                    <a:pt x="373" y="356"/>
                  </a:lnTo>
                  <a:lnTo>
                    <a:pt x="371" y="356"/>
                  </a:lnTo>
                  <a:lnTo>
                    <a:pt x="371" y="358"/>
                  </a:lnTo>
                  <a:lnTo>
                    <a:pt x="371" y="356"/>
                  </a:lnTo>
                  <a:lnTo>
                    <a:pt x="369" y="358"/>
                  </a:lnTo>
                  <a:lnTo>
                    <a:pt x="369" y="356"/>
                  </a:lnTo>
                  <a:lnTo>
                    <a:pt x="369" y="358"/>
                  </a:lnTo>
                  <a:lnTo>
                    <a:pt x="369" y="356"/>
                  </a:lnTo>
                  <a:lnTo>
                    <a:pt x="369" y="358"/>
                  </a:lnTo>
                  <a:lnTo>
                    <a:pt x="368" y="358"/>
                  </a:lnTo>
                  <a:lnTo>
                    <a:pt x="368" y="360"/>
                  </a:lnTo>
                  <a:lnTo>
                    <a:pt x="368" y="358"/>
                  </a:lnTo>
                  <a:lnTo>
                    <a:pt x="366" y="358"/>
                  </a:lnTo>
                  <a:lnTo>
                    <a:pt x="366" y="360"/>
                  </a:lnTo>
                  <a:lnTo>
                    <a:pt x="368" y="360"/>
                  </a:lnTo>
                  <a:lnTo>
                    <a:pt x="366" y="360"/>
                  </a:lnTo>
                  <a:lnTo>
                    <a:pt x="364" y="360"/>
                  </a:lnTo>
                  <a:lnTo>
                    <a:pt x="364" y="361"/>
                  </a:lnTo>
                  <a:lnTo>
                    <a:pt x="363" y="361"/>
                  </a:lnTo>
                  <a:lnTo>
                    <a:pt x="361" y="361"/>
                  </a:lnTo>
                  <a:lnTo>
                    <a:pt x="361" y="363"/>
                  </a:lnTo>
                  <a:lnTo>
                    <a:pt x="359" y="363"/>
                  </a:lnTo>
                  <a:lnTo>
                    <a:pt x="358" y="363"/>
                  </a:lnTo>
                  <a:lnTo>
                    <a:pt x="356" y="363"/>
                  </a:lnTo>
                  <a:lnTo>
                    <a:pt x="354" y="363"/>
                  </a:lnTo>
                  <a:lnTo>
                    <a:pt x="353" y="363"/>
                  </a:lnTo>
                  <a:lnTo>
                    <a:pt x="351" y="363"/>
                  </a:lnTo>
                  <a:lnTo>
                    <a:pt x="351" y="365"/>
                  </a:lnTo>
                  <a:lnTo>
                    <a:pt x="349" y="365"/>
                  </a:lnTo>
                  <a:lnTo>
                    <a:pt x="347" y="365"/>
                  </a:lnTo>
                  <a:lnTo>
                    <a:pt x="346" y="365"/>
                  </a:lnTo>
                  <a:lnTo>
                    <a:pt x="344" y="365"/>
                  </a:lnTo>
                  <a:lnTo>
                    <a:pt x="344" y="363"/>
                  </a:lnTo>
                  <a:lnTo>
                    <a:pt x="344" y="365"/>
                  </a:lnTo>
                  <a:lnTo>
                    <a:pt x="342" y="363"/>
                  </a:lnTo>
                  <a:lnTo>
                    <a:pt x="342" y="365"/>
                  </a:lnTo>
                  <a:lnTo>
                    <a:pt x="342" y="363"/>
                  </a:lnTo>
                  <a:lnTo>
                    <a:pt x="341" y="363"/>
                  </a:lnTo>
                  <a:lnTo>
                    <a:pt x="339" y="363"/>
                  </a:lnTo>
                  <a:lnTo>
                    <a:pt x="339" y="361"/>
                  </a:lnTo>
                  <a:lnTo>
                    <a:pt x="337" y="361"/>
                  </a:lnTo>
                  <a:lnTo>
                    <a:pt x="336" y="361"/>
                  </a:lnTo>
                  <a:lnTo>
                    <a:pt x="336" y="360"/>
                  </a:lnTo>
                  <a:lnTo>
                    <a:pt x="336" y="358"/>
                  </a:lnTo>
                  <a:lnTo>
                    <a:pt x="334" y="358"/>
                  </a:lnTo>
                  <a:lnTo>
                    <a:pt x="334" y="356"/>
                  </a:lnTo>
                  <a:lnTo>
                    <a:pt x="332" y="356"/>
                  </a:lnTo>
                  <a:lnTo>
                    <a:pt x="332" y="355"/>
                  </a:lnTo>
                  <a:lnTo>
                    <a:pt x="331" y="355"/>
                  </a:lnTo>
                  <a:lnTo>
                    <a:pt x="331" y="353"/>
                  </a:lnTo>
                  <a:lnTo>
                    <a:pt x="329" y="353"/>
                  </a:lnTo>
                  <a:lnTo>
                    <a:pt x="327" y="351"/>
                  </a:lnTo>
                  <a:lnTo>
                    <a:pt x="319" y="358"/>
                  </a:lnTo>
                  <a:lnTo>
                    <a:pt x="319" y="332"/>
                  </a:lnTo>
                  <a:lnTo>
                    <a:pt x="319" y="299"/>
                  </a:lnTo>
                  <a:lnTo>
                    <a:pt x="319" y="274"/>
                  </a:lnTo>
                  <a:lnTo>
                    <a:pt x="319" y="250"/>
                  </a:lnTo>
                  <a:lnTo>
                    <a:pt x="319" y="248"/>
                  </a:lnTo>
                  <a:lnTo>
                    <a:pt x="320" y="248"/>
                  </a:lnTo>
                  <a:lnTo>
                    <a:pt x="322" y="248"/>
                  </a:lnTo>
                  <a:lnTo>
                    <a:pt x="322" y="246"/>
                  </a:lnTo>
                  <a:lnTo>
                    <a:pt x="324" y="246"/>
                  </a:lnTo>
                  <a:lnTo>
                    <a:pt x="325" y="246"/>
                  </a:lnTo>
                  <a:lnTo>
                    <a:pt x="325" y="245"/>
                  </a:lnTo>
                  <a:lnTo>
                    <a:pt x="327" y="245"/>
                  </a:lnTo>
                  <a:lnTo>
                    <a:pt x="327" y="243"/>
                  </a:lnTo>
                  <a:lnTo>
                    <a:pt x="327" y="241"/>
                  </a:lnTo>
                  <a:lnTo>
                    <a:pt x="327" y="240"/>
                  </a:lnTo>
                  <a:lnTo>
                    <a:pt x="327" y="238"/>
                  </a:lnTo>
                  <a:lnTo>
                    <a:pt x="325" y="237"/>
                  </a:lnTo>
                  <a:lnTo>
                    <a:pt x="325" y="235"/>
                  </a:lnTo>
                  <a:lnTo>
                    <a:pt x="324" y="235"/>
                  </a:lnTo>
                  <a:lnTo>
                    <a:pt x="324" y="233"/>
                  </a:lnTo>
                  <a:lnTo>
                    <a:pt x="322" y="233"/>
                  </a:lnTo>
                  <a:lnTo>
                    <a:pt x="322" y="232"/>
                  </a:lnTo>
                  <a:lnTo>
                    <a:pt x="322" y="230"/>
                  </a:lnTo>
                  <a:lnTo>
                    <a:pt x="320" y="230"/>
                  </a:lnTo>
                  <a:lnTo>
                    <a:pt x="322" y="228"/>
                  </a:lnTo>
                  <a:lnTo>
                    <a:pt x="322" y="227"/>
                  </a:lnTo>
                  <a:lnTo>
                    <a:pt x="320" y="225"/>
                  </a:lnTo>
                  <a:lnTo>
                    <a:pt x="322" y="225"/>
                  </a:lnTo>
                  <a:lnTo>
                    <a:pt x="322" y="227"/>
                  </a:lnTo>
                  <a:lnTo>
                    <a:pt x="322" y="225"/>
                  </a:lnTo>
                  <a:lnTo>
                    <a:pt x="324" y="227"/>
                  </a:lnTo>
                  <a:lnTo>
                    <a:pt x="325" y="227"/>
                  </a:lnTo>
                  <a:lnTo>
                    <a:pt x="325" y="225"/>
                  </a:lnTo>
                  <a:lnTo>
                    <a:pt x="324" y="225"/>
                  </a:lnTo>
                  <a:lnTo>
                    <a:pt x="324" y="223"/>
                  </a:lnTo>
                  <a:lnTo>
                    <a:pt x="325" y="223"/>
                  </a:lnTo>
                  <a:lnTo>
                    <a:pt x="327" y="223"/>
                  </a:lnTo>
                  <a:lnTo>
                    <a:pt x="325" y="223"/>
                  </a:lnTo>
                  <a:lnTo>
                    <a:pt x="325" y="222"/>
                  </a:lnTo>
                  <a:lnTo>
                    <a:pt x="327" y="222"/>
                  </a:lnTo>
                  <a:lnTo>
                    <a:pt x="327" y="220"/>
                  </a:lnTo>
                  <a:lnTo>
                    <a:pt x="329" y="220"/>
                  </a:lnTo>
                  <a:lnTo>
                    <a:pt x="331" y="220"/>
                  </a:lnTo>
                  <a:lnTo>
                    <a:pt x="329" y="218"/>
                  </a:lnTo>
                  <a:lnTo>
                    <a:pt x="329" y="217"/>
                  </a:lnTo>
                  <a:lnTo>
                    <a:pt x="327" y="217"/>
                  </a:lnTo>
                  <a:lnTo>
                    <a:pt x="329" y="217"/>
                  </a:lnTo>
                  <a:lnTo>
                    <a:pt x="329" y="215"/>
                  </a:lnTo>
                  <a:lnTo>
                    <a:pt x="331" y="215"/>
                  </a:lnTo>
                  <a:lnTo>
                    <a:pt x="331" y="214"/>
                  </a:lnTo>
                  <a:lnTo>
                    <a:pt x="329" y="214"/>
                  </a:lnTo>
                  <a:lnTo>
                    <a:pt x="327" y="214"/>
                  </a:lnTo>
                  <a:lnTo>
                    <a:pt x="329" y="214"/>
                  </a:lnTo>
                  <a:lnTo>
                    <a:pt x="327" y="215"/>
                  </a:lnTo>
                  <a:lnTo>
                    <a:pt x="327" y="214"/>
                  </a:lnTo>
                  <a:lnTo>
                    <a:pt x="325" y="214"/>
                  </a:lnTo>
                  <a:lnTo>
                    <a:pt x="324" y="214"/>
                  </a:lnTo>
                  <a:lnTo>
                    <a:pt x="322" y="215"/>
                  </a:lnTo>
                  <a:lnTo>
                    <a:pt x="320" y="215"/>
                  </a:lnTo>
                  <a:lnTo>
                    <a:pt x="320" y="217"/>
                  </a:lnTo>
                  <a:lnTo>
                    <a:pt x="319" y="217"/>
                  </a:lnTo>
                  <a:lnTo>
                    <a:pt x="319" y="218"/>
                  </a:lnTo>
                  <a:lnTo>
                    <a:pt x="319" y="217"/>
                  </a:lnTo>
                  <a:lnTo>
                    <a:pt x="319" y="218"/>
                  </a:lnTo>
                  <a:lnTo>
                    <a:pt x="317" y="218"/>
                  </a:lnTo>
                  <a:lnTo>
                    <a:pt x="317" y="220"/>
                  </a:lnTo>
                  <a:lnTo>
                    <a:pt x="315" y="220"/>
                  </a:lnTo>
                  <a:lnTo>
                    <a:pt x="315" y="222"/>
                  </a:lnTo>
                  <a:lnTo>
                    <a:pt x="314" y="222"/>
                  </a:lnTo>
                  <a:lnTo>
                    <a:pt x="314" y="223"/>
                  </a:lnTo>
                  <a:lnTo>
                    <a:pt x="312" y="223"/>
                  </a:lnTo>
                  <a:lnTo>
                    <a:pt x="310" y="223"/>
                  </a:lnTo>
                  <a:lnTo>
                    <a:pt x="310" y="225"/>
                  </a:lnTo>
                  <a:lnTo>
                    <a:pt x="309" y="225"/>
                  </a:lnTo>
                  <a:lnTo>
                    <a:pt x="309" y="227"/>
                  </a:lnTo>
                  <a:lnTo>
                    <a:pt x="309" y="225"/>
                  </a:lnTo>
                  <a:lnTo>
                    <a:pt x="307" y="225"/>
                  </a:lnTo>
                  <a:lnTo>
                    <a:pt x="307" y="227"/>
                  </a:lnTo>
                  <a:lnTo>
                    <a:pt x="305" y="227"/>
                  </a:lnTo>
                  <a:lnTo>
                    <a:pt x="305" y="228"/>
                  </a:lnTo>
                  <a:lnTo>
                    <a:pt x="305" y="230"/>
                  </a:lnTo>
                  <a:lnTo>
                    <a:pt x="304" y="230"/>
                  </a:lnTo>
                  <a:lnTo>
                    <a:pt x="304" y="232"/>
                  </a:lnTo>
                  <a:lnTo>
                    <a:pt x="302" y="232"/>
                  </a:lnTo>
                  <a:lnTo>
                    <a:pt x="302" y="233"/>
                  </a:lnTo>
                  <a:lnTo>
                    <a:pt x="302" y="232"/>
                  </a:lnTo>
                  <a:lnTo>
                    <a:pt x="302" y="233"/>
                  </a:lnTo>
                  <a:lnTo>
                    <a:pt x="300" y="233"/>
                  </a:lnTo>
                  <a:lnTo>
                    <a:pt x="298" y="233"/>
                  </a:lnTo>
                  <a:lnTo>
                    <a:pt x="298" y="235"/>
                  </a:lnTo>
                  <a:lnTo>
                    <a:pt x="298" y="233"/>
                  </a:lnTo>
                  <a:lnTo>
                    <a:pt x="297" y="235"/>
                  </a:lnTo>
                  <a:lnTo>
                    <a:pt x="297" y="233"/>
                  </a:lnTo>
                  <a:lnTo>
                    <a:pt x="297" y="235"/>
                  </a:lnTo>
                  <a:lnTo>
                    <a:pt x="295" y="235"/>
                  </a:lnTo>
                  <a:lnTo>
                    <a:pt x="295" y="237"/>
                  </a:lnTo>
                  <a:lnTo>
                    <a:pt x="293" y="237"/>
                  </a:lnTo>
                  <a:lnTo>
                    <a:pt x="293" y="238"/>
                  </a:lnTo>
                  <a:lnTo>
                    <a:pt x="292" y="238"/>
                  </a:lnTo>
                  <a:lnTo>
                    <a:pt x="292" y="240"/>
                  </a:lnTo>
                  <a:lnTo>
                    <a:pt x="292" y="241"/>
                  </a:lnTo>
                  <a:lnTo>
                    <a:pt x="290" y="241"/>
                  </a:lnTo>
                  <a:lnTo>
                    <a:pt x="288" y="241"/>
                  </a:lnTo>
                  <a:lnTo>
                    <a:pt x="287" y="241"/>
                  </a:lnTo>
                  <a:lnTo>
                    <a:pt x="287" y="243"/>
                  </a:lnTo>
                  <a:lnTo>
                    <a:pt x="285" y="243"/>
                  </a:lnTo>
                  <a:lnTo>
                    <a:pt x="283" y="246"/>
                  </a:lnTo>
                  <a:lnTo>
                    <a:pt x="283" y="248"/>
                  </a:lnTo>
                  <a:lnTo>
                    <a:pt x="283" y="250"/>
                  </a:lnTo>
                  <a:lnTo>
                    <a:pt x="282" y="250"/>
                  </a:lnTo>
                  <a:lnTo>
                    <a:pt x="282" y="248"/>
                  </a:lnTo>
                  <a:lnTo>
                    <a:pt x="282" y="250"/>
                  </a:lnTo>
                  <a:lnTo>
                    <a:pt x="280" y="248"/>
                  </a:lnTo>
                  <a:lnTo>
                    <a:pt x="280" y="250"/>
                  </a:lnTo>
                  <a:lnTo>
                    <a:pt x="278" y="250"/>
                  </a:lnTo>
                  <a:lnTo>
                    <a:pt x="277" y="250"/>
                  </a:lnTo>
                  <a:lnTo>
                    <a:pt x="275" y="250"/>
                  </a:lnTo>
                  <a:lnTo>
                    <a:pt x="273" y="250"/>
                  </a:lnTo>
                  <a:lnTo>
                    <a:pt x="271" y="251"/>
                  </a:lnTo>
                  <a:lnTo>
                    <a:pt x="270" y="251"/>
                  </a:lnTo>
                  <a:lnTo>
                    <a:pt x="270" y="253"/>
                  </a:lnTo>
                  <a:lnTo>
                    <a:pt x="268" y="255"/>
                  </a:lnTo>
                  <a:lnTo>
                    <a:pt x="266" y="255"/>
                  </a:lnTo>
                  <a:lnTo>
                    <a:pt x="266" y="256"/>
                  </a:lnTo>
                  <a:lnTo>
                    <a:pt x="266" y="258"/>
                  </a:lnTo>
                  <a:lnTo>
                    <a:pt x="265" y="260"/>
                  </a:lnTo>
                  <a:lnTo>
                    <a:pt x="265" y="261"/>
                  </a:lnTo>
                  <a:lnTo>
                    <a:pt x="263" y="261"/>
                  </a:lnTo>
                  <a:lnTo>
                    <a:pt x="263" y="263"/>
                  </a:lnTo>
                  <a:lnTo>
                    <a:pt x="261" y="263"/>
                  </a:lnTo>
                  <a:lnTo>
                    <a:pt x="260" y="263"/>
                  </a:lnTo>
                  <a:lnTo>
                    <a:pt x="258" y="263"/>
                  </a:lnTo>
                  <a:lnTo>
                    <a:pt x="258" y="264"/>
                  </a:lnTo>
                  <a:lnTo>
                    <a:pt x="256" y="264"/>
                  </a:lnTo>
                  <a:lnTo>
                    <a:pt x="255" y="264"/>
                  </a:lnTo>
                  <a:lnTo>
                    <a:pt x="253" y="266"/>
                  </a:lnTo>
                  <a:lnTo>
                    <a:pt x="253" y="264"/>
                  </a:lnTo>
                  <a:lnTo>
                    <a:pt x="251" y="263"/>
                  </a:lnTo>
                  <a:lnTo>
                    <a:pt x="249" y="264"/>
                  </a:lnTo>
                  <a:lnTo>
                    <a:pt x="248" y="264"/>
                  </a:lnTo>
                  <a:lnTo>
                    <a:pt x="248" y="266"/>
                  </a:lnTo>
                  <a:lnTo>
                    <a:pt x="206" y="266"/>
                  </a:lnTo>
                  <a:lnTo>
                    <a:pt x="189" y="266"/>
                  </a:lnTo>
                  <a:lnTo>
                    <a:pt x="170" y="266"/>
                  </a:lnTo>
                  <a:lnTo>
                    <a:pt x="170" y="264"/>
                  </a:lnTo>
                  <a:lnTo>
                    <a:pt x="172" y="264"/>
                  </a:lnTo>
                  <a:lnTo>
                    <a:pt x="173" y="263"/>
                  </a:lnTo>
                  <a:lnTo>
                    <a:pt x="173" y="261"/>
                  </a:lnTo>
                  <a:lnTo>
                    <a:pt x="172" y="261"/>
                  </a:lnTo>
                  <a:lnTo>
                    <a:pt x="172" y="260"/>
                  </a:lnTo>
                  <a:lnTo>
                    <a:pt x="172" y="258"/>
                  </a:lnTo>
                  <a:lnTo>
                    <a:pt x="173" y="258"/>
                  </a:lnTo>
                  <a:lnTo>
                    <a:pt x="173" y="256"/>
                  </a:lnTo>
                  <a:lnTo>
                    <a:pt x="175" y="255"/>
                  </a:lnTo>
                  <a:lnTo>
                    <a:pt x="173" y="253"/>
                  </a:lnTo>
                  <a:lnTo>
                    <a:pt x="173" y="251"/>
                  </a:lnTo>
                  <a:lnTo>
                    <a:pt x="172" y="251"/>
                  </a:lnTo>
                  <a:lnTo>
                    <a:pt x="172" y="250"/>
                  </a:lnTo>
                  <a:lnTo>
                    <a:pt x="173" y="250"/>
                  </a:lnTo>
                  <a:lnTo>
                    <a:pt x="173" y="248"/>
                  </a:lnTo>
                  <a:lnTo>
                    <a:pt x="173" y="246"/>
                  </a:lnTo>
                  <a:lnTo>
                    <a:pt x="172" y="246"/>
                  </a:lnTo>
                  <a:lnTo>
                    <a:pt x="170" y="246"/>
                  </a:lnTo>
                  <a:lnTo>
                    <a:pt x="168" y="245"/>
                  </a:lnTo>
                  <a:lnTo>
                    <a:pt x="167" y="245"/>
                  </a:lnTo>
                  <a:lnTo>
                    <a:pt x="165" y="245"/>
                  </a:lnTo>
                  <a:lnTo>
                    <a:pt x="163" y="243"/>
                  </a:lnTo>
                  <a:lnTo>
                    <a:pt x="162" y="243"/>
                  </a:lnTo>
                  <a:lnTo>
                    <a:pt x="162" y="241"/>
                  </a:lnTo>
                  <a:lnTo>
                    <a:pt x="163" y="241"/>
                  </a:lnTo>
                  <a:lnTo>
                    <a:pt x="163" y="240"/>
                  </a:lnTo>
                  <a:lnTo>
                    <a:pt x="165" y="238"/>
                  </a:lnTo>
                  <a:lnTo>
                    <a:pt x="165" y="237"/>
                  </a:lnTo>
                  <a:lnTo>
                    <a:pt x="163" y="237"/>
                  </a:lnTo>
                  <a:lnTo>
                    <a:pt x="165" y="235"/>
                  </a:lnTo>
                  <a:lnTo>
                    <a:pt x="163" y="233"/>
                  </a:lnTo>
                  <a:lnTo>
                    <a:pt x="163" y="232"/>
                  </a:lnTo>
                  <a:lnTo>
                    <a:pt x="163" y="230"/>
                  </a:lnTo>
                  <a:lnTo>
                    <a:pt x="162" y="230"/>
                  </a:lnTo>
                  <a:lnTo>
                    <a:pt x="160" y="230"/>
                  </a:lnTo>
                  <a:lnTo>
                    <a:pt x="160" y="228"/>
                  </a:lnTo>
                  <a:lnTo>
                    <a:pt x="162" y="228"/>
                  </a:lnTo>
                  <a:lnTo>
                    <a:pt x="162" y="227"/>
                  </a:lnTo>
                  <a:lnTo>
                    <a:pt x="162" y="225"/>
                  </a:lnTo>
                  <a:lnTo>
                    <a:pt x="162" y="223"/>
                  </a:lnTo>
                  <a:lnTo>
                    <a:pt x="160" y="223"/>
                  </a:lnTo>
                  <a:lnTo>
                    <a:pt x="158" y="223"/>
                  </a:lnTo>
                  <a:lnTo>
                    <a:pt x="157" y="223"/>
                  </a:lnTo>
                  <a:lnTo>
                    <a:pt x="157" y="222"/>
                  </a:lnTo>
                  <a:lnTo>
                    <a:pt x="155" y="222"/>
                  </a:lnTo>
                  <a:lnTo>
                    <a:pt x="157" y="222"/>
                  </a:lnTo>
                  <a:lnTo>
                    <a:pt x="155" y="222"/>
                  </a:lnTo>
                  <a:lnTo>
                    <a:pt x="155" y="220"/>
                  </a:lnTo>
                  <a:lnTo>
                    <a:pt x="153" y="220"/>
                  </a:lnTo>
                  <a:lnTo>
                    <a:pt x="153" y="218"/>
                  </a:lnTo>
                  <a:lnTo>
                    <a:pt x="153" y="220"/>
                  </a:lnTo>
                  <a:lnTo>
                    <a:pt x="152" y="220"/>
                  </a:lnTo>
                  <a:lnTo>
                    <a:pt x="152" y="218"/>
                  </a:lnTo>
                  <a:lnTo>
                    <a:pt x="150" y="218"/>
                  </a:lnTo>
                  <a:lnTo>
                    <a:pt x="148" y="218"/>
                  </a:lnTo>
                  <a:lnTo>
                    <a:pt x="146" y="218"/>
                  </a:lnTo>
                  <a:lnTo>
                    <a:pt x="145" y="218"/>
                  </a:lnTo>
                  <a:lnTo>
                    <a:pt x="143" y="218"/>
                  </a:lnTo>
                  <a:lnTo>
                    <a:pt x="141" y="218"/>
                  </a:lnTo>
                  <a:lnTo>
                    <a:pt x="140" y="218"/>
                  </a:lnTo>
                  <a:lnTo>
                    <a:pt x="138" y="218"/>
                  </a:lnTo>
                  <a:lnTo>
                    <a:pt x="138" y="217"/>
                  </a:lnTo>
                  <a:lnTo>
                    <a:pt x="136" y="217"/>
                  </a:lnTo>
                  <a:lnTo>
                    <a:pt x="135" y="217"/>
                  </a:lnTo>
                  <a:lnTo>
                    <a:pt x="133" y="217"/>
                  </a:lnTo>
                  <a:lnTo>
                    <a:pt x="133" y="215"/>
                  </a:lnTo>
                  <a:lnTo>
                    <a:pt x="133" y="217"/>
                  </a:lnTo>
                  <a:lnTo>
                    <a:pt x="133" y="215"/>
                  </a:lnTo>
                  <a:lnTo>
                    <a:pt x="131" y="215"/>
                  </a:lnTo>
                  <a:lnTo>
                    <a:pt x="130" y="215"/>
                  </a:lnTo>
                  <a:lnTo>
                    <a:pt x="128" y="215"/>
                  </a:lnTo>
                  <a:lnTo>
                    <a:pt x="126" y="215"/>
                  </a:lnTo>
                  <a:lnTo>
                    <a:pt x="125" y="215"/>
                  </a:lnTo>
                  <a:lnTo>
                    <a:pt x="125" y="214"/>
                  </a:lnTo>
                  <a:lnTo>
                    <a:pt x="123" y="214"/>
                  </a:lnTo>
                  <a:lnTo>
                    <a:pt x="121" y="214"/>
                  </a:lnTo>
                  <a:lnTo>
                    <a:pt x="119" y="212"/>
                  </a:lnTo>
                  <a:lnTo>
                    <a:pt x="74" y="212"/>
                  </a:lnTo>
                  <a:lnTo>
                    <a:pt x="74" y="210"/>
                  </a:lnTo>
                  <a:lnTo>
                    <a:pt x="76" y="210"/>
                  </a:lnTo>
                  <a:lnTo>
                    <a:pt x="76" y="207"/>
                  </a:lnTo>
                  <a:lnTo>
                    <a:pt x="77" y="207"/>
                  </a:lnTo>
                  <a:lnTo>
                    <a:pt x="79" y="207"/>
                  </a:lnTo>
                  <a:lnTo>
                    <a:pt x="79" y="205"/>
                  </a:lnTo>
                  <a:lnTo>
                    <a:pt x="81" y="204"/>
                  </a:lnTo>
                  <a:lnTo>
                    <a:pt x="81" y="202"/>
                  </a:lnTo>
                  <a:lnTo>
                    <a:pt x="82" y="202"/>
                  </a:lnTo>
                  <a:lnTo>
                    <a:pt x="84" y="202"/>
                  </a:lnTo>
                  <a:lnTo>
                    <a:pt x="84" y="200"/>
                  </a:lnTo>
                  <a:lnTo>
                    <a:pt x="82" y="200"/>
                  </a:lnTo>
                  <a:lnTo>
                    <a:pt x="82" y="199"/>
                  </a:lnTo>
                  <a:lnTo>
                    <a:pt x="84" y="199"/>
                  </a:lnTo>
                  <a:lnTo>
                    <a:pt x="86" y="195"/>
                  </a:lnTo>
                  <a:lnTo>
                    <a:pt x="87" y="195"/>
                  </a:lnTo>
                  <a:lnTo>
                    <a:pt x="89" y="195"/>
                  </a:lnTo>
                  <a:lnTo>
                    <a:pt x="91" y="195"/>
                  </a:lnTo>
                  <a:lnTo>
                    <a:pt x="91" y="194"/>
                  </a:lnTo>
                  <a:lnTo>
                    <a:pt x="92" y="194"/>
                  </a:lnTo>
                  <a:lnTo>
                    <a:pt x="92" y="192"/>
                  </a:lnTo>
                  <a:lnTo>
                    <a:pt x="94" y="192"/>
                  </a:lnTo>
                  <a:lnTo>
                    <a:pt x="92" y="191"/>
                  </a:lnTo>
                  <a:lnTo>
                    <a:pt x="92" y="189"/>
                  </a:lnTo>
                  <a:lnTo>
                    <a:pt x="94" y="189"/>
                  </a:lnTo>
                  <a:lnTo>
                    <a:pt x="96" y="189"/>
                  </a:lnTo>
                  <a:lnTo>
                    <a:pt x="96" y="187"/>
                  </a:lnTo>
                  <a:lnTo>
                    <a:pt x="97" y="186"/>
                  </a:lnTo>
                  <a:lnTo>
                    <a:pt x="97" y="184"/>
                  </a:lnTo>
                  <a:lnTo>
                    <a:pt x="99" y="184"/>
                  </a:lnTo>
                  <a:lnTo>
                    <a:pt x="99" y="182"/>
                  </a:lnTo>
                  <a:lnTo>
                    <a:pt x="97" y="181"/>
                  </a:lnTo>
                  <a:lnTo>
                    <a:pt x="99" y="181"/>
                  </a:lnTo>
                  <a:lnTo>
                    <a:pt x="99" y="179"/>
                  </a:lnTo>
                  <a:lnTo>
                    <a:pt x="99" y="177"/>
                  </a:lnTo>
                  <a:lnTo>
                    <a:pt x="97" y="177"/>
                  </a:lnTo>
                  <a:lnTo>
                    <a:pt x="97" y="176"/>
                  </a:lnTo>
                  <a:lnTo>
                    <a:pt x="97" y="174"/>
                  </a:lnTo>
                  <a:lnTo>
                    <a:pt x="99" y="174"/>
                  </a:lnTo>
                  <a:lnTo>
                    <a:pt x="99" y="172"/>
                  </a:lnTo>
                  <a:lnTo>
                    <a:pt x="97" y="172"/>
                  </a:lnTo>
                  <a:lnTo>
                    <a:pt x="96" y="172"/>
                  </a:lnTo>
                  <a:lnTo>
                    <a:pt x="96" y="171"/>
                  </a:lnTo>
                  <a:lnTo>
                    <a:pt x="96" y="169"/>
                  </a:lnTo>
                  <a:lnTo>
                    <a:pt x="94" y="169"/>
                  </a:lnTo>
                  <a:lnTo>
                    <a:pt x="94" y="168"/>
                  </a:lnTo>
                  <a:lnTo>
                    <a:pt x="94" y="166"/>
                  </a:lnTo>
                  <a:lnTo>
                    <a:pt x="92" y="166"/>
                  </a:lnTo>
                  <a:lnTo>
                    <a:pt x="91" y="166"/>
                  </a:lnTo>
                  <a:lnTo>
                    <a:pt x="89" y="166"/>
                  </a:lnTo>
                  <a:lnTo>
                    <a:pt x="87" y="166"/>
                  </a:lnTo>
                  <a:lnTo>
                    <a:pt x="87" y="164"/>
                  </a:lnTo>
                  <a:lnTo>
                    <a:pt x="87" y="163"/>
                  </a:lnTo>
                  <a:lnTo>
                    <a:pt x="86" y="163"/>
                  </a:lnTo>
                  <a:lnTo>
                    <a:pt x="86" y="161"/>
                  </a:lnTo>
                  <a:lnTo>
                    <a:pt x="86" y="159"/>
                  </a:lnTo>
                  <a:lnTo>
                    <a:pt x="84" y="159"/>
                  </a:lnTo>
                  <a:lnTo>
                    <a:pt x="84" y="158"/>
                  </a:lnTo>
                  <a:lnTo>
                    <a:pt x="82" y="158"/>
                  </a:lnTo>
                  <a:lnTo>
                    <a:pt x="82" y="154"/>
                  </a:lnTo>
                  <a:lnTo>
                    <a:pt x="82" y="153"/>
                  </a:lnTo>
                  <a:lnTo>
                    <a:pt x="81" y="153"/>
                  </a:lnTo>
                  <a:lnTo>
                    <a:pt x="81" y="151"/>
                  </a:lnTo>
                  <a:lnTo>
                    <a:pt x="81" y="149"/>
                  </a:lnTo>
                  <a:lnTo>
                    <a:pt x="79" y="148"/>
                  </a:lnTo>
                  <a:lnTo>
                    <a:pt x="79" y="146"/>
                  </a:lnTo>
                  <a:lnTo>
                    <a:pt x="77" y="146"/>
                  </a:lnTo>
                  <a:lnTo>
                    <a:pt x="77" y="145"/>
                  </a:lnTo>
                  <a:lnTo>
                    <a:pt x="76" y="145"/>
                  </a:lnTo>
                  <a:lnTo>
                    <a:pt x="74" y="145"/>
                  </a:lnTo>
                  <a:lnTo>
                    <a:pt x="72" y="145"/>
                  </a:lnTo>
                  <a:lnTo>
                    <a:pt x="70" y="145"/>
                  </a:lnTo>
                  <a:lnTo>
                    <a:pt x="69" y="145"/>
                  </a:lnTo>
                  <a:lnTo>
                    <a:pt x="67" y="143"/>
                  </a:lnTo>
                  <a:lnTo>
                    <a:pt x="65" y="143"/>
                  </a:lnTo>
                  <a:lnTo>
                    <a:pt x="65" y="141"/>
                  </a:lnTo>
                  <a:lnTo>
                    <a:pt x="65" y="140"/>
                  </a:lnTo>
                  <a:lnTo>
                    <a:pt x="64" y="140"/>
                  </a:lnTo>
                  <a:lnTo>
                    <a:pt x="64" y="138"/>
                  </a:lnTo>
                  <a:lnTo>
                    <a:pt x="62" y="138"/>
                  </a:lnTo>
                  <a:lnTo>
                    <a:pt x="60" y="138"/>
                  </a:lnTo>
                  <a:lnTo>
                    <a:pt x="60" y="136"/>
                  </a:lnTo>
                  <a:lnTo>
                    <a:pt x="60" y="135"/>
                  </a:lnTo>
                  <a:lnTo>
                    <a:pt x="62" y="133"/>
                  </a:lnTo>
                  <a:lnTo>
                    <a:pt x="62" y="131"/>
                  </a:lnTo>
                  <a:lnTo>
                    <a:pt x="62" y="130"/>
                  </a:lnTo>
                  <a:lnTo>
                    <a:pt x="62" y="128"/>
                  </a:lnTo>
                  <a:lnTo>
                    <a:pt x="62" y="126"/>
                  </a:lnTo>
                  <a:lnTo>
                    <a:pt x="62" y="125"/>
                  </a:lnTo>
                  <a:lnTo>
                    <a:pt x="60" y="125"/>
                  </a:lnTo>
                  <a:lnTo>
                    <a:pt x="59" y="125"/>
                  </a:lnTo>
                  <a:lnTo>
                    <a:pt x="57" y="125"/>
                  </a:lnTo>
                  <a:lnTo>
                    <a:pt x="55" y="123"/>
                  </a:lnTo>
                  <a:lnTo>
                    <a:pt x="55" y="122"/>
                  </a:lnTo>
                  <a:lnTo>
                    <a:pt x="55" y="120"/>
                  </a:lnTo>
                  <a:lnTo>
                    <a:pt x="54" y="120"/>
                  </a:lnTo>
                  <a:lnTo>
                    <a:pt x="52" y="120"/>
                  </a:lnTo>
                  <a:lnTo>
                    <a:pt x="50" y="120"/>
                  </a:lnTo>
                  <a:lnTo>
                    <a:pt x="50" y="118"/>
                  </a:lnTo>
                  <a:lnTo>
                    <a:pt x="49" y="118"/>
                  </a:lnTo>
                  <a:lnTo>
                    <a:pt x="47" y="118"/>
                  </a:lnTo>
                  <a:lnTo>
                    <a:pt x="47" y="117"/>
                  </a:lnTo>
                  <a:lnTo>
                    <a:pt x="45" y="117"/>
                  </a:lnTo>
                  <a:lnTo>
                    <a:pt x="43" y="115"/>
                  </a:lnTo>
                  <a:lnTo>
                    <a:pt x="43" y="113"/>
                  </a:lnTo>
                  <a:lnTo>
                    <a:pt x="42" y="113"/>
                  </a:lnTo>
                  <a:lnTo>
                    <a:pt x="42" y="112"/>
                  </a:lnTo>
                  <a:lnTo>
                    <a:pt x="43" y="110"/>
                  </a:lnTo>
                  <a:lnTo>
                    <a:pt x="42" y="110"/>
                  </a:lnTo>
                  <a:lnTo>
                    <a:pt x="42" y="108"/>
                  </a:lnTo>
                  <a:lnTo>
                    <a:pt x="42" y="107"/>
                  </a:lnTo>
                  <a:lnTo>
                    <a:pt x="42" y="105"/>
                  </a:lnTo>
                  <a:lnTo>
                    <a:pt x="40" y="105"/>
                  </a:lnTo>
                  <a:lnTo>
                    <a:pt x="40" y="103"/>
                  </a:lnTo>
                  <a:lnTo>
                    <a:pt x="38" y="103"/>
                  </a:lnTo>
                  <a:lnTo>
                    <a:pt x="38" y="102"/>
                  </a:lnTo>
                  <a:lnTo>
                    <a:pt x="38" y="100"/>
                  </a:lnTo>
                  <a:lnTo>
                    <a:pt x="37" y="100"/>
                  </a:lnTo>
                  <a:lnTo>
                    <a:pt x="38" y="99"/>
                  </a:lnTo>
                  <a:lnTo>
                    <a:pt x="38" y="97"/>
                  </a:lnTo>
                  <a:lnTo>
                    <a:pt x="37" y="95"/>
                  </a:lnTo>
                  <a:lnTo>
                    <a:pt x="37" y="94"/>
                  </a:lnTo>
                  <a:lnTo>
                    <a:pt x="38" y="94"/>
                  </a:lnTo>
                  <a:lnTo>
                    <a:pt x="37" y="90"/>
                  </a:lnTo>
                  <a:lnTo>
                    <a:pt x="35" y="90"/>
                  </a:lnTo>
                  <a:lnTo>
                    <a:pt x="35" y="89"/>
                  </a:lnTo>
                  <a:lnTo>
                    <a:pt x="33" y="87"/>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0" name="Freeform 15"/>
            <p:cNvSpPr>
              <a:spLocks/>
            </p:cNvSpPr>
            <p:nvPr/>
          </p:nvSpPr>
          <p:spPr bwMode="auto">
            <a:xfrm>
              <a:off x="821" y="1922"/>
              <a:ext cx="667" cy="527"/>
            </a:xfrm>
            <a:custGeom>
              <a:avLst/>
              <a:gdLst>
                <a:gd name="T0" fmla="*/ 31 w 667"/>
                <a:gd name="T1" fmla="*/ 153 h 527"/>
                <a:gd name="T2" fmla="*/ 49 w 667"/>
                <a:gd name="T3" fmla="*/ 133 h 527"/>
                <a:gd name="T4" fmla="*/ 90 w 667"/>
                <a:gd name="T5" fmla="*/ 143 h 527"/>
                <a:gd name="T6" fmla="*/ 122 w 667"/>
                <a:gd name="T7" fmla="*/ 136 h 527"/>
                <a:gd name="T8" fmla="*/ 144 w 667"/>
                <a:gd name="T9" fmla="*/ 121 h 527"/>
                <a:gd name="T10" fmla="*/ 166 w 667"/>
                <a:gd name="T11" fmla="*/ 131 h 527"/>
                <a:gd name="T12" fmla="*/ 179 w 667"/>
                <a:gd name="T13" fmla="*/ 103 h 527"/>
                <a:gd name="T14" fmla="*/ 211 w 667"/>
                <a:gd name="T15" fmla="*/ 95 h 527"/>
                <a:gd name="T16" fmla="*/ 252 w 667"/>
                <a:gd name="T17" fmla="*/ 92 h 527"/>
                <a:gd name="T18" fmla="*/ 265 w 667"/>
                <a:gd name="T19" fmla="*/ 61 h 527"/>
                <a:gd name="T20" fmla="*/ 272 w 667"/>
                <a:gd name="T21" fmla="*/ 33 h 527"/>
                <a:gd name="T22" fmla="*/ 301 w 667"/>
                <a:gd name="T23" fmla="*/ 8 h 527"/>
                <a:gd name="T24" fmla="*/ 392 w 667"/>
                <a:gd name="T25" fmla="*/ 20 h 527"/>
                <a:gd name="T26" fmla="*/ 417 w 667"/>
                <a:gd name="T27" fmla="*/ 38 h 527"/>
                <a:gd name="T28" fmla="*/ 439 w 667"/>
                <a:gd name="T29" fmla="*/ 57 h 527"/>
                <a:gd name="T30" fmla="*/ 465 w 667"/>
                <a:gd name="T31" fmla="*/ 84 h 527"/>
                <a:gd name="T32" fmla="*/ 492 w 667"/>
                <a:gd name="T33" fmla="*/ 69 h 527"/>
                <a:gd name="T34" fmla="*/ 498 w 667"/>
                <a:gd name="T35" fmla="*/ 102 h 527"/>
                <a:gd name="T36" fmla="*/ 495 w 667"/>
                <a:gd name="T37" fmla="*/ 130 h 527"/>
                <a:gd name="T38" fmla="*/ 503 w 667"/>
                <a:gd name="T39" fmla="*/ 158 h 527"/>
                <a:gd name="T40" fmla="*/ 502 w 667"/>
                <a:gd name="T41" fmla="*/ 184 h 527"/>
                <a:gd name="T42" fmla="*/ 498 w 667"/>
                <a:gd name="T43" fmla="*/ 217 h 527"/>
                <a:gd name="T44" fmla="*/ 505 w 667"/>
                <a:gd name="T45" fmla="*/ 246 h 527"/>
                <a:gd name="T46" fmla="*/ 502 w 667"/>
                <a:gd name="T47" fmla="*/ 276 h 527"/>
                <a:gd name="T48" fmla="*/ 620 w 667"/>
                <a:gd name="T49" fmla="*/ 286 h 527"/>
                <a:gd name="T50" fmla="*/ 649 w 667"/>
                <a:gd name="T51" fmla="*/ 292 h 527"/>
                <a:gd name="T52" fmla="*/ 647 w 667"/>
                <a:gd name="T53" fmla="*/ 322 h 527"/>
                <a:gd name="T54" fmla="*/ 635 w 667"/>
                <a:gd name="T55" fmla="*/ 348 h 527"/>
                <a:gd name="T56" fmla="*/ 647 w 667"/>
                <a:gd name="T57" fmla="*/ 363 h 527"/>
                <a:gd name="T58" fmla="*/ 666 w 667"/>
                <a:gd name="T59" fmla="*/ 404 h 527"/>
                <a:gd name="T60" fmla="*/ 640 w 667"/>
                <a:gd name="T61" fmla="*/ 429 h 527"/>
                <a:gd name="T62" fmla="*/ 630 w 667"/>
                <a:gd name="T63" fmla="*/ 461 h 527"/>
                <a:gd name="T64" fmla="*/ 615 w 667"/>
                <a:gd name="T65" fmla="*/ 486 h 527"/>
                <a:gd name="T66" fmla="*/ 595 w 667"/>
                <a:gd name="T67" fmla="*/ 512 h 527"/>
                <a:gd name="T68" fmla="*/ 573 w 667"/>
                <a:gd name="T69" fmla="*/ 527 h 527"/>
                <a:gd name="T70" fmla="*/ 549 w 667"/>
                <a:gd name="T71" fmla="*/ 509 h 527"/>
                <a:gd name="T72" fmla="*/ 529 w 667"/>
                <a:gd name="T73" fmla="*/ 509 h 527"/>
                <a:gd name="T74" fmla="*/ 498 w 667"/>
                <a:gd name="T75" fmla="*/ 512 h 527"/>
                <a:gd name="T76" fmla="*/ 475 w 667"/>
                <a:gd name="T77" fmla="*/ 514 h 527"/>
                <a:gd name="T78" fmla="*/ 460 w 667"/>
                <a:gd name="T79" fmla="*/ 497 h 527"/>
                <a:gd name="T80" fmla="*/ 439 w 667"/>
                <a:gd name="T81" fmla="*/ 474 h 527"/>
                <a:gd name="T82" fmla="*/ 417 w 667"/>
                <a:gd name="T83" fmla="*/ 474 h 527"/>
                <a:gd name="T84" fmla="*/ 395 w 667"/>
                <a:gd name="T85" fmla="*/ 461 h 527"/>
                <a:gd name="T86" fmla="*/ 375 w 667"/>
                <a:gd name="T87" fmla="*/ 456 h 527"/>
                <a:gd name="T88" fmla="*/ 357 w 667"/>
                <a:gd name="T89" fmla="*/ 435 h 527"/>
                <a:gd name="T90" fmla="*/ 333 w 667"/>
                <a:gd name="T91" fmla="*/ 435 h 527"/>
                <a:gd name="T92" fmla="*/ 301 w 667"/>
                <a:gd name="T93" fmla="*/ 415 h 527"/>
                <a:gd name="T94" fmla="*/ 265 w 667"/>
                <a:gd name="T95" fmla="*/ 419 h 527"/>
                <a:gd name="T96" fmla="*/ 240 w 667"/>
                <a:gd name="T97" fmla="*/ 419 h 527"/>
                <a:gd name="T98" fmla="*/ 218 w 667"/>
                <a:gd name="T99" fmla="*/ 392 h 527"/>
                <a:gd name="T100" fmla="*/ 191 w 667"/>
                <a:gd name="T101" fmla="*/ 379 h 527"/>
                <a:gd name="T102" fmla="*/ 169 w 667"/>
                <a:gd name="T103" fmla="*/ 369 h 527"/>
                <a:gd name="T104" fmla="*/ 149 w 667"/>
                <a:gd name="T105" fmla="*/ 346 h 527"/>
                <a:gd name="T106" fmla="*/ 144 w 667"/>
                <a:gd name="T107" fmla="*/ 309 h 527"/>
                <a:gd name="T108" fmla="*/ 145 w 667"/>
                <a:gd name="T109" fmla="*/ 272 h 527"/>
                <a:gd name="T110" fmla="*/ 134 w 667"/>
                <a:gd name="T111" fmla="*/ 238 h 527"/>
                <a:gd name="T112" fmla="*/ 142 w 667"/>
                <a:gd name="T113" fmla="*/ 195 h 527"/>
                <a:gd name="T114" fmla="*/ 130 w 667"/>
                <a:gd name="T115" fmla="*/ 159 h 527"/>
                <a:gd name="T116" fmla="*/ 110 w 667"/>
                <a:gd name="T117" fmla="*/ 167 h 527"/>
                <a:gd name="T118" fmla="*/ 95 w 667"/>
                <a:gd name="T119" fmla="*/ 166 h 527"/>
                <a:gd name="T120" fmla="*/ 74 w 667"/>
                <a:gd name="T121" fmla="*/ 167 h 527"/>
                <a:gd name="T122" fmla="*/ 51 w 667"/>
                <a:gd name="T123" fmla="*/ 172 h 527"/>
                <a:gd name="T124" fmla="*/ 20 w 667"/>
                <a:gd name="T125" fmla="*/ 177 h 52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67"/>
                <a:gd name="T190" fmla="*/ 0 h 527"/>
                <a:gd name="T191" fmla="*/ 667 w 667"/>
                <a:gd name="T192" fmla="*/ 527 h 52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67" h="527">
                  <a:moveTo>
                    <a:pt x="19" y="177"/>
                  </a:moveTo>
                  <a:lnTo>
                    <a:pt x="0" y="171"/>
                  </a:lnTo>
                  <a:lnTo>
                    <a:pt x="2" y="169"/>
                  </a:lnTo>
                  <a:lnTo>
                    <a:pt x="4" y="167"/>
                  </a:lnTo>
                  <a:lnTo>
                    <a:pt x="4" y="166"/>
                  </a:lnTo>
                  <a:lnTo>
                    <a:pt x="4" y="164"/>
                  </a:lnTo>
                  <a:lnTo>
                    <a:pt x="5" y="166"/>
                  </a:lnTo>
                  <a:lnTo>
                    <a:pt x="7" y="164"/>
                  </a:lnTo>
                  <a:lnTo>
                    <a:pt x="9" y="164"/>
                  </a:lnTo>
                  <a:lnTo>
                    <a:pt x="10" y="164"/>
                  </a:lnTo>
                  <a:lnTo>
                    <a:pt x="12" y="162"/>
                  </a:lnTo>
                  <a:lnTo>
                    <a:pt x="12" y="161"/>
                  </a:lnTo>
                  <a:lnTo>
                    <a:pt x="14" y="161"/>
                  </a:lnTo>
                  <a:lnTo>
                    <a:pt x="14" y="159"/>
                  </a:lnTo>
                  <a:lnTo>
                    <a:pt x="15" y="159"/>
                  </a:lnTo>
                  <a:lnTo>
                    <a:pt x="17" y="158"/>
                  </a:lnTo>
                  <a:lnTo>
                    <a:pt x="19" y="158"/>
                  </a:lnTo>
                  <a:lnTo>
                    <a:pt x="19" y="156"/>
                  </a:lnTo>
                  <a:lnTo>
                    <a:pt x="20" y="156"/>
                  </a:lnTo>
                  <a:lnTo>
                    <a:pt x="20" y="158"/>
                  </a:lnTo>
                  <a:lnTo>
                    <a:pt x="22" y="158"/>
                  </a:lnTo>
                  <a:lnTo>
                    <a:pt x="22" y="156"/>
                  </a:lnTo>
                  <a:lnTo>
                    <a:pt x="24" y="156"/>
                  </a:lnTo>
                  <a:lnTo>
                    <a:pt x="26" y="156"/>
                  </a:lnTo>
                  <a:lnTo>
                    <a:pt x="26" y="154"/>
                  </a:lnTo>
                  <a:lnTo>
                    <a:pt x="27" y="154"/>
                  </a:lnTo>
                  <a:lnTo>
                    <a:pt x="29" y="153"/>
                  </a:lnTo>
                  <a:lnTo>
                    <a:pt x="31" y="153"/>
                  </a:lnTo>
                  <a:lnTo>
                    <a:pt x="31" y="151"/>
                  </a:lnTo>
                  <a:lnTo>
                    <a:pt x="31" y="149"/>
                  </a:lnTo>
                  <a:lnTo>
                    <a:pt x="32" y="149"/>
                  </a:lnTo>
                  <a:lnTo>
                    <a:pt x="34" y="148"/>
                  </a:lnTo>
                  <a:lnTo>
                    <a:pt x="36" y="146"/>
                  </a:lnTo>
                  <a:lnTo>
                    <a:pt x="36" y="144"/>
                  </a:lnTo>
                  <a:lnTo>
                    <a:pt x="37" y="143"/>
                  </a:lnTo>
                  <a:lnTo>
                    <a:pt x="39" y="141"/>
                  </a:lnTo>
                  <a:lnTo>
                    <a:pt x="39" y="139"/>
                  </a:lnTo>
                  <a:lnTo>
                    <a:pt x="41" y="138"/>
                  </a:lnTo>
                  <a:lnTo>
                    <a:pt x="41" y="136"/>
                  </a:lnTo>
                  <a:lnTo>
                    <a:pt x="39" y="135"/>
                  </a:lnTo>
                  <a:lnTo>
                    <a:pt x="37" y="135"/>
                  </a:lnTo>
                  <a:lnTo>
                    <a:pt x="37" y="133"/>
                  </a:lnTo>
                  <a:lnTo>
                    <a:pt x="39" y="133"/>
                  </a:lnTo>
                  <a:lnTo>
                    <a:pt x="41" y="133"/>
                  </a:lnTo>
                  <a:lnTo>
                    <a:pt x="41" y="135"/>
                  </a:lnTo>
                  <a:lnTo>
                    <a:pt x="42" y="135"/>
                  </a:lnTo>
                  <a:lnTo>
                    <a:pt x="42" y="133"/>
                  </a:lnTo>
                  <a:lnTo>
                    <a:pt x="44" y="133"/>
                  </a:lnTo>
                  <a:lnTo>
                    <a:pt x="44" y="135"/>
                  </a:lnTo>
                  <a:lnTo>
                    <a:pt x="46" y="135"/>
                  </a:lnTo>
                  <a:lnTo>
                    <a:pt x="47" y="133"/>
                  </a:lnTo>
                  <a:lnTo>
                    <a:pt x="47" y="135"/>
                  </a:lnTo>
                  <a:lnTo>
                    <a:pt x="49" y="135"/>
                  </a:lnTo>
                  <a:lnTo>
                    <a:pt x="51" y="135"/>
                  </a:lnTo>
                  <a:lnTo>
                    <a:pt x="49" y="135"/>
                  </a:lnTo>
                  <a:lnTo>
                    <a:pt x="49" y="133"/>
                  </a:lnTo>
                  <a:lnTo>
                    <a:pt x="51" y="133"/>
                  </a:lnTo>
                  <a:lnTo>
                    <a:pt x="53" y="133"/>
                  </a:lnTo>
                  <a:lnTo>
                    <a:pt x="54" y="135"/>
                  </a:lnTo>
                  <a:lnTo>
                    <a:pt x="56" y="135"/>
                  </a:lnTo>
                  <a:lnTo>
                    <a:pt x="58" y="135"/>
                  </a:lnTo>
                  <a:lnTo>
                    <a:pt x="59" y="135"/>
                  </a:lnTo>
                  <a:lnTo>
                    <a:pt x="61" y="135"/>
                  </a:lnTo>
                  <a:lnTo>
                    <a:pt x="63" y="135"/>
                  </a:lnTo>
                  <a:lnTo>
                    <a:pt x="63" y="133"/>
                  </a:lnTo>
                  <a:lnTo>
                    <a:pt x="66" y="133"/>
                  </a:lnTo>
                  <a:lnTo>
                    <a:pt x="68" y="133"/>
                  </a:lnTo>
                  <a:lnTo>
                    <a:pt x="71" y="133"/>
                  </a:lnTo>
                  <a:lnTo>
                    <a:pt x="73" y="133"/>
                  </a:lnTo>
                  <a:lnTo>
                    <a:pt x="73" y="131"/>
                  </a:lnTo>
                  <a:lnTo>
                    <a:pt x="74" y="131"/>
                  </a:lnTo>
                  <a:lnTo>
                    <a:pt x="76" y="133"/>
                  </a:lnTo>
                  <a:lnTo>
                    <a:pt x="78" y="133"/>
                  </a:lnTo>
                  <a:lnTo>
                    <a:pt x="80" y="133"/>
                  </a:lnTo>
                  <a:lnTo>
                    <a:pt x="81" y="135"/>
                  </a:lnTo>
                  <a:lnTo>
                    <a:pt x="83" y="136"/>
                  </a:lnTo>
                  <a:lnTo>
                    <a:pt x="85" y="136"/>
                  </a:lnTo>
                  <a:lnTo>
                    <a:pt x="85" y="138"/>
                  </a:lnTo>
                  <a:lnTo>
                    <a:pt x="85" y="139"/>
                  </a:lnTo>
                  <a:lnTo>
                    <a:pt x="86" y="139"/>
                  </a:lnTo>
                  <a:lnTo>
                    <a:pt x="88" y="139"/>
                  </a:lnTo>
                  <a:lnTo>
                    <a:pt x="90" y="139"/>
                  </a:lnTo>
                  <a:lnTo>
                    <a:pt x="90" y="141"/>
                  </a:lnTo>
                  <a:lnTo>
                    <a:pt x="90" y="143"/>
                  </a:lnTo>
                  <a:lnTo>
                    <a:pt x="91" y="141"/>
                  </a:lnTo>
                  <a:lnTo>
                    <a:pt x="91" y="143"/>
                  </a:lnTo>
                  <a:lnTo>
                    <a:pt x="91" y="144"/>
                  </a:lnTo>
                  <a:lnTo>
                    <a:pt x="93" y="144"/>
                  </a:lnTo>
                  <a:lnTo>
                    <a:pt x="95" y="146"/>
                  </a:lnTo>
                  <a:lnTo>
                    <a:pt x="95" y="148"/>
                  </a:lnTo>
                  <a:lnTo>
                    <a:pt x="96" y="149"/>
                  </a:lnTo>
                  <a:lnTo>
                    <a:pt x="98" y="149"/>
                  </a:lnTo>
                  <a:lnTo>
                    <a:pt x="98" y="148"/>
                  </a:lnTo>
                  <a:lnTo>
                    <a:pt x="100" y="148"/>
                  </a:lnTo>
                  <a:lnTo>
                    <a:pt x="100" y="146"/>
                  </a:lnTo>
                  <a:lnTo>
                    <a:pt x="102" y="146"/>
                  </a:lnTo>
                  <a:lnTo>
                    <a:pt x="103" y="146"/>
                  </a:lnTo>
                  <a:lnTo>
                    <a:pt x="105" y="144"/>
                  </a:lnTo>
                  <a:lnTo>
                    <a:pt x="105" y="143"/>
                  </a:lnTo>
                  <a:lnTo>
                    <a:pt x="107" y="141"/>
                  </a:lnTo>
                  <a:lnTo>
                    <a:pt x="107" y="138"/>
                  </a:lnTo>
                  <a:lnTo>
                    <a:pt x="108" y="136"/>
                  </a:lnTo>
                  <a:lnTo>
                    <a:pt x="110" y="136"/>
                  </a:lnTo>
                  <a:lnTo>
                    <a:pt x="112" y="135"/>
                  </a:lnTo>
                  <a:lnTo>
                    <a:pt x="113" y="135"/>
                  </a:lnTo>
                  <a:lnTo>
                    <a:pt x="115" y="133"/>
                  </a:lnTo>
                  <a:lnTo>
                    <a:pt x="117" y="133"/>
                  </a:lnTo>
                  <a:lnTo>
                    <a:pt x="118" y="133"/>
                  </a:lnTo>
                  <a:lnTo>
                    <a:pt x="118" y="135"/>
                  </a:lnTo>
                  <a:lnTo>
                    <a:pt x="120" y="135"/>
                  </a:lnTo>
                  <a:lnTo>
                    <a:pt x="122" y="135"/>
                  </a:lnTo>
                  <a:lnTo>
                    <a:pt x="122" y="136"/>
                  </a:lnTo>
                  <a:lnTo>
                    <a:pt x="123" y="136"/>
                  </a:lnTo>
                  <a:lnTo>
                    <a:pt x="123" y="138"/>
                  </a:lnTo>
                  <a:lnTo>
                    <a:pt x="125" y="138"/>
                  </a:lnTo>
                  <a:lnTo>
                    <a:pt x="127" y="138"/>
                  </a:lnTo>
                  <a:lnTo>
                    <a:pt x="129" y="138"/>
                  </a:lnTo>
                  <a:lnTo>
                    <a:pt x="130" y="138"/>
                  </a:lnTo>
                  <a:lnTo>
                    <a:pt x="130" y="136"/>
                  </a:lnTo>
                  <a:lnTo>
                    <a:pt x="130" y="135"/>
                  </a:lnTo>
                  <a:lnTo>
                    <a:pt x="130" y="133"/>
                  </a:lnTo>
                  <a:lnTo>
                    <a:pt x="129" y="133"/>
                  </a:lnTo>
                  <a:lnTo>
                    <a:pt x="129" y="131"/>
                  </a:lnTo>
                  <a:lnTo>
                    <a:pt x="130" y="130"/>
                  </a:lnTo>
                  <a:lnTo>
                    <a:pt x="130" y="126"/>
                  </a:lnTo>
                  <a:lnTo>
                    <a:pt x="130" y="125"/>
                  </a:lnTo>
                  <a:lnTo>
                    <a:pt x="129" y="125"/>
                  </a:lnTo>
                  <a:lnTo>
                    <a:pt x="130" y="125"/>
                  </a:lnTo>
                  <a:lnTo>
                    <a:pt x="130" y="123"/>
                  </a:lnTo>
                  <a:lnTo>
                    <a:pt x="132" y="125"/>
                  </a:lnTo>
                  <a:lnTo>
                    <a:pt x="134" y="125"/>
                  </a:lnTo>
                  <a:lnTo>
                    <a:pt x="134" y="126"/>
                  </a:lnTo>
                  <a:lnTo>
                    <a:pt x="135" y="126"/>
                  </a:lnTo>
                  <a:lnTo>
                    <a:pt x="135" y="125"/>
                  </a:lnTo>
                  <a:lnTo>
                    <a:pt x="139" y="125"/>
                  </a:lnTo>
                  <a:lnTo>
                    <a:pt x="139" y="123"/>
                  </a:lnTo>
                  <a:lnTo>
                    <a:pt x="140" y="123"/>
                  </a:lnTo>
                  <a:lnTo>
                    <a:pt x="142" y="123"/>
                  </a:lnTo>
                  <a:lnTo>
                    <a:pt x="142" y="121"/>
                  </a:lnTo>
                  <a:lnTo>
                    <a:pt x="144" y="121"/>
                  </a:lnTo>
                  <a:lnTo>
                    <a:pt x="144" y="120"/>
                  </a:lnTo>
                  <a:lnTo>
                    <a:pt x="145" y="120"/>
                  </a:lnTo>
                  <a:lnTo>
                    <a:pt x="147" y="118"/>
                  </a:lnTo>
                  <a:lnTo>
                    <a:pt x="149" y="118"/>
                  </a:lnTo>
                  <a:lnTo>
                    <a:pt x="150" y="120"/>
                  </a:lnTo>
                  <a:lnTo>
                    <a:pt x="152" y="120"/>
                  </a:lnTo>
                  <a:lnTo>
                    <a:pt x="152" y="121"/>
                  </a:lnTo>
                  <a:lnTo>
                    <a:pt x="152" y="123"/>
                  </a:lnTo>
                  <a:lnTo>
                    <a:pt x="152" y="125"/>
                  </a:lnTo>
                  <a:lnTo>
                    <a:pt x="154" y="126"/>
                  </a:lnTo>
                  <a:lnTo>
                    <a:pt x="154" y="128"/>
                  </a:lnTo>
                  <a:lnTo>
                    <a:pt x="154" y="130"/>
                  </a:lnTo>
                  <a:lnTo>
                    <a:pt x="156" y="130"/>
                  </a:lnTo>
                  <a:lnTo>
                    <a:pt x="156" y="131"/>
                  </a:lnTo>
                  <a:lnTo>
                    <a:pt x="154" y="133"/>
                  </a:lnTo>
                  <a:lnTo>
                    <a:pt x="154" y="135"/>
                  </a:lnTo>
                  <a:lnTo>
                    <a:pt x="156" y="135"/>
                  </a:lnTo>
                  <a:lnTo>
                    <a:pt x="157" y="135"/>
                  </a:lnTo>
                  <a:lnTo>
                    <a:pt x="157" y="136"/>
                  </a:lnTo>
                  <a:lnTo>
                    <a:pt x="159" y="136"/>
                  </a:lnTo>
                  <a:lnTo>
                    <a:pt x="161" y="136"/>
                  </a:lnTo>
                  <a:lnTo>
                    <a:pt x="161" y="135"/>
                  </a:lnTo>
                  <a:lnTo>
                    <a:pt x="162" y="135"/>
                  </a:lnTo>
                  <a:lnTo>
                    <a:pt x="164" y="135"/>
                  </a:lnTo>
                  <a:lnTo>
                    <a:pt x="162" y="133"/>
                  </a:lnTo>
                  <a:lnTo>
                    <a:pt x="164" y="133"/>
                  </a:lnTo>
                  <a:lnTo>
                    <a:pt x="164" y="131"/>
                  </a:lnTo>
                  <a:lnTo>
                    <a:pt x="166" y="131"/>
                  </a:lnTo>
                  <a:lnTo>
                    <a:pt x="167" y="131"/>
                  </a:lnTo>
                  <a:lnTo>
                    <a:pt x="167" y="130"/>
                  </a:lnTo>
                  <a:lnTo>
                    <a:pt x="169" y="130"/>
                  </a:lnTo>
                  <a:lnTo>
                    <a:pt x="167" y="128"/>
                  </a:lnTo>
                  <a:lnTo>
                    <a:pt x="169" y="128"/>
                  </a:lnTo>
                  <a:lnTo>
                    <a:pt x="169" y="126"/>
                  </a:lnTo>
                  <a:lnTo>
                    <a:pt x="171" y="126"/>
                  </a:lnTo>
                  <a:lnTo>
                    <a:pt x="171" y="125"/>
                  </a:lnTo>
                  <a:lnTo>
                    <a:pt x="172" y="125"/>
                  </a:lnTo>
                  <a:lnTo>
                    <a:pt x="172" y="123"/>
                  </a:lnTo>
                  <a:lnTo>
                    <a:pt x="172" y="121"/>
                  </a:lnTo>
                  <a:lnTo>
                    <a:pt x="174" y="121"/>
                  </a:lnTo>
                  <a:lnTo>
                    <a:pt x="176" y="121"/>
                  </a:lnTo>
                  <a:lnTo>
                    <a:pt x="176" y="120"/>
                  </a:lnTo>
                  <a:lnTo>
                    <a:pt x="178" y="120"/>
                  </a:lnTo>
                  <a:lnTo>
                    <a:pt x="178" y="118"/>
                  </a:lnTo>
                  <a:lnTo>
                    <a:pt x="178" y="116"/>
                  </a:lnTo>
                  <a:lnTo>
                    <a:pt x="179" y="116"/>
                  </a:lnTo>
                  <a:lnTo>
                    <a:pt x="179" y="115"/>
                  </a:lnTo>
                  <a:lnTo>
                    <a:pt x="179" y="113"/>
                  </a:lnTo>
                  <a:lnTo>
                    <a:pt x="178" y="112"/>
                  </a:lnTo>
                  <a:lnTo>
                    <a:pt x="179" y="112"/>
                  </a:lnTo>
                  <a:lnTo>
                    <a:pt x="179" y="110"/>
                  </a:lnTo>
                  <a:lnTo>
                    <a:pt x="178" y="110"/>
                  </a:lnTo>
                  <a:lnTo>
                    <a:pt x="178" y="108"/>
                  </a:lnTo>
                  <a:lnTo>
                    <a:pt x="178" y="107"/>
                  </a:lnTo>
                  <a:lnTo>
                    <a:pt x="179" y="105"/>
                  </a:lnTo>
                  <a:lnTo>
                    <a:pt x="179" y="103"/>
                  </a:lnTo>
                  <a:lnTo>
                    <a:pt x="179" y="102"/>
                  </a:lnTo>
                  <a:lnTo>
                    <a:pt x="179" y="100"/>
                  </a:lnTo>
                  <a:lnTo>
                    <a:pt x="179" y="98"/>
                  </a:lnTo>
                  <a:lnTo>
                    <a:pt x="181" y="98"/>
                  </a:lnTo>
                  <a:lnTo>
                    <a:pt x="183" y="98"/>
                  </a:lnTo>
                  <a:lnTo>
                    <a:pt x="183" y="97"/>
                  </a:lnTo>
                  <a:lnTo>
                    <a:pt x="184" y="97"/>
                  </a:lnTo>
                  <a:lnTo>
                    <a:pt x="184" y="95"/>
                  </a:lnTo>
                  <a:lnTo>
                    <a:pt x="186" y="95"/>
                  </a:lnTo>
                  <a:lnTo>
                    <a:pt x="188" y="93"/>
                  </a:lnTo>
                  <a:lnTo>
                    <a:pt x="189" y="93"/>
                  </a:lnTo>
                  <a:lnTo>
                    <a:pt x="191" y="93"/>
                  </a:lnTo>
                  <a:lnTo>
                    <a:pt x="193" y="93"/>
                  </a:lnTo>
                  <a:lnTo>
                    <a:pt x="193" y="95"/>
                  </a:lnTo>
                  <a:lnTo>
                    <a:pt x="194" y="97"/>
                  </a:lnTo>
                  <a:lnTo>
                    <a:pt x="196" y="97"/>
                  </a:lnTo>
                  <a:lnTo>
                    <a:pt x="198" y="97"/>
                  </a:lnTo>
                  <a:lnTo>
                    <a:pt x="198" y="95"/>
                  </a:lnTo>
                  <a:lnTo>
                    <a:pt x="199" y="93"/>
                  </a:lnTo>
                  <a:lnTo>
                    <a:pt x="201" y="93"/>
                  </a:lnTo>
                  <a:lnTo>
                    <a:pt x="203" y="95"/>
                  </a:lnTo>
                  <a:lnTo>
                    <a:pt x="203" y="97"/>
                  </a:lnTo>
                  <a:lnTo>
                    <a:pt x="205" y="95"/>
                  </a:lnTo>
                  <a:lnTo>
                    <a:pt x="206" y="95"/>
                  </a:lnTo>
                  <a:lnTo>
                    <a:pt x="208" y="97"/>
                  </a:lnTo>
                  <a:lnTo>
                    <a:pt x="210" y="97"/>
                  </a:lnTo>
                  <a:lnTo>
                    <a:pt x="210" y="95"/>
                  </a:lnTo>
                  <a:lnTo>
                    <a:pt x="211" y="95"/>
                  </a:lnTo>
                  <a:lnTo>
                    <a:pt x="211" y="93"/>
                  </a:lnTo>
                  <a:lnTo>
                    <a:pt x="213" y="93"/>
                  </a:lnTo>
                  <a:lnTo>
                    <a:pt x="215" y="93"/>
                  </a:lnTo>
                  <a:lnTo>
                    <a:pt x="216" y="92"/>
                  </a:lnTo>
                  <a:lnTo>
                    <a:pt x="218" y="93"/>
                  </a:lnTo>
                  <a:lnTo>
                    <a:pt x="220" y="93"/>
                  </a:lnTo>
                  <a:lnTo>
                    <a:pt x="221" y="92"/>
                  </a:lnTo>
                  <a:lnTo>
                    <a:pt x="223" y="93"/>
                  </a:lnTo>
                  <a:lnTo>
                    <a:pt x="225" y="93"/>
                  </a:lnTo>
                  <a:lnTo>
                    <a:pt x="225" y="92"/>
                  </a:lnTo>
                  <a:lnTo>
                    <a:pt x="228" y="92"/>
                  </a:lnTo>
                  <a:lnTo>
                    <a:pt x="230" y="90"/>
                  </a:lnTo>
                  <a:lnTo>
                    <a:pt x="232" y="90"/>
                  </a:lnTo>
                  <a:lnTo>
                    <a:pt x="235" y="89"/>
                  </a:lnTo>
                  <a:lnTo>
                    <a:pt x="237" y="89"/>
                  </a:lnTo>
                  <a:lnTo>
                    <a:pt x="237" y="90"/>
                  </a:lnTo>
                  <a:lnTo>
                    <a:pt x="235" y="93"/>
                  </a:lnTo>
                  <a:lnTo>
                    <a:pt x="237" y="93"/>
                  </a:lnTo>
                  <a:lnTo>
                    <a:pt x="237" y="95"/>
                  </a:lnTo>
                  <a:lnTo>
                    <a:pt x="238" y="95"/>
                  </a:lnTo>
                  <a:lnTo>
                    <a:pt x="240" y="93"/>
                  </a:lnTo>
                  <a:lnTo>
                    <a:pt x="242" y="93"/>
                  </a:lnTo>
                  <a:lnTo>
                    <a:pt x="243" y="93"/>
                  </a:lnTo>
                  <a:lnTo>
                    <a:pt x="245" y="93"/>
                  </a:lnTo>
                  <a:lnTo>
                    <a:pt x="247" y="93"/>
                  </a:lnTo>
                  <a:lnTo>
                    <a:pt x="250" y="92"/>
                  </a:lnTo>
                  <a:lnTo>
                    <a:pt x="250" y="90"/>
                  </a:lnTo>
                  <a:lnTo>
                    <a:pt x="252" y="92"/>
                  </a:lnTo>
                  <a:lnTo>
                    <a:pt x="254" y="90"/>
                  </a:lnTo>
                  <a:lnTo>
                    <a:pt x="254" y="89"/>
                  </a:lnTo>
                  <a:lnTo>
                    <a:pt x="252" y="85"/>
                  </a:lnTo>
                  <a:lnTo>
                    <a:pt x="252" y="84"/>
                  </a:lnTo>
                  <a:lnTo>
                    <a:pt x="252" y="82"/>
                  </a:lnTo>
                  <a:lnTo>
                    <a:pt x="252" y="80"/>
                  </a:lnTo>
                  <a:lnTo>
                    <a:pt x="254" y="79"/>
                  </a:lnTo>
                  <a:lnTo>
                    <a:pt x="254" y="77"/>
                  </a:lnTo>
                  <a:lnTo>
                    <a:pt x="255" y="77"/>
                  </a:lnTo>
                  <a:lnTo>
                    <a:pt x="254" y="75"/>
                  </a:lnTo>
                  <a:lnTo>
                    <a:pt x="254" y="74"/>
                  </a:lnTo>
                  <a:lnTo>
                    <a:pt x="254" y="72"/>
                  </a:lnTo>
                  <a:lnTo>
                    <a:pt x="254" y="70"/>
                  </a:lnTo>
                  <a:lnTo>
                    <a:pt x="254" y="69"/>
                  </a:lnTo>
                  <a:lnTo>
                    <a:pt x="255" y="69"/>
                  </a:lnTo>
                  <a:lnTo>
                    <a:pt x="257" y="69"/>
                  </a:lnTo>
                  <a:lnTo>
                    <a:pt x="257" y="70"/>
                  </a:lnTo>
                  <a:lnTo>
                    <a:pt x="259" y="69"/>
                  </a:lnTo>
                  <a:lnTo>
                    <a:pt x="260" y="69"/>
                  </a:lnTo>
                  <a:lnTo>
                    <a:pt x="262" y="69"/>
                  </a:lnTo>
                  <a:lnTo>
                    <a:pt x="264" y="69"/>
                  </a:lnTo>
                  <a:lnTo>
                    <a:pt x="264" y="67"/>
                  </a:lnTo>
                  <a:lnTo>
                    <a:pt x="264" y="66"/>
                  </a:lnTo>
                  <a:lnTo>
                    <a:pt x="265" y="66"/>
                  </a:lnTo>
                  <a:lnTo>
                    <a:pt x="265" y="64"/>
                  </a:lnTo>
                  <a:lnTo>
                    <a:pt x="265" y="62"/>
                  </a:lnTo>
                  <a:lnTo>
                    <a:pt x="267" y="62"/>
                  </a:lnTo>
                  <a:lnTo>
                    <a:pt x="265" y="61"/>
                  </a:lnTo>
                  <a:lnTo>
                    <a:pt x="267" y="61"/>
                  </a:lnTo>
                  <a:lnTo>
                    <a:pt x="267" y="59"/>
                  </a:lnTo>
                  <a:lnTo>
                    <a:pt x="269" y="57"/>
                  </a:lnTo>
                  <a:lnTo>
                    <a:pt x="269" y="56"/>
                  </a:lnTo>
                  <a:lnTo>
                    <a:pt x="270" y="57"/>
                  </a:lnTo>
                  <a:lnTo>
                    <a:pt x="270" y="59"/>
                  </a:lnTo>
                  <a:lnTo>
                    <a:pt x="272" y="59"/>
                  </a:lnTo>
                  <a:lnTo>
                    <a:pt x="272" y="57"/>
                  </a:lnTo>
                  <a:lnTo>
                    <a:pt x="274" y="57"/>
                  </a:lnTo>
                  <a:lnTo>
                    <a:pt x="274" y="56"/>
                  </a:lnTo>
                  <a:lnTo>
                    <a:pt x="274" y="54"/>
                  </a:lnTo>
                  <a:lnTo>
                    <a:pt x="272" y="54"/>
                  </a:lnTo>
                  <a:lnTo>
                    <a:pt x="272" y="52"/>
                  </a:lnTo>
                  <a:lnTo>
                    <a:pt x="272" y="51"/>
                  </a:lnTo>
                  <a:lnTo>
                    <a:pt x="270" y="49"/>
                  </a:lnTo>
                  <a:lnTo>
                    <a:pt x="269" y="49"/>
                  </a:lnTo>
                  <a:lnTo>
                    <a:pt x="269" y="47"/>
                  </a:lnTo>
                  <a:lnTo>
                    <a:pt x="270" y="46"/>
                  </a:lnTo>
                  <a:lnTo>
                    <a:pt x="272" y="44"/>
                  </a:lnTo>
                  <a:lnTo>
                    <a:pt x="272" y="43"/>
                  </a:lnTo>
                  <a:lnTo>
                    <a:pt x="270" y="43"/>
                  </a:lnTo>
                  <a:lnTo>
                    <a:pt x="270" y="41"/>
                  </a:lnTo>
                  <a:lnTo>
                    <a:pt x="269" y="41"/>
                  </a:lnTo>
                  <a:lnTo>
                    <a:pt x="270" y="39"/>
                  </a:lnTo>
                  <a:lnTo>
                    <a:pt x="272" y="38"/>
                  </a:lnTo>
                  <a:lnTo>
                    <a:pt x="272" y="36"/>
                  </a:lnTo>
                  <a:lnTo>
                    <a:pt x="272" y="34"/>
                  </a:lnTo>
                  <a:lnTo>
                    <a:pt x="272" y="33"/>
                  </a:lnTo>
                  <a:lnTo>
                    <a:pt x="274" y="33"/>
                  </a:lnTo>
                  <a:lnTo>
                    <a:pt x="275" y="33"/>
                  </a:lnTo>
                  <a:lnTo>
                    <a:pt x="275" y="31"/>
                  </a:lnTo>
                  <a:lnTo>
                    <a:pt x="277" y="31"/>
                  </a:lnTo>
                  <a:lnTo>
                    <a:pt x="277" y="29"/>
                  </a:lnTo>
                  <a:lnTo>
                    <a:pt x="279" y="29"/>
                  </a:lnTo>
                  <a:lnTo>
                    <a:pt x="281" y="29"/>
                  </a:lnTo>
                  <a:lnTo>
                    <a:pt x="284" y="31"/>
                  </a:lnTo>
                  <a:lnTo>
                    <a:pt x="286" y="33"/>
                  </a:lnTo>
                  <a:lnTo>
                    <a:pt x="287" y="33"/>
                  </a:lnTo>
                  <a:lnTo>
                    <a:pt x="289" y="33"/>
                  </a:lnTo>
                  <a:lnTo>
                    <a:pt x="289" y="31"/>
                  </a:lnTo>
                  <a:lnTo>
                    <a:pt x="289" y="29"/>
                  </a:lnTo>
                  <a:lnTo>
                    <a:pt x="291" y="28"/>
                  </a:lnTo>
                  <a:lnTo>
                    <a:pt x="292" y="26"/>
                  </a:lnTo>
                  <a:lnTo>
                    <a:pt x="292" y="24"/>
                  </a:lnTo>
                  <a:lnTo>
                    <a:pt x="291" y="23"/>
                  </a:lnTo>
                  <a:lnTo>
                    <a:pt x="291" y="21"/>
                  </a:lnTo>
                  <a:lnTo>
                    <a:pt x="291" y="20"/>
                  </a:lnTo>
                  <a:lnTo>
                    <a:pt x="292" y="20"/>
                  </a:lnTo>
                  <a:lnTo>
                    <a:pt x="296" y="18"/>
                  </a:lnTo>
                  <a:lnTo>
                    <a:pt x="296" y="16"/>
                  </a:lnTo>
                  <a:lnTo>
                    <a:pt x="297" y="15"/>
                  </a:lnTo>
                  <a:lnTo>
                    <a:pt x="299" y="11"/>
                  </a:lnTo>
                  <a:lnTo>
                    <a:pt x="297" y="11"/>
                  </a:lnTo>
                  <a:lnTo>
                    <a:pt x="297" y="10"/>
                  </a:lnTo>
                  <a:lnTo>
                    <a:pt x="299" y="8"/>
                  </a:lnTo>
                  <a:lnTo>
                    <a:pt x="301" y="8"/>
                  </a:lnTo>
                  <a:lnTo>
                    <a:pt x="301" y="6"/>
                  </a:lnTo>
                  <a:lnTo>
                    <a:pt x="302" y="6"/>
                  </a:lnTo>
                  <a:lnTo>
                    <a:pt x="302" y="5"/>
                  </a:lnTo>
                  <a:lnTo>
                    <a:pt x="302" y="3"/>
                  </a:lnTo>
                  <a:lnTo>
                    <a:pt x="302" y="2"/>
                  </a:lnTo>
                  <a:lnTo>
                    <a:pt x="302" y="0"/>
                  </a:lnTo>
                  <a:lnTo>
                    <a:pt x="314" y="0"/>
                  </a:lnTo>
                  <a:lnTo>
                    <a:pt x="351" y="0"/>
                  </a:lnTo>
                  <a:lnTo>
                    <a:pt x="373" y="0"/>
                  </a:lnTo>
                  <a:lnTo>
                    <a:pt x="375" y="2"/>
                  </a:lnTo>
                  <a:lnTo>
                    <a:pt x="377" y="2"/>
                  </a:lnTo>
                  <a:lnTo>
                    <a:pt x="378" y="3"/>
                  </a:lnTo>
                  <a:lnTo>
                    <a:pt x="378" y="5"/>
                  </a:lnTo>
                  <a:lnTo>
                    <a:pt x="380" y="5"/>
                  </a:lnTo>
                  <a:lnTo>
                    <a:pt x="382" y="5"/>
                  </a:lnTo>
                  <a:lnTo>
                    <a:pt x="384" y="5"/>
                  </a:lnTo>
                  <a:lnTo>
                    <a:pt x="384" y="6"/>
                  </a:lnTo>
                  <a:lnTo>
                    <a:pt x="385" y="6"/>
                  </a:lnTo>
                  <a:lnTo>
                    <a:pt x="387" y="6"/>
                  </a:lnTo>
                  <a:lnTo>
                    <a:pt x="387" y="8"/>
                  </a:lnTo>
                  <a:lnTo>
                    <a:pt x="387" y="10"/>
                  </a:lnTo>
                  <a:lnTo>
                    <a:pt x="389" y="10"/>
                  </a:lnTo>
                  <a:lnTo>
                    <a:pt x="390" y="11"/>
                  </a:lnTo>
                  <a:lnTo>
                    <a:pt x="392" y="13"/>
                  </a:lnTo>
                  <a:lnTo>
                    <a:pt x="392" y="15"/>
                  </a:lnTo>
                  <a:lnTo>
                    <a:pt x="392" y="16"/>
                  </a:lnTo>
                  <a:lnTo>
                    <a:pt x="392" y="18"/>
                  </a:lnTo>
                  <a:lnTo>
                    <a:pt x="392" y="20"/>
                  </a:lnTo>
                  <a:lnTo>
                    <a:pt x="392" y="21"/>
                  </a:lnTo>
                  <a:lnTo>
                    <a:pt x="394" y="21"/>
                  </a:lnTo>
                  <a:lnTo>
                    <a:pt x="395" y="23"/>
                  </a:lnTo>
                  <a:lnTo>
                    <a:pt x="394" y="24"/>
                  </a:lnTo>
                  <a:lnTo>
                    <a:pt x="395" y="24"/>
                  </a:lnTo>
                  <a:lnTo>
                    <a:pt x="397" y="26"/>
                  </a:lnTo>
                  <a:lnTo>
                    <a:pt x="399" y="26"/>
                  </a:lnTo>
                  <a:lnTo>
                    <a:pt x="399" y="28"/>
                  </a:lnTo>
                  <a:lnTo>
                    <a:pt x="400" y="28"/>
                  </a:lnTo>
                  <a:lnTo>
                    <a:pt x="402" y="28"/>
                  </a:lnTo>
                  <a:lnTo>
                    <a:pt x="402" y="29"/>
                  </a:lnTo>
                  <a:lnTo>
                    <a:pt x="404" y="29"/>
                  </a:lnTo>
                  <a:lnTo>
                    <a:pt x="404" y="31"/>
                  </a:lnTo>
                  <a:lnTo>
                    <a:pt x="404" y="33"/>
                  </a:lnTo>
                  <a:lnTo>
                    <a:pt x="404" y="34"/>
                  </a:lnTo>
                  <a:lnTo>
                    <a:pt x="404" y="36"/>
                  </a:lnTo>
                  <a:lnTo>
                    <a:pt x="406" y="36"/>
                  </a:lnTo>
                  <a:lnTo>
                    <a:pt x="406" y="38"/>
                  </a:lnTo>
                  <a:lnTo>
                    <a:pt x="407" y="38"/>
                  </a:lnTo>
                  <a:lnTo>
                    <a:pt x="409" y="38"/>
                  </a:lnTo>
                  <a:lnTo>
                    <a:pt x="409" y="36"/>
                  </a:lnTo>
                  <a:lnTo>
                    <a:pt x="411" y="36"/>
                  </a:lnTo>
                  <a:lnTo>
                    <a:pt x="411" y="34"/>
                  </a:lnTo>
                  <a:lnTo>
                    <a:pt x="412" y="34"/>
                  </a:lnTo>
                  <a:lnTo>
                    <a:pt x="414" y="34"/>
                  </a:lnTo>
                  <a:lnTo>
                    <a:pt x="414" y="36"/>
                  </a:lnTo>
                  <a:lnTo>
                    <a:pt x="416" y="38"/>
                  </a:lnTo>
                  <a:lnTo>
                    <a:pt x="417" y="38"/>
                  </a:lnTo>
                  <a:lnTo>
                    <a:pt x="419" y="38"/>
                  </a:lnTo>
                  <a:lnTo>
                    <a:pt x="421" y="38"/>
                  </a:lnTo>
                  <a:lnTo>
                    <a:pt x="422" y="39"/>
                  </a:lnTo>
                  <a:lnTo>
                    <a:pt x="422" y="41"/>
                  </a:lnTo>
                  <a:lnTo>
                    <a:pt x="421" y="43"/>
                  </a:lnTo>
                  <a:lnTo>
                    <a:pt x="421" y="44"/>
                  </a:lnTo>
                  <a:lnTo>
                    <a:pt x="422" y="47"/>
                  </a:lnTo>
                  <a:lnTo>
                    <a:pt x="422" y="49"/>
                  </a:lnTo>
                  <a:lnTo>
                    <a:pt x="424" y="49"/>
                  </a:lnTo>
                  <a:lnTo>
                    <a:pt x="424" y="51"/>
                  </a:lnTo>
                  <a:lnTo>
                    <a:pt x="424" y="52"/>
                  </a:lnTo>
                  <a:lnTo>
                    <a:pt x="426" y="54"/>
                  </a:lnTo>
                  <a:lnTo>
                    <a:pt x="426" y="56"/>
                  </a:lnTo>
                  <a:lnTo>
                    <a:pt x="424" y="56"/>
                  </a:lnTo>
                  <a:lnTo>
                    <a:pt x="424" y="57"/>
                  </a:lnTo>
                  <a:lnTo>
                    <a:pt x="424" y="59"/>
                  </a:lnTo>
                  <a:lnTo>
                    <a:pt x="426" y="59"/>
                  </a:lnTo>
                  <a:lnTo>
                    <a:pt x="427" y="61"/>
                  </a:lnTo>
                  <a:lnTo>
                    <a:pt x="429" y="62"/>
                  </a:lnTo>
                  <a:lnTo>
                    <a:pt x="429" y="61"/>
                  </a:lnTo>
                  <a:lnTo>
                    <a:pt x="429" y="59"/>
                  </a:lnTo>
                  <a:lnTo>
                    <a:pt x="429" y="57"/>
                  </a:lnTo>
                  <a:lnTo>
                    <a:pt x="431" y="56"/>
                  </a:lnTo>
                  <a:lnTo>
                    <a:pt x="433" y="56"/>
                  </a:lnTo>
                  <a:lnTo>
                    <a:pt x="434" y="57"/>
                  </a:lnTo>
                  <a:lnTo>
                    <a:pt x="436" y="57"/>
                  </a:lnTo>
                  <a:lnTo>
                    <a:pt x="438" y="57"/>
                  </a:lnTo>
                  <a:lnTo>
                    <a:pt x="439" y="57"/>
                  </a:lnTo>
                  <a:lnTo>
                    <a:pt x="439" y="61"/>
                  </a:lnTo>
                  <a:lnTo>
                    <a:pt x="438" y="61"/>
                  </a:lnTo>
                  <a:lnTo>
                    <a:pt x="438" y="62"/>
                  </a:lnTo>
                  <a:lnTo>
                    <a:pt x="439" y="64"/>
                  </a:lnTo>
                  <a:lnTo>
                    <a:pt x="441" y="66"/>
                  </a:lnTo>
                  <a:lnTo>
                    <a:pt x="439" y="67"/>
                  </a:lnTo>
                  <a:lnTo>
                    <a:pt x="441" y="67"/>
                  </a:lnTo>
                  <a:lnTo>
                    <a:pt x="441" y="69"/>
                  </a:lnTo>
                  <a:lnTo>
                    <a:pt x="443" y="69"/>
                  </a:lnTo>
                  <a:lnTo>
                    <a:pt x="441" y="70"/>
                  </a:lnTo>
                  <a:lnTo>
                    <a:pt x="444" y="75"/>
                  </a:lnTo>
                  <a:lnTo>
                    <a:pt x="444" y="77"/>
                  </a:lnTo>
                  <a:lnTo>
                    <a:pt x="446" y="77"/>
                  </a:lnTo>
                  <a:lnTo>
                    <a:pt x="448" y="77"/>
                  </a:lnTo>
                  <a:lnTo>
                    <a:pt x="449" y="77"/>
                  </a:lnTo>
                  <a:lnTo>
                    <a:pt x="451" y="75"/>
                  </a:lnTo>
                  <a:lnTo>
                    <a:pt x="453" y="75"/>
                  </a:lnTo>
                  <a:lnTo>
                    <a:pt x="453" y="77"/>
                  </a:lnTo>
                  <a:lnTo>
                    <a:pt x="454" y="77"/>
                  </a:lnTo>
                  <a:lnTo>
                    <a:pt x="454" y="79"/>
                  </a:lnTo>
                  <a:lnTo>
                    <a:pt x="456" y="79"/>
                  </a:lnTo>
                  <a:lnTo>
                    <a:pt x="456" y="80"/>
                  </a:lnTo>
                  <a:lnTo>
                    <a:pt x="458" y="82"/>
                  </a:lnTo>
                  <a:lnTo>
                    <a:pt x="458" y="84"/>
                  </a:lnTo>
                  <a:lnTo>
                    <a:pt x="460" y="84"/>
                  </a:lnTo>
                  <a:lnTo>
                    <a:pt x="461" y="84"/>
                  </a:lnTo>
                  <a:lnTo>
                    <a:pt x="463" y="84"/>
                  </a:lnTo>
                  <a:lnTo>
                    <a:pt x="465" y="84"/>
                  </a:lnTo>
                  <a:lnTo>
                    <a:pt x="466" y="82"/>
                  </a:lnTo>
                  <a:lnTo>
                    <a:pt x="468" y="82"/>
                  </a:lnTo>
                  <a:lnTo>
                    <a:pt x="470" y="82"/>
                  </a:lnTo>
                  <a:lnTo>
                    <a:pt x="470" y="79"/>
                  </a:lnTo>
                  <a:lnTo>
                    <a:pt x="470" y="77"/>
                  </a:lnTo>
                  <a:lnTo>
                    <a:pt x="470" y="75"/>
                  </a:lnTo>
                  <a:lnTo>
                    <a:pt x="471" y="75"/>
                  </a:lnTo>
                  <a:lnTo>
                    <a:pt x="471" y="74"/>
                  </a:lnTo>
                  <a:lnTo>
                    <a:pt x="471" y="72"/>
                  </a:lnTo>
                  <a:lnTo>
                    <a:pt x="471" y="70"/>
                  </a:lnTo>
                  <a:lnTo>
                    <a:pt x="473" y="70"/>
                  </a:lnTo>
                  <a:lnTo>
                    <a:pt x="475" y="72"/>
                  </a:lnTo>
                  <a:lnTo>
                    <a:pt x="476" y="72"/>
                  </a:lnTo>
                  <a:lnTo>
                    <a:pt x="478" y="72"/>
                  </a:lnTo>
                  <a:lnTo>
                    <a:pt x="478" y="70"/>
                  </a:lnTo>
                  <a:lnTo>
                    <a:pt x="480" y="70"/>
                  </a:lnTo>
                  <a:lnTo>
                    <a:pt x="480" y="69"/>
                  </a:lnTo>
                  <a:lnTo>
                    <a:pt x="482" y="69"/>
                  </a:lnTo>
                  <a:lnTo>
                    <a:pt x="480" y="67"/>
                  </a:lnTo>
                  <a:lnTo>
                    <a:pt x="482" y="67"/>
                  </a:lnTo>
                  <a:lnTo>
                    <a:pt x="483" y="66"/>
                  </a:lnTo>
                  <a:lnTo>
                    <a:pt x="483" y="67"/>
                  </a:lnTo>
                  <a:lnTo>
                    <a:pt x="485" y="67"/>
                  </a:lnTo>
                  <a:lnTo>
                    <a:pt x="485" y="69"/>
                  </a:lnTo>
                  <a:lnTo>
                    <a:pt x="487" y="67"/>
                  </a:lnTo>
                  <a:lnTo>
                    <a:pt x="488" y="67"/>
                  </a:lnTo>
                  <a:lnTo>
                    <a:pt x="490" y="69"/>
                  </a:lnTo>
                  <a:lnTo>
                    <a:pt x="492" y="69"/>
                  </a:lnTo>
                  <a:lnTo>
                    <a:pt x="492" y="70"/>
                  </a:lnTo>
                  <a:lnTo>
                    <a:pt x="492" y="72"/>
                  </a:lnTo>
                  <a:lnTo>
                    <a:pt x="493" y="74"/>
                  </a:lnTo>
                  <a:lnTo>
                    <a:pt x="493" y="75"/>
                  </a:lnTo>
                  <a:lnTo>
                    <a:pt x="495" y="75"/>
                  </a:lnTo>
                  <a:lnTo>
                    <a:pt x="495" y="77"/>
                  </a:lnTo>
                  <a:lnTo>
                    <a:pt x="497" y="77"/>
                  </a:lnTo>
                  <a:lnTo>
                    <a:pt x="498" y="77"/>
                  </a:lnTo>
                  <a:lnTo>
                    <a:pt x="500" y="79"/>
                  </a:lnTo>
                  <a:lnTo>
                    <a:pt x="502" y="79"/>
                  </a:lnTo>
                  <a:lnTo>
                    <a:pt x="502" y="80"/>
                  </a:lnTo>
                  <a:lnTo>
                    <a:pt x="502" y="82"/>
                  </a:lnTo>
                  <a:lnTo>
                    <a:pt x="503" y="82"/>
                  </a:lnTo>
                  <a:lnTo>
                    <a:pt x="503" y="84"/>
                  </a:lnTo>
                  <a:lnTo>
                    <a:pt x="505" y="84"/>
                  </a:lnTo>
                  <a:lnTo>
                    <a:pt x="505" y="85"/>
                  </a:lnTo>
                  <a:lnTo>
                    <a:pt x="505" y="87"/>
                  </a:lnTo>
                  <a:lnTo>
                    <a:pt x="507" y="87"/>
                  </a:lnTo>
                  <a:lnTo>
                    <a:pt x="505" y="89"/>
                  </a:lnTo>
                  <a:lnTo>
                    <a:pt x="503" y="90"/>
                  </a:lnTo>
                  <a:lnTo>
                    <a:pt x="503" y="92"/>
                  </a:lnTo>
                  <a:lnTo>
                    <a:pt x="502" y="93"/>
                  </a:lnTo>
                  <a:lnTo>
                    <a:pt x="502" y="95"/>
                  </a:lnTo>
                  <a:lnTo>
                    <a:pt x="502" y="97"/>
                  </a:lnTo>
                  <a:lnTo>
                    <a:pt x="500" y="98"/>
                  </a:lnTo>
                  <a:lnTo>
                    <a:pt x="500" y="100"/>
                  </a:lnTo>
                  <a:lnTo>
                    <a:pt x="500" y="102"/>
                  </a:lnTo>
                  <a:lnTo>
                    <a:pt x="498" y="102"/>
                  </a:lnTo>
                  <a:lnTo>
                    <a:pt x="498" y="103"/>
                  </a:lnTo>
                  <a:lnTo>
                    <a:pt x="498" y="105"/>
                  </a:lnTo>
                  <a:lnTo>
                    <a:pt x="498" y="107"/>
                  </a:lnTo>
                  <a:lnTo>
                    <a:pt x="498" y="108"/>
                  </a:lnTo>
                  <a:lnTo>
                    <a:pt x="500" y="108"/>
                  </a:lnTo>
                  <a:lnTo>
                    <a:pt x="500" y="110"/>
                  </a:lnTo>
                  <a:lnTo>
                    <a:pt x="502" y="112"/>
                  </a:lnTo>
                  <a:lnTo>
                    <a:pt x="502" y="113"/>
                  </a:lnTo>
                  <a:lnTo>
                    <a:pt x="502" y="115"/>
                  </a:lnTo>
                  <a:lnTo>
                    <a:pt x="502" y="116"/>
                  </a:lnTo>
                  <a:lnTo>
                    <a:pt x="502" y="118"/>
                  </a:lnTo>
                  <a:lnTo>
                    <a:pt x="500" y="118"/>
                  </a:lnTo>
                  <a:lnTo>
                    <a:pt x="498" y="118"/>
                  </a:lnTo>
                  <a:lnTo>
                    <a:pt x="497" y="116"/>
                  </a:lnTo>
                  <a:lnTo>
                    <a:pt x="495" y="116"/>
                  </a:lnTo>
                  <a:lnTo>
                    <a:pt x="495" y="118"/>
                  </a:lnTo>
                  <a:lnTo>
                    <a:pt x="493" y="118"/>
                  </a:lnTo>
                  <a:lnTo>
                    <a:pt x="492" y="118"/>
                  </a:lnTo>
                  <a:lnTo>
                    <a:pt x="492" y="120"/>
                  </a:lnTo>
                  <a:lnTo>
                    <a:pt x="492" y="121"/>
                  </a:lnTo>
                  <a:lnTo>
                    <a:pt x="493" y="120"/>
                  </a:lnTo>
                  <a:lnTo>
                    <a:pt x="493" y="121"/>
                  </a:lnTo>
                  <a:lnTo>
                    <a:pt x="493" y="123"/>
                  </a:lnTo>
                  <a:lnTo>
                    <a:pt x="493" y="125"/>
                  </a:lnTo>
                  <a:lnTo>
                    <a:pt x="492" y="126"/>
                  </a:lnTo>
                  <a:lnTo>
                    <a:pt x="492" y="128"/>
                  </a:lnTo>
                  <a:lnTo>
                    <a:pt x="493" y="128"/>
                  </a:lnTo>
                  <a:lnTo>
                    <a:pt x="495" y="130"/>
                  </a:lnTo>
                  <a:lnTo>
                    <a:pt x="497" y="128"/>
                  </a:lnTo>
                  <a:lnTo>
                    <a:pt x="497" y="130"/>
                  </a:lnTo>
                  <a:lnTo>
                    <a:pt x="498" y="130"/>
                  </a:lnTo>
                  <a:lnTo>
                    <a:pt x="498" y="131"/>
                  </a:lnTo>
                  <a:lnTo>
                    <a:pt x="498" y="133"/>
                  </a:lnTo>
                  <a:lnTo>
                    <a:pt x="498" y="135"/>
                  </a:lnTo>
                  <a:lnTo>
                    <a:pt x="497" y="136"/>
                  </a:lnTo>
                  <a:lnTo>
                    <a:pt x="497" y="138"/>
                  </a:lnTo>
                  <a:lnTo>
                    <a:pt x="497" y="139"/>
                  </a:lnTo>
                  <a:lnTo>
                    <a:pt x="498" y="139"/>
                  </a:lnTo>
                  <a:lnTo>
                    <a:pt x="500" y="141"/>
                  </a:lnTo>
                  <a:lnTo>
                    <a:pt x="502" y="141"/>
                  </a:lnTo>
                  <a:lnTo>
                    <a:pt x="500" y="141"/>
                  </a:lnTo>
                  <a:lnTo>
                    <a:pt x="500" y="143"/>
                  </a:lnTo>
                  <a:lnTo>
                    <a:pt x="498" y="143"/>
                  </a:lnTo>
                  <a:lnTo>
                    <a:pt x="500" y="143"/>
                  </a:lnTo>
                  <a:lnTo>
                    <a:pt x="500" y="144"/>
                  </a:lnTo>
                  <a:lnTo>
                    <a:pt x="502" y="144"/>
                  </a:lnTo>
                  <a:lnTo>
                    <a:pt x="503" y="144"/>
                  </a:lnTo>
                  <a:lnTo>
                    <a:pt x="503" y="146"/>
                  </a:lnTo>
                  <a:lnTo>
                    <a:pt x="503" y="148"/>
                  </a:lnTo>
                  <a:lnTo>
                    <a:pt x="503" y="149"/>
                  </a:lnTo>
                  <a:lnTo>
                    <a:pt x="503" y="151"/>
                  </a:lnTo>
                  <a:lnTo>
                    <a:pt x="503" y="153"/>
                  </a:lnTo>
                  <a:lnTo>
                    <a:pt x="505" y="153"/>
                  </a:lnTo>
                  <a:lnTo>
                    <a:pt x="505" y="154"/>
                  </a:lnTo>
                  <a:lnTo>
                    <a:pt x="503" y="156"/>
                  </a:lnTo>
                  <a:lnTo>
                    <a:pt x="503" y="158"/>
                  </a:lnTo>
                  <a:lnTo>
                    <a:pt x="503" y="159"/>
                  </a:lnTo>
                  <a:lnTo>
                    <a:pt x="502" y="159"/>
                  </a:lnTo>
                  <a:lnTo>
                    <a:pt x="502" y="161"/>
                  </a:lnTo>
                  <a:lnTo>
                    <a:pt x="500" y="161"/>
                  </a:lnTo>
                  <a:lnTo>
                    <a:pt x="498" y="161"/>
                  </a:lnTo>
                  <a:lnTo>
                    <a:pt x="497" y="161"/>
                  </a:lnTo>
                  <a:lnTo>
                    <a:pt x="497" y="162"/>
                  </a:lnTo>
                  <a:lnTo>
                    <a:pt x="498" y="162"/>
                  </a:lnTo>
                  <a:lnTo>
                    <a:pt x="500" y="162"/>
                  </a:lnTo>
                  <a:lnTo>
                    <a:pt x="500" y="164"/>
                  </a:lnTo>
                  <a:lnTo>
                    <a:pt x="500" y="166"/>
                  </a:lnTo>
                  <a:lnTo>
                    <a:pt x="500" y="167"/>
                  </a:lnTo>
                  <a:lnTo>
                    <a:pt x="502" y="167"/>
                  </a:lnTo>
                  <a:lnTo>
                    <a:pt x="502" y="169"/>
                  </a:lnTo>
                  <a:lnTo>
                    <a:pt x="500" y="171"/>
                  </a:lnTo>
                  <a:lnTo>
                    <a:pt x="502" y="171"/>
                  </a:lnTo>
                  <a:lnTo>
                    <a:pt x="502" y="172"/>
                  </a:lnTo>
                  <a:lnTo>
                    <a:pt x="502" y="174"/>
                  </a:lnTo>
                  <a:lnTo>
                    <a:pt x="503" y="174"/>
                  </a:lnTo>
                  <a:lnTo>
                    <a:pt x="503" y="176"/>
                  </a:lnTo>
                  <a:lnTo>
                    <a:pt x="503" y="177"/>
                  </a:lnTo>
                  <a:lnTo>
                    <a:pt x="502" y="177"/>
                  </a:lnTo>
                  <a:lnTo>
                    <a:pt x="502" y="179"/>
                  </a:lnTo>
                  <a:lnTo>
                    <a:pt x="502" y="181"/>
                  </a:lnTo>
                  <a:lnTo>
                    <a:pt x="502" y="182"/>
                  </a:lnTo>
                  <a:lnTo>
                    <a:pt x="500" y="182"/>
                  </a:lnTo>
                  <a:lnTo>
                    <a:pt x="500" y="184"/>
                  </a:lnTo>
                  <a:lnTo>
                    <a:pt x="502" y="184"/>
                  </a:lnTo>
                  <a:lnTo>
                    <a:pt x="502" y="185"/>
                  </a:lnTo>
                  <a:lnTo>
                    <a:pt x="500" y="185"/>
                  </a:lnTo>
                  <a:lnTo>
                    <a:pt x="500" y="187"/>
                  </a:lnTo>
                  <a:lnTo>
                    <a:pt x="500" y="189"/>
                  </a:lnTo>
                  <a:lnTo>
                    <a:pt x="498" y="190"/>
                  </a:lnTo>
                  <a:lnTo>
                    <a:pt x="497" y="192"/>
                  </a:lnTo>
                  <a:lnTo>
                    <a:pt x="495" y="192"/>
                  </a:lnTo>
                  <a:lnTo>
                    <a:pt x="497" y="194"/>
                  </a:lnTo>
                  <a:lnTo>
                    <a:pt x="495" y="195"/>
                  </a:lnTo>
                  <a:lnTo>
                    <a:pt x="495" y="197"/>
                  </a:lnTo>
                  <a:lnTo>
                    <a:pt x="495" y="199"/>
                  </a:lnTo>
                  <a:lnTo>
                    <a:pt x="495" y="200"/>
                  </a:lnTo>
                  <a:lnTo>
                    <a:pt x="493" y="200"/>
                  </a:lnTo>
                  <a:lnTo>
                    <a:pt x="493" y="202"/>
                  </a:lnTo>
                  <a:lnTo>
                    <a:pt x="495" y="202"/>
                  </a:lnTo>
                  <a:lnTo>
                    <a:pt x="497" y="202"/>
                  </a:lnTo>
                  <a:lnTo>
                    <a:pt x="498" y="204"/>
                  </a:lnTo>
                  <a:lnTo>
                    <a:pt x="498" y="205"/>
                  </a:lnTo>
                  <a:lnTo>
                    <a:pt x="497" y="205"/>
                  </a:lnTo>
                  <a:lnTo>
                    <a:pt x="497" y="207"/>
                  </a:lnTo>
                  <a:lnTo>
                    <a:pt x="497" y="208"/>
                  </a:lnTo>
                  <a:lnTo>
                    <a:pt x="497" y="210"/>
                  </a:lnTo>
                  <a:lnTo>
                    <a:pt x="497" y="212"/>
                  </a:lnTo>
                  <a:lnTo>
                    <a:pt x="498" y="212"/>
                  </a:lnTo>
                  <a:lnTo>
                    <a:pt x="498" y="213"/>
                  </a:lnTo>
                  <a:lnTo>
                    <a:pt x="500" y="215"/>
                  </a:lnTo>
                  <a:lnTo>
                    <a:pt x="498" y="215"/>
                  </a:lnTo>
                  <a:lnTo>
                    <a:pt x="498" y="217"/>
                  </a:lnTo>
                  <a:lnTo>
                    <a:pt x="500" y="217"/>
                  </a:lnTo>
                  <a:lnTo>
                    <a:pt x="500" y="218"/>
                  </a:lnTo>
                  <a:lnTo>
                    <a:pt x="502" y="218"/>
                  </a:lnTo>
                  <a:lnTo>
                    <a:pt x="502" y="220"/>
                  </a:lnTo>
                  <a:lnTo>
                    <a:pt x="503" y="220"/>
                  </a:lnTo>
                  <a:lnTo>
                    <a:pt x="503" y="222"/>
                  </a:lnTo>
                  <a:lnTo>
                    <a:pt x="503" y="223"/>
                  </a:lnTo>
                  <a:lnTo>
                    <a:pt x="505" y="223"/>
                  </a:lnTo>
                  <a:lnTo>
                    <a:pt x="505" y="225"/>
                  </a:lnTo>
                  <a:lnTo>
                    <a:pt x="507" y="225"/>
                  </a:lnTo>
                  <a:lnTo>
                    <a:pt x="505" y="225"/>
                  </a:lnTo>
                  <a:lnTo>
                    <a:pt x="507" y="225"/>
                  </a:lnTo>
                  <a:lnTo>
                    <a:pt x="507" y="227"/>
                  </a:lnTo>
                  <a:lnTo>
                    <a:pt x="507" y="228"/>
                  </a:lnTo>
                  <a:lnTo>
                    <a:pt x="507" y="230"/>
                  </a:lnTo>
                  <a:lnTo>
                    <a:pt x="507" y="231"/>
                  </a:lnTo>
                  <a:lnTo>
                    <a:pt x="505" y="231"/>
                  </a:lnTo>
                  <a:lnTo>
                    <a:pt x="505" y="233"/>
                  </a:lnTo>
                  <a:lnTo>
                    <a:pt x="505" y="235"/>
                  </a:lnTo>
                  <a:lnTo>
                    <a:pt x="505" y="236"/>
                  </a:lnTo>
                  <a:lnTo>
                    <a:pt x="507" y="236"/>
                  </a:lnTo>
                  <a:lnTo>
                    <a:pt x="507" y="238"/>
                  </a:lnTo>
                  <a:lnTo>
                    <a:pt x="507" y="240"/>
                  </a:lnTo>
                  <a:lnTo>
                    <a:pt x="505" y="240"/>
                  </a:lnTo>
                  <a:lnTo>
                    <a:pt x="505" y="241"/>
                  </a:lnTo>
                  <a:lnTo>
                    <a:pt x="505" y="243"/>
                  </a:lnTo>
                  <a:lnTo>
                    <a:pt x="505" y="245"/>
                  </a:lnTo>
                  <a:lnTo>
                    <a:pt x="505" y="246"/>
                  </a:lnTo>
                  <a:lnTo>
                    <a:pt x="505" y="248"/>
                  </a:lnTo>
                  <a:lnTo>
                    <a:pt x="505" y="249"/>
                  </a:lnTo>
                  <a:lnTo>
                    <a:pt x="503" y="249"/>
                  </a:lnTo>
                  <a:lnTo>
                    <a:pt x="503" y="251"/>
                  </a:lnTo>
                  <a:lnTo>
                    <a:pt x="503" y="253"/>
                  </a:lnTo>
                  <a:lnTo>
                    <a:pt x="505" y="253"/>
                  </a:lnTo>
                  <a:lnTo>
                    <a:pt x="507" y="253"/>
                  </a:lnTo>
                  <a:lnTo>
                    <a:pt x="505" y="254"/>
                  </a:lnTo>
                  <a:lnTo>
                    <a:pt x="505" y="256"/>
                  </a:lnTo>
                  <a:lnTo>
                    <a:pt x="505" y="258"/>
                  </a:lnTo>
                  <a:lnTo>
                    <a:pt x="505" y="259"/>
                  </a:lnTo>
                  <a:lnTo>
                    <a:pt x="507" y="259"/>
                  </a:lnTo>
                  <a:lnTo>
                    <a:pt x="507" y="261"/>
                  </a:lnTo>
                  <a:lnTo>
                    <a:pt x="505" y="261"/>
                  </a:lnTo>
                  <a:lnTo>
                    <a:pt x="505" y="259"/>
                  </a:lnTo>
                  <a:lnTo>
                    <a:pt x="503" y="259"/>
                  </a:lnTo>
                  <a:lnTo>
                    <a:pt x="503" y="261"/>
                  </a:lnTo>
                  <a:lnTo>
                    <a:pt x="503" y="263"/>
                  </a:lnTo>
                  <a:lnTo>
                    <a:pt x="502" y="263"/>
                  </a:lnTo>
                  <a:lnTo>
                    <a:pt x="503" y="264"/>
                  </a:lnTo>
                  <a:lnTo>
                    <a:pt x="502" y="264"/>
                  </a:lnTo>
                  <a:lnTo>
                    <a:pt x="502" y="266"/>
                  </a:lnTo>
                  <a:lnTo>
                    <a:pt x="502" y="268"/>
                  </a:lnTo>
                  <a:lnTo>
                    <a:pt x="502" y="269"/>
                  </a:lnTo>
                  <a:lnTo>
                    <a:pt x="502" y="271"/>
                  </a:lnTo>
                  <a:lnTo>
                    <a:pt x="502" y="272"/>
                  </a:lnTo>
                  <a:lnTo>
                    <a:pt x="502" y="274"/>
                  </a:lnTo>
                  <a:lnTo>
                    <a:pt x="502" y="276"/>
                  </a:lnTo>
                  <a:lnTo>
                    <a:pt x="502" y="277"/>
                  </a:lnTo>
                  <a:lnTo>
                    <a:pt x="500" y="277"/>
                  </a:lnTo>
                  <a:lnTo>
                    <a:pt x="498" y="277"/>
                  </a:lnTo>
                  <a:lnTo>
                    <a:pt x="510" y="277"/>
                  </a:lnTo>
                  <a:lnTo>
                    <a:pt x="551" y="279"/>
                  </a:lnTo>
                  <a:lnTo>
                    <a:pt x="603" y="279"/>
                  </a:lnTo>
                  <a:lnTo>
                    <a:pt x="603" y="281"/>
                  </a:lnTo>
                  <a:lnTo>
                    <a:pt x="605" y="281"/>
                  </a:lnTo>
                  <a:lnTo>
                    <a:pt x="603" y="282"/>
                  </a:lnTo>
                  <a:lnTo>
                    <a:pt x="605" y="282"/>
                  </a:lnTo>
                  <a:lnTo>
                    <a:pt x="607" y="282"/>
                  </a:lnTo>
                  <a:lnTo>
                    <a:pt x="607" y="284"/>
                  </a:lnTo>
                  <a:lnTo>
                    <a:pt x="607" y="286"/>
                  </a:lnTo>
                  <a:lnTo>
                    <a:pt x="608" y="286"/>
                  </a:lnTo>
                  <a:lnTo>
                    <a:pt x="608" y="287"/>
                  </a:lnTo>
                  <a:lnTo>
                    <a:pt x="610" y="289"/>
                  </a:lnTo>
                  <a:lnTo>
                    <a:pt x="610" y="287"/>
                  </a:lnTo>
                  <a:lnTo>
                    <a:pt x="612" y="289"/>
                  </a:lnTo>
                  <a:lnTo>
                    <a:pt x="613" y="289"/>
                  </a:lnTo>
                  <a:lnTo>
                    <a:pt x="613" y="287"/>
                  </a:lnTo>
                  <a:lnTo>
                    <a:pt x="613" y="286"/>
                  </a:lnTo>
                  <a:lnTo>
                    <a:pt x="613" y="287"/>
                  </a:lnTo>
                  <a:lnTo>
                    <a:pt x="615" y="287"/>
                  </a:lnTo>
                  <a:lnTo>
                    <a:pt x="615" y="286"/>
                  </a:lnTo>
                  <a:lnTo>
                    <a:pt x="617" y="286"/>
                  </a:lnTo>
                  <a:lnTo>
                    <a:pt x="617" y="284"/>
                  </a:lnTo>
                  <a:lnTo>
                    <a:pt x="618" y="286"/>
                  </a:lnTo>
                  <a:lnTo>
                    <a:pt x="620" y="286"/>
                  </a:lnTo>
                  <a:lnTo>
                    <a:pt x="620" y="287"/>
                  </a:lnTo>
                  <a:lnTo>
                    <a:pt x="620" y="289"/>
                  </a:lnTo>
                  <a:lnTo>
                    <a:pt x="620" y="287"/>
                  </a:lnTo>
                  <a:lnTo>
                    <a:pt x="622" y="287"/>
                  </a:lnTo>
                  <a:lnTo>
                    <a:pt x="622" y="289"/>
                  </a:lnTo>
                  <a:lnTo>
                    <a:pt x="623" y="289"/>
                  </a:lnTo>
                  <a:lnTo>
                    <a:pt x="623" y="287"/>
                  </a:lnTo>
                  <a:lnTo>
                    <a:pt x="623" y="289"/>
                  </a:lnTo>
                  <a:lnTo>
                    <a:pt x="625" y="289"/>
                  </a:lnTo>
                  <a:lnTo>
                    <a:pt x="627" y="289"/>
                  </a:lnTo>
                  <a:lnTo>
                    <a:pt x="627" y="291"/>
                  </a:lnTo>
                  <a:lnTo>
                    <a:pt x="627" y="289"/>
                  </a:lnTo>
                  <a:lnTo>
                    <a:pt x="628" y="291"/>
                  </a:lnTo>
                  <a:lnTo>
                    <a:pt x="628" y="289"/>
                  </a:lnTo>
                  <a:lnTo>
                    <a:pt x="630" y="289"/>
                  </a:lnTo>
                  <a:lnTo>
                    <a:pt x="630" y="287"/>
                  </a:lnTo>
                  <a:lnTo>
                    <a:pt x="632" y="289"/>
                  </a:lnTo>
                  <a:lnTo>
                    <a:pt x="634" y="289"/>
                  </a:lnTo>
                  <a:lnTo>
                    <a:pt x="635" y="289"/>
                  </a:lnTo>
                  <a:lnTo>
                    <a:pt x="637" y="289"/>
                  </a:lnTo>
                  <a:lnTo>
                    <a:pt x="639" y="289"/>
                  </a:lnTo>
                  <a:lnTo>
                    <a:pt x="640" y="291"/>
                  </a:lnTo>
                  <a:lnTo>
                    <a:pt x="642" y="291"/>
                  </a:lnTo>
                  <a:lnTo>
                    <a:pt x="644" y="291"/>
                  </a:lnTo>
                  <a:lnTo>
                    <a:pt x="645" y="291"/>
                  </a:lnTo>
                  <a:lnTo>
                    <a:pt x="647" y="291"/>
                  </a:lnTo>
                  <a:lnTo>
                    <a:pt x="649" y="291"/>
                  </a:lnTo>
                  <a:lnTo>
                    <a:pt x="649" y="292"/>
                  </a:lnTo>
                  <a:lnTo>
                    <a:pt x="647" y="292"/>
                  </a:lnTo>
                  <a:lnTo>
                    <a:pt x="647" y="294"/>
                  </a:lnTo>
                  <a:lnTo>
                    <a:pt x="647" y="295"/>
                  </a:lnTo>
                  <a:lnTo>
                    <a:pt x="649" y="295"/>
                  </a:lnTo>
                  <a:lnTo>
                    <a:pt x="649" y="297"/>
                  </a:lnTo>
                  <a:lnTo>
                    <a:pt x="649" y="299"/>
                  </a:lnTo>
                  <a:lnTo>
                    <a:pt x="647" y="299"/>
                  </a:lnTo>
                  <a:lnTo>
                    <a:pt x="647" y="300"/>
                  </a:lnTo>
                  <a:lnTo>
                    <a:pt x="649" y="302"/>
                  </a:lnTo>
                  <a:lnTo>
                    <a:pt x="649" y="304"/>
                  </a:lnTo>
                  <a:lnTo>
                    <a:pt x="650" y="305"/>
                  </a:lnTo>
                  <a:lnTo>
                    <a:pt x="650" y="307"/>
                  </a:lnTo>
                  <a:lnTo>
                    <a:pt x="652" y="307"/>
                  </a:lnTo>
                  <a:lnTo>
                    <a:pt x="652" y="309"/>
                  </a:lnTo>
                  <a:lnTo>
                    <a:pt x="654" y="309"/>
                  </a:lnTo>
                  <a:lnTo>
                    <a:pt x="654" y="310"/>
                  </a:lnTo>
                  <a:lnTo>
                    <a:pt x="654" y="312"/>
                  </a:lnTo>
                  <a:lnTo>
                    <a:pt x="654" y="314"/>
                  </a:lnTo>
                  <a:lnTo>
                    <a:pt x="654" y="315"/>
                  </a:lnTo>
                  <a:lnTo>
                    <a:pt x="654" y="317"/>
                  </a:lnTo>
                  <a:lnTo>
                    <a:pt x="652" y="317"/>
                  </a:lnTo>
                  <a:lnTo>
                    <a:pt x="654" y="317"/>
                  </a:lnTo>
                  <a:lnTo>
                    <a:pt x="652" y="318"/>
                  </a:lnTo>
                  <a:lnTo>
                    <a:pt x="650" y="318"/>
                  </a:lnTo>
                  <a:lnTo>
                    <a:pt x="650" y="320"/>
                  </a:lnTo>
                  <a:lnTo>
                    <a:pt x="649" y="320"/>
                  </a:lnTo>
                  <a:lnTo>
                    <a:pt x="649" y="322"/>
                  </a:lnTo>
                  <a:lnTo>
                    <a:pt x="647" y="322"/>
                  </a:lnTo>
                  <a:lnTo>
                    <a:pt x="647" y="323"/>
                  </a:lnTo>
                  <a:lnTo>
                    <a:pt x="645" y="323"/>
                  </a:lnTo>
                  <a:lnTo>
                    <a:pt x="644" y="325"/>
                  </a:lnTo>
                  <a:lnTo>
                    <a:pt x="644" y="327"/>
                  </a:lnTo>
                  <a:lnTo>
                    <a:pt x="642" y="327"/>
                  </a:lnTo>
                  <a:lnTo>
                    <a:pt x="642" y="328"/>
                  </a:lnTo>
                  <a:lnTo>
                    <a:pt x="640" y="328"/>
                  </a:lnTo>
                  <a:lnTo>
                    <a:pt x="640" y="330"/>
                  </a:lnTo>
                  <a:lnTo>
                    <a:pt x="639" y="330"/>
                  </a:lnTo>
                  <a:lnTo>
                    <a:pt x="639" y="332"/>
                  </a:lnTo>
                  <a:lnTo>
                    <a:pt x="637" y="332"/>
                  </a:lnTo>
                  <a:lnTo>
                    <a:pt x="637" y="330"/>
                  </a:lnTo>
                  <a:lnTo>
                    <a:pt x="637" y="332"/>
                  </a:lnTo>
                  <a:lnTo>
                    <a:pt x="639" y="332"/>
                  </a:lnTo>
                  <a:lnTo>
                    <a:pt x="637" y="332"/>
                  </a:lnTo>
                  <a:lnTo>
                    <a:pt x="637" y="333"/>
                  </a:lnTo>
                  <a:lnTo>
                    <a:pt x="637" y="332"/>
                  </a:lnTo>
                  <a:lnTo>
                    <a:pt x="637" y="333"/>
                  </a:lnTo>
                  <a:lnTo>
                    <a:pt x="635" y="333"/>
                  </a:lnTo>
                  <a:lnTo>
                    <a:pt x="635" y="335"/>
                  </a:lnTo>
                  <a:lnTo>
                    <a:pt x="635" y="337"/>
                  </a:lnTo>
                  <a:lnTo>
                    <a:pt x="635" y="338"/>
                  </a:lnTo>
                  <a:lnTo>
                    <a:pt x="635" y="340"/>
                  </a:lnTo>
                  <a:lnTo>
                    <a:pt x="635" y="341"/>
                  </a:lnTo>
                  <a:lnTo>
                    <a:pt x="635" y="343"/>
                  </a:lnTo>
                  <a:lnTo>
                    <a:pt x="635" y="345"/>
                  </a:lnTo>
                  <a:lnTo>
                    <a:pt x="635" y="346"/>
                  </a:lnTo>
                  <a:lnTo>
                    <a:pt x="635" y="348"/>
                  </a:lnTo>
                  <a:lnTo>
                    <a:pt x="635" y="350"/>
                  </a:lnTo>
                  <a:lnTo>
                    <a:pt x="637" y="350"/>
                  </a:lnTo>
                  <a:lnTo>
                    <a:pt x="637" y="351"/>
                  </a:lnTo>
                  <a:lnTo>
                    <a:pt x="635" y="351"/>
                  </a:lnTo>
                  <a:lnTo>
                    <a:pt x="637" y="351"/>
                  </a:lnTo>
                  <a:lnTo>
                    <a:pt x="635" y="351"/>
                  </a:lnTo>
                  <a:lnTo>
                    <a:pt x="637" y="351"/>
                  </a:lnTo>
                  <a:lnTo>
                    <a:pt x="635" y="353"/>
                  </a:lnTo>
                  <a:lnTo>
                    <a:pt x="637" y="353"/>
                  </a:lnTo>
                  <a:lnTo>
                    <a:pt x="637" y="355"/>
                  </a:lnTo>
                  <a:lnTo>
                    <a:pt x="637" y="356"/>
                  </a:lnTo>
                  <a:lnTo>
                    <a:pt x="635" y="356"/>
                  </a:lnTo>
                  <a:lnTo>
                    <a:pt x="637" y="356"/>
                  </a:lnTo>
                  <a:lnTo>
                    <a:pt x="637" y="358"/>
                  </a:lnTo>
                  <a:lnTo>
                    <a:pt x="637" y="360"/>
                  </a:lnTo>
                  <a:lnTo>
                    <a:pt x="639" y="358"/>
                  </a:lnTo>
                  <a:lnTo>
                    <a:pt x="639" y="360"/>
                  </a:lnTo>
                  <a:lnTo>
                    <a:pt x="639" y="361"/>
                  </a:lnTo>
                  <a:lnTo>
                    <a:pt x="640" y="361"/>
                  </a:lnTo>
                  <a:lnTo>
                    <a:pt x="642" y="363"/>
                  </a:lnTo>
                  <a:lnTo>
                    <a:pt x="642" y="361"/>
                  </a:lnTo>
                  <a:lnTo>
                    <a:pt x="642" y="363"/>
                  </a:lnTo>
                  <a:lnTo>
                    <a:pt x="644" y="361"/>
                  </a:lnTo>
                  <a:lnTo>
                    <a:pt x="644" y="363"/>
                  </a:lnTo>
                  <a:lnTo>
                    <a:pt x="644" y="361"/>
                  </a:lnTo>
                  <a:lnTo>
                    <a:pt x="645" y="361"/>
                  </a:lnTo>
                  <a:lnTo>
                    <a:pt x="645" y="363"/>
                  </a:lnTo>
                  <a:lnTo>
                    <a:pt x="647" y="363"/>
                  </a:lnTo>
                  <a:lnTo>
                    <a:pt x="647" y="364"/>
                  </a:lnTo>
                  <a:lnTo>
                    <a:pt x="647" y="366"/>
                  </a:lnTo>
                  <a:lnTo>
                    <a:pt x="647" y="368"/>
                  </a:lnTo>
                  <a:lnTo>
                    <a:pt x="649" y="368"/>
                  </a:lnTo>
                  <a:lnTo>
                    <a:pt x="649" y="369"/>
                  </a:lnTo>
                  <a:lnTo>
                    <a:pt x="649" y="371"/>
                  </a:lnTo>
                  <a:lnTo>
                    <a:pt x="649" y="373"/>
                  </a:lnTo>
                  <a:lnTo>
                    <a:pt x="649" y="374"/>
                  </a:lnTo>
                  <a:lnTo>
                    <a:pt x="649" y="376"/>
                  </a:lnTo>
                  <a:lnTo>
                    <a:pt x="650" y="376"/>
                  </a:lnTo>
                  <a:lnTo>
                    <a:pt x="649" y="376"/>
                  </a:lnTo>
                  <a:lnTo>
                    <a:pt x="650" y="376"/>
                  </a:lnTo>
                  <a:lnTo>
                    <a:pt x="650" y="378"/>
                  </a:lnTo>
                  <a:lnTo>
                    <a:pt x="652" y="378"/>
                  </a:lnTo>
                  <a:lnTo>
                    <a:pt x="652" y="379"/>
                  </a:lnTo>
                  <a:lnTo>
                    <a:pt x="654" y="381"/>
                  </a:lnTo>
                  <a:lnTo>
                    <a:pt x="655" y="383"/>
                  </a:lnTo>
                  <a:lnTo>
                    <a:pt x="655" y="384"/>
                  </a:lnTo>
                  <a:lnTo>
                    <a:pt x="655" y="386"/>
                  </a:lnTo>
                  <a:lnTo>
                    <a:pt x="655" y="387"/>
                  </a:lnTo>
                  <a:lnTo>
                    <a:pt x="654" y="387"/>
                  </a:lnTo>
                  <a:lnTo>
                    <a:pt x="654" y="389"/>
                  </a:lnTo>
                  <a:lnTo>
                    <a:pt x="655" y="391"/>
                  </a:lnTo>
                  <a:lnTo>
                    <a:pt x="655" y="392"/>
                  </a:lnTo>
                  <a:lnTo>
                    <a:pt x="655" y="394"/>
                  </a:lnTo>
                  <a:lnTo>
                    <a:pt x="657" y="394"/>
                  </a:lnTo>
                  <a:lnTo>
                    <a:pt x="667" y="402"/>
                  </a:lnTo>
                  <a:lnTo>
                    <a:pt x="666" y="404"/>
                  </a:lnTo>
                  <a:lnTo>
                    <a:pt x="664" y="404"/>
                  </a:lnTo>
                  <a:lnTo>
                    <a:pt x="664" y="406"/>
                  </a:lnTo>
                  <a:lnTo>
                    <a:pt x="664" y="407"/>
                  </a:lnTo>
                  <a:lnTo>
                    <a:pt x="662" y="407"/>
                  </a:lnTo>
                  <a:lnTo>
                    <a:pt x="664" y="407"/>
                  </a:lnTo>
                  <a:lnTo>
                    <a:pt x="662" y="407"/>
                  </a:lnTo>
                  <a:lnTo>
                    <a:pt x="662" y="409"/>
                  </a:lnTo>
                  <a:lnTo>
                    <a:pt x="661" y="410"/>
                  </a:lnTo>
                  <a:lnTo>
                    <a:pt x="661" y="412"/>
                  </a:lnTo>
                  <a:lnTo>
                    <a:pt x="661" y="414"/>
                  </a:lnTo>
                  <a:lnTo>
                    <a:pt x="661" y="415"/>
                  </a:lnTo>
                  <a:lnTo>
                    <a:pt x="659" y="415"/>
                  </a:lnTo>
                  <a:lnTo>
                    <a:pt x="657" y="415"/>
                  </a:lnTo>
                  <a:lnTo>
                    <a:pt x="655" y="415"/>
                  </a:lnTo>
                  <a:lnTo>
                    <a:pt x="654" y="415"/>
                  </a:lnTo>
                  <a:lnTo>
                    <a:pt x="652" y="417"/>
                  </a:lnTo>
                  <a:lnTo>
                    <a:pt x="650" y="417"/>
                  </a:lnTo>
                  <a:lnTo>
                    <a:pt x="649" y="419"/>
                  </a:lnTo>
                  <a:lnTo>
                    <a:pt x="649" y="420"/>
                  </a:lnTo>
                  <a:lnTo>
                    <a:pt x="647" y="420"/>
                  </a:lnTo>
                  <a:lnTo>
                    <a:pt x="645" y="420"/>
                  </a:lnTo>
                  <a:lnTo>
                    <a:pt x="645" y="422"/>
                  </a:lnTo>
                  <a:lnTo>
                    <a:pt x="644" y="422"/>
                  </a:lnTo>
                  <a:lnTo>
                    <a:pt x="644" y="424"/>
                  </a:lnTo>
                  <a:lnTo>
                    <a:pt x="644" y="425"/>
                  </a:lnTo>
                  <a:lnTo>
                    <a:pt x="642" y="427"/>
                  </a:lnTo>
                  <a:lnTo>
                    <a:pt x="640" y="427"/>
                  </a:lnTo>
                  <a:lnTo>
                    <a:pt x="640" y="429"/>
                  </a:lnTo>
                  <a:lnTo>
                    <a:pt x="639" y="429"/>
                  </a:lnTo>
                  <a:lnTo>
                    <a:pt x="640" y="430"/>
                  </a:lnTo>
                  <a:lnTo>
                    <a:pt x="639" y="432"/>
                  </a:lnTo>
                  <a:lnTo>
                    <a:pt x="639" y="433"/>
                  </a:lnTo>
                  <a:lnTo>
                    <a:pt x="639" y="435"/>
                  </a:lnTo>
                  <a:lnTo>
                    <a:pt x="639" y="437"/>
                  </a:lnTo>
                  <a:lnTo>
                    <a:pt x="637" y="437"/>
                  </a:lnTo>
                  <a:lnTo>
                    <a:pt x="637" y="438"/>
                  </a:lnTo>
                  <a:lnTo>
                    <a:pt x="637" y="440"/>
                  </a:lnTo>
                  <a:lnTo>
                    <a:pt x="639" y="442"/>
                  </a:lnTo>
                  <a:lnTo>
                    <a:pt x="639" y="443"/>
                  </a:lnTo>
                  <a:lnTo>
                    <a:pt x="639" y="445"/>
                  </a:lnTo>
                  <a:lnTo>
                    <a:pt x="639" y="447"/>
                  </a:lnTo>
                  <a:lnTo>
                    <a:pt x="639" y="448"/>
                  </a:lnTo>
                  <a:lnTo>
                    <a:pt x="639" y="451"/>
                  </a:lnTo>
                  <a:lnTo>
                    <a:pt x="639" y="453"/>
                  </a:lnTo>
                  <a:lnTo>
                    <a:pt x="639" y="455"/>
                  </a:lnTo>
                  <a:lnTo>
                    <a:pt x="637" y="455"/>
                  </a:lnTo>
                  <a:lnTo>
                    <a:pt x="637" y="456"/>
                  </a:lnTo>
                  <a:lnTo>
                    <a:pt x="635" y="456"/>
                  </a:lnTo>
                  <a:lnTo>
                    <a:pt x="635" y="458"/>
                  </a:lnTo>
                  <a:lnTo>
                    <a:pt x="635" y="460"/>
                  </a:lnTo>
                  <a:lnTo>
                    <a:pt x="634" y="460"/>
                  </a:lnTo>
                  <a:lnTo>
                    <a:pt x="634" y="461"/>
                  </a:lnTo>
                  <a:lnTo>
                    <a:pt x="632" y="461"/>
                  </a:lnTo>
                  <a:lnTo>
                    <a:pt x="632" y="460"/>
                  </a:lnTo>
                  <a:lnTo>
                    <a:pt x="632" y="461"/>
                  </a:lnTo>
                  <a:lnTo>
                    <a:pt x="630" y="461"/>
                  </a:lnTo>
                  <a:lnTo>
                    <a:pt x="628" y="461"/>
                  </a:lnTo>
                  <a:lnTo>
                    <a:pt x="627" y="461"/>
                  </a:lnTo>
                  <a:lnTo>
                    <a:pt x="627" y="463"/>
                  </a:lnTo>
                  <a:lnTo>
                    <a:pt x="625" y="465"/>
                  </a:lnTo>
                  <a:lnTo>
                    <a:pt x="625" y="466"/>
                  </a:lnTo>
                  <a:lnTo>
                    <a:pt x="623" y="466"/>
                  </a:lnTo>
                  <a:lnTo>
                    <a:pt x="623" y="468"/>
                  </a:lnTo>
                  <a:lnTo>
                    <a:pt x="623" y="466"/>
                  </a:lnTo>
                  <a:lnTo>
                    <a:pt x="623" y="468"/>
                  </a:lnTo>
                  <a:lnTo>
                    <a:pt x="622" y="468"/>
                  </a:lnTo>
                  <a:lnTo>
                    <a:pt x="622" y="470"/>
                  </a:lnTo>
                  <a:lnTo>
                    <a:pt x="622" y="468"/>
                  </a:lnTo>
                  <a:lnTo>
                    <a:pt x="622" y="470"/>
                  </a:lnTo>
                  <a:lnTo>
                    <a:pt x="620" y="471"/>
                  </a:lnTo>
                  <a:lnTo>
                    <a:pt x="618" y="471"/>
                  </a:lnTo>
                  <a:lnTo>
                    <a:pt x="618" y="473"/>
                  </a:lnTo>
                  <a:lnTo>
                    <a:pt x="620" y="473"/>
                  </a:lnTo>
                  <a:lnTo>
                    <a:pt x="618" y="473"/>
                  </a:lnTo>
                  <a:lnTo>
                    <a:pt x="620" y="473"/>
                  </a:lnTo>
                  <a:lnTo>
                    <a:pt x="620" y="474"/>
                  </a:lnTo>
                  <a:lnTo>
                    <a:pt x="620" y="476"/>
                  </a:lnTo>
                  <a:lnTo>
                    <a:pt x="620" y="478"/>
                  </a:lnTo>
                  <a:lnTo>
                    <a:pt x="618" y="479"/>
                  </a:lnTo>
                  <a:lnTo>
                    <a:pt x="617" y="479"/>
                  </a:lnTo>
                  <a:lnTo>
                    <a:pt x="617" y="481"/>
                  </a:lnTo>
                  <a:lnTo>
                    <a:pt x="617" y="483"/>
                  </a:lnTo>
                  <a:lnTo>
                    <a:pt x="615" y="484"/>
                  </a:lnTo>
                  <a:lnTo>
                    <a:pt x="615" y="486"/>
                  </a:lnTo>
                  <a:lnTo>
                    <a:pt x="615" y="488"/>
                  </a:lnTo>
                  <a:lnTo>
                    <a:pt x="613" y="489"/>
                  </a:lnTo>
                  <a:lnTo>
                    <a:pt x="613" y="491"/>
                  </a:lnTo>
                  <a:lnTo>
                    <a:pt x="612" y="491"/>
                  </a:lnTo>
                  <a:lnTo>
                    <a:pt x="612" y="493"/>
                  </a:lnTo>
                  <a:lnTo>
                    <a:pt x="610" y="494"/>
                  </a:lnTo>
                  <a:lnTo>
                    <a:pt x="612" y="494"/>
                  </a:lnTo>
                  <a:lnTo>
                    <a:pt x="612" y="496"/>
                  </a:lnTo>
                  <a:lnTo>
                    <a:pt x="612" y="497"/>
                  </a:lnTo>
                  <a:lnTo>
                    <a:pt x="610" y="497"/>
                  </a:lnTo>
                  <a:lnTo>
                    <a:pt x="610" y="499"/>
                  </a:lnTo>
                  <a:lnTo>
                    <a:pt x="610" y="501"/>
                  </a:lnTo>
                  <a:lnTo>
                    <a:pt x="610" y="502"/>
                  </a:lnTo>
                  <a:lnTo>
                    <a:pt x="610" y="504"/>
                  </a:lnTo>
                  <a:lnTo>
                    <a:pt x="610" y="506"/>
                  </a:lnTo>
                  <a:lnTo>
                    <a:pt x="608" y="506"/>
                  </a:lnTo>
                  <a:lnTo>
                    <a:pt x="607" y="506"/>
                  </a:lnTo>
                  <a:lnTo>
                    <a:pt x="607" y="507"/>
                  </a:lnTo>
                  <a:lnTo>
                    <a:pt x="605" y="507"/>
                  </a:lnTo>
                  <a:lnTo>
                    <a:pt x="605" y="509"/>
                  </a:lnTo>
                  <a:lnTo>
                    <a:pt x="603" y="509"/>
                  </a:lnTo>
                  <a:lnTo>
                    <a:pt x="601" y="509"/>
                  </a:lnTo>
                  <a:lnTo>
                    <a:pt x="600" y="509"/>
                  </a:lnTo>
                  <a:lnTo>
                    <a:pt x="598" y="509"/>
                  </a:lnTo>
                  <a:lnTo>
                    <a:pt x="598" y="511"/>
                  </a:lnTo>
                  <a:lnTo>
                    <a:pt x="596" y="511"/>
                  </a:lnTo>
                  <a:lnTo>
                    <a:pt x="596" y="512"/>
                  </a:lnTo>
                  <a:lnTo>
                    <a:pt x="595" y="512"/>
                  </a:lnTo>
                  <a:lnTo>
                    <a:pt x="596" y="512"/>
                  </a:lnTo>
                  <a:lnTo>
                    <a:pt x="595" y="514"/>
                  </a:lnTo>
                  <a:lnTo>
                    <a:pt x="593" y="514"/>
                  </a:lnTo>
                  <a:lnTo>
                    <a:pt x="593" y="516"/>
                  </a:lnTo>
                  <a:lnTo>
                    <a:pt x="591" y="516"/>
                  </a:lnTo>
                  <a:lnTo>
                    <a:pt x="590" y="516"/>
                  </a:lnTo>
                  <a:lnTo>
                    <a:pt x="590" y="517"/>
                  </a:lnTo>
                  <a:lnTo>
                    <a:pt x="588" y="516"/>
                  </a:lnTo>
                  <a:lnTo>
                    <a:pt x="586" y="516"/>
                  </a:lnTo>
                  <a:lnTo>
                    <a:pt x="586" y="517"/>
                  </a:lnTo>
                  <a:lnTo>
                    <a:pt x="585" y="517"/>
                  </a:lnTo>
                  <a:lnTo>
                    <a:pt x="585" y="519"/>
                  </a:lnTo>
                  <a:lnTo>
                    <a:pt x="586" y="519"/>
                  </a:lnTo>
                  <a:lnTo>
                    <a:pt x="585" y="519"/>
                  </a:lnTo>
                  <a:lnTo>
                    <a:pt x="583" y="519"/>
                  </a:lnTo>
                  <a:lnTo>
                    <a:pt x="583" y="520"/>
                  </a:lnTo>
                  <a:lnTo>
                    <a:pt x="581" y="520"/>
                  </a:lnTo>
                  <a:lnTo>
                    <a:pt x="581" y="522"/>
                  </a:lnTo>
                  <a:lnTo>
                    <a:pt x="581" y="524"/>
                  </a:lnTo>
                  <a:lnTo>
                    <a:pt x="579" y="524"/>
                  </a:lnTo>
                  <a:lnTo>
                    <a:pt x="579" y="525"/>
                  </a:lnTo>
                  <a:lnTo>
                    <a:pt x="578" y="525"/>
                  </a:lnTo>
                  <a:lnTo>
                    <a:pt x="578" y="527"/>
                  </a:lnTo>
                  <a:lnTo>
                    <a:pt x="579" y="527"/>
                  </a:lnTo>
                  <a:lnTo>
                    <a:pt x="578" y="527"/>
                  </a:lnTo>
                  <a:lnTo>
                    <a:pt x="576" y="527"/>
                  </a:lnTo>
                  <a:lnTo>
                    <a:pt x="574" y="527"/>
                  </a:lnTo>
                  <a:lnTo>
                    <a:pt x="573" y="527"/>
                  </a:lnTo>
                  <a:lnTo>
                    <a:pt x="573" y="525"/>
                  </a:lnTo>
                  <a:lnTo>
                    <a:pt x="573" y="524"/>
                  </a:lnTo>
                  <a:lnTo>
                    <a:pt x="571" y="524"/>
                  </a:lnTo>
                  <a:lnTo>
                    <a:pt x="569" y="524"/>
                  </a:lnTo>
                  <a:lnTo>
                    <a:pt x="568" y="522"/>
                  </a:lnTo>
                  <a:lnTo>
                    <a:pt x="566" y="522"/>
                  </a:lnTo>
                  <a:lnTo>
                    <a:pt x="564" y="522"/>
                  </a:lnTo>
                  <a:lnTo>
                    <a:pt x="564" y="520"/>
                  </a:lnTo>
                  <a:lnTo>
                    <a:pt x="563" y="520"/>
                  </a:lnTo>
                  <a:lnTo>
                    <a:pt x="563" y="519"/>
                  </a:lnTo>
                  <a:lnTo>
                    <a:pt x="561" y="519"/>
                  </a:lnTo>
                  <a:lnTo>
                    <a:pt x="561" y="517"/>
                  </a:lnTo>
                  <a:lnTo>
                    <a:pt x="559" y="517"/>
                  </a:lnTo>
                  <a:lnTo>
                    <a:pt x="559" y="516"/>
                  </a:lnTo>
                  <a:lnTo>
                    <a:pt x="558" y="516"/>
                  </a:lnTo>
                  <a:lnTo>
                    <a:pt x="559" y="514"/>
                  </a:lnTo>
                  <a:lnTo>
                    <a:pt x="558" y="514"/>
                  </a:lnTo>
                  <a:lnTo>
                    <a:pt x="556" y="514"/>
                  </a:lnTo>
                  <a:lnTo>
                    <a:pt x="554" y="514"/>
                  </a:lnTo>
                  <a:lnTo>
                    <a:pt x="552" y="514"/>
                  </a:lnTo>
                  <a:lnTo>
                    <a:pt x="551" y="514"/>
                  </a:lnTo>
                  <a:lnTo>
                    <a:pt x="551" y="512"/>
                  </a:lnTo>
                  <a:lnTo>
                    <a:pt x="551" y="511"/>
                  </a:lnTo>
                  <a:lnTo>
                    <a:pt x="551" y="509"/>
                  </a:lnTo>
                  <a:lnTo>
                    <a:pt x="552" y="511"/>
                  </a:lnTo>
                  <a:lnTo>
                    <a:pt x="552" y="509"/>
                  </a:lnTo>
                  <a:lnTo>
                    <a:pt x="551" y="509"/>
                  </a:lnTo>
                  <a:lnTo>
                    <a:pt x="549" y="509"/>
                  </a:lnTo>
                  <a:lnTo>
                    <a:pt x="547" y="509"/>
                  </a:lnTo>
                  <a:lnTo>
                    <a:pt x="546" y="509"/>
                  </a:lnTo>
                  <a:lnTo>
                    <a:pt x="547" y="509"/>
                  </a:lnTo>
                  <a:lnTo>
                    <a:pt x="547" y="511"/>
                  </a:lnTo>
                  <a:lnTo>
                    <a:pt x="546" y="511"/>
                  </a:lnTo>
                  <a:lnTo>
                    <a:pt x="544" y="509"/>
                  </a:lnTo>
                  <a:lnTo>
                    <a:pt x="542" y="509"/>
                  </a:lnTo>
                  <a:lnTo>
                    <a:pt x="542" y="511"/>
                  </a:lnTo>
                  <a:lnTo>
                    <a:pt x="541" y="511"/>
                  </a:lnTo>
                  <a:lnTo>
                    <a:pt x="541" y="512"/>
                  </a:lnTo>
                  <a:lnTo>
                    <a:pt x="542" y="512"/>
                  </a:lnTo>
                  <a:lnTo>
                    <a:pt x="541" y="512"/>
                  </a:lnTo>
                  <a:lnTo>
                    <a:pt x="539" y="512"/>
                  </a:lnTo>
                  <a:lnTo>
                    <a:pt x="537" y="512"/>
                  </a:lnTo>
                  <a:lnTo>
                    <a:pt x="537" y="511"/>
                  </a:lnTo>
                  <a:lnTo>
                    <a:pt x="539" y="511"/>
                  </a:lnTo>
                  <a:lnTo>
                    <a:pt x="537" y="511"/>
                  </a:lnTo>
                  <a:lnTo>
                    <a:pt x="537" y="512"/>
                  </a:lnTo>
                  <a:lnTo>
                    <a:pt x="536" y="511"/>
                  </a:lnTo>
                  <a:lnTo>
                    <a:pt x="534" y="511"/>
                  </a:lnTo>
                  <a:lnTo>
                    <a:pt x="534" y="512"/>
                  </a:lnTo>
                  <a:lnTo>
                    <a:pt x="532" y="512"/>
                  </a:lnTo>
                  <a:lnTo>
                    <a:pt x="532" y="514"/>
                  </a:lnTo>
                  <a:lnTo>
                    <a:pt x="532" y="512"/>
                  </a:lnTo>
                  <a:lnTo>
                    <a:pt x="530" y="512"/>
                  </a:lnTo>
                  <a:lnTo>
                    <a:pt x="529" y="512"/>
                  </a:lnTo>
                  <a:lnTo>
                    <a:pt x="529" y="511"/>
                  </a:lnTo>
                  <a:lnTo>
                    <a:pt x="529" y="509"/>
                  </a:lnTo>
                  <a:lnTo>
                    <a:pt x="527" y="509"/>
                  </a:lnTo>
                  <a:lnTo>
                    <a:pt x="525" y="511"/>
                  </a:lnTo>
                  <a:lnTo>
                    <a:pt x="524" y="511"/>
                  </a:lnTo>
                  <a:lnTo>
                    <a:pt x="524" y="509"/>
                  </a:lnTo>
                  <a:lnTo>
                    <a:pt x="524" y="507"/>
                  </a:lnTo>
                  <a:lnTo>
                    <a:pt x="522" y="507"/>
                  </a:lnTo>
                  <a:lnTo>
                    <a:pt x="522" y="509"/>
                  </a:lnTo>
                  <a:lnTo>
                    <a:pt x="522" y="511"/>
                  </a:lnTo>
                  <a:lnTo>
                    <a:pt x="520" y="511"/>
                  </a:lnTo>
                  <a:lnTo>
                    <a:pt x="519" y="511"/>
                  </a:lnTo>
                  <a:lnTo>
                    <a:pt x="519" y="512"/>
                  </a:lnTo>
                  <a:lnTo>
                    <a:pt x="515" y="512"/>
                  </a:lnTo>
                  <a:lnTo>
                    <a:pt x="514" y="512"/>
                  </a:lnTo>
                  <a:lnTo>
                    <a:pt x="512" y="512"/>
                  </a:lnTo>
                  <a:lnTo>
                    <a:pt x="514" y="512"/>
                  </a:lnTo>
                  <a:lnTo>
                    <a:pt x="514" y="514"/>
                  </a:lnTo>
                  <a:lnTo>
                    <a:pt x="512" y="514"/>
                  </a:lnTo>
                  <a:lnTo>
                    <a:pt x="510" y="514"/>
                  </a:lnTo>
                  <a:lnTo>
                    <a:pt x="509" y="514"/>
                  </a:lnTo>
                  <a:lnTo>
                    <a:pt x="507" y="516"/>
                  </a:lnTo>
                  <a:lnTo>
                    <a:pt x="507" y="514"/>
                  </a:lnTo>
                  <a:lnTo>
                    <a:pt x="505" y="514"/>
                  </a:lnTo>
                  <a:lnTo>
                    <a:pt x="503" y="514"/>
                  </a:lnTo>
                  <a:lnTo>
                    <a:pt x="502" y="514"/>
                  </a:lnTo>
                  <a:lnTo>
                    <a:pt x="502" y="512"/>
                  </a:lnTo>
                  <a:lnTo>
                    <a:pt x="500" y="512"/>
                  </a:lnTo>
                  <a:lnTo>
                    <a:pt x="498" y="511"/>
                  </a:lnTo>
                  <a:lnTo>
                    <a:pt x="498" y="512"/>
                  </a:lnTo>
                  <a:lnTo>
                    <a:pt x="497" y="512"/>
                  </a:lnTo>
                  <a:lnTo>
                    <a:pt x="497" y="511"/>
                  </a:lnTo>
                  <a:lnTo>
                    <a:pt x="497" y="509"/>
                  </a:lnTo>
                  <a:lnTo>
                    <a:pt x="495" y="509"/>
                  </a:lnTo>
                  <a:lnTo>
                    <a:pt x="495" y="511"/>
                  </a:lnTo>
                  <a:lnTo>
                    <a:pt x="493" y="511"/>
                  </a:lnTo>
                  <a:lnTo>
                    <a:pt x="492" y="511"/>
                  </a:lnTo>
                  <a:lnTo>
                    <a:pt x="492" y="509"/>
                  </a:lnTo>
                  <a:lnTo>
                    <a:pt x="492" y="511"/>
                  </a:lnTo>
                  <a:lnTo>
                    <a:pt x="490" y="511"/>
                  </a:lnTo>
                  <a:lnTo>
                    <a:pt x="490" y="512"/>
                  </a:lnTo>
                  <a:lnTo>
                    <a:pt x="488" y="511"/>
                  </a:lnTo>
                  <a:lnTo>
                    <a:pt x="487" y="511"/>
                  </a:lnTo>
                  <a:lnTo>
                    <a:pt x="485" y="509"/>
                  </a:lnTo>
                  <a:lnTo>
                    <a:pt x="485" y="511"/>
                  </a:lnTo>
                  <a:lnTo>
                    <a:pt x="483" y="512"/>
                  </a:lnTo>
                  <a:lnTo>
                    <a:pt x="482" y="512"/>
                  </a:lnTo>
                  <a:lnTo>
                    <a:pt x="480" y="512"/>
                  </a:lnTo>
                  <a:lnTo>
                    <a:pt x="480" y="514"/>
                  </a:lnTo>
                  <a:lnTo>
                    <a:pt x="478" y="514"/>
                  </a:lnTo>
                  <a:lnTo>
                    <a:pt x="478" y="512"/>
                  </a:lnTo>
                  <a:lnTo>
                    <a:pt x="478" y="511"/>
                  </a:lnTo>
                  <a:lnTo>
                    <a:pt x="478" y="512"/>
                  </a:lnTo>
                  <a:lnTo>
                    <a:pt x="476" y="514"/>
                  </a:lnTo>
                  <a:lnTo>
                    <a:pt x="475" y="512"/>
                  </a:lnTo>
                  <a:lnTo>
                    <a:pt x="473" y="512"/>
                  </a:lnTo>
                  <a:lnTo>
                    <a:pt x="475" y="512"/>
                  </a:lnTo>
                  <a:lnTo>
                    <a:pt x="475" y="514"/>
                  </a:lnTo>
                  <a:lnTo>
                    <a:pt x="473" y="514"/>
                  </a:lnTo>
                  <a:lnTo>
                    <a:pt x="473" y="512"/>
                  </a:lnTo>
                  <a:lnTo>
                    <a:pt x="473" y="514"/>
                  </a:lnTo>
                  <a:lnTo>
                    <a:pt x="471" y="514"/>
                  </a:lnTo>
                  <a:lnTo>
                    <a:pt x="471" y="512"/>
                  </a:lnTo>
                  <a:lnTo>
                    <a:pt x="471" y="514"/>
                  </a:lnTo>
                  <a:lnTo>
                    <a:pt x="470" y="514"/>
                  </a:lnTo>
                  <a:lnTo>
                    <a:pt x="470" y="512"/>
                  </a:lnTo>
                  <a:lnTo>
                    <a:pt x="468" y="512"/>
                  </a:lnTo>
                  <a:lnTo>
                    <a:pt x="468" y="511"/>
                  </a:lnTo>
                  <a:lnTo>
                    <a:pt x="468" y="509"/>
                  </a:lnTo>
                  <a:lnTo>
                    <a:pt x="468" y="507"/>
                  </a:lnTo>
                  <a:lnTo>
                    <a:pt x="468" y="506"/>
                  </a:lnTo>
                  <a:lnTo>
                    <a:pt x="466" y="506"/>
                  </a:lnTo>
                  <a:lnTo>
                    <a:pt x="466" y="504"/>
                  </a:lnTo>
                  <a:lnTo>
                    <a:pt x="466" y="502"/>
                  </a:lnTo>
                  <a:lnTo>
                    <a:pt x="465" y="502"/>
                  </a:lnTo>
                  <a:lnTo>
                    <a:pt x="465" y="504"/>
                  </a:lnTo>
                  <a:lnTo>
                    <a:pt x="463" y="504"/>
                  </a:lnTo>
                  <a:lnTo>
                    <a:pt x="463" y="502"/>
                  </a:lnTo>
                  <a:lnTo>
                    <a:pt x="463" y="501"/>
                  </a:lnTo>
                  <a:lnTo>
                    <a:pt x="461" y="501"/>
                  </a:lnTo>
                  <a:lnTo>
                    <a:pt x="461" y="502"/>
                  </a:lnTo>
                  <a:lnTo>
                    <a:pt x="461" y="501"/>
                  </a:lnTo>
                  <a:lnTo>
                    <a:pt x="460" y="501"/>
                  </a:lnTo>
                  <a:lnTo>
                    <a:pt x="460" y="499"/>
                  </a:lnTo>
                  <a:lnTo>
                    <a:pt x="458" y="499"/>
                  </a:lnTo>
                  <a:lnTo>
                    <a:pt x="460" y="497"/>
                  </a:lnTo>
                  <a:lnTo>
                    <a:pt x="458" y="497"/>
                  </a:lnTo>
                  <a:lnTo>
                    <a:pt x="456" y="497"/>
                  </a:lnTo>
                  <a:lnTo>
                    <a:pt x="454" y="497"/>
                  </a:lnTo>
                  <a:lnTo>
                    <a:pt x="454" y="496"/>
                  </a:lnTo>
                  <a:lnTo>
                    <a:pt x="454" y="494"/>
                  </a:lnTo>
                  <a:lnTo>
                    <a:pt x="453" y="494"/>
                  </a:lnTo>
                  <a:lnTo>
                    <a:pt x="451" y="493"/>
                  </a:lnTo>
                  <a:lnTo>
                    <a:pt x="451" y="491"/>
                  </a:lnTo>
                  <a:lnTo>
                    <a:pt x="449" y="491"/>
                  </a:lnTo>
                  <a:lnTo>
                    <a:pt x="448" y="491"/>
                  </a:lnTo>
                  <a:lnTo>
                    <a:pt x="448" y="489"/>
                  </a:lnTo>
                  <a:lnTo>
                    <a:pt x="446" y="489"/>
                  </a:lnTo>
                  <a:lnTo>
                    <a:pt x="446" y="488"/>
                  </a:lnTo>
                  <a:lnTo>
                    <a:pt x="446" y="486"/>
                  </a:lnTo>
                  <a:lnTo>
                    <a:pt x="446" y="484"/>
                  </a:lnTo>
                  <a:lnTo>
                    <a:pt x="446" y="483"/>
                  </a:lnTo>
                  <a:lnTo>
                    <a:pt x="446" y="481"/>
                  </a:lnTo>
                  <a:lnTo>
                    <a:pt x="444" y="479"/>
                  </a:lnTo>
                  <a:lnTo>
                    <a:pt x="446" y="479"/>
                  </a:lnTo>
                  <a:lnTo>
                    <a:pt x="446" y="478"/>
                  </a:lnTo>
                  <a:lnTo>
                    <a:pt x="444" y="478"/>
                  </a:lnTo>
                  <a:lnTo>
                    <a:pt x="443" y="478"/>
                  </a:lnTo>
                  <a:lnTo>
                    <a:pt x="443" y="479"/>
                  </a:lnTo>
                  <a:lnTo>
                    <a:pt x="443" y="478"/>
                  </a:lnTo>
                  <a:lnTo>
                    <a:pt x="441" y="478"/>
                  </a:lnTo>
                  <a:lnTo>
                    <a:pt x="441" y="476"/>
                  </a:lnTo>
                  <a:lnTo>
                    <a:pt x="441" y="474"/>
                  </a:lnTo>
                  <a:lnTo>
                    <a:pt x="439" y="474"/>
                  </a:lnTo>
                  <a:lnTo>
                    <a:pt x="439" y="476"/>
                  </a:lnTo>
                  <a:lnTo>
                    <a:pt x="439" y="478"/>
                  </a:lnTo>
                  <a:lnTo>
                    <a:pt x="438" y="478"/>
                  </a:lnTo>
                  <a:lnTo>
                    <a:pt x="438" y="476"/>
                  </a:lnTo>
                  <a:lnTo>
                    <a:pt x="438" y="474"/>
                  </a:lnTo>
                  <a:lnTo>
                    <a:pt x="436" y="474"/>
                  </a:lnTo>
                  <a:lnTo>
                    <a:pt x="434" y="474"/>
                  </a:lnTo>
                  <a:lnTo>
                    <a:pt x="433" y="474"/>
                  </a:lnTo>
                  <a:lnTo>
                    <a:pt x="433" y="476"/>
                  </a:lnTo>
                  <a:lnTo>
                    <a:pt x="433" y="478"/>
                  </a:lnTo>
                  <a:lnTo>
                    <a:pt x="431" y="478"/>
                  </a:lnTo>
                  <a:lnTo>
                    <a:pt x="429" y="478"/>
                  </a:lnTo>
                  <a:lnTo>
                    <a:pt x="429" y="476"/>
                  </a:lnTo>
                  <a:lnTo>
                    <a:pt x="429" y="478"/>
                  </a:lnTo>
                  <a:lnTo>
                    <a:pt x="427" y="478"/>
                  </a:lnTo>
                  <a:lnTo>
                    <a:pt x="427" y="476"/>
                  </a:lnTo>
                  <a:lnTo>
                    <a:pt x="426" y="476"/>
                  </a:lnTo>
                  <a:lnTo>
                    <a:pt x="426" y="478"/>
                  </a:lnTo>
                  <a:lnTo>
                    <a:pt x="426" y="476"/>
                  </a:lnTo>
                  <a:lnTo>
                    <a:pt x="424" y="478"/>
                  </a:lnTo>
                  <a:lnTo>
                    <a:pt x="424" y="476"/>
                  </a:lnTo>
                  <a:lnTo>
                    <a:pt x="422" y="476"/>
                  </a:lnTo>
                  <a:lnTo>
                    <a:pt x="421" y="476"/>
                  </a:lnTo>
                  <a:lnTo>
                    <a:pt x="419" y="476"/>
                  </a:lnTo>
                  <a:lnTo>
                    <a:pt x="419" y="474"/>
                  </a:lnTo>
                  <a:lnTo>
                    <a:pt x="417" y="474"/>
                  </a:lnTo>
                  <a:lnTo>
                    <a:pt x="417" y="476"/>
                  </a:lnTo>
                  <a:lnTo>
                    <a:pt x="417" y="474"/>
                  </a:lnTo>
                  <a:lnTo>
                    <a:pt x="416" y="473"/>
                  </a:lnTo>
                  <a:lnTo>
                    <a:pt x="416" y="471"/>
                  </a:lnTo>
                  <a:lnTo>
                    <a:pt x="414" y="471"/>
                  </a:lnTo>
                  <a:lnTo>
                    <a:pt x="412" y="471"/>
                  </a:lnTo>
                  <a:lnTo>
                    <a:pt x="414" y="470"/>
                  </a:lnTo>
                  <a:lnTo>
                    <a:pt x="412" y="470"/>
                  </a:lnTo>
                  <a:lnTo>
                    <a:pt x="412" y="471"/>
                  </a:lnTo>
                  <a:lnTo>
                    <a:pt x="411" y="471"/>
                  </a:lnTo>
                  <a:lnTo>
                    <a:pt x="412" y="470"/>
                  </a:lnTo>
                  <a:lnTo>
                    <a:pt x="411" y="470"/>
                  </a:lnTo>
                  <a:lnTo>
                    <a:pt x="411" y="471"/>
                  </a:lnTo>
                  <a:lnTo>
                    <a:pt x="409" y="471"/>
                  </a:lnTo>
                  <a:lnTo>
                    <a:pt x="407" y="471"/>
                  </a:lnTo>
                  <a:lnTo>
                    <a:pt x="407" y="470"/>
                  </a:lnTo>
                  <a:lnTo>
                    <a:pt x="406" y="471"/>
                  </a:lnTo>
                  <a:lnTo>
                    <a:pt x="404" y="471"/>
                  </a:lnTo>
                  <a:lnTo>
                    <a:pt x="404" y="470"/>
                  </a:lnTo>
                  <a:lnTo>
                    <a:pt x="402" y="470"/>
                  </a:lnTo>
                  <a:lnTo>
                    <a:pt x="400" y="468"/>
                  </a:lnTo>
                  <a:lnTo>
                    <a:pt x="399" y="468"/>
                  </a:lnTo>
                  <a:lnTo>
                    <a:pt x="399" y="466"/>
                  </a:lnTo>
                  <a:lnTo>
                    <a:pt x="399" y="465"/>
                  </a:lnTo>
                  <a:lnTo>
                    <a:pt x="397" y="465"/>
                  </a:lnTo>
                  <a:lnTo>
                    <a:pt x="397" y="463"/>
                  </a:lnTo>
                  <a:lnTo>
                    <a:pt x="395" y="463"/>
                  </a:lnTo>
                  <a:lnTo>
                    <a:pt x="394" y="463"/>
                  </a:lnTo>
                  <a:lnTo>
                    <a:pt x="395" y="463"/>
                  </a:lnTo>
                  <a:lnTo>
                    <a:pt x="395" y="461"/>
                  </a:lnTo>
                  <a:lnTo>
                    <a:pt x="395" y="460"/>
                  </a:lnTo>
                  <a:lnTo>
                    <a:pt x="394" y="461"/>
                  </a:lnTo>
                  <a:lnTo>
                    <a:pt x="394" y="463"/>
                  </a:lnTo>
                  <a:lnTo>
                    <a:pt x="392" y="463"/>
                  </a:lnTo>
                  <a:lnTo>
                    <a:pt x="390" y="463"/>
                  </a:lnTo>
                  <a:lnTo>
                    <a:pt x="390" y="465"/>
                  </a:lnTo>
                  <a:lnTo>
                    <a:pt x="389" y="463"/>
                  </a:lnTo>
                  <a:lnTo>
                    <a:pt x="389" y="465"/>
                  </a:lnTo>
                  <a:lnTo>
                    <a:pt x="387" y="463"/>
                  </a:lnTo>
                  <a:lnTo>
                    <a:pt x="387" y="465"/>
                  </a:lnTo>
                  <a:lnTo>
                    <a:pt x="387" y="466"/>
                  </a:lnTo>
                  <a:lnTo>
                    <a:pt x="387" y="465"/>
                  </a:lnTo>
                  <a:lnTo>
                    <a:pt x="385" y="465"/>
                  </a:lnTo>
                  <a:lnTo>
                    <a:pt x="385" y="463"/>
                  </a:lnTo>
                  <a:lnTo>
                    <a:pt x="385" y="465"/>
                  </a:lnTo>
                  <a:lnTo>
                    <a:pt x="384" y="465"/>
                  </a:lnTo>
                  <a:lnTo>
                    <a:pt x="382" y="465"/>
                  </a:lnTo>
                  <a:lnTo>
                    <a:pt x="380" y="463"/>
                  </a:lnTo>
                  <a:lnTo>
                    <a:pt x="380" y="461"/>
                  </a:lnTo>
                  <a:lnTo>
                    <a:pt x="380" y="460"/>
                  </a:lnTo>
                  <a:lnTo>
                    <a:pt x="380" y="458"/>
                  </a:lnTo>
                  <a:lnTo>
                    <a:pt x="378" y="458"/>
                  </a:lnTo>
                  <a:lnTo>
                    <a:pt x="377" y="458"/>
                  </a:lnTo>
                  <a:lnTo>
                    <a:pt x="377" y="460"/>
                  </a:lnTo>
                  <a:lnTo>
                    <a:pt x="375" y="458"/>
                  </a:lnTo>
                  <a:lnTo>
                    <a:pt x="377" y="458"/>
                  </a:lnTo>
                  <a:lnTo>
                    <a:pt x="377" y="456"/>
                  </a:lnTo>
                  <a:lnTo>
                    <a:pt x="375" y="456"/>
                  </a:lnTo>
                  <a:lnTo>
                    <a:pt x="373" y="455"/>
                  </a:lnTo>
                  <a:lnTo>
                    <a:pt x="373" y="453"/>
                  </a:lnTo>
                  <a:lnTo>
                    <a:pt x="372" y="453"/>
                  </a:lnTo>
                  <a:lnTo>
                    <a:pt x="372" y="451"/>
                  </a:lnTo>
                  <a:lnTo>
                    <a:pt x="372" y="450"/>
                  </a:lnTo>
                  <a:lnTo>
                    <a:pt x="370" y="450"/>
                  </a:lnTo>
                  <a:lnTo>
                    <a:pt x="368" y="448"/>
                  </a:lnTo>
                  <a:lnTo>
                    <a:pt x="367" y="450"/>
                  </a:lnTo>
                  <a:lnTo>
                    <a:pt x="365" y="450"/>
                  </a:lnTo>
                  <a:lnTo>
                    <a:pt x="363" y="451"/>
                  </a:lnTo>
                  <a:lnTo>
                    <a:pt x="363" y="450"/>
                  </a:lnTo>
                  <a:lnTo>
                    <a:pt x="362" y="448"/>
                  </a:lnTo>
                  <a:lnTo>
                    <a:pt x="362" y="450"/>
                  </a:lnTo>
                  <a:lnTo>
                    <a:pt x="362" y="448"/>
                  </a:lnTo>
                  <a:lnTo>
                    <a:pt x="360" y="448"/>
                  </a:lnTo>
                  <a:lnTo>
                    <a:pt x="360" y="447"/>
                  </a:lnTo>
                  <a:lnTo>
                    <a:pt x="360" y="445"/>
                  </a:lnTo>
                  <a:lnTo>
                    <a:pt x="358" y="443"/>
                  </a:lnTo>
                  <a:lnTo>
                    <a:pt x="358" y="442"/>
                  </a:lnTo>
                  <a:lnTo>
                    <a:pt x="358" y="440"/>
                  </a:lnTo>
                  <a:lnTo>
                    <a:pt x="357" y="440"/>
                  </a:lnTo>
                  <a:lnTo>
                    <a:pt x="357" y="438"/>
                  </a:lnTo>
                  <a:lnTo>
                    <a:pt x="355" y="438"/>
                  </a:lnTo>
                  <a:lnTo>
                    <a:pt x="353" y="438"/>
                  </a:lnTo>
                  <a:lnTo>
                    <a:pt x="353" y="437"/>
                  </a:lnTo>
                  <a:lnTo>
                    <a:pt x="355" y="437"/>
                  </a:lnTo>
                  <a:lnTo>
                    <a:pt x="355" y="435"/>
                  </a:lnTo>
                  <a:lnTo>
                    <a:pt x="357" y="435"/>
                  </a:lnTo>
                  <a:lnTo>
                    <a:pt x="355" y="435"/>
                  </a:lnTo>
                  <a:lnTo>
                    <a:pt x="353" y="435"/>
                  </a:lnTo>
                  <a:lnTo>
                    <a:pt x="351" y="435"/>
                  </a:lnTo>
                  <a:lnTo>
                    <a:pt x="351" y="433"/>
                  </a:lnTo>
                  <a:lnTo>
                    <a:pt x="353" y="433"/>
                  </a:lnTo>
                  <a:lnTo>
                    <a:pt x="353" y="432"/>
                  </a:lnTo>
                  <a:lnTo>
                    <a:pt x="351" y="432"/>
                  </a:lnTo>
                  <a:lnTo>
                    <a:pt x="350" y="432"/>
                  </a:lnTo>
                  <a:lnTo>
                    <a:pt x="348" y="432"/>
                  </a:lnTo>
                  <a:lnTo>
                    <a:pt x="348" y="430"/>
                  </a:lnTo>
                  <a:lnTo>
                    <a:pt x="346" y="430"/>
                  </a:lnTo>
                  <a:lnTo>
                    <a:pt x="346" y="429"/>
                  </a:lnTo>
                  <a:lnTo>
                    <a:pt x="346" y="430"/>
                  </a:lnTo>
                  <a:lnTo>
                    <a:pt x="345" y="430"/>
                  </a:lnTo>
                  <a:lnTo>
                    <a:pt x="345" y="429"/>
                  </a:lnTo>
                  <a:lnTo>
                    <a:pt x="343" y="429"/>
                  </a:lnTo>
                  <a:lnTo>
                    <a:pt x="343" y="430"/>
                  </a:lnTo>
                  <a:lnTo>
                    <a:pt x="343" y="432"/>
                  </a:lnTo>
                  <a:lnTo>
                    <a:pt x="341" y="432"/>
                  </a:lnTo>
                  <a:lnTo>
                    <a:pt x="340" y="432"/>
                  </a:lnTo>
                  <a:lnTo>
                    <a:pt x="340" y="433"/>
                  </a:lnTo>
                  <a:lnTo>
                    <a:pt x="338" y="432"/>
                  </a:lnTo>
                  <a:lnTo>
                    <a:pt x="338" y="433"/>
                  </a:lnTo>
                  <a:lnTo>
                    <a:pt x="340" y="435"/>
                  </a:lnTo>
                  <a:lnTo>
                    <a:pt x="338" y="435"/>
                  </a:lnTo>
                  <a:lnTo>
                    <a:pt x="336" y="435"/>
                  </a:lnTo>
                  <a:lnTo>
                    <a:pt x="335" y="435"/>
                  </a:lnTo>
                  <a:lnTo>
                    <a:pt x="333" y="435"/>
                  </a:lnTo>
                  <a:lnTo>
                    <a:pt x="331" y="433"/>
                  </a:lnTo>
                  <a:lnTo>
                    <a:pt x="330" y="433"/>
                  </a:lnTo>
                  <a:lnTo>
                    <a:pt x="330" y="432"/>
                  </a:lnTo>
                  <a:lnTo>
                    <a:pt x="328" y="432"/>
                  </a:lnTo>
                  <a:lnTo>
                    <a:pt x="326" y="432"/>
                  </a:lnTo>
                  <a:lnTo>
                    <a:pt x="324" y="432"/>
                  </a:lnTo>
                  <a:lnTo>
                    <a:pt x="323" y="430"/>
                  </a:lnTo>
                  <a:lnTo>
                    <a:pt x="323" y="429"/>
                  </a:lnTo>
                  <a:lnTo>
                    <a:pt x="321" y="427"/>
                  </a:lnTo>
                  <a:lnTo>
                    <a:pt x="319" y="427"/>
                  </a:lnTo>
                  <a:lnTo>
                    <a:pt x="321" y="427"/>
                  </a:lnTo>
                  <a:lnTo>
                    <a:pt x="319" y="425"/>
                  </a:lnTo>
                  <a:lnTo>
                    <a:pt x="321" y="424"/>
                  </a:lnTo>
                  <a:lnTo>
                    <a:pt x="319" y="424"/>
                  </a:lnTo>
                  <a:lnTo>
                    <a:pt x="318" y="424"/>
                  </a:lnTo>
                  <a:lnTo>
                    <a:pt x="316" y="424"/>
                  </a:lnTo>
                  <a:lnTo>
                    <a:pt x="314" y="424"/>
                  </a:lnTo>
                  <a:lnTo>
                    <a:pt x="313" y="424"/>
                  </a:lnTo>
                  <a:lnTo>
                    <a:pt x="313" y="422"/>
                  </a:lnTo>
                  <a:lnTo>
                    <a:pt x="311" y="422"/>
                  </a:lnTo>
                  <a:lnTo>
                    <a:pt x="311" y="420"/>
                  </a:lnTo>
                  <a:lnTo>
                    <a:pt x="309" y="419"/>
                  </a:lnTo>
                  <a:lnTo>
                    <a:pt x="308" y="419"/>
                  </a:lnTo>
                  <a:lnTo>
                    <a:pt x="308" y="417"/>
                  </a:lnTo>
                  <a:lnTo>
                    <a:pt x="306" y="417"/>
                  </a:lnTo>
                  <a:lnTo>
                    <a:pt x="302" y="417"/>
                  </a:lnTo>
                  <a:lnTo>
                    <a:pt x="302" y="415"/>
                  </a:lnTo>
                  <a:lnTo>
                    <a:pt x="301" y="415"/>
                  </a:lnTo>
                  <a:lnTo>
                    <a:pt x="299" y="414"/>
                  </a:lnTo>
                  <a:lnTo>
                    <a:pt x="297" y="414"/>
                  </a:lnTo>
                  <a:lnTo>
                    <a:pt x="296" y="412"/>
                  </a:lnTo>
                  <a:lnTo>
                    <a:pt x="292" y="412"/>
                  </a:lnTo>
                  <a:lnTo>
                    <a:pt x="291" y="412"/>
                  </a:lnTo>
                  <a:lnTo>
                    <a:pt x="289" y="412"/>
                  </a:lnTo>
                  <a:lnTo>
                    <a:pt x="287" y="412"/>
                  </a:lnTo>
                  <a:lnTo>
                    <a:pt x="287" y="410"/>
                  </a:lnTo>
                  <a:lnTo>
                    <a:pt x="286" y="412"/>
                  </a:lnTo>
                  <a:lnTo>
                    <a:pt x="284" y="412"/>
                  </a:lnTo>
                  <a:lnTo>
                    <a:pt x="284" y="414"/>
                  </a:lnTo>
                  <a:lnTo>
                    <a:pt x="282" y="414"/>
                  </a:lnTo>
                  <a:lnTo>
                    <a:pt x="281" y="414"/>
                  </a:lnTo>
                  <a:lnTo>
                    <a:pt x="279" y="412"/>
                  </a:lnTo>
                  <a:lnTo>
                    <a:pt x="277" y="412"/>
                  </a:lnTo>
                  <a:lnTo>
                    <a:pt x="277" y="414"/>
                  </a:lnTo>
                  <a:lnTo>
                    <a:pt x="277" y="415"/>
                  </a:lnTo>
                  <a:lnTo>
                    <a:pt x="275" y="415"/>
                  </a:lnTo>
                  <a:lnTo>
                    <a:pt x="275" y="417"/>
                  </a:lnTo>
                  <a:lnTo>
                    <a:pt x="277" y="417"/>
                  </a:lnTo>
                  <a:lnTo>
                    <a:pt x="275" y="419"/>
                  </a:lnTo>
                  <a:lnTo>
                    <a:pt x="274" y="419"/>
                  </a:lnTo>
                  <a:lnTo>
                    <a:pt x="272" y="420"/>
                  </a:lnTo>
                  <a:lnTo>
                    <a:pt x="270" y="420"/>
                  </a:lnTo>
                  <a:lnTo>
                    <a:pt x="269" y="420"/>
                  </a:lnTo>
                  <a:lnTo>
                    <a:pt x="269" y="419"/>
                  </a:lnTo>
                  <a:lnTo>
                    <a:pt x="267" y="419"/>
                  </a:lnTo>
                  <a:lnTo>
                    <a:pt x="265" y="419"/>
                  </a:lnTo>
                  <a:lnTo>
                    <a:pt x="264" y="419"/>
                  </a:lnTo>
                  <a:lnTo>
                    <a:pt x="262" y="419"/>
                  </a:lnTo>
                  <a:lnTo>
                    <a:pt x="262" y="417"/>
                  </a:lnTo>
                  <a:lnTo>
                    <a:pt x="260" y="417"/>
                  </a:lnTo>
                  <a:lnTo>
                    <a:pt x="259" y="417"/>
                  </a:lnTo>
                  <a:lnTo>
                    <a:pt x="259" y="415"/>
                  </a:lnTo>
                  <a:lnTo>
                    <a:pt x="257" y="415"/>
                  </a:lnTo>
                  <a:lnTo>
                    <a:pt x="257" y="417"/>
                  </a:lnTo>
                  <a:lnTo>
                    <a:pt x="255" y="419"/>
                  </a:lnTo>
                  <a:lnTo>
                    <a:pt x="255" y="417"/>
                  </a:lnTo>
                  <a:lnTo>
                    <a:pt x="255" y="415"/>
                  </a:lnTo>
                  <a:lnTo>
                    <a:pt x="254" y="415"/>
                  </a:lnTo>
                  <a:lnTo>
                    <a:pt x="254" y="417"/>
                  </a:lnTo>
                  <a:lnTo>
                    <a:pt x="252" y="419"/>
                  </a:lnTo>
                  <a:lnTo>
                    <a:pt x="250" y="419"/>
                  </a:lnTo>
                  <a:lnTo>
                    <a:pt x="250" y="417"/>
                  </a:lnTo>
                  <a:lnTo>
                    <a:pt x="250" y="415"/>
                  </a:lnTo>
                  <a:lnTo>
                    <a:pt x="250" y="414"/>
                  </a:lnTo>
                  <a:lnTo>
                    <a:pt x="248" y="414"/>
                  </a:lnTo>
                  <a:lnTo>
                    <a:pt x="248" y="415"/>
                  </a:lnTo>
                  <a:lnTo>
                    <a:pt x="247" y="414"/>
                  </a:lnTo>
                  <a:lnTo>
                    <a:pt x="245" y="414"/>
                  </a:lnTo>
                  <a:lnTo>
                    <a:pt x="243" y="414"/>
                  </a:lnTo>
                  <a:lnTo>
                    <a:pt x="243" y="415"/>
                  </a:lnTo>
                  <a:lnTo>
                    <a:pt x="242" y="415"/>
                  </a:lnTo>
                  <a:lnTo>
                    <a:pt x="242" y="417"/>
                  </a:lnTo>
                  <a:lnTo>
                    <a:pt x="240" y="417"/>
                  </a:lnTo>
                  <a:lnTo>
                    <a:pt x="240" y="419"/>
                  </a:lnTo>
                  <a:lnTo>
                    <a:pt x="240" y="417"/>
                  </a:lnTo>
                  <a:lnTo>
                    <a:pt x="238" y="417"/>
                  </a:lnTo>
                  <a:lnTo>
                    <a:pt x="238" y="415"/>
                  </a:lnTo>
                  <a:lnTo>
                    <a:pt x="238" y="414"/>
                  </a:lnTo>
                  <a:lnTo>
                    <a:pt x="237" y="414"/>
                  </a:lnTo>
                  <a:lnTo>
                    <a:pt x="233" y="414"/>
                  </a:lnTo>
                  <a:lnTo>
                    <a:pt x="232" y="414"/>
                  </a:lnTo>
                  <a:lnTo>
                    <a:pt x="230" y="414"/>
                  </a:lnTo>
                  <a:lnTo>
                    <a:pt x="230" y="412"/>
                  </a:lnTo>
                  <a:lnTo>
                    <a:pt x="228" y="412"/>
                  </a:lnTo>
                  <a:lnTo>
                    <a:pt x="226" y="412"/>
                  </a:lnTo>
                  <a:lnTo>
                    <a:pt x="226" y="410"/>
                  </a:lnTo>
                  <a:lnTo>
                    <a:pt x="225" y="410"/>
                  </a:lnTo>
                  <a:lnTo>
                    <a:pt x="225" y="409"/>
                  </a:lnTo>
                  <a:lnTo>
                    <a:pt x="223" y="409"/>
                  </a:lnTo>
                  <a:lnTo>
                    <a:pt x="223" y="407"/>
                  </a:lnTo>
                  <a:lnTo>
                    <a:pt x="221" y="407"/>
                  </a:lnTo>
                  <a:lnTo>
                    <a:pt x="221" y="406"/>
                  </a:lnTo>
                  <a:lnTo>
                    <a:pt x="220" y="406"/>
                  </a:lnTo>
                  <a:lnTo>
                    <a:pt x="218" y="404"/>
                  </a:lnTo>
                  <a:lnTo>
                    <a:pt x="218" y="402"/>
                  </a:lnTo>
                  <a:lnTo>
                    <a:pt x="220" y="402"/>
                  </a:lnTo>
                  <a:lnTo>
                    <a:pt x="220" y="401"/>
                  </a:lnTo>
                  <a:lnTo>
                    <a:pt x="220" y="399"/>
                  </a:lnTo>
                  <a:lnTo>
                    <a:pt x="220" y="396"/>
                  </a:lnTo>
                  <a:lnTo>
                    <a:pt x="220" y="394"/>
                  </a:lnTo>
                  <a:lnTo>
                    <a:pt x="220" y="392"/>
                  </a:lnTo>
                  <a:lnTo>
                    <a:pt x="218" y="392"/>
                  </a:lnTo>
                  <a:lnTo>
                    <a:pt x="216" y="392"/>
                  </a:lnTo>
                  <a:lnTo>
                    <a:pt x="215" y="394"/>
                  </a:lnTo>
                  <a:lnTo>
                    <a:pt x="213" y="392"/>
                  </a:lnTo>
                  <a:lnTo>
                    <a:pt x="211" y="391"/>
                  </a:lnTo>
                  <a:lnTo>
                    <a:pt x="210" y="391"/>
                  </a:lnTo>
                  <a:lnTo>
                    <a:pt x="208" y="391"/>
                  </a:lnTo>
                  <a:lnTo>
                    <a:pt x="206" y="391"/>
                  </a:lnTo>
                  <a:lnTo>
                    <a:pt x="205" y="389"/>
                  </a:lnTo>
                  <a:lnTo>
                    <a:pt x="203" y="389"/>
                  </a:lnTo>
                  <a:lnTo>
                    <a:pt x="201" y="389"/>
                  </a:lnTo>
                  <a:lnTo>
                    <a:pt x="199" y="387"/>
                  </a:lnTo>
                  <a:lnTo>
                    <a:pt x="199" y="386"/>
                  </a:lnTo>
                  <a:lnTo>
                    <a:pt x="199" y="384"/>
                  </a:lnTo>
                  <a:lnTo>
                    <a:pt x="199" y="383"/>
                  </a:lnTo>
                  <a:lnTo>
                    <a:pt x="201" y="381"/>
                  </a:lnTo>
                  <a:lnTo>
                    <a:pt x="199" y="379"/>
                  </a:lnTo>
                  <a:lnTo>
                    <a:pt x="198" y="379"/>
                  </a:lnTo>
                  <a:lnTo>
                    <a:pt x="198" y="381"/>
                  </a:lnTo>
                  <a:lnTo>
                    <a:pt x="196" y="381"/>
                  </a:lnTo>
                  <a:lnTo>
                    <a:pt x="198" y="383"/>
                  </a:lnTo>
                  <a:lnTo>
                    <a:pt x="196" y="384"/>
                  </a:lnTo>
                  <a:lnTo>
                    <a:pt x="196" y="386"/>
                  </a:lnTo>
                  <a:lnTo>
                    <a:pt x="194" y="386"/>
                  </a:lnTo>
                  <a:lnTo>
                    <a:pt x="194" y="384"/>
                  </a:lnTo>
                  <a:lnTo>
                    <a:pt x="194" y="383"/>
                  </a:lnTo>
                  <a:lnTo>
                    <a:pt x="194" y="381"/>
                  </a:lnTo>
                  <a:lnTo>
                    <a:pt x="193" y="379"/>
                  </a:lnTo>
                  <a:lnTo>
                    <a:pt x="191" y="379"/>
                  </a:lnTo>
                  <a:lnTo>
                    <a:pt x="189" y="381"/>
                  </a:lnTo>
                  <a:lnTo>
                    <a:pt x="189" y="383"/>
                  </a:lnTo>
                  <a:lnTo>
                    <a:pt x="188" y="383"/>
                  </a:lnTo>
                  <a:lnTo>
                    <a:pt x="188" y="381"/>
                  </a:lnTo>
                  <a:lnTo>
                    <a:pt x="186" y="381"/>
                  </a:lnTo>
                  <a:lnTo>
                    <a:pt x="188" y="381"/>
                  </a:lnTo>
                  <a:lnTo>
                    <a:pt x="188" y="379"/>
                  </a:lnTo>
                  <a:lnTo>
                    <a:pt x="189" y="379"/>
                  </a:lnTo>
                  <a:lnTo>
                    <a:pt x="189" y="378"/>
                  </a:lnTo>
                  <a:lnTo>
                    <a:pt x="189" y="376"/>
                  </a:lnTo>
                  <a:lnTo>
                    <a:pt x="189" y="374"/>
                  </a:lnTo>
                  <a:lnTo>
                    <a:pt x="188" y="373"/>
                  </a:lnTo>
                  <a:lnTo>
                    <a:pt x="186" y="373"/>
                  </a:lnTo>
                  <a:lnTo>
                    <a:pt x="184" y="373"/>
                  </a:lnTo>
                  <a:lnTo>
                    <a:pt x="183" y="373"/>
                  </a:lnTo>
                  <a:lnTo>
                    <a:pt x="181" y="373"/>
                  </a:lnTo>
                  <a:lnTo>
                    <a:pt x="181" y="374"/>
                  </a:lnTo>
                  <a:lnTo>
                    <a:pt x="179" y="374"/>
                  </a:lnTo>
                  <a:lnTo>
                    <a:pt x="179" y="373"/>
                  </a:lnTo>
                  <a:lnTo>
                    <a:pt x="178" y="373"/>
                  </a:lnTo>
                  <a:lnTo>
                    <a:pt x="178" y="371"/>
                  </a:lnTo>
                  <a:lnTo>
                    <a:pt x="176" y="371"/>
                  </a:lnTo>
                  <a:lnTo>
                    <a:pt x="174" y="373"/>
                  </a:lnTo>
                  <a:lnTo>
                    <a:pt x="172" y="373"/>
                  </a:lnTo>
                  <a:lnTo>
                    <a:pt x="172" y="371"/>
                  </a:lnTo>
                  <a:lnTo>
                    <a:pt x="171" y="371"/>
                  </a:lnTo>
                  <a:lnTo>
                    <a:pt x="169" y="371"/>
                  </a:lnTo>
                  <a:lnTo>
                    <a:pt x="169" y="369"/>
                  </a:lnTo>
                  <a:lnTo>
                    <a:pt x="169" y="368"/>
                  </a:lnTo>
                  <a:lnTo>
                    <a:pt x="167" y="369"/>
                  </a:lnTo>
                  <a:lnTo>
                    <a:pt x="167" y="368"/>
                  </a:lnTo>
                  <a:lnTo>
                    <a:pt x="169" y="366"/>
                  </a:lnTo>
                  <a:lnTo>
                    <a:pt x="171" y="364"/>
                  </a:lnTo>
                  <a:lnTo>
                    <a:pt x="171" y="363"/>
                  </a:lnTo>
                  <a:lnTo>
                    <a:pt x="171" y="361"/>
                  </a:lnTo>
                  <a:lnTo>
                    <a:pt x="169" y="361"/>
                  </a:lnTo>
                  <a:lnTo>
                    <a:pt x="167" y="361"/>
                  </a:lnTo>
                  <a:lnTo>
                    <a:pt x="166" y="361"/>
                  </a:lnTo>
                  <a:lnTo>
                    <a:pt x="166" y="360"/>
                  </a:lnTo>
                  <a:lnTo>
                    <a:pt x="166" y="358"/>
                  </a:lnTo>
                  <a:lnTo>
                    <a:pt x="166" y="355"/>
                  </a:lnTo>
                  <a:lnTo>
                    <a:pt x="166" y="353"/>
                  </a:lnTo>
                  <a:lnTo>
                    <a:pt x="166" y="351"/>
                  </a:lnTo>
                  <a:lnTo>
                    <a:pt x="166" y="350"/>
                  </a:lnTo>
                  <a:lnTo>
                    <a:pt x="164" y="346"/>
                  </a:lnTo>
                  <a:lnTo>
                    <a:pt x="164" y="345"/>
                  </a:lnTo>
                  <a:lnTo>
                    <a:pt x="162" y="345"/>
                  </a:lnTo>
                  <a:lnTo>
                    <a:pt x="161" y="345"/>
                  </a:lnTo>
                  <a:lnTo>
                    <a:pt x="159" y="346"/>
                  </a:lnTo>
                  <a:lnTo>
                    <a:pt x="156" y="346"/>
                  </a:lnTo>
                  <a:lnTo>
                    <a:pt x="154" y="346"/>
                  </a:lnTo>
                  <a:lnTo>
                    <a:pt x="156" y="348"/>
                  </a:lnTo>
                  <a:lnTo>
                    <a:pt x="156" y="350"/>
                  </a:lnTo>
                  <a:lnTo>
                    <a:pt x="154" y="350"/>
                  </a:lnTo>
                  <a:lnTo>
                    <a:pt x="152" y="348"/>
                  </a:lnTo>
                  <a:lnTo>
                    <a:pt x="149" y="346"/>
                  </a:lnTo>
                  <a:lnTo>
                    <a:pt x="147" y="345"/>
                  </a:lnTo>
                  <a:lnTo>
                    <a:pt x="147" y="343"/>
                  </a:lnTo>
                  <a:lnTo>
                    <a:pt x="149" y="343"/>
                  </a:lnTo>
                  <a:lnTo>
                    <a:pt x="150" y="341"/>
                  </a:lnTo>
                  <a:lnTo>
                    <a:pt x="150" y="340"/>
                  </a:lnTo>
                  <a:lnTo>
                    <a:pt x="150" y="338"/>
                  </a:lnTo>
                  <a:lnTo>
                    <a:pt x="150" y="337"/>
                  </a:lnTo>
                  <a:lnTo>
                    <a:pt x="150" y="335"/>
                  </a:lnTo>
                  <a:lnTo>
                    <a:pt x="150" y="333"/>
                  </a:lnTo>
                  <a:lnTo>
                    <a:pt x="149" y="332"/>
                  </a:lnTo>
                  <a:lnTo>
                    <a:pt x="150" y="332"/>
                  </a:lnTo>
                  <a:lnTo>
                    <a:pt x="150" y="330"/>
                  </a:lnTo>
                  <a:lnTo>
                    <a:pt x="152" y="330"/>
                  </a:lnTo>
                  <a:lnTo>
                    <a:pt x="152" y="328"/>
                  </a:lnTo>
                  <a:lnTo>
                    <a:pt x="150" y="327"/>
                  </a:lnTo>
                  <a:lnTo>
                    <a:pt x="147" y="327"/>
                  </a:lnTo>
                  <a:lnTo>
                    <a:pt x="145" y="327"/>
                  </a:lnTo>
                  <a:lnTo>
                    <a:pt x="144" y="325"/>
                  </a:lnTo>
                  <a:lnTo>
                    <a:pt x="142" y="325"/>
                  </a:lnTo>
                  <a:lnTo>
                    <a:pt x="142" y="323"/>
                  </a:lnTo>
                  <a:lnTo>
                    <a:pt x="142" y="320"/>
                  </a:lnTo>
                  <a:lnTo>
                    <a:pt x="140" y="317"/>
                  </a:lnTo>
                  <a:lnTo>
                    <a:pt x="140" y="315"/>
                  </a:lnTo>
                  <a:lnTo>
                    <a:pt x="140" y="314"/>
                  </a:lnTo>
                  <a:lnTo>
                    <a:pt x="140" y="312"/>
                  </a:lnTo>
                  <a:lnTo>
                    <a:pt x="140" y="310"/>
                  </a:lnTo>
                  <a:lnTo>
                    <a:pt x="144" y="310"/>
                  </a:lnTo>
                  <a:lnTo>
                    <a:pt x="144" y="309"/>
                  </a:lnTo>
                  <a:lnTo>
                    <a:pt x="140" y="309"/>
                  </a:lnTo>
                  <a:lnTo>
                    <a:pt x="139" y="307"/>
                  </a:lnTo>
                  <a:lnTo>
                    <a:pt x="137" y="302"/>
                  </a:lnTo>
                  <a:lnTo>
                    <a:pt x="137" y="300"/>
                  </a:lnTo>
                  <a:lnTo>
                    <a:pt x="139" y="299"/>
                  </a:lnTo>
                  <a:lnTo>
                    <a:pt x="140" y="299"/>
                  </a:lnTo>
                  <a:lnTo>
                    <a:pt x="142" y="299"/>
                  </a:lnTo>
                  <a:lnTo>
                    <a:pt x="142" y="297"/>
                  </a:lnTo>
                  <a:lnTo>
                    <a:pt x="140" y="297"/>
                  </a:lnTo>
                  <a:lnTo>
                    <a:pt x="139" y="297"/>
                  </a:lnTo>
                  <a:lnTo>
                    <a:pt x="139" y="295"/>
                  </a:lnTo>
                  <a:lnTo>
                    <a:pt x="137" y="292"/>
                  </a:lnTo>
                  <a:lnTo>
                    <a:pt x="139" y="291"/>
                  </a:lnTo>
                  <a:lnTo>
                    <a:pt x="140" y="289"/>
                  </a:lnTo>
                  <a:lnTo>
                    <a:pt x="142" y="289"/>
                  </a:lnTo>
                  <a:lnTo>
                    <a:pt x="144" y="287"/>
                  </a:lnTo>
                  <a:lnTo>
                    <a:pt x="145" y="287"/>
                  </a:lnTo>
                  <a:lnTo>
                    <a:pt x="145" y="286"/>
                  </a:lnTo>
                  <a:lnTo>
                    <a:pt x="145" y="284"/>
                  </a:lnTo>
                  <a:lnTo>
                    <a:pt x="144" y="282"/>
                  </a:lnTo>
                  <a:lnTo>
                    <a:pt x="145" y="279"/>
                  </a:lnTo>
                  <a:lnTo>
                    <a:pt x="147" y="279"/>
                  </a:lnTo>
                  <a:lnTo>
                    <a:pt x="149" y="279"/>
                  </a:lnTo>
                  <a:lnTo>
                    <a:pt x="149" y="277"/>
                  </a:lnTo>
                  <a:lnTo>
                    <a:pt x="147" y="277"/>
                  </a:lnTo>
                  <a:lnTo>
                    <a:pt x="147" y="276"/>
                  </a:lnTo>
                  <a:lnTo>
                    <a:pt x="145" y="274"/>
                  </a:lnTo>
                  <a:lnTo>
                    <a:pt x="145" y="272"/>
                  </a:lnTo>
                  <a:lnTo>
                    <a:pt x="147" y="272"/>
                  </a:lnTo>
                  <a:lnTo>
                    <a:pt x="147" y="271"/>
                  </a:lnTo>
                  <a:lnTo>
                    <a:pt x="147" y="269"/>
                  </a:lnTo>
                  <a:lnTo>
                    <a:pt x="145" y="268"/>
                  </a:lnTo>
                  <a:lnTo>
                    <a:pt x="144" y="266"/>
                  </a:lnTo>
                  <a:lnTo>
                    <a:pt x="144" y="264"/>
                  </a:lnTo>
                  <a:lnTo>
                    <a:pt x="142" y="263"/>
                  </a:lnTo>
                  <a:lnTo>
                    <a:pt x="140" y="263"/>
                  </a:lnTo>
                  <a:lnTo>
                    <a:pt x="140" y="261"/>
                  </a:lnTo>
                  <a:lnTo>
                    <a:pt x="139" y="261"/>
                  </a:lnTo>
                  <a:lnTo>
                    <a:pt x="137" y="261"/>
                  </a:lnTo>
                  <a:lnTo>
                    <a:pt x="137" y="259"/>
                  </a:lnTo>
                  <a:lnTo>
                    <a:pt x="139" y="259"/>
                  </a:lnTo>
                  <a:lnTo>
                    <a:pt x="139" y="258"/>
                  </a:lnTo>
                  <a:lnTo>
                    <a:pt x="139" y="256"/>
                  </a:lnTo>
                  <a:lnTo>
                    <a:pt x="139" y="253"/>
                  </a:lnTo>
                  <a:lnTo>
                    <a:pt x="139" y="251"/>
                  </a:lnTo>
                  <a:lnTo>
                    <a:pt x="139" y="249"/>
                  </a:lnTo>
                  <a:lnTo>
                    <a:pt x="139" y="248"/>
                  </a:lnTo>
                  <a:lnTo>
                    <a:pt x="137" y="246"/>
                  </a:lnTo>
                  <a:lnTo>
                    <a:pt x="135" y="246"/>
                  </a:lnTo>
                  <a:lnTo>
                    <a:pt x="134" y="246"/>
                  </a:lnTo>
                  <a:lnTo>
                    <a:pt x="134" y="245"/>
                  </a:lnTo>
                  <a:lnTo>
                    <a:pt x="132" y="245"/>
                  </a:lnTo>
                  <a:lnTo>
                    <a:pt x="134" y="243"/>
                  </a:lnTo>
                  <a:lnTo>
                    <a:pt x="134" y="241"/>
                  </a:lnTo>
                  <a:lnTo>
                    <a:pt x="134" y="240"/>
                  </a:lnTo>
                  <a:lnTo>
                    <a:pt x="134" y="238"/>
                  </a:lnTo>
                  <a:lnTo>
                    <a:pt x="132" y="236"/>
                  </a:lnTo>
                  <a:lnTo>
                    <a:pt x="134" y="235"/>
                  </a:lnTo>
                  <a:lnTo>
                    <a:pt x="132" y="233"/>
                  </a:lnTo>
                  <a:lnTo>
                    <a:pt x="132" y="231"/>
                  </a:lnTo>
                  <a:lnTo>
                    <a:pt x="132" y="230"/>
                  </a:lnTo>
                  <a:lnTo>
                    <a:pt x="134" y="230"/>
                  </a:lnTo>
                  <a:lnTo>
                    <a:pt x="135" y="228"/>
                  </a:lnTo>
                  <a:lnTo>
                    <a:pt x="135" y="227"/>
                  </a:lnTo>
                  <a:lnTo>
                    <a:pt x="135" y="225"/>
                  </a:lnTo>
                  <a:lnTo>
                    <a:pt x="135" y="223"/>
                  </a:lnTo>
                  <a:lnTo>
                    <a:pt x="135" y="222"/>
                  </a:lnTo>
                  <a:lnTo>
                    <a:pt x="137" y="220"/>
                  </a:lnTo>
                  <a:lnTo>
                    <a:pt x="137" y="218"/>
                  </a:lnTo>
                  <a:lnTo>
                    <a:pt x="139" y="217"/>
                  </a:lnTo>
                  <a:lnTo>
                    <a:pt x="140" y="217"/>
                  </a:lnTo>
                  <a:lnTo>
                    <a:pt x="140" y="215"/>
                  </a:lnTo>
                  <a:lnTo>
                    <a:pt x="142" y="215"/>
                  </a:lnTo>
                  <a:lnTo>
                    <a:pt x="142" y="213"/>
                  </a:lnTo>
                  <a:lnTo>
                    <a:pt x="142" y="210"/>
                  </a:lnTo>
                  <a:lnTo>
                    <a:pt x="144" y="208"/>
                  </a:lnTo>
                  <a:lnTo>
                    <a:pt x="144" y="207"/>
                  </a:lnTo>
                  <a:lnTo>
                    <a:pt x="144" y="204"/>
                  </a:lnTo>
                  <a:lnTo>
                    <a:pt x="142" y="202"/>
                  </a:lnTo>
                  <a:lnTo>
                    <a:pt x="144" y="200"/>
                  </a:lnTo>
                  <a:lnTo>
                    <a:pt x="144" y="199"/>
                  </a:lnTo>
                  <a:lnTo>
                    <a:pt x="144" y="197"/>
                  </a:lnTo>
                  <a:lnTo>
                    <a:pt x="144" y="195"/>
                  </a:lnTo>
                  <a:lnTo>
                    <a:pt x="142" y="195"/>
                  </a:lnTo>
                  <a:lnTo>
                    <a:pt x="140" y="194"/>
                  </a:lnTo>
                  <a:lnTo>
                    <a:pt x="140" y="192"/>
                  </a:lnTo>
                  <a:lnTo>
                    <a:pt x="140" y="190"/>
                  </a:lnTo>
                  <a:lnTo>
                    <a:pt x="142" y="187"/>
                  </a:lnTo>
                  <a:lnTo>
                    <a:pt x="142" y="185"/>
                  </a:lnTo>
                  <a:lnTo>
                    <a:pt x="140" y="184"/>
                  </a:lnTo>
                  <a:lnTo>
                    <a:pt x="140" y="182"/>
                  </a:lnTo>
                  <a:lnTo>
                    <a:pt x="140" y="181"/>
                  </a:lnTo>
                  <a:lnTo>
                    <a:pt x="142" y="179"/>
                  </a:lnTo>
                  <a:lnTo>
                    <a:pt x="142" y="177"/>
                  </a:lnTo>
                  <a:lnTo>
                    <a:pt x="144" y="176"/>
                  </a:lnTo>
                  <a:lnTo>
                    <a:pt x="145" y="174"/>
                  </a:lnTo>
                  <a:lnTo>
                    <a:pt x="145" y="172"/>
                  </a:lnTo>
                  <a:lnTo>
                    <a:pt x="144" y="172"/>
                  </a:lnTo>
                  <a:lnTo>
                    <a:pt x="142" y="171"/>
                  </a:lnTo>
                  <a:lnTo>
                    <a:pt x="142" y="169"/>
                  </a:lnTo>
                  <a:lnTo>
                    <a:pt x="140" y="167"/>
                  </a:lnTo>
                  <a:lnTo>
                    <a:pt x="139" y="164"/>
                  </a:lnTo>
                  <a:lnTo>
                    <a:pt x="139" y="162"/>
                  </a:lnTo>
                  <a:lnTo>
                    <a:pt x="139" y="161"/>
                  </a:lnTo>
                  <a:lnTo>
                    <a:pt x="137" y="161"/>
                  </a:lnTo>
                  <a:lnTo>
                    <a:pt x="137" y="159"/>
                  </a:lnTo>
                  <a:lnTo>
                    <a:pt x="134" y="158"/>
                  </a:lnTo>
                  <a:lnTo>
                    <a:pt x="132" y="158"/>
                  </a:lnTo>
                  <a:lnTo>
                    <a:pt x="130" y="158"/>
                  </a:lnTo>
                  <a:lnTo>
                    <a:pt x="130" y="156"/>
                  </a:lnTo>
                  <a:lnTo>
                    <a:pt x="130" y="158"/>
                  </a:lnTo>
                  <a:lnTo>
                    <a:pt x="130" y="159"/>
                  </a:lnTo>
                  <a:lnTo>
                    <a:pt x="129" y="159"/>
                  </a:lnTo>
                  <a:lnTo>
                    <a:pt x="127" y="161"/>
                  </a:lnTo>
                  <a:lnTo>
                    <a:pt x="125" y="161"/>
                  </a:lnTo>
                  <a:lnTo>
                    <a:pt x="127" y="162"/>
                  </a:lnTo>
                  <a:lnTo>
                    <a:pt x="125" y="162"/>
                  </a:lnTo>
                  <a:lnTo>
                    <a:pt x="125" y="164"/>
                  </a:lnTo>
                  <a:lnTo>
                    <a:pt x="123" y="164"/>
                  </a:lnTo>
                  <a:lnTo>
                    <a:pt x="123" y="166"/>
                  </a:lnTo>
                  <a:lnTo>
                    <a:pt x="125" y="166"/>
                  </a:lnTo>
                  <a:lnTo>
                    <a:pt x="125" y="167"/>
                  </a:lnTo>
                  <a:lnTo>
                    <a:pt x="123" y="167"/>
                  </a:lnTo>
                  <a:lnTo>
                    <a:pt x="122" y="167"/>
                  </a:lnTo>
                  <a:lnTo>
                    <a:pt x="122" y="169"/>
                  </a:lnTo>
                  <a:lnTo>
                    <a:pt x="120" y="169"/>
                  </a:lnTo>
                  <a:lnTo>
                    <a:pt x="118" y="169"/>
                  </a:lnTo>
                  <a:lnTo>
                    <a:pt x="118" y="171"/>
                  </a:lnTo>
                  <a:lnTo>
                    <a:pt x="120" y="172"/>
                  </a:lnTo>
                  <a:lnTo>
                    <a:pt x="118" y="172"/>
                  </a:lnTo>
                  <a:lnTo>
                    <a:pt x="115" y="172"/>
                  </a:lnTo>
                  <a:lnTo>
                    <a:pt x="115" y="171"/>
                  </a:lnTo>
                  <a:lnTo>
                    <a:pt x="113" y="172"/>
                  </a:lnTo>
                  <a:lnTo>
                    <a:pt x="112" y="172"/>
                  </a:lnTo>
                  <a:lnTo>
                    <a:pt x="112" y="171"/>
                  </a:lnTo>
                  <a:lnTo>
                    <a:pt x="112" y="169"/>
                  </a:lnTo>
                  <a:lnTo>
                    <a:pt x="110" y="171"/>
                  </a:lnTo>
                  <a:lnTo>
                    <a:pt x="110" y="169"/>
                  </a:lnTo>
                  <a:lnTo>
                    <a:pt x="112" y="169"/>
                  </a:lnTo>
                  <a:lnTo>
                    <a:pt x="110" y="167"/>
                  </a:lnTo>
                  <a:lnTo>
                    <a:pt x="108" y="167"/>
                  </a:lnTo>
                  <a:lnTo>
                    <a:pt x="107" y="167"/>
                  </a:lnTo>
                  <a:lnTo>
                    <a:pt x="107" y="169"/>
                  </a:lnTo>
                  <a:lnTo>
                    <a:pt x="105" y="169"/>
                  </a:lnTo>
                  <a:lnTo>
                    <a:pt x="105" y="167"/>
                  </a:lnTo>
                  <a:lnTo>
                    <a:pt x="105" y="166"/>
                  </a:lnTo>
                  <a:lnTo>
                    <a:pt x="107" y="166"/>
                  </a:lnTo>
                  <a:lnTo>
                    <a:pt x="108" y="166"/>
                  </a:lnTo>
                  <a:lnTo>
                    <a:pt x="107" y="166"/>
                  </a:lnTo>
                  <a:lnTo>
                    <a:pt x="107" y="164"/>
                  </a:lnTo>
                  <a:lnTo>
                    <a:pt x="105" y="164"/>
                  </a:lnTo>
                  <a:lnTo>
                    <a:pt x="103" y="164"/>
                  </a:lnTo>
                  <a:lnTo>
                    <a:pt x="102" y="166"/>
                  </a:lnTo>
                  <a:lnTo>
                    <a:pt x="102" y="167"/>
                  </a:lnTo>
                  <a:lnTo>
                    <a:pt x="102" y="166"/>
                  </a:lnTo>
                  <a:lnTo>
                    <a:pt x="100" y="166"/>
                  </a:lnTo>
                  <a:lnTo>
                    <a:pt x="98" y="164"/>
                  </a:lnTo>
                  <a:lnTo>
                    <a:pt x="100" y="162"/>
                  </a:lnTo>
                  <a:lnTo>
                    <a:pt x="98" y="162"/>
                  </a:lnTo>
                  <a:lnTo>
                    <a:pt x="98" y="164"/>
                  </a:lnTo>
                  <a:lnTo>
                    <a:pt x="98" y="166"/>
                  </a:lnTo>
                  <a:lnTo>
                    <a:pt x="98" y="167"/>
                  </a:lnTo>
                  <a:lnTo>
                    <a:pt x="96" y="167"/>
                  </a:lnTo>
                  <a:lnTo>
                    <a:pt x="95" y="167"/>
                  </a:lnTo>
                  <a:lnTo>
                    <a:pt x="95" y="166"/>
                  </a:lnTo>
                  <a:lnTo>
                    <a:pt x="96" y="166"/>
                  </a:lnTo>
                  <a:lnTo>
                    <a:pt x="96" y="164"/>
                  </a:lnTo>
                  <a:lnTo>
                    <a:pt x="95" y="166"/>
                  </a:lnTo>
                  <a:lnTo>
                    <a:pt x="95" y="164"/>
                  </a:lnTo>
                  <a:lnTo>
                    <a:pt x="95" y="166"/>
                  </a:lnTo>
                  <a:lnTo>
                    <a:pt x="93" y="166"/>
                  </a:lnTo>
                  <a:lnTo>
                    <a:pt x="91" y="167"/>
                  </a:lnTo>
                  <a:lnTo>
                    <a:pt x="90" y="167"/>
                  </a:lnTo>
                  <a:lnTo>
                    <a:pt x="90" y="166"/>
                  </a:lnTo>
                  <a:lnTo>
                    <a:pt x="90" y="164"/>
                  </a:lnTo>
                  <a:lnTo>
                    <a:pt x="88" y="164"/>
                  </a:lnTo>
                  <a:lnTo>
                    <a:pt x="86" y="164"/>
                  </a:lnTo>
                  <a:lnTo>
                    <a:pt x="86" y="166"/>
                  </a:lnTo>
                  <a:lnTo>
                    <a:pt x="85" y="166"/>
                  </a:lnTo>
                  <a:lnTo>
                    <a:pt x="85" y="164"/>
                  </a:lnTo>
                  <a:lnTo>
                    <a:pt x="85" y="166"/>
                  </a:lnTo>
                  <a:lnTo>
                    <a:pt x="83" y="166"/>
                  </a:lnTo>
                  <a:lnTo>
                    <a:pt x="81" y="166"/>
                  </a:lnTo>
                  <a:lnTo>
                    <a:pt x="80" y="166"/>
                  </a:lnTo>
                  <a:lnTo>
                    <a:pt x="80" y="167"/>
                  </a:lnTo>
                  <a:lnTo>
                    <a:pt x="80" y="169"/>
                  </a:lnTo>
                  <a:lnTo>
                    <a:pt x="81" y="169"/>
                  </a:lnTo>
                  <a:lnTo>
                    <a:pt x="80" y="169"/>
                  </a:lnTo>
                  <a:lnTo>
                    <a:pt x="78" y="169"/>
                  </a:lnTo>
                  <a:lnTo>
                    <a:pt x="80" y="169"/>
                  </a:lnTo>
                  <a:lnTo>
                    <a:pt x="78" y="169"/>
                  </a:lnTo>
                  <a:lnTo>
                    <a:pt x="78" y="167"/>
                  </a:lnTo>
                  <a:lnTo>
                    <a:pt x="76" y="167"/>
                  </a:lnTo>
                  <a:lnTo>
                    <a:pt x="76" y="169"/>
                  </a:lnTo>
                  <a:lnTo>
                    <a:pt x="74" y="169"/>
                  </a:lnTo>
                  <a:lnTo>
                    <a:pt x="74" y="167"/>
                  </a:lnTo>
                  <a:lnTo>
                    <a:pt x="73" y="167"/>
                  </a:lnTo>
                  <a:lnTo>
                    <a:pt x="71" y="167"/>
                  </a:lnTo>
                  <a:lnTo>
                    <a:pt x="69" y="167"/>
                  </a:lnTo>
                  <a:lnTo>
                    <a:pt x="69" y="169"/>
                  </a:lnTo>
                  <a:lnTo>
                    <a:pt x="68" y="169"/>
                  </a:lnTo>
                  <a:lnTo>
                    <a:pt x="68" y="171"/>
                  </a:lnTo>
                  <a:lnTo>
                    <a:pt x="68" y="169"/>
                  </a:lnTo>
                  <a:lnTo>
                    <a:pt x="68" y="167"/>
                  </a:lnTo>
                  <a:lnTo>
                    <a:pt x="66" y="167"/>
                  </a:lnTo>
                  <a:lnTo>
                    <a:pt x="64" y="167"/>
                  </a:lnTo>
                  <a:lnTo>
                    <a:pt x="63" y="167"/>
                  </a:lnTo>
                  <a:lnTo>
                    <a:pt x="61" y="167"/>
                  </a:lnTo>
                  <a:lnTo>
                    <a:pt x="61" y="169"/>
                  </a:lnTo>
                  <a:lnTo>
                    <a:pt x="59" y="169"/>
                  </a:lnTo>
                  <a:lnTo>
                    <a:pt x="58" y="171"/>
                  </a:lnTo>
                  <a:lnTo>
                    <a:pt x="59" y="171"/>
                  </a:lnTo>
                  <a:lnTo>
                    <a:pt x="58" y="171"/>
                  </a:lnTo>
                  <a:lnTo>
                    <a:pt x="59" y="171"/>
                  </a:lnTo>
                  <a:lnTo>
                    <a:pt x="58" y="172"/>
                  </a:lnTo>
                  <a:lnTo>
                    <a:pt x="56" y="172"/>
                  </a:lnTo>
                  <a:lnTo>
                    <a:pt x="56" y="171"/>
                  </a:lnTo>
                  <a:lnTo>
                    <a:pt x="54" y="171"/>
                  </a:lnTo>
                  <a:lnTo>
                    <a:pt x="53" y="171"/>
                  </a:lnTo>
                  <a:lnTo>
                    <a:pt x="53" y="172"/>
                  </a:lnTo>
                  <a:lnTo>
                    <a:pt x="53" y="171"/>
                  </a:lnTo>
                  <a:lnTo>
                    <a:pt x="51" y="172"/>
                  </a:lnTo>
                  <a:lnTo>
                    <a:pt x="51" y="171"/>
                  </a:lnTo>
                  <a:lnTo>
                    <a:pt x="51" y="172"/>
                  </a:lnTo>
                  <a:lnTo>
                    <a:pt x="49" y="172"/>
                  </a:lnTo>
                  <a:lnTo>
                    <a:pt x="47" y="172"/>
                  </a:lnTo>
                  <a:lnTo>
                    <a:pt x="46" y="172"/>
                  </a:lnTo>
                  <a:lnTo>
                    <a:pt x="44" y="172"/>
                  </a:lnTo>
                  <a:lnTo>
                    <a:pt x="44" y="174"/>
                  </a:lnTo>
                  <a:lnTo>
                    <a:pt x="42" y="174"/>
                  </a:lnTo>
                  <a:lnTo>
                    <a:pt x="41" y="176"/>
                  </a:lnTo>
                  <a:lnTo>
                    <a:pt x="39" y="174"/>
                  </a:lnTo>
                  <a:lnTo>
                    <a:pt x="39" y="176"/>
                  </a:lnTo>
                  <a:lnTo>
                    <a:pt x="37" y="176"/>
                  </a:lnTo>
                  <a:lnTo>
                    <a:pt x="37" y="177"/>
                  </a:lnTo>
                  <a:lnTo>
                    <a:pt x="36" y="177"/>
                  </a:lnTo>
                  <a:lnTo>
                    <a:pt x="37" y="176"/>
                  </a:lnTo>
                  <a:lnTo>
                    <a:pt x="36" y="174"/>
                  </a:lnTo>
                  <a:lnTo>
                    <a:pt x="36" y="176"/>
                  </a:lnTo>
                  <a:lnTo>
                    <a:pt x="34" y="176"/>
                  </a:lnTo>
                  <a:lnTo>
                    <a:pt x="32" y="176"/>
                  </a:lnTo>
                  <a:lnTo>
                    <a:pt x="31" y="176"/>
                  </a:lnTo>
                  <a:lnTo>
                    <a:pt x="29" y="176"/>
                  </a:lnTo>
                  <a:lnTo>
                    <a:pt x="27" y="177"/>
                  </a:lnTo>
                  <a:lnTo>
                    <a:pt x="26" y="176"/>
                  </a:lnTo>
                  <a:lnTo>
                    <a:pt x="26" y="177"/>
                  </a:lnTo>
                  <a:lnTo>
                    <a:pt x="24" y="176"/>
                  </a:lnTo>
                  <a:lnTo>
                    <a:pt x="24" y="177"/>
                  </a:lnTo>
                  <a:lnTo>
                    <a:pt x="22" y="177"/>
                  </a:lnTo>
                  <a:lnTo>
                    <a:pt x="22" y="179"/>
                  </a:lnTo>
                  <a:lnTo>
                    <a:pt x="22" y="177"/>
                  </a:lnTo>
                  <a:lnTo>
                    <a:pt x="20" y="177"/>
                  </a:lnTo>
                  <a:lnTo>
                    <a:pt x="19" y="177"/>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1" name="Freeform 16"/>
            <p:cNvSpPr>
              <a:spLocks/>
            </p:cNvSpPr>
            <p:nvPr/>
          </p:nvSpPr>
          <p:spPr bwMode="auto">
            <a:xfrm>
              <a:off x="157" y="979"/>
              <a:ext cx="1679" cy="1114"/>
            </a:xfrm>
            <a:custGeom>
              <a:avLst/>
              <a:gdLst>
                <a:gd name="T0" fmla="*/ 43 w 1679"/>
                <a:gd name="T1" fmla="*/ 816 h 1114"/>
                <a:gd name="T2" fmla="*/ 54 w 1679"/>
                <a:gd name="T3" fmla="*/ 775 h 1114"/>
                <a:gd name="T4" fmla="*/ 80 w 1679"/>
                <a:gd name="T5" fmla="*/ 726 h 1114"/>
                <a:gd name="T6" fmla="*/ 102 w 1679"/>
                <a:gd name="T7" fmla="*/ 677 h 1114"/>
                <a:gd name="T8" fmla="*/ 137 w 1679"/>
                <a:gd name="T9" fmla="*/ 651 h 1114"/>
                <a:gd name="T10" fmla="*/ 181 w 1679"/>
                <a:gd name="T11" fmla="*/ 626 h 1114"/>
                <a:gd name="T12" fmla="*/ 218 w 1679"/>
                <a:gd name="T13" fmla="*/ 619 h 1114"/>
                <a:gd name="T14" fmla="*/ 257 w 1679"/>
                <a:gd name="T15" fmla="*/ 614 h 1114"/>
                <a:gd name="T16" fmla="*/ 294 w 1679"/>
                <a:gd name="T17" fmla="*/ 595 h 1114"/>
                <a:gd name="T18" fmla="*/ 335 w 1679"/>
                <a:gd name="T19" fmla="*/ 593 h 1114"/>
                <a:gd name="T20" fmla="*/ 360 w 1679"/>
                <a:gd name="T21" fmla="*/ 608 h 1114"/>
                <a:gd name="T22" fmla="*/ 416 w 1679"/>
                <a:gd name="T23" fmla="*/ 301 h 1114"/>
                <a:gd name="T24" fmla="*/ 394 w 1679"/>
                <a:gd name="T25" fmla="*/ 251 h 1114"/>
                <a:gd name="T26" fmla="*/ 365 w 1679"/>
                <a:gd name="T27" fmla="*/ 155 h 1114"/>
                <a:gd name="T28" fmla="*/ 421 w 1679"/>
                <a:gd name="T29" fmla="*/ 150 h 1114"/>
                <a:gd name="T30" fmla="*/ 443 w 1679"/>
                <a:gd name="T31" fmla="*/ 127 h 1114"/>
                <a:gd name="T32" fmla="*/ 392 w 1679"/>
                <a:gd name="T33" fmla="*/ 107 h 1114"/>
                <a:gd name="T34" fmla="*/ 413 w 1679"/>
                <a:gd name="T35" fmla="*/ 46 h 1114"/>
                <a:gd name="T36" fmla="*/ 558 w 1679"/>
                <a:gd name="T37" fmla="*/ 40 h 1114"/>
                <a:gd name="T38" fmla="*/ 615 w 1679"/>
                <a:gd name="T39" fmla="*/ 17 h 1114"/>
                <a:gd name="T40" fmla="*/ 728 w 1679"/>
                <a:gd name="T41" fmla="*/ 140 h 1114"/>
                <a:gd name="T42" fmla="*/ 774 w 1679"/>
                <a:gd name="T43" fmla="*/ 115 h 1114"/>
                <a:gd name="T44" fmla="*/ 794 w 1679"/>
                <a:gd name="T45" fmla="*/ 143 h 1114"/>
                <a:gd name="T46" fmla="*/ 821 w 1679"/>
                <a:gd name="T47" fmla="*/ 107 h 1114"/>
                <a:gd name="T48" fmla="*/ 863 w 1679"/>
                <a:gd name="T49" fmla="*/ 92 h 1114"/>
                <a:gd name="T50" fmla="*/ 897 w 1679"/>
                <a:gd name="T51" fmla="*/ 79 h 1114"/>
                <a:gd name="T52" fmla="*/ 926 w 1679"/>
                <a:gd name="T53" fmla="*/ 38 h 1114"/>
                <a:gd name="T54" fmla="*/ 970 w 1679"/>
                <a:gd name="T55" fmla="*/ 13 h 1114"/>
                <a:gd name="T56" fmla="*/ 1022 w 1679"/>
                <a:gd name="T57" fmla="*/ 22 h 1114"/>
                <a:gd name="T58" fmla="*/ 1051 w 1679"/>
                <a:gd name="T59" fmla="*/ 69 h 1114"/>
                <a:gd name="T60" fmla="*/ 1075 w 1679"/>
                <a:gd name="T61" fmla="*/ 138 h 1114"/>
                <a:gd name="T62" fmla="*/ 1086 w 1679"/>
                <a:gd name="T63" fmla="*/ 204 h 1114"/>
                <a:gd name="T64" fmla="*/ 1095 w 1679"/>
                <a:gd name="T65" fmla="*/ 251 h 1114"/>
                <a:gd name="T66" fmla="*/ 1076 w 1679"/>
                <a:gd name="T67" fmla="*/ 283 h 1114"/>
                <a:gd name="T68" fmla="*/ 1129 w 1679"/>
                <a:gd name="T69" fmla="*/ 332 h 1114"/>
                <a:gd name="T70" fmla="*/ 1156 w 1679"/>
                <a:gd name="T71" fmla="*/ 337 h 1114"/>
                <a:gd name="T72" fmla="*/ 1164 w 1679"/>
                <a:gd name="T73" fmla="*/ 278 h 1114"/>
                <a:gd name="T74" fmla="*/ 1223 w 1679"/>
                <a:gd name="T75" fmla="*/ 263 h 1114"/>
                <a:gd name="T76" fmla="*/ 1262 w 1679"/>
                <a:gd name="T77" fmla="*/ 288 h 1114"/>
                <a:gd name="T78" fmla="*/ 1281 w 1679"/>
                <a:gd name="T79" fmla="*/ 240 h 1114"/>
                <a:gd name="T80" fmla="*/ 1387 w 1679"/>
                <a:gd name="T81" fmla="*/ 184 h 1114"/>
                <a:gd name="T82" fmla="*/ 1431 w 1679"/>
                <a:gd name="T83" fmla="*/ 265 h 1114"/>
                <a:gd name="T84" fmla="*/ 1461 w 1679"/>
                <a:gd name="T85" fmla="*/ 304 h 1114"/>
                <a:gd name="T86" fmla="*/ 1502 w 1679"/>
                <a:gd name="T87" fmla="*/ 334 h 1114"/>
                <a:gd name="T88" fmla="*/ 1544 w 1679"/>
                <a:gd name="T89" fmla="*/ 360 h 1114"/>
                <a:gd name="T90" fmla="*/ 1583 w 1679"/>
                <a:gd name="T91" fmla="*/ 371 h 1114"/>
                <a:gd name="T92" fmla="*/ 1622 w 1679"/>
                <a:gd name="T93" fmla="*/ 409 h 1114"/>
                <a:gd name="T94" fmla="*/ 1679 w 1679"/>
                <a:gd name="T95" fmla="*/ 398 h 1114"/>
                <a:gd name="T96" fmla="*/ 1463 w 1679"/>
                <a:gd name="T97" fmla="*/ 815 h 1114"/>
                <a:gd name="T98" fmla="*/ 1480 w 1679"/>
                <a:gd name="T99" fmla="*/ 895 h 1114"/>
                <a:gd name="T100" fmla="*/ 1470 w 1679"/>
                <a:gd name="T101" fmla="*/ 971 h 1114"/>
                <a:gd name="T102" fmla="*/ 1458 w 1679"/>
                <a:gd name="T103" fmla="*/ 1020 h 1114"/>
                <a:gd name="T104" fmla="*/ 1122 w 1679"/>
                <a:gd name="T105" fmla="*/ 1027 h 1114"/>
                <a:gd name="T106" fmla="*/ 1086 w 1679"/>
                <a:gd name="T107" fmla="*/ 990 h 1114"/>
                <a:gd name="T108" fmla="*/ 1049 w 1679"/>
                <a:gd name="T109" fmla="*/ 949 h 1114"/>
                <a:gd name="T110" fmla="*/ 938 w 1679"/>
                <a:gd name="T111" fmla="*/ 976 h 1114"/>
                <a:gd name="T112" fmla="*/ 918 w 1679"/>
                <a:gd name="T113" fmla="*/ 1015 h 1114"/>
                <a:gd name="T114" fmla="*/ 869 w 1679"/>
                <a:gd name="T115" fmla="*/ 1038 h 1114"/>
                <a:gd name="T116" fmla="*/ 833 w 1679"/>
                <a:gd name="T117" fmla="*/ 1069 h 1114"/>
                <a:gd name="T118" fmla="*/ 794 w 1679"/>
                <a:gd name="T119" fmla="*/ 1066 h 1114"/>
                <a:gd name="T120" fmla="*/ 754 w 1679"/>
                <a:gd name="T121" fmla="*/ 1086 h 1114"/>
                <a:gd name="T122" fmla="*/ 705 w 1679"/>
                <a:gd name="T123" fmla="*/ 1079 h 1114"/>
                <a:gd name="T124" fmla="*/ 416 w 1679"/>
                <a:gd name="T125" fmla="*/ 1005 h 11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79"/>
                <a:gd name="T190" fmla="*/ 0 h 1114"/>
                <a:gd name="T191" fmla="*/ 1679 w 1679"/>
                <a:gd name="T192" fmla="*/ 1114 h 11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79" h="1114">
                  <a:moveTo>
                    <a:pt x="90" y="902"/>
                  </a:moveTo>
                  <a:lnTo>
                    <a:pt x="7" y="867"/>
                  </a:lnTo>
                  <a:lnTo>
                    <a:pt x="0" y="864"/>
                  </a:lnTo>
                  <a:lnTo>
                    <a:pt x="2" y="862"/>
                  </a:lnTo>
                  <a:lnTo>
                    <a:pt x="4" y="862"/>
                  </a:lnTo>
                  <a:lnTo>
                    <a:pt x="4" y="861"/>
                  </a:lnTo>
                  <a:lnTo>
                    <a:pt x="7" y="857"/>
                  </a:lnTo>
                  <a:lnTo>
                    <a:pt x="9" y="856"/>
                  </a:lnTo>
                  <a:lnTo>
                    <a:pt x="9" y="854"/>
                  </a:lnTo>
                  <a:lnTo>
                    <a:pt x="7" y="853"/>
                  </a:lnTo>
                  <a:lnTo>
                    <a:pt x="7" y="851"/>
                  </a:lnTo>
                  <a:lnTo>
                    <a:pt x="5" y="848"/>
                  </a:lnTo>
                  <a:lnTo>
                    <a:pt x="7" y="846"/>
                  </a:lnTo>
                  <a:lnTo>
                    <a:pt x="7" y="844"/>
                  </a:lnTo>
                  <a:lnTo>
                    <a:pt x="9" y="843"/>
                  </a:lnTo>
                  <a:lnTo>
                    <a:pt x="9" y="841"/>
                  </a:lnTo>
                  <a:lnTo>
                    <a:pt x="11" y="841"/>
                  </a:lnTo>
                  <a:lnTo>
                    <a:pt x="11" y="839"/>
                  </a:lnTo>
                  <a:lnTo>
                    <a:pt x="12" y="838"/>
                  </a:lnTo>
                  <a:lnTo>
                    <a:pt x="12" y="836"/>
                  </a:lnTo>
                  <a:lnTo>
                    <a:pt x="14" y="836"/>
                  </a:lnTo>
                  <a:lnTo>
                    <a:pt x="14" y="834"/>
                  </a:lnTo>
                  <a:lnTo>
                    <a:pt x="16" y="833"/>
                  </a:lnTo>
                  <a:lnTo>
                    <a:pt x="16" y="831"/>
                  </a:lnTo>
                  <a:lnTo>
                    <a:pt x="17" y="831"/>
                  </a:lnTo>
                  <a:lnTo>
                    <a:pt x="19" y="830"/>
                  </a:lnTo>
                  <a:lnTo>
                    <a:pt x="21" y="830"/>
                  </a:lnTo>
                  <a:lnTo>
                    <a:pt x="21" y="828"/>
                  </a:lnTo>
                  <a:lnTo>
                    <a:pt x="22" y="828"/>
                  </a:lnTo>
                  <a:lnTo>
                    <a:pt x="24" y="828"/>
                  </a:lnTo>
                  <a:lnTo>
                    <a:pt x="26" y="826"/>
                  </a:lnTo>
                  <a:lnTo>
                    <a:pt x="26" y="825"/>
                  </a:lnTo>
                  <a:lnTo>
                    <a:pt x="27" y="825"/>
                  </a:lnTo>
                  <a:lnTo>
                    <a:pt x="29" y="823"/>
                  </a:lnTo>
                  <a:lnTo>
                    <a:pt x="31" y="823"/>
                  </a:lnTo>
                  <a:lnTo>
                    <a:pt x="33" y="823"/>
                  </a:lnTo>
                  <a:lnTo>
                    <a:pt x="34" y="823"/>
                  </a:lnTo>
                  <a:lnTo>
                    <a:pt x="36" y="821"/>
                  </a:lnTo>
                  <a:lnTo>
                    <a:pt x="38" y="821"/>
                  </a:lnTo>
                  <a:lnTo>
                    <a:pt x="38" y="820"/>
                  </a:lnTo>
                  <a:lnTo>
                    <a:pt x="39" y="820"/>
                  </a:lnTo>
                  <a:lnTo>
                    <a:pt x="41" y="820"/>
                  </a:lnTo>
                  <a:lnTo>
                    <a:pt x="41" y="818"/>
                  </a:lnTo>
                  <a:lnTo>
                    <a:pt x="43" y="818"/>
                  </a:lnTo>
                  <a:lnTo>
                    <a:pt x="43" y="816"/>
                  </a:lnTo>
                  <a:lnTo>
                    <a:pt x="44" y="816"/>
                  </a:lnTo>
                  <a:lnTo>
                    <a:pt x="46" y="816"/>
                  </a:lnTo>
                  <a:lnTo>
                    <a:pt x="48" y="816"/>
                  </a:lnTo>
                  <a:lnTo>
                    <a:pt x="49" y="816"/>
                  </a:lnTo>
                  <a:lnTo>
                    <a:pt x="49" y="815"/>
                  </a:lnTo>
                  <a:lnTo>
                    <a:pt x="51" y="815"/>
                  </a:lnTo>
                  <a:lnTo>
                    <a:pt x="53" y="815"/>
                  </a:lnTo>
                  <a:lnTo>
                    <a:pt x="54" y="815"/>
                  </a:lnTo>
                  <a:lnTo>
                    <a:pt x="56" y="813"/>
                  </a:lnTo>
                  <a:lnTo>
                    <a:pt x="56" y="815"/>
                  </a:lnTo>
                  <a:lnTo>
                    <a:pt x="58" y="815"/>
                  </a:lnTo>
                  <a:lnTo>
                    <a:pt x="58" y="813"/>
                  </a:lnTo>
                  <a:lnTo>
                    <a:pt x="58" y="811"/>
                  </a:lnTo>
                  <a:lnTo>
                    <a:pt x="60" y="811"/>
                  </a:lnTo>
                  <a:lnTo>
                    <a:pt x="60" y="810"/>
                  </a:lnTo>
                  <a:lnTo>
                    <a:pt x="61" y="808"/>
                  </a:lnTo>
                  <a:lnTo>
                    <a:pt x="61" y="810"/>
                  </a:lnTo>
                  <a:lnTo>
                    <a:pt x="63" y="810"/>
                  </a:lnTo>
                  <a:lnTo>
                    <a:pt x="63" y="808"/>
                  </a:lnTo>
                  <a:lnTo>
                    <a:pt x="65" y="808"/>
                  </a:lnTo>
                  <a:lnTo>
                    <a:pt x="65" y="807"/>
                  </a:lnTo>
                  <a:lnTo>
                    <a:pt x="65" y="805"/>
                  </a:lnTo>
                  <a:lnTo>
                    <a:pt x="66" y="803"/>
                  </a:lnTo>
                  <a:lnTo>
                    <a:pt x="66" y="802"/>
                  </a:lnTo>
                  <a:lnTo>
                    <a:pt x="66" y="800"/>
                  </a:lnTo>
                  <a:lnTo>
                    <a:pt x="66" y="798"/>
                  </a:lnTo>
                  <a:lnTo>
                    <a:pt x="65" y="797"/>
                  </a:lnTo>
                  <a:lnTo>
                    <a:pt x="65" y="795"/>
                  </a:lnTo>
                  <a:lnTo>
                    <a:pt x="63" y="793"/>
                  </a:lnTo>
                  <a:lnTo>
                    <a:pt x="63" y="792"/>
                  </a:lnTo>
                  <a:lnTo>
                    <a:pt x="63" y="790"/>
                  </a:lnTo>
                  <a:lnTo>
                    <a:pt x="63" y="792"/>
                  </a:lnTo>
                  <a:lnTo>
                    <a:pt x="61" y="790"/>
                  </a:lnTo>
                  <a:lnTo>
                    <a:pt x="61" y="788"/>
                  </a:lnTo>
                  <a:lnTo>
                    <a:pt x="61" y="787"/>
                  </a:lnTo>
                  <a:lnTo>
                    <a:pt x="61" y="785"/>
                  </a:lnTo>
                  <a:lnTo>
                    <a:pt x="60" y="785"/>
                  </a:lnTo>
                  <a:lnTo>
                    <a:pt x="58" y="784"/>
                  </a:lnTo>
                  <a:lnTo>
                    <a:pt x="58" y="782"/>
                  </a:lnTo>
                  <a:lnTo>
                    <a:pt x="56" y="782"/>
                  </a:lnTo>
                  <a:lnTo>
                    <a:pt x="56" y="780"/>
                  </a:lnTo>
                  <a:lnTo>
                    <a:pt x="56" y="779"/>
                  </a:lnTo>
                  <a:lnTo>
                    <a:pt x="56" y="777"/>
                  </a:lnTo>
                  <a:lnTo>
                    <a:pt x="54" y="777"/>
                  </a:lnTo>
                  <a:lnTo>
                    <a:pt x="54" y="775"/>
                  </a:lnTo>
                  <a:lnTo>
                    <a:pt x="53" y="775"/>
                  </a:lnTo>
                  <a:lnTo>
                    <a:pt x="54" y="774"/>
                  </a:lnTo>
                  <a:lnTo>
                    <a:pt x="53" y="774"/>
                  </a:lnTo>
                  <a:lnTo>
                    <a:pt x="53" y="772"/>
                  </a:lnTo>
                  <a:lnTo>
                    <a:pt x="53" y="770"/>
                  </a:lnTo>
                  <a:lnTo>
                    <a:pt x="54" y="770"/>
                  </a:lnTo>
                  <a:lnTo>
                    <a:pt x="54" y="769"/>
                  </a:lnTo>
                  <a:lnTo>
                    <a:pt x="54" y="765"/>
                  </a:lnTo>
                  <a:lnTo>
                    <a:pt x="54" y="764"/>
                  </a:lnTo>
                  <a:lnTo>
                    <a:pt x="56" y="764"/>
                  </a:lnTo>
                  <a:lnTo>
                    <a:pt x="56" y="762"/>
                  </a:lnTo>
                  <a:lnTo>
                    <a:pt x="58" y="762"/>
                  </a:lnTo>
                  <a:lnTo>
                    <a:pt x="60" y="761"/>
                  </a:lnTo>
                  <a:lnTo>
                    <a:pt x="60" y="759"/>
                  </a:lnTo>
                  <a:lnTo>
                    <a:pt x="60" y="757"/>
                  </a:lnTo>
                  <a:lnTo>
                    <a:pt x="60" y="756"/>
                  </a:lnTo>
                  <a:lnTo>
                    <a:pt x="60" y="754"/>
                  </a:lnTo>
                  <a:lnTo>
                    <a:pt x="61" y="754"/>
                  </a:lnTo>
                  <a:lnTo>
                    <a:pt x="61" y="752"/>
                  </a:lnTo>
                  <a:lnTo>
                    <a:pt x="61" y="751"/>
                  </a:lnTo>
                  <a:lnTo>
                    <a:pt x="63" y="751"/>
                  </a:lnTo>
                  <a:lnTo>
                    <a:pt x="61" y="749"/>
                  </a:lnTo>
                  <a:lnTo>
                    <a:pt x="63" y="749"/>
                  </a:lnTo>
                  <a:lnTo>
                    <a:pt x="65" y="747"/>
                  </a:lnTo>
                  <a:lnTo>
                    <a:pt x="66" y="747"/>
                  </a:lnTo>
                  <a:lnTo>
                    <a:pt x="66" y="746"/>
                  </a:lnTo>
                  <a:lnTo>
                    <a:pt x="68" y="744"/>
                  </a:lnTo>
                  <a:lnTo>
                    <a:pt x="70" y="744"/>
                  </a:lnTo>
                  <a:lnTo>
                    <a:pt x="71" y="743"/>
                  </a:lnTo>
                  <a:lnTo>
                    <a:pt x="71" y="741"/>
                  </a:lnTo>
                  <a:lnTo>
                    <a:pt x="73" y="739"/>
                  </a:lnTo>
                  <a:lnTo>
                    <a:pt x="73" y="738"/>
                  </a:lnTo>
                  <a:lnTo>
                    <a:pt x="75" y="738"/>
                  </a:lnTo>
                  <a:lnTo>
                    <a:pt x="75" y="736"/>
                  </a:lnTo>
                  <a:lnTo>
                    <a:pt x="76" y="736"/>
                  </a:lnTo>
                  <a:lnTo>
                    <a:pt x="78" y="734"/>
                  </a:lnTo>
                  <a:lnTo>
                    <a:pt x="76" y="734"/>
                  </a:lnTo>
                  <a:lnTo>
                    <a:pt x="78" y="734"/>
                  </a:lnTo>
                  <a:lnTo>
                    <a:pt x="78" y="733"/>
                  </a:lnTo>
                  <a:lnTo>
                    <a:pt x="78" y="731"/>
                  </a:lnTo>
                  <a:lnTo>
                    <a:pt x="78" y="729"/>
                  </a:lnTo>
                  <a:lnTo>
                    <a:pt x="80" y="729"/>
                  </a:lnTo>
                  <a:lnTo>
                    <a:pt x="81" y="729"/>
                  </a:lnTo>
                  <a:lnTo>
                    <a:pt x="80" y="728"/>
                  </a:lnTo>
                  <a:lnTo>
                    <a:pt x="80" y="726"/>
                  </a:lnTo>
                  <a:lnTo>
                    <a:pt x="80" y="724"/>
                  </a:lnTo>
                  <a:lnTo>
                    <a:pt x="81" y="723"/>
                  </a:lnTo>
                  <a:lnTo>
                    <a:pt x="81" y="721"/>
                  </a:lnTo>
                  <a:lnTo>
                    <a:pt x="81" y="720"/>
                  </a:lnTo>
                  <a:lnTo>
                    <a:pt x="81" y="718"/>
                  </a:lnTo>
                  <a:lnTo>
                    <a:pt x="81" y="716"/>
                  </a:lnTo>
                  <a:lnTo>
                    <a:pt x="81" y="715"/>
                  </a:lnTo>
                  <a:lnTo>
                    <a:pt x="81" y="713"/>
                  </a:lnTo>
                  <a:lnTo>
                    <a:pt x="81" y="711"/>
                  </a:lnTo>
                  <a:lnTo>
                    <a:pt x="81" y="710"/>
                  </a:lnTo>
                  <a:lnTo>
                    <a:pt x="83" y="710"/>
                  </a:lnTo>
                  <a:lnTo>
                    <a:pt x="83" y="708"/>
                  </a:lnTo>
                  <a:lnTo>
                    <a:pt x="83" y="706"/>
                  </a:lnTo>
                  <a:lnTo>
                    <a:pt x="85" y="706"/>
                  </a:lnTo>
                  <a:lnTo>
                    <a:pt x="85" y="705"/>
                  </a:lnTo>
                  <a:lnTo>
                    <a:pt x="85" y="703"/>
                  </a:lnTo>
                  <a:lnTo>
                    <a:pt x="87" y="703"/>
                  </a:lnTo>
                  <a:lnTo>
                    <a:pt x="87" y="701"/>
                  </a:lnTo>
                  <a:lnTo>
                    <a:pt x="87" y="700"/>
                  </a:lnTo>
                  <a:lnTo>
                    <a:pt x="88" y="700"/>
                  </a:lnTo>
                  <a:lnTo>
                    <a:pt x="88" y="698"/>
                  </a:lnTo>
                  <a:lnTo>
                    <a:pt x="90" y="697"/>
                  </a:lnTo>
                  <a:lnTo>
                    <a:pt x="88" y="697"/>
                  </a:lnTo>
                  <a:lnTo>
                    <a:pt x="90" y="695"/>
                  </a:lnTo>
                  <a:lnTo>
                    <a:pt x="90" y="693"/>
                  </a:lnTo>
                  <a:lnTo>
                    <a:pt x="90" y="692"/>
                  </a:lnTo>
                  <a:lnTo>
                    <a:pt x="90" y="690"/>
                  </a:lnTo>
                  <a:lnTo>
                    <a:pt x="90" y="688"/>
                  </a:lnTo>
                  <a:lnTo>
                    <a:pt x="90" y="687"/>
                  </a:lnTo>
                  <a:lnTo>
                    <a:pt x="88" y="687"/>
                  </a:lnTo>
                  <a:lnTo>
                    <a:pt x="88" y="685"/>
                  </a:lnTo>
                  <a:lnTo>
                    <a:pt x="88" y="683"/>
                  </a:lnTo>
                  <a:lnTo>
                    <a:pt x="90" y="683"/>
                  </a:lnTo>
                  <a:lnTo>
                    <a:pt x="92" y="682"/>
                  </a:lnTo>
                  <a:lnTo>
                    <a:pt x="92" y="683"/>
                  </a:lnTo>
                  <a:lnTo>
                    <a:pt x="93" y="683"/>
                  </a:lnTo>
                  <a:lnTo>
                    <a:pt x="93" y="682"/>
                  </a:lnTo>
                  <a:lnTo>
                    <a:pt x="95" y="682"/>
                  </a:lnTo>
                  <a:lnTo>
                    <a:pt x="95" y="678"/>
                  </a:lnTo>
                  <a:lnTo>
                    <a:pt x="97" y="680"/>
                  </a:lnTo>
                  <a:lnTo>
                    <a:pt x="98" y="680"/>
                  </a:lnTo>
                  <a:lnTo>
                    <a:pt x="98" y="678"/>
                  </a:lnTo>
                  <a:lnTo>
                    <a:pt x="100" y="678"/>
                  </a:lnTo>
                  <a:lnTo>
                    <a:pt x="100" y="677"/>
                  </a:lnTo>
                  <a:lnTo>
                    <a:pt x="102" y="677"/>
                  </a:lnTo>
                  <a:lnTo>
                    <a:pt x="103" y="677"/>
                  </a:lnTo>
                  <a:lnTo>
                    <a:pt x="102" y="675"/>
                  </a:lnTo>
                  <a:lnTo>
                    <a:pt x="103" y="675"/>
                  </a:lnTo>
                  <a:lnTo>
                    <a:pt x="105" y="675"/>
                  </a:lnTo>
                  <a:lnTo>
                    <a:pt x="105" y="674"/>
                  </a:lnTo>
                  <a:lnTo>
                    <a:pt x="105" y="675"/>
                  </a:lnTo>
                  <a:lnTo>
                    <a:pt x="107" y="675"/>
                  </a:lnTo>
                  <a:lnTo>
                    <a:pt x="109" y="674"/>
                  </a:lnTo>
                  <a:lnTo>
                    <a:pt x="110" y="675"/>
                  </a:lnTo>
                  <a:lnTo>
                    <a:pt x="110" y="674"/>
                  </a:lnTo>
                  <a:lnTo>
                    <a:pt x="112" y="674"/>
                  </a:lnTo>
                  <a:lnTo>
                    <a:pt x="112" y="675"/>
                  </a:lnTo>
                  <a:lnTo>
                    <a:pt x="112" y="674"/>
                  </a:lnTo>
                  <a:lnTo>
                    <a:pt x="114" y="672"/>
                  </a:lnTo>
                  <a:lnTo>
                    <a:pt x="114" y="670"/>
                  </a:lnTo>
                  <a:lnTo>
                    <a:pt x="115" y="670"/>
                  </a:lnTo>
                  <a:lnTo>
                    <a:pt x="115" y="669"/>
                  </a:lnTo>
                  <a:lnTo>
                    <a:pt x="117" y="667"/>
                  </a:lnTo>
                  <a:lnTo>
                    <a:pt x="119" y="667"/>
                  </a:lnTo>
                  <a:lnTo>
                    <a:pt x="120" y="665"/>
                  </a:lnTo>
                  <a:lnTo>
                    <a:pt x="122" y="665"/>
                  </a:lnTo>
                  <a:lnTo>
                    <a:pt x="122" y="664"/>
                  </a:lnTo>
                  <a:lnTo>
                    <a:pt x="124" y="664"/>
                  </a:lnTo>
                  <a:lnTo>
                    <a:pt x="125" y="665"/>
                  </a:lnTo>
                  <a:lnTo>
                    <a:pt x="125" y="664"/>
                  </a:lnTo>
                  <a:lnTo>
                    <a:pt x="127" y="665"/>
                  </a:lnTo>
                  <a:lnTo>
                    <a:pt x="127" y="664"/>
                  </a:lnTo>
                  <a:lnTo>
                    <a:pt x="127" y="662"/>
                  </a:lnTo>
                  <a:lnTo>
                    <a:pt x="129" y="662"/>
                  </a:lnTo>
                  <a:lnTo>
                    <a:pt x="129" y="660"/>
                  </a:lnTo>
                  <a:lnTo>
                    <a:pt x="127" y="660"/>
                  </a:lnTo>
                  <a:lnTo>
                    <a:pt x="129" y="659"/>
                  </a:lnTo>
                  <a:lnTo>
                    <a:pt x="129" y="660"/>
                  </a:lnTo>
                  <a:lnTo>
                    <a:pt x="130" y="660"/>
                  </a:lnTo>
                  <a:lnTo>
                    <a:pt x="132" y="660"/>
                  </a:lnTo>
                  <a:lnTo>
                    <a:pt x="132" y="659"/>
                  </a:lnTo>
                  <a:lnTo>
                    <a:pt x="132" y="657"/>
                  </a:lnTo>
                  <a:lnTo>
                    <a:pt x="132" y="659"/>
                  </a:lnTo>
                  <a:lnTo>
                    <a:pt x="134" y="659"/>
                  </a:lnTo>
                  <a:lnTo>
                    <a:pt x="134" y="657"/>
                  </a:lnTo>
                  <a:lnTo>
                    <a:pt x="136" y="657"/>
                  </a:lnTo>
                  <a:lnTo>
                    <a:pt x="136" y="655"/>
                  </a:lnTo>
                  <a:lnTo>
                    <a:pt x="136" y="654"/>
                  </a:lnTo>
                  <a:lnTo>
                    <a:pt x="137" y="654"/>
                  </a:lnTo>
                  <a:lnTo>
                    <a:pt x="137" y="651"/>
                  </a:lnTo>
                  <a:lnTo>
                    <a:pt x="139" y="651"/>
                  </a:lnTo>
                  <a:lnTo>
                    <a:pt x="141" y="651"/>
                  </a:lnTo>
                  <a:lnTo>
                    <a:pt x="141" y="649"/>
                  </a:lnTo>
                  <a:lnTo>
                    <a:pt x="142" y="649"/>
                  </a:lnTo>
                  <a:lnTo>
                    <a:pt x="144" y="649"/>
                  </a:lnTo>
                  <a:lnTo>
                    <a:pt x="146" y="649"/>
                  </a:lnTo>
                  <a:lnTo>
                    <a:pt x="146" y="651"/>
                  </a:lnTo>
                  <a:lnTo>
                    <a:pt x="147" y="649"/>
                  </a:lnTo>
                  <a:lnTo>
                    <a:pt x="147" y="647"/>
                  </a:lnTo>
                  <a:lnTo>
                    <a:pt x="149" y="649"/>
                  </a:lnTo>
                  <a:lnTo>
                    <a:pt x="151" y="649"/>
                  </a:lnTo>
                  <a:lnTo>
                    <a:pt x="151" y="647"/>
                  </a:lnTo>
                  <a:lnTo>
                    <a:pt x="152" y="647"/>
                  </a:lnTo>
                  <a:lnTo>
                    <a:pt x="152" y="646"/>
                  </a:lnTo>
                  <a:lnTo>
                    <a:pt x="152" y="647"/>
                  </a:lnTo>
                  <a:lnTo>
                    <a:pt x="154" y="647"/>
                  </a:lnTo>
                  <a:lnTo>
                    <a:pt x="154" y="646"/>
                  </a:lnTo>
                  <a:lnTo>
                    <a:pt x="156" y="644"/>
                  </a:lnTo>
                  <a:lnTo>
                    <a:pt x="157" y="644"/>
                  </a:lnTo>
                  <a:lnTo>
                    <a:pt x="159" y="642"/>
                  </a:lnTo>
                  <a:lnTo>
                    <a:pt x="161" y="644"/>
                  </a:lnTo>
                  <a:lnTo>
                    <a:pt x="163" y="642"/>
                  </a:lnTo>
                  <a:lnTo>
                    <a:pt x="163" y="641"/>
                  </a:lnTo>
                  <a:lnTo>
                    <a:pt x="164" y="641"/>
                  </a:lnTo>
                  <a:lnTo>
                    <a:pt x="164" y="639"/>
                  </a:lnTo>
                  <a:lnTo>
                    <a:pt x="166" y="637"/>
                  </a:lnTo>
                  <a:lnTo>
                    <a:pt x="168" y="637"/>
                  </a:lnTo>
                  <a:lnTo>
                    <a:pt x="168" y="636"/>
                  </a:lnTo>
                  <a:lnTo>
                    <a:pt x="169" y="636"/>
                  </a:lnTo>
                  <a:lnTo>
                    <a:pt x="168" y="634"/>
                  </a:lnTo>
                  <a:lnTo>
                    <a:pt x="171" y="636"/>
                  </a:lnTo>
                  <a:lnTo>
                    <a:pt x="173" y="634"/>
                  </a:lnTo>
                  <a:lnTo>
                    <a:pt x="174" y="634"/>
                  </a:lnTo>
                  <a:lnTo>
                    <a:pt x="174" y="632"/>
                  </a:lnTo>
                  <a:lnTo>
                    <a:pt x="176" y="632"/>
                  </a:lnTo>
                  <a:lnTo>
                    <a:pt x="178" y="632"/>
                  </a:lnTo>
                  <a:lnTo>
                    <a:pt x="176" y="632"/>
                  </a:lnTo>
                  <a:lnTo>
                    <a:pt x="178" y="631"/>
                  </a:lnTo>
                  <a:lnTo>
                    <a:pt x="178" y="629"/>
                  </a:lnTo>
                  <a:lnTo>
                    <a:pt x="179" y="629"/>
                  </a:lnTo>
                  <a:lnTo>
                    <a:pt x="178" y="629"/>
                  </a:lnTo>
                  <a:lnTo>
                    <a:pt x="179" y="629"/>
                  </a:lnTo>
                  <a:lnTo>
                    <a:pt x="179" y="628"/>
                  </a:lnTo>
                  <a:lnTo>
                    <a:pt x="179" y="626"/>
                  </a:lnTo>
                  <a:lnTo>
                    <a:pt x="181" y="626"/>
                  </a:lnTo>
                  <a:lnTo>
                    <a:pt x="181" y="628"/>
                  </a:lnTo>
                  <a:lnTo>
                    <a:pt x="181" y="626"/>
                  </a:lnTo>
                  <a:lnTo>
                    <a:pt x="183" y="626"/>
                  </a:lnTo>
                  <a:lnTo>
                    <a:pt x="183" y="624"/>
                  </a:lnTo>
                  <a:lnTo>
                    <a:pt x="185" y="624"/>
                  </a:lnTo>
                  <a:lnTo>
                    <a:pt x="185" y="626"/>
                  </a:lnTo>
                  <a:lnTo>
                    <a:pt x="185" y="624"/>
                  </a:lnTo>
                  <a:lnTo>
                    <a:pt x="186" y="624"/>
                  </a:lnTo>
                  <a:lnTo>
                    <a:pt x="188" y="623"/>
                  </a:lnTo>
                  <a:lnTo>
                    <a:pt x="190" y="623"/>
                  </a:lnTo>
                  <a:lnTo>
                    <a:pt x="191" y="623"/>
                  </a:lnTo>
                  <a:lnTo>
                    <a:pt x="193" y="621"/>
                  </a:lnTo>
                  <a:lnTo>
                    <a:pt x="193" y="623"/>
                  </a:lnTo>
                  <a:lnTo>
                    <a:pt x="195" y="623"/>
                  </a:lnTo>
                  <a:lnTo>
                    <a:pt x="196" y="623"/>
                  </a:lnTo>
                  <a:lnTo>
                    <a:pt x="196" y="621"/>
                  </a:lnTo>
                  <a:lnTo>
                    <a:pt x="195" y="621"/>
                  </a:lnTo>
                  <a:lnTo>
                    <a:pt x="196" y="621"/>
                  </a:lnTo>
                  <a:lnTo>
                    <a:pt x="196" y="623"/>
                  </a:lnTo>
                  <a:lnTo>
                    <a:pt x="198" y="623"/>
                  </a:lnTo>
                  <a:lnTo>
                    <a:pt x="198" y="624"/>
                  </a:lnTo>
                  <a:lnTo>
                    <a:pt x="200" y="624"/>
                  </a:lnTo>
                  <a:lnTo>
                    <a:pt x="201" y="624"/>
                  </a:lnTo>
                  <a:lnTo>
                    <a:pt x="201" y="623"/>
                  </a:lnTo>
                  <a:lnTo>
                    <a:pt x="203" y="623"/>
                  </a:lnTo>
                  <a:lnTo>
                    <a:pt x="203" y="624"/>
                  </a:lnTo>
                  <a:lnTo>
                    <a:pt x="205" y="623"/>
                  </a:lnTo>
                  <a:lnTo>
                    <a:pt x="205" y="624"/>
                  </a:lnTo>
                  <a:lnTo>
                    <a:pt x="206" y="623"/>
                  </a:lnTo>
                  <a:lnTo>
                    <a:pt x="208" y="623"/>
                  </a:lnTo>
                  <a:lnTo>
                    <a:pt x="206" y="621"/>
                  </a:lnTo>
                  <a:lnTo>
                    <a:pt x="208" y="621"/>
                  </a:lnTo>
                  <a:lnTo>
                    <a:pt x="208" y="624"/>
                  </a:lnTo>
                  <a:lnTo>
                    <a:pt x="206" y="624"/>
                  </a:lnTo>
                  <a:lnTo>
                    <a:pt x="208" y="626"/>
                  </a:lnTo>
                  <a:lnTo>
                    <a:pt x="210" y="626"/>
                  </a:lnTo>
                  <a:lnTo>
                    <a:pt x="212" y="624"/>
                  </a:lnTo>
                  <a:lnTo>
                    <a:pt x="213" y="624"/>
                  </a:lnTo>
                  <a:lnTo>
                    <a:pt x="213" y="623"/>
                  </a:lnTo>
                  <a:lnTo>
                    <a:pt x="215" y="621"/>
                  </a:lnTo>
                  <a:lnTo>
                    <a:pt x="217" y="619"/>
                  </a:lnTo>
                  <a:lnTo>
                    <a:pt x="218" y="619"/>
                  </a:lnTo>
                  <a:lnTo>
                    <a:pt x="218" y="621"/>
                  </a:lnTo>
                  <a:lnTo>
                    <a:pt x="220" y="621"/>
                  </a:lnTo>
                  <a:lnTo>
                    <a:pt x="218" y="619"/>
                  </a:lnTo>
                  <a:lnTo>
                    <a:pt x="218" y="618"/>
                  </a:lnTo>
                  <a:lnTo>
                    <a:pt x="220" y="618"/>
                  </a:lnTo>
                  <a:lnTo>
                    <a:pt x="220" y="619"/>
                  </a:lnTo>
                  <a:lnTo>
                    <a:pt x="222" y="619"/>
                  </a:lnTo>
                  <a:lnTo>
                    <a:pt x="222" y="618"/>
                  </a:lnTo>
                  <a:lnTo>
                    <a:pt x="223" y="618"/>
                  </a:lnTo>
                  <a:lnTo>
                    <a:pt x="225" y="618"/>
                  </a:lnTo>
                  <a:lnTo>
                    <a:pt x="225" y="619"/>
                  </a:lnTo>
                  <a:lnTo>
                    <a:pt x="227" y="619"/>
                  </a:lnTo>
                  <a:lnTo>
                    <a:pt x="228" y="618"/>
                  </a:lnTo>
                  <a:lnTo>
                    <a:pt x="230" y="616"/>
                  </a:lnTo>
                  <a:lnTo>
                    <a:pt x="232" y="616"/>
                  </a:lnTo>
                  <a:lnTo>
                    <a:pt x="232" y="618"/>
                  </a:lnTo>
                  <a:lnTo>
                    <a:pt x="233" y="616"/>
                  </a:lnTo>
                  <a:lnTo>
                    <a:pt x="233" y="618"/>
                  </a:lnTo>
                  <a:lnTo>
                    <a:pt x="235" y="618"/>
                  </a:lnTo>
                  <a:lnTo>
                    <a:pt x="237" y="618"/>
                  </a:lnTo>
                  <a:lnTo>
                    <a:pt x="237" y="619"/>
                  </a:lnTo>
                  <a:lnTo>
                    <a:pt x="239" y="618"/>
                  </a:lnTo>
                  <a:lnTo>
                    <a:pt x="237" y="616"/>
                  </a:lnTo>
                  <a:lnTo>
                    <a:pt x="239" y="618"/>
                  </a:lnTo>
                  <a:lnTo>
                    <a:pt x="240" y="618"/>
                  </a:lnTo>
                  <a:lnTo>
                    <a:pt x="242" y="616"/>
                  </a:lnTo>
                  <a:lnTo>
                    <a:pt x="242" y="614"/>
                  </a:lnTo>
                  <a:lnTo>
                    <a:pt x="242" y="613"/>
                  </a:lnTo>
                  <a:lnTo>
                    <a:pt x="240" y="613"/>
                  </a:lnTo>
                  <a:lnTo>
                    <a:pt x="242" y="613"/>
                  </a:lnTo>
                  <a:lnTo>
                    <a:pt x="244" y="613"/>
                  </a:lnTo>
                  <a:lnTo>
                    <a:pt x="245" y="613"/>
                  </a:lnTo>
                  <a:lnTo>
                    <a:pt x="245" y="614"/>
                  </a:lnTo>
                  <a:lnTo>
                    <a:pt x="245" y="613"/>
                  </a:lnTo>
                  <a:lnTo>
                    <a:pt x="247" y="611"/>
                  </a:lnTo>
                  <a:lnTo>
                    <a:pt x="247" y="613"/>
                  </a:lnTo>
                  <a:lnTo>
                    <a:pt x="247" y="614"/>
                  </a:lnTo>
                  <a:lnTo>
                    <a:pt x="247" y="616"/>
                  </a:lnTo>
                  <a:lnTo>
                    <a:pt x="249" y="616"/>
                  </a:lnTo>
                  <a:lnTo>
                    <a:pt x="249" y="614"/>
                  </a:lnTo>
                  <a:lnTo>
                    <a:pt x="249" y="613"/>
                  </a:lnTo>
                  <a:lnTo>
                    <a:pt x="250" y="613"/>
                  </a:lnTo>
                  <a:lnTo>
                    <a:pt x="252" y="613"/>
                  </a:lnTo>
                  <a:lnTo>
                    <a:pt x="252" y="614"/>
                  </a:lnTo>
                  <a:lnTo>
                    <a:pt x="252" y="613"/>
                  </a:lnTo>
                  <a:lnTo>
                    <a:pt x="254" y="613"/>
                  </a:lnTo>
                  <a:lnTo>
                    <a:pt x="255" y="614"/>
                  </a:lnTo>
                  <a:lnTo>
                    <a:pt x="257" y="614"/>
                  </a:lnTo>
                  <a:lnTo>
                    <a:pt x="257" y="613"/>
                  </a:lnTo>
                  <a:lnTo>
                    <a:pt x="257" y="611"/>
                  </a:lnTo>
                  <a:lnTo>
                    <a:pt x="259" y="611"/>
                  </a:lnTo>
                  <a:lnTo>
                    <a:pt x="259" y="613"/>
                  </a:lnTo>
                  <a:lnTo>
                    <a:pt x="262" y="613"/>
                  </a:lnTo>
                  <a:lnTo>
                    <a:pt x="262" y="611"/>
                  </a:lnTo>
                  <a:lnTo>
                    <a:pt x="262" y="613"/>
                  </a:lnTo>
                  <a:lnTo>
                    <a:pt x="262" y="614"/>
                  </a:lnTo>
                  <a:lnTo>
                    <a:pt x="264" y="613"/>
                  </a:lnTo>
                  <a:lnTo>
                    <a:pt x="266" y="613"/>
                  </a:lnTo>
                  <a:lnTo>
                    <a:pt x="267" y="613"/>
                  </a:lnTo>
                  <a:lnTo>
                    <a:pt x="267" y="611"/>
                  </a:lnTo>
                  <a:lnTo>
                    <a:pt x="267" y="609"/>
                  </a:lnTo>
                  <a:lnTo>
                    <a:pt x="267" y="608"/>
                  </a:lnTo>
                  <a:lnTo>
                    <a:pt x="269" y="609"/>
                  </a:lnTo>
                  <a:lnTo>
                    <a:pt x="269" y="611"/>
                  </a:lnTo>
                  <a:lnTo>
                    <a:pt x="271" y="611"/>
                  </a:lnTo>
                  <a:lnTo>
                    <a:pt x="272" y="611"/>
                  </a:lnTo>
                  <a:lnTo>
                    <a:pt x="272" y="613"/>
                  </a:lnTo>
                  <a:lnTo>
                    <a:pt x="272" y="611"/>
                  </a:lnTo>
                  <a:lnTo>
                    <a:pt x="274" y="609"/>
                  </a:lnTo>
                  <a:lnTo>
                    <a:pt x="276" y="609"/>
                  </a:lnTo>
                  <a:lnTo>
                    <a:pt x="276" y="608"/>
                  </a:lnTo>
                  <a:lnTo>
                    <a:pt x="276" y="606"/>
                  </a:lnTo>
                  <a:lnTo>
                    <a:pt x="277" y="606"/>
                  </a:lnTo>
                  <a:lnTo>
                    <a:pt x="279" y="606"/>
                  </a:lnTo>
                  <a:lnTo>
                    <a:pt x="277" y="605"/>
                  </a:lnTo>
                  <a:lnTo>
                    <a:pt x="279" y="605"/>
                  </a:lnTo>
                  <a:lnTo>
                    <a:pt x="281" y="603"/>
                  </a:lnTo>
                  <a:lnTo>
                    <a:pt x="281" y="601"/>
                  </a:lnTo>
                  <a:lnTo>
                    <a:pt x="279" y="601"/>
                  </a:lnTo>
                  <a:lnTo>
                    <a:pt x="279" y="600"/>
                  </a:lnTo>
                  <a:lnTo>
                    <a:pt x="281" y="600"/>
                  </a:lnTo>
                  <a:lnTo>
                    <a:pt x="282" y="600"/>
                  </a:lnTo>
                  <a:lnTo>
                    <a:pt x="284" y="598"/>
                  </a:lnTo>
                  <a:lnTo>
                    <a:pt x="282" y="596"/>
                  </a:lnTo>
                  <a:lnTo>
                    <a:pt x="284" y="596"/>
                  </a:lnTo>
                  <a:lnTo>
                    <a:pt x="284" y="595"/>
                  </a:lnTo>
                  <a:lnTo>
                    <a:pt x="286" y="593"/>
                  </a:lnTo>
                  <a:lnTo>
                    <a:pt x="288" y="595"/>
                  </a:lnTo>
                  <a:lnTo>
                    <a:pt x="288" y="591"/>
                  </a:lnTo>
                  <a:lnTo>
                    <a:pt x="289" y="591"/>
                  </a:lnTo>
                  <a:lnTo>
                    <a:pt x="291" y="591"/>
                  </a:lnTo>
                  <a:lnTo>
                    <a:pt x="293" y="593"/>
                  </a:lnTo>
                  <a:lnTo>
                    <a:pt x="294" y="595"/>
                  </a:lnTo>
                  <a:lnTo>
                    <a:pt x="296" y="595"/>
                  </a:lnTo>
                  <a:lnTo>
                    <a:pt x="298" y="595"/>
                  </a:lnTo>
                  <a:lnTo>
                    <a:pt x="298" y="591"/>
                  </a:lnTo>
                  <a:lnTo>
                    <a:pt x="298" y="590"/>
                  </a:lnTo>
                  <a:lnTo>
                    <a:pt x="299" y="590"/>
                  </a:lnTo>
                  <a:lnTo>
                    <a:pt x="299" y="591"/>
                  </a:lnTo>
                  <a:lnTo>
                    <a:pt x="299" y="590"/>
                  </a:lnTo>
                  <a:lnTo>
                    <a:pt x="299" y="588"/>
                  </a:lnTo>
                  <a:lnTo>
                    <a:pt x="301" y="588"/>
                  </a:lnTo>
                  <a:lnTo>
                    <a:pt x="303" y="590"/>
                  </a:lnTo>
                  <a:lnTo>
                    <a:pt x="301" y="591"/>
                  </a:lnTo>
                  <a:lnTo>
                    <a:pt x="301" y="593"/>
                  </a:lnTo>
                  <a:lnTo>
                    <a:pt x="301" y="595"/>
                  </a:lnTo>
                  <a:lnTo>
                    <a:pt x="303" y="595"/>
                  </a:lnTo>
                  <a:lnTo>
                    <a:pt x="304" y="595"/>
                  </a:lnTo>
                  <a:lnTo>
                    <a:pt x="306" y="593"/>
                  </a:lnTo>
                  <a:lnTo>
                    <a:pt x="308" y="593"/>
                  </a:lnTo>
                  <a:lnTo>
                    <a:pt x="308" y="591"/>
                  </a:lnTo>
                  <a:lnTo>
                    <a:pt x="309" y="591"/>
                  </a:lnTo>
                  <a:lnTo>
                    <a:pt x="309" y="590"/>
                  </a:lnTo>
                  <a:lnTo>
                    <a:pt x="311" y="590"/>
                  </a:lnTo>
                  <a:lnTo>
                    <a:pt x="313" y="590"/>
                  </a:lnTo>
                  <a:lnTo>
                    <a:pt x="313" y="591"/>
                  </a:lnTo>
                  <a:lnTo>
                    <a:pt x="313" y="593"/>
                  </a:lnTo>
                  <a:lnTo>
                    <a:pt x="313" y="595"/>
                  </a:lnTo>
                  <a:lnTo>
                    <a:pt x="315" y="595"/>
                  </a:lnTo>
                  <a:lnTo>
                    <a:pt x="315" y="591"/>
                  </a:lnTo>
                  <a:lnTo>
                    <a:pt x="316" y="591"/>
                  </a:lnTo>
                  <a:lnTo>
                    <a:pt x="316" y="593"/>
                  </a:lnTo>
                  <a:lnTo>
                    <a:pt x="318" y="593"/>
                  </a:lnTo>
                  <a:lnTo>
                    <a:pt x="318" y="591"/>
                  </a:lnTo>
                  <a:lnTo>
                    <a:pt x="320" y="591"/>
                  </a:lnTo>
                  <a:lnTo>
                    <a:pt x="320" y="590"/>
                  </a:lnTo>
                  <a:lnTo>
                    <a:pt x="321" y="590"/>
                  </a:lnTo>
                  <a:lnTo>
                    <a:pt x="325" y="590"/>
                  </a:lnTo>
                  <a:lnTo>
                    <a:pt x="326" y="590"/>
                  </a:lnTo>
                  <a:lnTo>
                    <a:pt x="326" y="591"/>
                  </a:lnTo>
                  <a:lnTo>
                    <a:pt x="328" y="593"/>
                  </a:lnTo>
                  <a:lnTo>
                    <a:pt x="330" y="595"/>
                  </a:lnTo>
                  <a:lnTo>
                    <a:pt x="330" y="593"/>
                  </a:lnTo>
                  <a:lnTo>
                    <a:pt x="330" y="591"/>
                  </a:lnTo>
                  <a:lnTo>
                    <a:pt x="331" y="590"/>
                  </a:lnTo>
                  <a:lnTo>
                    <a:pt x="331" y="591"/>
                  </a:lnTo>
                  <a:lnTo>
                    <a:pt x="333" y="591"/>
                  </a:lnTo>
                  <a:lnTo>
                    <a:pt x="335" y="593"/>
                  </a:lnTo>
                  <a:lnTo>
                    <a:pt x="333" y="595"/>
                  </a:lnTo>
                  <a:lnTo>
                    <a:pt x="335" y="598"/>
                  </a:lnTo>
                  <a:lnTo>
                    <a:pt x="335" y="600"/>
                  </a:lnTo>
                  <a:lnTo>
                    <a:pt x="333" y="600"/>
                  </a:lnTo>
                  <a:lnTo>
                    <a:pt x="331" y="600"/>
                  </a:lnTo>
                  <a:lnTo>
                    <a:pt x="331" y="601"/>
                  </a:lnTo>
                  <a:lnTo>
                    <a:pt x="333" y="601"/>
                  </a:lnTo>
                  <a:lnTo>
                    <a:pt x="333" y="603"/>
                  </a:lnTo>
                  <a:lnTo>
                    <a:pt x="335" y="603"/>
                  </a:lnTo>
                  <a:lnTo>
                    <a:pt x="333" y="603"/>
                  </a:lnTo>
                  <a:lnTo>
                    <a:pt x="335" y="605"/>
                  </a:lnTo>
                  <a:lnTo>
                    <a:pt x="338" y="603"/>
                  </a:lnTo>
                  <a:lnTo>
                    <a:pt x="338" y="605"/>
                  </a:lnTo>
                  <a:lnTo>
                    <a:pt x="337" y="605"/>
                  </a:lnTo>
                  <a:lnTo>
                    <a:pt x="337" y="606"/>
                  </a:lnTo>
                  <a:lnTo>
                    <a:pt x="338" y="606"/>
                  </a:lnTo>
                  <a:lnTo>
                    <a:pt x="340" y="606"/>
                  </a:lnTo>
                  <a:lnTo>
                    <a:pt x="342" y="606"/>
                  </a:lnTo>
                  <a:lnTo>
                    <a:pt x="342" y="608"/>
                  </a:lnTo>
                  <a:lnTo>
                    <a:pt x="342" y="609"/>
                  </a:lnTo>
                  <a:lnTo>
                    <a:pt x="343" y="611"/>
                  </a:lnTo>
                  <a:lnTo>
                    <a:pt x="345" y="609"/>
                  </a:lnTo>
                  <a:lnTo>
                    <a:pt x="345" y="608"/>
                  </a:lnTo>
                  <a:lnTo>
                    <a:pt x="347" y="608"/>
                  </a:lnTo>
                  <a:lnTo>
                    <a:pt x="347" y="606"/>
                  </a:lnTo>
                  <a:lnTo>
                    <a:pt x="345" y="606"/>
                  </a:lnTo>
                  <a:lnTo>
                    <a:pt x="347" y="605"/>
                  </a:lnTo>
                  <a:lnTo>
                    <a:pt x="347" y="603"/>
                  </a:lnTo>
                  <a:lnTo>
                    <a:pt x="348" y="603"/>
                  </a:lnTo>
                  <a:lnTo>
                    <a:pt x="350" y="605"/>
                  </a:lnTo>
                  <a:lnTo>
                    <a:pt x="350" y="603"/>
                  </a:lnTo>
                  <a:lnTo>
                    <a:pt x="352" y="603"/>
                  </a:lnTo>
                  <a:lnTo>
                    <a:pt x="352" y="601"/>
                  </a:lnTo>
                  <a:lnTo>
                    <a:pt x="352" y="603"/>
                  </a:lnTo>
                  <a:lnTo>
                    <a:pt x="352" y="605"/>
                  </a:lnTo>
                  <a:lnTo>
                    <a:pt x="353" y="603"/>
                  </a:lnTo>
                  <a:lnTo>
                    <a:pt x="355" y="605"/>
                  </a:lnTo>
                  <a:lnTo>
                    <a:pt x="353" y="605"/>
                  </a:lnTo>
                  <a:lnTo>
                    <a:pt x="353" y="606"/>
                  </a:lnTo>
                  <a:lnTo>
                    <a:pt x="355" y="608"/>
                  </a:lnTo>
                  <a:lnTo>
                    <a:pt x="357" y="608"/>
                  </a:lnTo>
                  <a:lnTo>
                    <a:pt x="357" y="609"/>
                  </a:lnTo>
                  <a:lnTo>
                    <a:pt x="358" y="609"/>
                  </a:lnTo>
                  <a:lnTo>
                    <a:pt x="360" y="609"/>
                  </a:lnTo>
                  <a:lnTo>
                    <a:pt x="360" y="608"/>
                  </a:lnTo>
                  <a:lnTo>
                    <a:pt x="362" y="608"/>
                  </a:lnTo>
                  <a:lnTo>
                    <a:pt x="364" y="606"/>
                  </a:lnTo>
                  <a:lnTo>
                    <a:pt x="365" y="605"/>
                  </a:lnTo>
                  <a:lnTo>
                    <a:pt x="365" y="603"/>
                  </a:lnTo>
                  <a:lnTo>
                    <a:pt x="365" y="601"/>
                  </a:lnTo>
                  <a:lnTo>
                    <a:pt x="367" y="598"/>
                  </a:lnTo>
                  <a:lnTo>
                    <a:pt x="367" y="596"/>
                  </a:lnTo>
                  <a:lnTo>
                    <a:pt x="369" y="596"/>
                  </a:lnTo>
                  <a:lnTo>
                    <a:pt x="372" y="577"/>
                  </a:lnTo>
                  <a:lnTo>
                    <a:pt x="377" y="549"/>
                  </a:lnTo>
                  <a:lnTo>
                    <a:pt x="389" y="485"/>
                  </a:lnTo>
                  <a:lnTo>
                    <a:pt x="399" y="434"/>
                  </a:lnTo>
                  <a:lnTo>
                    <a:pt x="406" y="393"/>
                  </a:lnTo>
                  <a:lnTo>
                    <a:pt x="414" y="350"/>
                  </a:lnTo>
                  <a:lnTo>
                    <a:pt x="414" y="348"/>
                  </a:lnTo>
                  <a:lnTo>
                    <a:pt x="413" y="347"/>
                  </a:lnTo>
                  <a:lnTo>
                    <a:pt x="413" y="345"/>
                  </a:lnTo>
                  <a:lnTo>
                    <a:pt x="414" y="345"/>
                  </a:lnTo>
                  <a:lnTo>
                    <a:pt x="414" y="343"/>
                  </a:lnTo>
                  <a:lnTo>
                    <a:pt x="416" y="342"/>
                  </a:lnTo>
                  <a:lnTo>
                    <a:pt x="416" y="339"/>
                  </a:lnTo>
                  <a:lnTo>
                    <a:pt x="416" y="337"/>
                  </a:lnTo>
                  <a:lnTo>
                    <a:pt x="416" y="335"/>
                  </a:lnTo>
                  <a:lnTo>
                    <a:pt x="418" y="335"/>
                  </a:lnTo>
                  <a:lnTo>
                    <a:pt x="419" y="334"/>
                  </a:lnTo>
                  <a:lnTo>
                    <a:pt x="418" y="330"/>
                  </a:lnTo>
                  <a:lnTo>
                    <a:pt x="418" y="327"/>
                  </a:lnTo>
                  <a:lnTo>
                    <a:pt x="418" y="325"/>
                  </a:lnTo>
                  <a:lnTo>
                    <a:pt x="416" y="324"/>
                  </a:lnTo>
                  <a:lnTo>
                    <a:pt x="416" y="322"/>
                  </a:lnTo>
                  <a:lnTo>
                    <a:pt x="416" y="320"/>
                  </a:lnTo>
                  <a:lnTo>
                    <a:pt x="418" y="319"/>
                  </a:lnTo>
                  <a:lnTo>
                    <a:pt x="418" y="317"/>
                  </a:lnTo>
                  <a:lnTo>
                    <a:pt x="418" y="316"/>
                  </a:lnTo>
                  <a:lnTo>
                    <a:pt x="418" y="314"/>
                  </a:lnTo>
                  <a:lnTo>
                    <a:pt x="419" y="314"/>
                  </a:lnTo>
                  <a:lnTo>
                    <a:pt x="419" y="312"/>
                  </a:lnTo>
                  <a:lnTo>
                    <a:pt x="419" y="311"/>
                  </a:lnTo>
                  <a:lnTo>
                    <a:pt x="416" y="307"/>
                  </a:lnTo>
                  <a:lnTo>
                    <a:pt x="416" y="306"/>
                  </a:lnTo>
                  <a:lnTo>
                    <a:pt x="416" y="304"/>
                  </a:lnTo>
                  <a:lnTo>
                    <a:pt x="414" y="304"/>
                  </a:lnTo>
                  <a:lnTo>
                    <a:pt x="414" y="302"/>
                  </a:lnTo>
                  <a:lnTo>
                    <a:pt x="416" y="302"/>
                  </a:lnTo>
                  <a:lnTo>
                    <a:pt x="416" y="301"/>
                  </a:lnTo>
                  <a:lnTo>
                    <a:pt x="414" y="299"/>
                  </a:lnTo>
                  <a:lnTo>
                    <a:pt x="414" y="301"/>
                  </a:lnTo>
                  <a:lnTo>
                    <a:pt x="413" y="299"/>
                  </a:lnTo>
                  <a:lnTo>
                    <a:pt x="413" y="297"/>
                  </a:lnTo>
                  <a:lnTo>
                    <a:pt x="413" y="296"/>
                  </a:lnTo>
                  <a:lnTo>
                    <a:pt x="411" y="296"/>
                  </a:lnTo>
                  <a:lnTo>
                    <a:pt x="409" y="296"/>
                  </a:lnTo>
                  <a:lnTo>
                    <a:pt x="409" y="294"/>
                  </a:lnTo>
                  <a:lnTo>
                    <a:pt x="407" y="294"/>
                  </a:lnTo>
                  <a:lnTo>
                    <a:pt x="406" y="293"/>
                  </a:lnTo>
                  <a:lnTo>
                    <a:pt x="407" y="289"/>
                  </a:lnTo>
                  <a:lnTo>
                    <a:pt x="406" y="289"/>
                  </a:lnTo>
                  <a:lnTo>
                    <a:pt x="406" y="288"/>
                  </a:lnTo>
                  <a:lnTo>
                    <a:pt x="404" y="288"/>
                  </a:lnTo>
                  <a:lnTo>
                    <a:pt x="404" y="286"/>
                  </a:lnTo>
                  <a:lnTo>
                    <a:pt x="402" y="286"/>
                  </a:lnTo>
                  <a:lnTo>
                    <a:pt x="402" y="284"/>
                  </a:lnTo>
                  <a:lnTo>
                    <a:pt x="404" y="284"/>
                  </a:lnTo>
                  <a:lnTo>
                    <a:pt x="402" y="283"/>
                  </a:lnTo>
                  <a:lnTo>
                    <a:pt x="401" y="283"/>
                  </a:lnTo>
                  <a:lnTo>
                    <a:pt x="401" y="281"/>
                  </a:lnTo>
                  <a:lnTo>
                    <a:pt x="399" y="279"/>
                  </a:lnTo>
                  <a:lnTo>
                    <a:pt x="399" y="278"/>
                  </a:lnTo>
                  <a:lnTo>
                    <a:pt x="397" y="278"/>
                  </a:lnTo>
                  <a:lnTo>
                    <a:pt x="397" y="276"/>
                  </a:lnTo>
                  <a:lnTo>
                    <a:pt x="399" y="274"/>
                  </a:lnTo>
                  <a:lnTo>
                    <a:pt x="399" y="273"/>
                  </a:lnTo>
                  <a:lnTo>
                    <a:pt x="401" y="271"/>
                  </a:lnTo>
                  <a:lnTo>
                    <a:pt x="401" y="270"/>
                  </a:lnTo>
                  <a:lnTo>
                    <a:pt x="402" y="268"/>
                  </a:lnTo>
                  <a:lnTo>
                    <a:pt x="402" y="266"/>
                  </a:lnTo>
                  <a:lnTo>
                    <a:pt x="402" y="265"/>
                  </a:lnTo>
                  <a:lnTo>
                    <a:pt x="401" y="265"/>
                  </a:lnTo>
                  <a:lnTo>
                    <a:pt x="399" y="263"/>
                  </a:lnTo>
                  <a:lnTo>
                    <a:pt x="401" y="261"/>
                  </a:lnTo>
                  <a:lnTo>
                    <a:pt x="401" y="260"/>
                  </a:lnTo>
                  <a:lnTo>
                    <a:pt x="399" y="260"/>
                  </a:lnTo>
                  <a:lnTo>
                    <a:pt x="399" y="258"/>
                  </a:lnTo>
                  <a:lnTo>
                    <a:pt x="399" y="256"/>
                  </a:lnTo>
                  <a:lnTo>
                    <a:pt x="399" y="255"/>
                  </a:lnTo>
                  <a:lnTo>
                    <a:pt x="397" y="255"/>
                  </a:lnTo>
                  <a:lnTo>
                    <a:pt x="396" y="255"/>
                  </a:lnTo>
                  <a:lnTo>
                    <a:pt x="396" y="253"/>
                  </a:lnTo>
                  <a:lnTo>
                    <a:pt x="394" y="253"/>
                  </a:lnTo>
                  <a:lnTo>
                    <a:pt x="394" y="251"/>
                  </a:lnTo>
                  <a:lnTo>
                    <a:pt x="392" y="251"/>
                  </a:lnTo>
                  <a:lnTo>
                    <a:pt x="391" y="250"/>
                  </a:lnTo>
                  <a:lnTo>
                    <a:pt x="389" y="250"/>
                  </a:lnTo>
                  <a:lnTo>
                    <a:pt x="387" y="250"/>
                  </a:lnTo>
                  <a:lnTo>
                    <a:pt x="387" y="248"/>
                  </a:lnTo>
                  <a:lnTo>
                    <a:pt x="385" y="248"/>
                  </a:lnTo>
                  <a:lnTo>
                    <a:pt x="385" y="247"/>
                  </a:lnTo>
                  <a:lnTo>
                    <a:pt x="384" y="247"/>
                  </a:lnTo>
                  <a:lnTo>
                    <a:pt x="384" y="245"/>
                  </a:lnTo>
                  <a:lnTo>
                    <a:pt x="382" y="245"/>
                  </a:lnTo>
                  <a:lnTo>
                    <a:pt x="380" y="245"/>
                  </a:lnTo>
                  <a:lnTo>
                    <a:pt x="380" y="243"/>
                  </a:lnTo>
                  <a:lnTo>
                    <a:pt x="379" y="243"/>
                  </a:lnTo>
                  <a:lnTo>
                    <a:pt x="377" y="242"/>
                  </a:lnTo>
                  <a:lnTo>
                    <a:pt x="377" y="240"/>
                  </a:lnTo>
                  <a:lnTo>
                    <a:pt x="375" y="240"/>
                  </a:lnTo>
                  <a:lnTo>
                    <a:pt x="374" y="240"/>
                  </a:lnTo>
                  <a:lnTo>
                    <a:pt x="372" y="240"/>
                  </a:lnTo>
                  <a:lnTo>
                    <a:pt x="370" y="240"/>
                  </a:lnTo>
                  <a:lnTo>
                    <a:pt x="370" y="238"/>
                  </a:lnTo>
                  <a:lnTo>
                    <a:pt x="369" y="238"/>
                  </a:lnTo>
                  <a:lnTo>
                    <a:pt x="369" y="237"/>
                  </a:lnTo>
                  <a:lnTo>
                    <a:pt x="367" y="237"/>
                  </a:lnTo>
                  <a:lnTo>
                    <a:pt x="367" y="235"/>
                  </a:lnTo>
                  <a:lnTo>
                    <a:pt x="365" y="235"/>
                  </a:lnTo>
                  <a:lnTo>
                    <a:pt x="364" y="233"/>
                  </a:lnTo>
                  <a:lnTo>
                    <a:pt x="364" y="232"/>
                  </a:lnTo>
                  <a:lnTo>
                    <a:pt x="362" y="232"/>
                  </a:lnTo>
                  <a:lnTo>
                    <a:pt x="362" y="230"/>
                  </a:lnTo>
                  <a:lnTo>
                    <a:pt x="362" y="228"/>
                  </a:lnTo>
                  <a:lnTo>
                    <a:pt x="360" y="228"/>
                  </a:lnTo>
                  <a:lnTo>
                    <a:pt x="358" y="227"/>
                  </a:lnTo>
                  <a:lnTo>
                    <a:pt x="357" y="227"/>
                  </a:lnTo>
                  <a:lnTo>
                    <a:pt x="357" y="225"/>
                  </a:lnTo>
                  <a:lnTo>
                    <a:pt x="357" y="222"/>
                  </a:lnTo>
                  <a:lnTo>
                    <a:pt x="358" y="219"/>
                  </a:lnTo>
                  <a:lnTo>
                    <a:pt x="357" y="217"/>
                  </a:lnTo>
                  <a:lnTo>
                    <a:pt x="357" y="210"/>
                  </a:lnTo>
                  <a:lnTo>
                    <a:pt x="357" y="202"/>
                  </a:lnTo>
                  <a:lnTo>
                    <a:pt x="358" y="156"/>
                  </a:lnTo>
                  <a:lnTo>
                    <a:pt x="360" y="158"/>
                  </a:lnTo>
                  <a:lnTo>
                    <a:pt x="362" y="158"/>
                  </a:lnTo>
                  <a:lnTo>
                    <a:pt x="362" y="156"/>
                  </a:lnTo>
                  <a:lnTo>
                    <a:pt x="364" y="155"/>
                  </a:lnTo>
                  <a:lnTo>
                    <a:pt x="365" y="155"/>
                  </a:lnTo>
                  <a:lnTo>
                    <a:pt x="365" y="156"/>
                  </a:lnTo>
                  <a:lnTo>
                    <a:pt x="367" y="156"/>
                  </a:lnTo>
                  <a:lnTo>
                    <a:pt x="369" y="156"/>
                  </a:lnTo>
                  <a:lnTo>
                    <a:pt x="370" y="155"/>
                  </a:lnTo>
                  <a:lnTo>
                    <a:pt x="372" y="155"/>
                  </a:lnTo>
                  <a:lnTo>
                    <a:pt x="374" y="155"/>
                  </a:lnTo>
                  <a:lnTo>
                    <a:pt x="375" y="155"/>
                  </a:lnTo>
                  <a:lnTo>
                    <a:pt x="377" y="155"/>
                  </a:lnTo>
                  <a:lnTo>
                    <a:pt x="377" y="153"/>
                  </a:lnTo>
                  <a:lnTo>
                    <a:pt x="379" y="155"/>
                  </a:lnTo>
                  <a:lnTo>
                    <a:pt x="380" y="155"/>
                  </a:lnTo>
                  <a:lnTo>
                    <a:pt x="382" y="155"/>
                  </a:lnTo>
                  <a:lnTo>
                    <a:pt x="382" y="153"/>
                  </a:lnTo>
                  <a:lnTo>
                    <a:pt x="384" y="153"/>
                  </a:lnTo>
                  <a:lnTo>
                    <a:pt x="385" y="151"/>
                  </a:lnTo>
                  <a:lnTo>
                    <a:pt x="387" y="151"/>
                  </a:lnTo>
                  <a:lnTo>
                    <a:pt x="389" y="150"/>
                  </a:lnTo>
                  <a:lnTo>
                    <a:pt x="389" y="148"/>
                  </a:lnTo>
                  <a:lnTo>
                    <a:pt x="391" y="148"/>
                  </a:lnTo>
                  <a:lnTo>
                    <a:pt x="391" y="146"/>
                  </a:lnTo>
                  <a:lnTo>
                    <a:pt x="392" y="146"/>
                  </a:lnTo>
                  <a:lnTo>
                    <a:pt x="394" y="146"/>
                  </a:lnTo>
                  <a:lnTo>
                    <a:pt x="396" y="146"/>
                  </a:lnTo>
                  <a:lnTo>
                    <a:pt x="396" y="150"/>
                  </a:lnTo>
                  <a:lnTo>
                    <a:pt x="397" y="150"/>
                  </a:lnTo>
                  <a:lnTo>
                    <a:pt x="399" y="150"/>
                  </a:lnTo>
                  <a:lnTo>
                    <a:pt x="401" y="150"/>
                  </a:lnTo>
                  <a:lnTo>
                    <a:pt x="401" y="148"/>
                  </a:lnTo>
                  <a:lnTo>
                    <a:pt x="402" y="146"/>
                  </a:lnTo>
                  <a:lnTo>
                    <a:pt x="402" y="145"/>
                  </a:lnTo>
                  <a:lnTo>
                    <a:pt x="406" y="145"/>
                  </a:lnTo>
                  <a:lnTo>
                    <a:pt x="406" y="143"/>
                  </a:lnTo>
                  <a:lnTo>
                    <a:pt x="407" y="141"/>
                  </a:lnTo>
                  <a:lnTo>
                    <a:pt x="407" y="143"/>
                  </a:lnTo>
                  <a:lnTo>
                    <a:pt x="409" y="141"/>
                  </a:lnTo>
                  <a:lnTo>
                    <a:pt x="411" y="140"/>
                  </a:lnTo>
                  <a:lnTo>
                    <a:pt x="413" y="140"/>
                  </a:lnTo>
                  <a:lnTo>
                    <a:pt x="413" y="141"/>
                  </a:lnTo>
                  <a:lnTo>
                    <a:pt x="414" y="141"/>
                  </a:lnTo>
                  <a:lnTo>
                    <a:pt x="416" y="143"/>
                  </a:lnTo>
                  <a:lnTo>
                    <a:pt x="416" y="145"/>
                  </a:lnTo>
                  <a:lnTo>
                    <a:pt x="418" y="145"/>
                  </a:lnTo>
                  <a:lnTo>
                    <a:pt x="418" y="146"/>
                  </a:lnTo>
                  <a:lnTo>
                    <a:pt x="419" y="148"/>
                  </a:lnTo>
                  <a:lnTo>
                    <a:pt x="421" y="150"/>
                  </a:lnTo>
                  <a:lnTo>
                    <a:pt x="423" y="151"/>
                  </a:lnTo>
                  <a:lnTo>
                    <a:pt x="424" y="150"/>
                  </a:lnTo>
                  <a:lnTo>
                    <a:pt x="426" y="150"/>
                  </a:lnTo>
                  <a:lnTo>
                    <a:pt x="428" y="150"/>
                  </a:lnTo>
                  <a:lnTo>
                    <a:pt x="428" y="148"/>
                  </a:lnTo>
                  <a:lnTo>
                    <a:pt x="429" y="148"/>
                  </a:lnTo>
                  <a:lnTo>
                    <a:pt x="429" y="150"/>
                  </a:lnTo>
                  <a:lnTo>
                    <a:pt x="429" y="151"/>
                  </a:lnTo>
                  <a:lnTo>
                    <a:pt x="428" y="153"/>
                  </a:lnTo>
                  <a:lnTo>
                    <a:pt x="429" y="153"/>
                  </a:lnTo>
                  <a:lnTo>
                    <a:pt x="431" y="153"/>
                  </a:lnTo>
                  <a:lnTo>
                    <a:pt x="431" y="151"/>
                  </a:lnTo>
                  <a:lnTo>
                    <a:pt x="433" y="153"/>
                  </a:lnTo>
                  <a:lnTo>
                    <a:pt x="433" y="151"/>
                  </a:lnTo>
                  <a:lnTo>
                    <a:pt x="434" y="153"/>
                  </a:lnTo>
                  <a:lnTo>
                    <a:pt x="436" y="151"/>
                  </a:lnTo>
                  <a:lnTo>
                    <a:pt x="438" y="153"/>
                  </a:lnTo>
                  <a:lnTo>
                    <a:pt x="438" y="151"/>
                  </a:lnTo>
                  <a:lnTo>
                    <a:pt x="438" y="150"/>
                  </a:lnTo>
                  <a:lnTo>
                    <a:pt x="438" y="148"/>
                  </a:lnTo>
                  <a:lnTo>
                    <a:pt x="440" y="148"/>
                  </a:lnTo>
                  <a:lnTo>
                    <a:pt x="441" y="148"/>
                  </a:lnTo>
                  <a:lnTo>
                    <a:pt x="443" y="148"/>
                  </a:lnTo>
                  <a:lnTo>
                    <a:pt x="445" y="148"/>
                  </a:lnTo>
                  <a:lnTo>
                    <a:pt x="445" y="150"/>
                  </a:lnTo>
                  <a:lnTo>
                    <a:pt x="446" y="150"/>
                  </a:lnTo>
                  <a:lnTo>
                    <a:pt x="446" y="148"/>
                  </a:lnTo>
                  <a:lnTo>
                    <a:pt x="445" y="146"/>
                  </a:lnTo>
                  <a:lnTo>
                    <a:pt x="443" y="143"/>
                  </a:lnTo>
                  <a:lnTo>
                    <a:pt x="441" y="143"/>
                  </a:lnTo>
                  <a:lnTo>
                    <a:pt x="441" y="141"/>
                  </a:lnTo>
                  <a:lnTo>
                    <a:pt x="440" y="141"/>
                  </a:lnTo>
                  <a:lnTo>
                    <a:pt x="440" y="140"/>
                  </a:lnTo>
                  <a:lnTo>
                    <a:pt x="440" y="138"/>
                  </a:lnTo>
                  <a:lnTo>
                    <a:pt x="441" y="138"/>
                  </a:lnTo>
                  <a:lnTo>
                    <a:pt x="443" y="138"/>
                  </a:lnTo>
                  <a:lnTo>
                    <a:pt x="443" y="137"/>
                  </a:lnTo>
                  <a:lnTo>
                    <a:pt x="443" y="135"/>
                  </a:lnTo>
                  <a:lnTo>
                    <a:pt x="443" y="133"/>
                  </a:lnTo>
                  <a:lnTo>
                    <a:pt x="441" y="133"/>
                  </a:lnTo>
                  <a:lnTo>
                    <a:pt x="441" y="132"/>
                  </a:lnTo>
                  <a:lnTo>
                    <a:pt x="441" y="130"/>
                  </a:lnTo>
                  <a:lnTo>
                    <a:pt x="443" y="130"/>
                  </a:lnTo>
                  <a:lnTo>
                    <a:pt x="443" y="128"/>
                  </a:lnTo>
                  <a:lnTo>
                    <a:pt x="443" y="127"/>
                  </a:lnTo>
                  <a:lnTo>
                    <a:pt x="441" y="127"/>
                  </a:lnTo>
                  <a:lnTo>
                    <a:pt x="441" y="125"/>
                  </a:lnTo>
                  <a:lnTo>
                    <a:pt x="440" y="125"/>
                  </a:lnTo>
                  <a:lnTo>
                    <a:pt x="440" y="123"/>
                  </a:lnTo>
                  <a:lnTo>
                    <a:pt x="438" y="123"/>
                  </a:lnTo>
                  <a:lnTo>
                    <a:pt x="438" y="122"/>
                  </a:lnTo>
                  <a:lnTo>
                    <a:pt x="440" y="122"/>
                  </a:lnTo>
                  <a:lnTo>
                    <a:pt x="441" y="120"/>
                  </a:lnTo>
                  <a:lnTo>
                    <a:pt x="440" y="120"/>
                  </a:lnTo>
                  <a:lnTo>
                    <a:pt x="440" y="118"/>
                  </a:lnTo>
                  <a:lnTo>
                    <a:pt x="438" y="118"/>
                  </a:lnTo>
                  <a:lnTo>
                    <a:pt x="436" y="118"/>
                  </a:lnTo>
                  <a:lnTo>
                    <a:pt x="436" y="117"/>
                  </a:lnTo>
                  <a:lnTo>
                    <a:pt x="438" y="115"/>
                  </a:lnTo>
                  <a:lnTo>
                    <a:pt x="436" y="114"/>
                  </a:lnTo>
                  <a:lnTo>
                    <a:pt x="434" y="114"/>
                  </a:lnTo>
                  <a:lnTo>
                    <a:pt x="434" y="112"/>
                  </a:lnTo>
                  <a:lnTo>
                    <a:pt x="433" y="112"/>
                  </a:lnTo>
                  <a:lnTo>
                    <a:pt x="433" y="110"/>
                  </a:lnTo>
                  <a:lnTo>
                    <a:pt x="431" y="110"/>
                  </a:lnTo>
                  <a:lnTo>
                    <a:pt x="429" y="110"/>
                  </a:lnTo>
                  <a:lnTo>
                    <a:pt x="428" y="109"/>
                  </a:lnTo>
                  <a:lnTo>
                    <a:pt x="426" y="107"/>
                  </a:lnTo>
                  <a:lnTo>
                    <a:pt x="424" y="107"/>
                  </a:lnTo>
                  <a:lnTo>
                    <a:pt x="423" y="107"/>
                  </a:lnTo>
                  <a:lnTo>
                    <a:pt x="421" y="107"/>
                  </a:lnTo>
                  <a:lnTo>
                    <a:pt x="419" y="109"/>
                  </a:lnTo>
                  <a:lnTo>
                    <a:pt x="418" y="110"/>
                  </a:lnTo>
                  <a:lnTo>
                    <a:pt x="416" y="110"/>
                  </a:lnTo>
                  <a:lnTo>
                    <a:pt x="414" y="109"/>
                  </a:lnTo>
                  <a:lnTo>
                    <a:pt x="416" y="109"/>
                  </a:lnTo>
                  <a:lnTo>
                    <a:pt x="414" y="109"/>
                  </a:lnTo>
                  <a:lnTo>
                    <a:pt x="413" y="109"/>
                  </a:lnTo>
                  <a:lnTo>
                    <a:pt x="411" y="109"/>
                  </a:lnTo>
                  <a:lnTo>
                    <a:pt x="409" y="107"/>
                  </a:lnTo>
                  <a:lnTo>
                    <a:pt x="407" y="109"/>
                  </a:lnTo>
                  <a:lnTo>
                    <a:pt x="406" y="109"/>
                  </a:lnTo>
                  <a:lnTo>
                    <a:pt x="404" y="109"/>
                  </a:lnTo>
                  <a:lnTo>
                    <a:pt x="402" y="109"/>
                  </a:lnTo>
                  <a:lnTo>
                    <a:pt x="401" y="107"/>
                  </a:lnTo>
                  <a:lnTo>
                    <a:pt x="399" y="105"/>
                  </a:lnTo>
                  <a:lnTo>
                    <a:pt x="397" y="107"/>
                  </a:lnTo>
                  <a:lnTo>
                    <a:pt x="396" y="107"/>
                  </a:lnTo>
                  <a:lnTo>
                    <a:pt x="394" y="107"/>
                  </a:lnTo>
                  <a:lnTo>
                    <a:pt x="392" y="107"/>
                  </a:lnTo>
                  <a:lnTo>
                    <a:pt x="392" y="109"/>
                  </a:lnTo>
                  <a:lnTo>
                    <a:pt x="391" y="109"/>
                  </a:lnTo>
                  <a:lnTo>
                    <a:pt x="389" y="109"/>
                  </a:lnTo>
                  <a:lnTo>
                    <a:pt x="389" y="107"/>
                  </a:lnTo>
                  <a:lnTo>
                    <a:pt x="389" y="105"/>
                  </a:lnTo>
                  <a:lnTo>
                    <a:pt x="389" y="104"/>
                  </a:lnTo>
                  <a:lnTo>
                    <a:pt x="389" y="105"/>
                  </a:lnTo>
                  <a:lnTo>
                    <a:pt x="387" y="105"/>
                  </a:lnTo>
                  <a:lnTo>
                    <a:pt x="385" y="105"/>
                  </a:lnTo>
                  <a:lnTo>
                    <a:pt x="384" y="105"/>
                  </a:lnTo>
                  <a:lnTo>
                    <a:pt x="382" y="107"/>
                  </a:lnTo>
                  <a:lnTo>
                    <a:pt x="380" y="107"/>
                  </a:lnTo>
                  <a:lnTo>
                    <a:pt x="380" y="109"/>
                  </a:lnTo>
                  <a:lnTo>
                    <a:pt x="379" y="110"/>
                  </a:lnTo>
                  <a:lnTo>
                    <a:pt x="377" y="109"/>
                  </a:lnTo>
                  <a:lnTo>
                    <a:pt x="377" y="69"/>
                  </a:lnTo>
                  <a:lnTo>
                    <a:pt x="377" y="49"/>
                  </a:lnTo>
                  <a:lnTo>
                    <a:pt x="379" y="49"/>
                  </a:lnTo>
                  <a:lnTo>
                    <a:pt x="377" y="51"/>
                  </a:lnTo>
                  <a:lnTo>
                    <a:pt x="379" y="51"/>
                  </a:lnTo>
                  <a:lnTo>
                    <a:pt x="380" y="51"/>
                  </a:lnTo>
                  <a:lnTo>
                    <a:pt x="382" y="51"/>
                  </a:lnTo>
                  <a:lnTo>
                    <a:pt x="382" y="49"/>
                  </a:lnTo>
                  <a:lnTo>
                    <a:pt x="384" y="49"/>
                  </a:lnTo>
                  <a:lnTo>
                    <a:pt x="385" y="48"/>
                  </a:lnTo>
                  <a:lnTo>
                    <a:pt x="387" y="46"/>
                  </a:lnTo>
                  <a:lnTo>
                    <a:pt x="389" y="48"/>
                  </a:lnTo>
                  <a:lnTo>
                    <a:pt x="389" y="46"/>
                  </a:lnTo>
                  <a:lnTo>
                    <a:pt x="391" y="48"/>
                  </a:lnTo>
                  <a:lnTo>
                    <a:pt x="392" y="46"/>
                  </a:lnTo>
                  <a:lnTo>
                    <a:pt x="392" y="48"/>
                  </a:lnTo>
                  <a:lnTo>
                    <a:pt x="394" y="48"/>
                  </a:lnTo>
                  <a:lnTo>
                    <a:pt x="396" y="48"/>
                  </a:lnTo>
                  <a:lnTo>
                    <a:pt x="397" y="48"/>
                  </a:lnTo>
                  <a:lnTo>
                    <a:pt x="397" y="46"/>
                  </a:lnTo>
                  <a:lnTo>
                    <a:pt x="399" y="45"/>
                  </a:lnTo>
                  <a:lnTo>
                    <a:pt x="401" y="45"/>
                  </a:lnTo>
                  <a:lnTo>
                    <a:pt x="402" y="45"/>
                  </a:lnTo>
                  <a:lnTo>
                    <a:pt x="404" y="43"/>
                  </a:lnTo>
                  <a:lnTo>
                    <a:pt x="407" y="45"/>
                  </a:lnTo>
                  <a:lnTo>
                    <a:pt x="409" y="45"/>
                  </a:lnTo>
                  <a:lnTo>
                    <a:pt x="411" y="45"/>
                  </a:lnTo>
                  <a:lnTo>
                    <a:pt x="411" y="46"/>
                  </a:lnTo>
                  <a:lnTo>
                    <a:pt x="411" y="45"/>
                  </a:lnTo>
                  <a:lnTo>
                    <a:pt x="413" y="46"/>
                  </a:lnTo>
                  <a:lnTo>
                    <a:pt x="414" y="45"/>
                  </a:lnTo>
                  <a:lnTo>
                    <a:pt x="414" y="46"/>
                  </a:lnTo>
                  <a:lnTo>
                    <a:pt x="416" y="46"/>
                  </a:lnTo>
                  <a:lnTo>
                    <a:pt x="418" y="46"/>
                  </a:lnTo>
                  <a:lnTo>
                    <a:pt x="419" y="48"/>
                  </a:lnTo>
                  <a:lnTo>
                    <a:pt x="419" y="49"/>
                  </a:lnTo>
                  <a:lnTo>
                    <a:pt x="419" y="48"/>
                  </a:lnTo>
                  <a:lnTo>
                    <a:pt x="440" y="48"/>
                  </a:lnTo>
                  <a:lnTo>
                    <a:pt x="456" y="48"/>
                  </a:lnTo>
                  <a:lnTo>
                    <a:pt x="536" y="48"/>
                  </a:lnTo>
                  <a:lnTo>
                    <a:pt x="536" y="46"/>
                  </a:lnTo>
                  <a:lnTo>
                    <a:pt x="534" y="46"/>
                  </a:lnTo>
                  <a:lnTo>
                    <a:pt x="536" y="45"/>
                  </a:lnTo>
                  <a:lnTo>
                    <a:pt x="534" y="45"/>
                  </a:lnTo>
                  <a:lnTo>
                    <a:pt x="534" y="43"/>
                  </a:lnTo>
                  <a:lnTo>
                    <a:pt x="532" y="43"/>
                  </a:lnTo>
                  <a:lnTo>
                    <a:pt x="531" y="45"/>
                  </a:lnTo>
                  <a:lnTo>
                    <a:pt x="529" y="45"/>
                  </a:lnTo>
                  <a:lnTo>
                    <a:pt x="527" y="43"/>
                  </a:lnTo>
                  <a:lnTo>
                    <a:pt x="529" y="41"/>
                  </a:lnTo>
                  <a:lnTo>
                    <a:pt x="529" y="40"/>
                  </a:lnTo>
                  <a:lnTo>
                    <a:pt x="526" y="40"/>
                  </a:lnTo>
                  <a:lnTo>
                    <a:pt x="526" y="38"/>
                  </a:lnTo>
                  <a:lnTo>
                    <a:pt x="526" y="36"/>
                  </a:lnTo>
                  <a:lnTo>
                    <a:pt x="527" y="35"/>
                  </a:lnTo>
                  <a:lnTo>
                    <a:pt x="529" y="30"/>
                  </a:lnTo>
                  <a:lnTo>
                    <a:pt x="531" y="28"/>
                  </a:lnTo>
                  <a:lnTo>
                    <a:pt x="532" y="26"/>
                  </a:lnTo>
                  <a:lnTo>
                    <a:pt x="534" y="26"/>
                  </a:lnTo>
                  <a:lnTo>
                    <a:pt x="534" y="25"/>
                  </a:lnTo>
                  <a:lnTo>
                    <a:pt x="536" y="25"/>
                  </a:lnTo>
                  <a:lnTo>
                    <a:pt x="538" y="25"/>
                  </a:lnTo>
                  <a:lnTo>
                    <a:pt x="539" y="25"/>
                  </a:lnTo>
                  <a:lnTo>
                    <a:pt x="539" y="26"/>
                  </a:lnTo>
                  <a:lnTo>
                    <a:pt x="541" y="28"/>
                  </a:lnTo>
                  <a:lnTo>
                    <a:pt x="541" y="30"/>
                  </a:lnTo>
                  <a:lnTo>
                    <a:pt x="543" y="31"/>
                  </a:lnTo>
                  <a:lnTo>
                    <a:pt x="543" y="33"/>
                  </a:lnTo>
                  <a:lnTo>
                    <a:pt x="544" y="33"/>
                  </a:lnTo>
                  <a:lnTo>
                    <a:pt x="546" y="33"/>
                  </a:lnTo>
                  <a:lnTo>
                    <a:pt x="548" y="33"/>
                  </a:lnTo>
                  <a:lnTo>
                    <a:pt x="549" y="35"/>
                  </a:lnTo>
                  <a:lnTo>
                    <a:pt x="551" y="36"/>
                  </a:lnTo>
                  <a:lnTo>
                    <a:pt x="554" y="40"/>
                  </a:lnTo>
                  <a:lnTo>
                    <a:pt x="558" y="40"/>
                  </a:lnTo>
                  <a:lnTo>
                    <a:pt x="558" y="38"/>
                  </a:lnTo>
                  <a:lnTo>
                    <a:pt x="559" y="38"/>
                  </a:lnTo>
                  <a:lnTo>
                    <a:pt x="559" y="36"/>
                  </a:lnTo>
                  <a:lnTo>
                    <a:pt x="559" y="35"/>
                  </a:lnTo>
                  <a:lnTo>
                    <a:pt x="559" y="33"/>
                  </a:lnTo>
                  <a:lnTo>
                    <a:pt x="561" y="33"/>
                  </a:lnTo>
                  <a:lnTo>
                    <a:pt x="563" y="33"/>
                  </a:lnTo>
                  <a:lnTo>
                    <a:pt x="565" y="31"/>
                  </a:lnTo>
                  <a:lnTo>
                    <a:pt x="566" y="30"/>
                  </a:lnTo>
                  <a:lnTo>
                    <a:pt x="566" y="28"/>
                  </a:lnTo>
                  <a:lnTo>
                    <a:pt x="568" y="28"/>
                  </a:lnTo>
                  <a:lnTo>
                    <a:pt x="568" y="26"/>
                  </a:lnTo>
                  <a:lnTo>
                    <a:pt x="570" y="25"/>
                  </a:lnTo>
                  <a:lnTo>
                    <a:pt x="571" y="23"/>
                  </a:lnTo>
                  <a:lnTo>
                    <a:pt x="573" y="20"/>
                  </a:lnTo>
                  <a:lnTo>
                    <a:pt x="575" y="20"/>
                  </a:lnTo>
                  <a:lnTo>
                    <a:pt x="578" y="20"/>
                  </a:lnTo>
                  <a:lnTo>
                    <a:pt x="580" y="22"/>
                  </a:lnTo>
                  <a:lnTo>
                    <a:pt x="583" y="22"/>
                  </a:lnTo>
                  <a:lnTo>
                    <a:pt x="585" y="22"/>
                  </a:lnTo>
                  <a:lnTo>
                    <a:pt x="588" y="22"/>
                  </a:lnTo>
                  <a:lnTo>
                    <a:pt x="588" y="20"/>
                  </a:lnTo>
                  <a:lnTo>
                    <a:pt x="590" y="18"/>
                  </a:lnTo>
                  <a:lnTo>
                    <a:pt x="590" y="15"/>
                  </a:lnTo>
                  <a:lnTo>
                    <a:pt x="592" y="15"/>
                  </a:lnTo>
                  <a:lnTo>
                    <a:pt x="593" y="13"/>
                  </a:lnTo>
                  <a:lnTo>
                    <a:pt x="593" y="12"/>
                  </a:lnTo>
                  <a:lnTo>
                    <a:pt x="593" y="10"/>
                  </a:lnTo>
                  <a:lnTo>
                    <a:pt x="595" y="8"/>
                  </a:lnTo>
                  <a:lnTo>
                    <a:pt x="597" y="8"/>
                  </a:lnTo>
                  <a:lnTo>
                    <a:pt x="598" y="7"/>
                  </a:lnTo>
                  <a:lnTo>
                    <a:pt x="600" y="7"/>
                  </a:lnTo>
                  <a:lnTo>
                    <a:pt x="602" y="5"/>
                  </a:lnTo>
                  <a:lnTo>
                    <a:pt x="603" y="5"/>
                  </a:lnTo>
                  <a:lnTo>
                    <a:pt x="605" y="3"/>
                  </a:lnTo>
                  <a:lnTo>
                    <a:pt x="605" y="2"/>
                  </a:lnTo>
                  <a:lnTo>
                    <a:pt x="607" y="0"/>
                  </a:lnTo>
                  <a:lnTo>
                    <a:pt x="610" y="2"/>
                  </a:lnTo>
                  <a:lnTo>
                    <a:pt x="612" y="2"/>
                  </a:lnTo>
                  <a:lnTo>
                    <a:pt x="614" y="5"/>
                  </a:lnTo>
                  <a:lnTo>
                    <a:pt x="614" y="7"/>
                  </a:lnTo>
                  <a:lnTo>
                    <a:pt x="614" y="10"/>
                  </a:lnTo>
                  <a:lnTo>
                    <a:pt x="614" y="13"/>
                  </a:lnTo>
                  <a:lnTo>
                    <a:pt x="614" y="15"/>
                  </a:lnTo>
                  <a:lnTo>
                    <a:pt x="615" y="17"/>
                  </a:lnTo>
                  <a:lnTo>
                    <a:pt x="615" y="18"/>
                  </a:lnTo>
                  <a:lnTo>
                    <a:pt x="615" y="22"/>
                  </a:lnTo>
                  <a:lnTo>
                    <a:pt x="617" y="23"/>
                  </a:lnTo>
                  <a:lnTo>
                    <a:pt x="617" y="26"/>
                  </a:lnTo>
                  <a:lnTo>
                    <a:pt x="619" y="30"/>
                  </a:lnTo>
                  <a:lnTo>
                    <a:pt x="619" y="33"/>
                  </a:lnTo>
                  <a:lnTo>
                    <a:pt x="620" y="35"/>
                  </a:lnTo>
                  <a:lnTo>
                    <a:pt x="622" y="36"/>
                  </a:lnTo>
                  <a:lnTo>
                    <a:pt x="624" y="36"/>
                  </a:lnTo>
                  <a:lnTo>
                    <a:pt x="625" y="36"/>
                  </a:lnTo>
                  <a:lnTo>
                    <a:pt x="627" y="36"/>
                  </a:lnTo>
                  <a:lnTo>
                    <a:pt x="630" y="36"/>
                  </a:lnTo>
                  <a:lnTo>
                    <a:pt x="632" y="38"/>
                  </a:lnTo>
                  <a:lnTo>
                    <a:pt x="634" y="40"/>
                  </a:lnTo>
                  <a:lnTo>
                    <a:pt x="634" y="43"/>
                  </a:lnTo>
                  <a:lnTo>
                    <a:pt x="635" y="45"/>
                  </a:lnTo>
                  <a:lnTo>
                    <a:pt x="637" y="48"/>
                  </a:lnTo>
                  <a:lnTo>
                    <a:pt x="637" y="51"/>
                  </a:lnTo>
                  <a:lnTo>
                    <a:pt x="637" y="53"/>
                  </a:lnTo>
                  <a:lnTo>
                    <a:pt x="639" y="54"/>
                  </a:lnTo>
                  <a:lnTo>
                    <a:pt x="639" y="58"/>
                  </a:lnTo>
                  <a:lnTo>
                    <a:pt x="639" y="59"/>
                  </a:lnTo>
                  <a:lnTo>
                    <a:pt x="639" y="61"/>
                  </a:lnTo>
                  <a:lnTo>
                    <a:pt x="639" y="66"/>
                  </a:lnTo>
                  <a:lnTo>
                    <a:pt x="639" y="69"/>
                  </a:lnTo>
                  <a:lnTo>
                    <a:pt x="639" y="72"/>
                  </a:lnTo>
                  <a:lnTo>
                    <a:pt x="639" y="76"/>
                  </a:lnTo>
                  <a:lnTo>
                    <a:pt x="639" y="79"/>
                  </a:lnTo>
                  <a:lnTo>
                    <a:pt x="639" y="82"/>
                  </a:lnTo>
                  <a:lnTo>
                    <a:pt x="637" y="86"/>
                  </a:lnTo>
                  <a:lnTo>
                    <a:pt x="637" y="89"/>
                  </a:lnTo>
                  <a:lnTo>
                    <a:pt x="639" y="92"/>
                  </a:lnTo>
                  <a:lnTo>
                    <a:pt x="637" y="94"/>
                  </a:lnTo>
                  <a:lnTo>
                    <a:pt x="639" y="97"/>
                  </a:lnTo>
                  <a:lnTo>
                    <a:pt x="639" y="99"/>
                  </a:lnTo>
                  <a:lnTo>
                    <a:pt x="637" y="100"/>
                  </a:lnTo>
                  <a:lnTo>
                    <a:pt x="659" y="94"/>
                  </a:lnTo>
                  <a:lnTo>
                    <a:pt x="684" y="115"/>
                  </a:lnTo>
                  <a:lnTo>
                    <a:pt x="711" y="138"/>
                  </a:lnTo>
                  <a:lnTo>
                    <a:pt x="722" y="137"/>
                  </a:lnTo>
                  <a:lnTo>
                    <a:pt x="723" y="137"/>
                  </a:lnTo>
                  <a:lnTo>
                    <a:pt x="725" y="138"/>
                  </a:lnTo>
                  <a:lnTo>
                    <a:pt x="725" y="140"/>
                  </a:lnTo>
                  <a:lnTo>
                    <a:pt x="727" y="140"/>
                  </a:lnTo>
                  <a:lnTo>
                    <a:pt x="728" y="140"/>
                  </a:lnTo>
                  <a:lnTo>
                    <a:pt x="730" y="138"/>
                  </a:lnTo>
                  <a:lnTo>
                    <a:pt x="732" y="138"/>
                  </a:lnTo>
                  <a:lnTo>
                    <a:pt x="733" y="138"/>
                  </a:lnTo>
                  <a:lnTo>
                    <a:pt x="733" y="137"/>
                  </a:lnTo>
                  <a:lnTo>
                    <a:pt x="733" y="135"/>
                  </a:lnTo>
                  <a:lnTo>
                    <a:pt x="735" y="133"/>
                  </a:lnTo>
                  <a:lnTo>
                    <a:pt x="737" y="133"/>
                  </a:lnTo>
                  <a:lnTo>
                    <a:pt x="740" y="135"/>
                  </a:lnTo>
                  <a:lnTo>
                    <a:pt x="740" y="133"/>
                  </a:lnTo>
                  <a:lnTo>
                    <a:pt x="742" y="133"/>
                  </a:lnTo>
                  <a:lnTo>
                    <a:pt x="744" y="133"/>
                  </a:lnTo>
                  <a:lnTo>
                    <a:pt x="745" y="133"/>
                  </a:lnTo>
                  <a:lnTo>
                    <a:pt x="744" y="133"/>
                  </a:lnTo>
                  <a:lnTo>
                    <a:pt x="745" y="132"/>
                  </a:lnTo>
                  <a:lnTo>
                    <a:pt x="747" y="130"/>
                  </a:lnTo>
                  <a:lnTo>
                    <a:pt x="747" y="128"/>
                  </a:lnTo>
                  <a:lnTo>
                    <a:pt x="747" y="127"/>
                  </a:lnTo>
                  <a:lnTo>
                    <a:pt x="749" y="125"/>
                  </a:lnTo>
                  <a:lnTo>
                    <a:pt x="749" y="127"/>
                  </a:lnTo>
                  <a:lnTo>
                    <a:pt x="750" y="127"/>
                  </a:lnTo>
                  <a:lnTo>
                    <a:pt x="750" y="125"/>
                  </a:lnTo>
                  <a:lnTo>
                    <a:pt x="752" y="125"/>
                  </a:lnTo>
                  <a:lnTo>
                    <a:pt x="752" y="123"/>
                  </a:lnTo>
                  <a:lnTo>
                    <a:pt x="754" y="123"/>
                  </a:lnTo>
                  <a:lnTo>
                    <a:pt x="752" y="122"/>
                  </a:lnTo>
                  <a:lnTo>
                    <a:pt x="754" y="122"/>
                  </a:lnTo>
                  <a:lnTo>
                    <a:pt x="755" y="122"/>
                  </a:lnTo>
                  <a:lnTo>
                    <a:pt x="757" y="122"/>
                  </a:lnTo>
                  <a:lnTo>
                    <a:pt x="757" y="120"/>
                  </a:lnTo>
                  <a:lnTo>
                    <a:pt x="759" y="120"/>
                  </a:lnTo>
                  <a:lnTo>
                    <a:pt x="760" y="120"/>
                  </a:lnTo>
                  <a:lnTo>
                    <a:pt x="762" y="118"/>
                  </a:lnTo>
                  <a:lnTo>
                    <a:pt x="762" y="120"/>
                  </a:lnTo>
                  <a:lnTo>
                    <a:pt x="764" y="118"/>
                  </a:lnTo>
                  <a:lnTo>
                    <a:pt x="764" y="117"/>
                  </a:lnTo>
                  <a:lnTo>
                    <a:pt x="766" y="117"/>
                  </a:lnTo>
                  <a:lnTo>
                    <a:pt x="766" y="115"/>
                  </a:lnTo>
                  <a:lnTo>
                    <a:pt x="767" y="115"/>
                  </a:lnTo>
                  <a:lnTo>
                    <a:pt x="769" y="117"/>
                  </a:lnTo>
                  <a:lnTo>
                    <a:pt x="769" y="115"/>
                  </a:lnTo>
                  <a:lnTo>
                    <a:pt x="771" y="115"/>
                  </a:lnTo>
                  <a:lnTo>
                    <a:pt x="771" y="117"/>
                  </a:lnTo>
                  <a:lnTo>
                    <a:pt x="772" y="117"/>
                  </a:lnTo>
                  <a:lnTo>
                    <a:pt x="772" y="115"/>
                  </a:lnTo>
                  <a:lnTo>
                    <a:pt x="774" y="115"/>
                  </a:lnTo>
                  <a:lnTo>
                    <a:pt x="776" y="115"/>
                  </a:lnTo>
                  <a:lnTo>
                    <a:pt x="777" y="117"/>
                  </a:lnTo>
                  <a:lnTo>
                    <a:pt x="776" y="115"/>
                  </a:lnTo>
                  <a:lnTo>
                    <a:pt x="777" y="115"/>
                  </a:lnTo>
                  <a:lnTo>
                    <a:pt x="779" y="115"/>
                  </a:lnTo>
                  <a:lnTo>
                    <a:pt x="781" y="115"/>
                  </a:lnTo>
                  <a:lnTo>
                    <a:pt x="782" y="117"/>
                  </a:lnTo>
                  <a:lnTo>
                    <a:pt x="782" y="118"/>
                  </a:lnTo>
                  <a:lnTo>
                    <a:pt x="784" y="118"/>
                  </a:lnTo>
                  <a:lnTo>
                    <a:pt x="784" y="120"/>
                  </a:lnTo>
                  <a:lnTo>
                    <a:pt x="786" y="120"/>
                  </a:lnTo>
                  <a:lnTo>
                    <a:pt x="786" y="122"/>
                  </a:lnTo>
                  <a:lnTo>
                    <a:pt x="787" y="123"/>
                  </a:lnTo>
                  <a:lnTo>
                    <a:pt x="787" y="125"/>
                  </a:lnTo>
                  <a:lnTo>
                    <a:pt x="787" y="127"/>
                  </a:lnTo>
                  <a:lnTo>
                    <a:pt x="789" y="127"/>
                  </a:lnTo>
                  <a:lnTo>
                    <a:pt x="787" y="128"/>
                  </a:lnTo>
                  <a:lnTo>
                    <a:pt x="787" y="130"/>
                  </a:lnTo>
                  <a:lnTo>
                    <a:pt x="789" y="130"/>
                  </a:lnTo>
                  <a:lnTo>
                    <a:pt x="787" y="130"/>
                  </a:lnTo>
                  <a:lnTo>
                    <a:pt x="787" y="132"/>
                  </a:lnTo>
                  <a:lnTo>
                    <a:pt x="786" y="130"/>
                  </a:lnTo>
                  <a:lnTo>
                    <a:pt x="786" y="132"/>
                  </a:lnTo>
                  <a:lnTo>
                    <a:pt x="786" y="133"/>
                  </a:lnTo>
                  <a:lnTo>
                    <a:pt x="784" y="133"/>
                  </a:lnTo>
                  <a:lnTo>
                    <a:pt x="784" y="135"/>
                  </a:lnTo>
                  <a:lnTo>
                    <a:pt x="784" y="137"/>
                  </a:lnTo>
                  <a:lnTo>
                    <a:pt x="782" y="137"/>
                  </a:lnTo>
                  <a:lnTo>
                    <a:pt x="781" y="138"/>
                  </a:lnTo>
                  <a:lnTo>
                    <a:pt x="781" y="140"/>
                  </a:lnTo>
                  <a:lnTo>
                    <a:pt x="779" y="141"/>
                  </a:lnTo>
                  <a:lnTo>
                    <a:pt x="781" y="141"/>
                  </a:lnTo>
                  <a:lnTo>
                    <a:pt x="781" y="143"/>
                  </a:lnTo>
                  <a:lnTo>
                    <a:pt x="782" y="145"/>
                  </a:lnTo>
                  <a:lnTo>
                    <a:pt x="782" y="146"/>
                  </a:lnTo>
                  <a:lnTo>
                    <a:pt x="784" y="148"/>
                  </a:lnTo>
                  <a:lnTo>
                    <a:pt x="786" y="148"/>
                  </a:lnTo>
                  <a:lnTo>
                    <a:pt x="786" y="146"/>
                  </a:lnTo>
                  <a:lnTo>
                    <a:pt x="787" y="146"/>
                  </a:lnTo>
                  <a:lnTo>
                    <a:pt x="789" y="146"/>
                  </a:lnTo>
                  <a:lnTo>
                    <a:pt x="789" y="145"/>
                  </a:lnTo>
                  <a:lnTo>
                    <a:pt x="791" y="145"/>
                  </a:lnTo>
                  <a:lnTo>
                    <a:pt x="793" y="145"/>
                  </a:lnTo>
                  <a:lnTo>
                    <a:pt x="794" y="145"/>
                  </a:lnTo>
                  <a:lnTo>
                    <a:pt x="794" y="143"/>
                  </a:lnTo>
                  <a:lnTo>
                    <a:pt x="796" y="143"/>
                  </a:lnTo>
                  <a:lnTo>
                    <a:pt x="796" y="140"/>
                  </a:lnTo>
                  <a:lnTo>
                    <a:pt x="798" y="140"/>
                  </a:lnTo>
                  <a:lnTo>
                    <a:pt x="796" y="140"/>
                  </a:lnTo>
                  <a:lnTo>
                    <a:pt x="796" y="138"/>
                  </a:lnTo>
                  <a:lnTo>
                    <a:pt x="798" y="138"/>
                  </a:lnTo>
                  <a:lnTo>
                    <a:pt x="798" y="137"/>
                  </a:lnTo>
                  <a:lnTo>
                    <a:pt x="798" y="135"/>
                  </a:lnTo>
                  <a:lnTo>
                    <a:pt x="798" y="133"/>
                  </a:lnTo>
                  <a:lnTo>
                    <a:pt x="796" y="133"/>
                  </a:lnTo>
                  <a:lnTo>
                    <a:pt x="798" y="133"/>
                  </a:lnTo>
                  <a:lnTo>
                    <a:pt x="798" y="132"/>
                  </a:lnTo>
                  <a:lnTo>
                    <a:pt x="799" y="130"/>
                  </a:lnTo>
                  <a:lnTo>
                    <a:pt x="801" y="128"/>
                  </a:lnTo>
                  <a:lnTo>
                    <a:pt x="803" y="128"/>
                  </a:lnTo>
                  <a:lnTo>
                    <a:pt x="803" y="127"/>
                  </a:lnTo>
                  <a:lnTo>
                    <a:pt x="803" y="125"/>
                  </a:lnTo>
                  <a:lnTo>
                    <a:pt x="804" y="125"/>
                  </a:lnTo>
                  <a:lnTo>
                    <a:pt x="804" y="123"/>
                  </a:lnTo>
                  <a:lnTo>
                    <a:pt x="804" y="122"/>
                  </a:lnTo>
                  <a:lnTo>
                    <a:pt x="806" y="122"/>
                  </a:lnTo>
                  <a:lnTo>
                    <a:pt x="808" y="122"/>
                  </a:lnTo>
                  <a:lnTo>
                    <a:pt x="809" y="122"/>
                  </a:lnTo>
                  <a:lnTo>
                    <a:pt x="811" y="122"/>
                  </a:lnTo>
                  <a:lnTo>
                    <a:pt x="811" y="123"/>
                  </a:lnTo>
                  <a:lnTo>
                    <a:pt x="813" y="123"/>
                  </a:lnTo>
                  <a:lnTo>
                    <a:pt x="814" y="123"/>
                  </a:lnTo>
                  <a:lnTo>
                    <a:pt x="814" y="122"/>
                  </a:lnTo>
                  <a:lnTo>
                    <a:pt x="816" y="122"/>
                  </a:lnTo>
                  <a:lnTo>
                    <a:pt x="816" y="123"/>
                  </a:lnTo>
                  <a:lnTo>
                    <a:pt x="816" y="125"/>
                  </a:lnTo>
                  <a:lnTo>
                    <a:pt x="818" y="123"/>
                  </a:lnTo>
                  <a:lnTo>
                    <a:pt x="820" y="122"/>
                  </a:lnTo>
                  <a:lnTo>
                    <a:pt x="820" y="120"/>
                  </a:lnTo>
                  <a:lnTo>
                    <a:pt x="820" y="118"/>
                  </a:lnTo>
                  <a:lnTo>
                    <a:pt x="821" y="118"/>
                  </a:lnTo>
                  <a:lnTo>
                    <a:pt x="821" y="117"/>
                  </a:lnTo>
                  <a:lnTo>
                    <a:pt x="821" y="115"/>
                  </a:lnTo>
                  <a:lnTo>
                    <a:pt x="820" y="115"/>
                  </a:lnTo>
                  <a:lnTo>
                    <a:pt x="820" y="114"/>
                  </a:lnTo>
                  <a:lnTo>
                    <a:pt x="821" y="114"/>
                  </a:lnTo>
                  <a:lnTo>
                    <a:pt x="821" y="112"/>
                  </a:lnTo>
                  <a:lnTo>
                    <a:pt x="821" y="110"/>
                  </a:lnTo>
                  <a:lnTo>
                    <a:pt x="821" y="109"/>
                  </a:lnTo>
                  <a:lnTo>
                    <a:pt x="821" y="107"/>
                  </a:lnTo>
                  <a:lnTo>
                    <a:pt x="821" y="105"/>
                  </a:lnTo>
                  <a:lnTo>
                    <a:pt x="821" y="104"/>
                  </a:lnTo>
                  <a:lnTo>
                    <a:pt x="823" y="104"/>
                  </a:lnTo>
                  <a:lnTo>
                    <a:pt x="825" y="104"/>
                  </a:lnTo>
                  <a:lnTo>
                    <a:pt x="825" y="102"/>
                  </a:lnTo>
                  <a:lnTo>
                    <a:pt x="826" y="102"/>
                  </a:lnTo>
                  <a:lnTo>
                    <a:pt x="828" y="102"/>
                  </a:lnTo>
                  <a:lnTo>
                    <a:pt x="830" y="102"/>
                  </a:lnTo>
                  <a:lnTo>
                    <a:pt x="830" y="104"/>
                  </a:lnTo>
                  <a:lnTo>
                    <a:pt x="830" y="105"/>
                  </a:lnTo>
                  <a:lnTo>
                    <a:pt x="831" y="105"/>
                  </a:lnTo>
                  <a:lnTo>
                    <a:pt x="833" y="105"/>
                  </a:lnTo>
                  <a:lnTo>
                    <a:pt x="835" y="104"/>
                  </a:lnTo>
                  <a:lnTo>
                    <a:pt x="836" y="102"/>
                  </a:lnTo>
                  <a:lnTo>
                    <a:pt x="838" y="100"/>
                  </a:lnTo>
                  <a:lnTo>
                    <a:pt x="840" y="99"/>
                  </a:lnTo>
                  <a:lnTo>
                    <a:pt x="840" y="97"/>
                  </a:lnTo>
                  <a:lnTo>
                    <a:pt x="838" y="95"/>
                  </a:lnTo>
                  <a:lnTo>
                    <a:pt x="840" y="95"/>
                  </a:lnTo>
                  <a:lnTo>
                    <a:pt x="840" y="94"/>
                  </a:lnTo>
                  <a:lnTo>
                    <a:pt x="842" y="95"/>
                  </a:lnTo>
                  <a:lnTo>
                    <a:pt x="842" y="97"/>
                  </a:lnTo>
                  <a:lnTo>
                    <a:pt x="843" y="95"/>
                  </a:lnTo>
                  <a:lnTo>
                    <a:pt x="845" y="94"/>
                  </a:lnTo>
                  <a:lnTo>
                    <a:pt x="845" y="92"/>
                  </a:lnTo>
                  <a:lnTo>
                    <a:pt x="847" y="92"/>
                  </a:lnTo>
                  <a:lnTo>
                    <a:pt x="847" y="94"/>
                  </a:lnTo>
                  <a:lnTo>
                    <a:pt x="847" y="95"/>
                  </a:lnTo>
                  <a:lnTo>
                    <a:pt x="848" y="94"/>
                  </a:lnTo>
                  <a:lnTo>
                    <a:pt x="850" y="92"/>
                  </a:lnTo>
                  <a:lnTo>
                    <a:pt x="848" y="91"/>
                  </a:lnTo>
                  <a:lnTo>
                    <a:pt x="850" y="91"/>
                  </a:lnTo>
                  <a:lnTo>
                    <a:pt x="852" y="89"/>
                  </a:lnTo>
                  <a:lnTo>
                    <a:pt x="853" y="89"/>
                  </a:lnTo>
                  <a:lnTo>
                    <a:pt x="853" y="87"/>
                  </a:lnTo>
                  <a:lnTo>
                    <a:pt x="855" y="87"/>
                  </a:lnTo>
                  <a:lnTo>
                    <a:pt x="855" y="89"/>
                  </a:lnTo>
                  <a:lnTo>
                    <a:pt x="855" y="91"/>
                  </a:lnTo>
                  <a:lnTo>
                    <a:pt x="857" y="92"/>
                  </a:lnTo>
                  <a:lnTo>
                    <a:pt x="858" y="94"/>
                  </a:lnTo>
                  <a:lnTo>
                    <a:pt x="858" y="95"/>
                  </a:lnTo>
                  <a:lnTo>
                    <a:pt x="860" y="95"/>
                  </a:lnTo>
                  <a:lnTo>
                    <a:pt x="860" y="94"/>
                  </a:lnTo>
                  <a:lnTo>
                    <a:pt x="862" y="94"/>
                  </a:lnTo>
                  <a:lnTo>
                    <a:pt x="863" y="92"/>
                  </a:lnTo>
                  <a:lnTo>
                    <a:pt x="863" y="91"/>
                  </a:lnTo>
                  <a:lnTo>
                    <a:pt x="863" y="89"/>
                  </a:lnTo>
                  <a:lnTo>
                    <a:pt x="865" y="89"/>
                  </a:lnTo>
                  <a:lnTo>
                    <a:pt x="867" y="89"/>
                  </a:lnTo>
                  <a:lnTo>
                    <a:pt x="869" y="89"/>
                  </a:lnTo>
                  <a:lnTo>
                    <a:pt x="870" y="87"/>
                  </a:lnTo>
                  <a:lnTo>
                    <a:pt x="870" y="86"/>
                  </a:lnTo>
                  <a:lnTo>
                    <a:pt x="872" y="86"/>
                  </a:lnTo>
                  <a:lnTo>
                    <a:pt x="874" y="84"/>
                  </a:lnTo>
                  <a:lnTo>
                    <a:pt x="875" y="84"/>
                  </a:lnTo>
                  <a:lnTo>
                    <a:pt x="875" y="82"/>
                  </a:lnTo>
                  <a:lnTo>
                    <a:pt x="875" y="81"/>
                  </a:lnTo>
                  <a:lnTo>
                    <a:pt x="877" y="81"/>
                  </a:lnTo>
                  <a:lnTo>
                    <a:pt x="877" y="79"/>
                  </a:lnTo>
                  <a:lnTo>
                    <a:pt x="877" y="77"/>
                  </a:lnTo>
                  <a:lnTo>
                    <a:pt x="879" y="77"/>
                  </a:lnTo>
                  <a:lnTo>
                    <a:pt x="880" y="77"/>
                  </a:lnTo>
                  <a:lnTo>
                    <a:pt x="880" y="76"/>
                  </a:lnTo>
                  <a:lnTo>
                    <a:pt x="880" y="74"/>
                  </a:lnTo>
                  <a:lnTo>
                    <a:pt x="880" y="76"/>
                  </a:lnTo>
                  <a:lnTo>
                    <a:pt x="882" y="76"/>
                  </a:lnTo>
                  <a:lnTo>
                    <a:pt x="884" y="76"/>
                  </a:lnTo>
                  <a:lnTo>
                    <a:pt x="884" y="74"/>
                  </a:lnTo>
                  <a:lnTo>
                    <a:pt x="885" y="72"/>
                  </a:lnTo>
                  <a:lnTo>
                    <a:pt x="887" y="71"/>
                  </a:lnTo>
                  <a:lnTo>
                    <a:pt x="889" y="72"/>
                  </a:lnTo>
                  <a:lnTo>
                    <a:pt x="890" y="72"/>
                  </a:lnTo>
                  <a:lnTo>
                    <a:pt x="890" y="71"/>
                  </a:lnTo>
                  <a:lnTo>
                    <a:pt x="892" y="69"/>
                  </a:lnTo>
                  <a:lnTo>
                    <a:pt x="892" y="68"/>
                  </a:lnTo>
                  <a:lnTo>
                    <a:pt x="894" y="68"/>
                  </a:lnTo>
                  <a:lnTo>
                    <a:pt x="896" y="68"/>
                  </a:lnTo>
                  <a:lnTo>
                    <a:pt x="897" y="68"/>
                  </a:lnTo>
                  <a:lnTo>
                    <a:pt x="897" y="69"/>
                  </a:lnTo>
                  <a:lnTo>
                    <a:pt x="897" y="71"/>
                  </a:lnTo>
                  <a:lnTo>
                    <a:pt x="896" y="72"/>
                  </a:lnTo>
                  <a:lnTo>
                    <a:pt x="896" y="74"/>
                  </a:lnTo>
                  <a:lnTo>
                    <a:pt x="894" y="74"/>
                  </a:lnTo>
                  <a:lnTo>
                    <a:pt x="894" y="76"/>
                  </a:lnTo>
                  <a:lnTo>
                    <a:pt x="892" y="77"/>
                  </a:lnTo>
                  <a:lnTo>
                    <a:pt x="894" y="77"/>
                  </a:lnTo>
                  <a:lnTo>
                    <a:pt x="892" y="79"/>
                  </a:lnTo>
                  <a:lnTo>
                    <a:pt x="894" y="81"/>
                  </a:lnTo>
                  <a:lnTo>
                    <a:pt x="896" y="81"/>
                  </a:lnTo>
                  <a:lnTo>
                    <a:pt x="897" y="79"/>
                  </a:lnTo>
                  <a:lnTo>
                    <a:pt x="897" y="81"/>
                  </a:lnTo>
                  <a:lnTo>
                    <a:pt x="897" y="82"/>
                  </a:lnTo>
                  <a:lnTo>
                    <a:pt x="899" y="82"/>
                  </a:lnTo>
                  <a:lnTo>
                    <a:pt x="899" y="81"/>
                  </a:lnTo>
                  <a:lnTo>
                    <a:pt x="899" y="79"/>
                  </a:lnTo>
                  <a:lnTo>
                    <a:pt x="901" y="77"/>
                  </a:lnTo>
                  <a:lnTo>
                    <a:pt x="899" y="77"/>
                  </a:lnTo>
                  <a:lnTo>
                    <a:pt x="899" y="76"/>
                  </a:lnTo>
                  <a:lnTo>
                    <a:pt x="901" y="76"/>
                  </a:lnTo>
                  <a:lnTo>
                    <a:pt x="901" y="74"/>
                  </a:lnTo>
                  <a:lnTo>
                    <a:pt x="902" y="74"/>
                  </a:lnTo>
                  <a:lnTo>
                    <a:pt x="902" y="72"/>
                  </a:lnTo>
                  <a:lnTo>
                    <a:pt x="904" y="72"/>
                  </a:lnTo>
                  <a:lnTo>
                    <a:pt x="904" y="71"/>
                  </a:lnTo>
                  <a:lnTo>
                    <a:pt x="906" y="71"/>
                  </a:lnTo>
                  <a:lnTo>
                    <a:pt x="906" y="69"/>
                  </a:lnTo>
                  <a:lnTo>
                    <a:pt x="907" y="69"/>
                  </a:lnTo>
                  <a:lnTo>
                    <a:pt x="909" y="69"/>
                  </a:lnTo>
                  <a:lnTo>
                    <a:pt x="911" y="69"/>
                  </a:lnTo>
                  <a:lnTo>
                    <a:pt x="911" y="68"/>
                  </a:lnTo>
                  <a:lnTo>
                    <a:pt x="912" y="68"/>
                  </a:lnTo>
                  <a:lnTo>
                    <a:pt x="912" y="66"/>
                  </a:lnTo>
                  <a:lnTo>
                    <a:pt x="912" y="64"/>
                  </a:lnTo>
                  <a:lnTo>
                    <a:pt x="914" y="64"/>
                  </a:lnTo>
                  <a:lnTo>
                    <a:pt x="914" y="63"/>
                  </a:lnTo>
                  <a:lnTo>
                    <a:pt x="916" y="63"/>
                  </a:lnTo>
                  <a:lnTo>
                    <a:pt x="918" y="63"/>
                  </a:lnTo>
                  <a:lnTo>
                    <a:pt x="919" y="63"/>
                  </a:lnTo>
                  <a:lnTo>
                    <a:pt x="921" y="61"/>
                  </a:lnTo>
                  <a:lnTo>
                    <a:pt x="921" y="59"/>
                  </a:lnTo>
                  <a:lnTo>
                    <a:pt x="923" y="56"/>
                  </a:lnTo>
                  <a:lnTo>
                    <a:pt x="924" y="56"/>
                  </a:lnTo>
                  <a:lnTo>
                    <a:pt x="924" y="53"/>
                  </a:lnTo>
                  <a:lnTo>
                    <a:pt x="924" y="51"/>
                  </a:lnTo>
                  <a:lnTo>
                    <a:pt x="924" y="49"/>
                  </a:lnTo>
                  <a:lnTo>
                    <a:pt x="924" y="48"/>
                  </a:lnTo>
                  <a:lnTo>
                    <a:pt x="924" y="46"/>
                  </a:lnTo>
                  <a:lnTo>
                    <a:pt x="923" y="46"/>
                  </a:lnTo>
                  <a:lnTo>
                    <a:pt x="924" y="45"/>
                  </a:lnTo>
                  <a:lnTo>
                    <a:pt x="924" y="43"/>
                  </a:lnTo>
                  <a:lnTo>
                    <a:pt x="924" y="41"/>
                  </a:lnTo>
                  <a:lnTo>
                    <a:pt x="926" y="41"/>
                  </a:lnTo>
                  <a:lnTo>
                    <a:pt x="924" y="40"/>
                  </a:lnTo>
                  <a:lnTo>
                    <a:pt x="926" y="40"/>
                  </a:lnTo>
                  <a:lnTo>
                    <a:pt x="926" y="38"/>
                  </a:lnTo>
                  <a:lnTo>
                    <a:pt x="924" y="38"/>
                  </a:lnTo>
                  <a:lnTo>
                    <a:pt x="924" y="36"/>
                  </a:lnTo>
                  <a:lnTo>
                    <a:pt x="924" y="35"/>
                  </a:lnTo>
                  <a:lnTo>
                    <a:pt x="924" y="33"/>
                  </a:lnTo>
                  <a:lnTo>
                    <a:pt x="924" y="31"/>
                  </a:lnTo>
                  <a:lnTo>
                    <a:pt x="924" y="30"/>
                  </a:lnTo>
                  <a:lnTo>
                    <a:pt x="926" y="30"/>
                  </a:lnTo>
                  <a:lnTo>
                    <a:pt x="926" y="28"/>
                  </a:lnTo>
                  <a:lnTo>
                    <a:pt x="928" y="28"/>
                  </a:lnTo>
                  <a:lnTo>
                    <a:pt x="929" y="28"/>
                  </a:lnTo>
                  <a:lnTo>
                    <a:pt x="929" y="26"/>
                  </a:lnTo>
                  <a:lnTo>
                    <a:pt x="931" y="26"/>
                  </a:lnTo>
                  <a:lnTo>
                    <a:pt x="931" y="25"/>
                  </a:lnTo>
                  <a:lnTo>
                    <a:pt x="933" y="25"/>
                  </a:lnTo>
                  <a:lnTo>
                    <a:pt x="934" y="25"/>
                  </a:lnTo>
                  <a:lnTo>
                    <a:pt x="936" y="25"/>
                  </a:lnTo>
                  <a:lnTo>
                    <a:pt x="938" y="25"/>
                  </a:lnTo>
                  <a:lnTo>
                    <a:pt x="939" y="25"/>
                  </a:lnTo>
                  <a:lnTo>
                    <a:pt x="941" y="25"/>
                  </a:lnTo>
                  <a:lnTo>
                    <a:pt x="943" y="25"/>
                  </a:lnTo>
                  <a:lnTo>
                    <a:pt x="945" y="25"/>
                  </a:lnTo>
                  <a:lnTo>
                    <a:pt x="945" y="26"/>
                  </a:lnTo>
                  <a:lnTo>
                    <a:pt x="946" y="26"/>
                  </a:lnTo>
                  <a:lnTo>
                    <a:pt x="948" y="25"/>
                  </a:lnTo>
                  <a:lnTo>
                    <a:pt x="950" y="25"/>
                  </a:lnTo>
                  <a:lnTo>
                    <a:pt x="951" y="25"/>
                  </a:lnTo>
                  <a:lnTo>
                    <a:pt x="953" y="23"/>
                  </a:lnTo>
                  <a:lnTo>
                    <a:pt x="955" y="23"/>
                  </a:lnTo>
                  <a:lnTo>
                    <a:pt x="955" y="22"/>
                  </a:lnTo>
                  <a:lnTo>
                    <a:pt x="956" y="22"/>
                  </a:lnTo>
                  <a:lnTo>
                    <a:pt x="958" y="20"/>
                  </a:lnTo>
                  <a:lnTo>
                    <a:pt x="960" y="20"/>
                  </a:lnTo>
                  <a:lnTo>
                    <a:pt x="960" y="22"/>
                  </a:lnTo>
                  <a:lnTo>
                    <a:pt x="961" y="22"/>
                  </a:lnTo>
                  <a:lnTo>
                    <a:pt x="963" y="22"/>
                  </a:lnTo>
                  <a:lnTo>
                    <a:pt x="963" y="20"/>
                  </a:lnTo>
                  <a:lnTo>
                    <a:pt x="963" y="18"/>
                  </a:lnTo>
                  <a:lnTo>
                    <a:pt x="963" y="17"/>
                  </a:lnTo>
                  <a:lnTo>
                    <a:pt x="965" y="18"/>
                  </a:lnTo>
                  <a:lnTo>
                    <a:pt x="965" y="17"/>
                  </a:lnTo>
                  <a:lnTo>
                    <a:pt x="966" y="15"/>
                  </a:lnTo>
                  <a:lnTo>
                    <a:pt x="966" y="13"/>
                  </a:lnTo>
                  <a:lnTo>
                    <a:pt x="968" y="13"/>
                  </a:lnTo>
                  <a:lnTo>
                    <a:pt x="970" y="12"/>
                  </a:lnTo>
                  <a:lnTo>
                    <a:pt x="970" y="13"/>
                  </a:lnTo>
                  <a:lnTo>
                    <a:pt x="972" y="12"/>
                  </a:lnTo>
                  <a:lnTo>
                    <a:pt x="973" y="12"/>
                  </a:lnTo>
                  <a:lnTo>
                    <a:pt x="975" y="12"/>
                  </a:lnTo>
                  <a:lnTo>
                    <a:pt x="977" y="12"/>
                  </a:lnTo>
                  <a:lnTo>
                    <a:pt x="977" y="13"/>
                  </a:lnTo>
                  <a:lnTo>
                    <a:pt x="978" y="13"/>
                  </a:lnTo>
                  <a:lnTo>
                    <a:pt x="980" y="12"/>
                  </a:lnTo>
                  <a:lnTo>
                    <a:pt x="980" y="10"/>
                  </a:lnTo>
                  <a:lnTo>
                    <a:pt x="982" y="10"/>
                  </a:lnTo>
                  <a:lnTo>
                    <a:pt x="982" y="12"/>
                  </a:lnTo>
                  <a:lnTo>
                    <a:pt x="983" y="12"/>
                  </a:lnTo>
                  <a:lnTo>
                    <a:pt x="985" y="12"/>
                  </a:lnTo>
                  <a:lnTo>
                    <a:pt x="987" y="10"/>
                  </a:lnTo>
                  <a:lnTo>
                    <a:pt x="988" y="10"/>
                  </a:lnTo>
                  <a:lnTo>
                    <a:pt x="988" y="8"/>
                  </a:lnTo>
                  <a:lnTo>
                    <a:pt x="988" y="7"/>
                  </a:lnTo>
                  <a:lnTo>
                    <a:pt x="988" y="5"/>
                  </a:lnTo>
                  <a:lnTo>
                    <a:pt x="990" y="3"/>
                  </a:lnTo>
                  <a:lnTo>
                    <a:pt x="990" y="2"/>
                  </a:lnTo>
                  <a:lnTo>
                    <a:pt x="990" y="3"/>
                  </a:lnTo>
                  <a:lnTo>
                    <a:pt x="992" y="5"/>
                  </a:lnTo>
                  <a:lnTo>
                    <a:pt x="994" y="5"/>
                  </a:lnTo>
                  <a:lnTo>
                    <a:pt x="994" y="7"/>
                  </a:lnTo>
                  <a:lnTo>
                    <a:pt x="995" y="7"/>
                  </a:lnTo>
                  <a:lnTo>
                    <a:pt x="997" y="8"/>
                  </a:lnTo>
                  <a:lnTo>
                    <a:pt x="999" y="8"/>
                  </a:lnTo>
                  <a:lnTo>
                    <a:pt x="1000" y="10"/>
                  </a:lnTo>
                  <a:lnTo>
                    <a:pt x="1002" y="10"/>
                  </a:lnTo>
                  <a:lnTo>
                    <a:pt x="1005" y="8"/>
                  </a:lnTo>
                  <a:lnTo>
                    <a:pt x="1007" y="8"/>
                  </a:lnTo>
                  <a:lnTo>
                    <a:pt x="1009" y="7"/>
                  </a:lnTo>
                  <a:lnTo>
                    <a:pt x="1010" y="7"/>
                  </a:lnTo>
                  <a:lnTo>
                    <a:pt x="1012" y="8"/>
                  </a:lnTo>
                  <a:lnTo>
                    <a:pt x="1014" y="8"/>
                  </a:lnTo>
                  <a:lnTo>
                    <a:pt x="1015" y="8"/>
                  </a:lnTo>
                  <a:lnTo>
                    <a:pt x="1015" y="10"/>
                  </a:lnTo>
                  <a:lnTo>
                    <a:pt x="1014" y="12"/>
                  </a:lnTo>
                  <a:lnTo>
                    <a:pt x="1015" y="12"/>
                  </a:lnTo>
                  <a:lnTo>
                    <a:pt x="1015" y="13"/>
                  </a:lnTo>
                  <a:lnTo>
                    <a:pt x="1015" y="15"/>
                  </a:lnTo>
                  <a:lnTo>
                    <a:pt x="1017" y="17"/>
                  </a:lnTo>
                  <a:lnTo>
                    <a:pt x="1017" y="18"/>
                  </a:lnTo>
                  <a:lnTo>
                    <a:pt x="1019" y="18"/>
                  </a:lnTo>
                  <a:lnTo>
                    <a:pt x="1021" y="20"/>
                  </a:lnTo>
                  <a:lnTo>
                    <a:pt x="1022" y="22"/>
                  </a:lnTo>
                  <a:lnTo>
                    <a:pt x="1024" y="22"/>
                  </a:lnTo>
                  <a:lnTo>
                    <a:pt x="1026" y="23"/>
                  </a:lnTo>
                  <a:lnTo>
                    <a:pt x="1027" y="23"/>
                  </a:lnTo>
                  <a:lnTo>
                    <a:pt x="1027" y="22"/>
                  </a:lnTo>
                  <a:lnTo>
                    <a:pt x="1029" y="23"/>
                  </a:lnTo>
                  <a:lnTo>
                    <a:pt x="1029" y="22"/>
                  </a:lnTo>
                  <a:lnTo>
                    <a:pt x="1031" y="22"/>
                  </a:lnTo>
                  <a:lnTo>
                    <a:pt x="1032" y="22"/>
                  </a:lnTo>
                  <a:lnTo>
                    <a:pt x="1034" y="22"/>
                  </a:lnTo>
                  <a:lnTo>
                    <a:pt x="1036" y="22"/>
                  </a:lnTo>
                  <a:lnTo>
                    <a:pt x="1039" y="22"/>
                  </a:lnTo>
                  <a:lnTo>
                    <a:pt x="1041" y="23"/>
                  </a:lnTo>
                  <a:lnTo>
                    <a:pt x="1042" y="23"/>
                  </a:lnTo>
                  <a:lnTo>
                    <a:pt x="1044" y="23"/>
                  </a:lnTo>
                  <a:lnTo>
                    <a:pt x="1044" y="25"/>
                  </a:lnTo>
                  <a:lnTo>
                    <a:pt x="1046" y="25"/>
                  </a:lnTo>
                  <a:lnTo>
                    <a:pt x="1048" y="25"/>
                  </a:lnTo>
                  <a:lnTo>
                    <a:pt x="1051" y="26"/>
                  </a:lnTo>
                  <a:lnTo>
                    <a:pt x="1053" y="28"/>
                  </a:lnTo>
                  <a:lnTo>
                    <a:pt x="1054" y="28"/>
                  </a:lnTo>
                  <a:lnTo>
                    <a:pt x="1054" y="30"/>
                  </a:lnTo>
                  <a:lnTo>
                    <a:pt x="1056" y="31"/>
                  </a:lnTo>
                  <a:lnTo>
                    <a:pt x="1056" y="33"/>
                  </a:lnTo>
                  <a:lnTo>
                    <a:pt x="1054" y="35"/>
                  </a:lnTo>
                  <a:lnTo>
                    <a:pt x="1054" y="36"/>
                  </a:lnTo>
                  <a:lnTo>
                    <a:pt x="1054" y="38"/>
                  </a:lnTo>
                  <a:lnTo>
                    <a:pt x="1053" y="40"/>
                  </a:lnTo>
                  <a:lnTo>
                    <a:pt x="1053" y="41"/>
                  </a:lnTo>
                  <a:lnTo>
                    <a:pt x="1053" y="43"/>
                  </a:lnTo>
                  <a:lnTo>
                    <a:pt x="1053" y="45"/>
                  </a:lnTo>
                  <a:lnTo>
                    <a:pt x="1053" y="46"/>
                  </a:lnTo>
                  <a:lnTo>
                    <a:pt x="1053" y="48"/>
                  </a:lnTo>
                  <a:lnTo>
                    <a:pt x="1053" y="49"/>
                  </a:lnTo>
                  <a:lnTo>
                    <a:pt x="1053" y="51"/>
                  </a:lnTo>
                  <a:lnTo>
                    <a:pt x="1051" y="53"/>
                  </a:lnTo>
                  <a:lnTo>
                    <a:pt x="1049" y="54"/>
                  </a:lnTo>
                  <a:lnTo>
                    <a:pt x="1048" y="56"/>
                  </a:lnTo>
                  <a:lnTo>
                    <a:pt x="1046" y="58"/>
                  </a:lnTo>
                  <a:lnTo>
                    <a:pt x="1046" y="59"/>
                  </a:lnTo>
                  <a:lnTo>
                    <a:pt x="1044" y="61"/>
                  </a:lnTo>
                  <a:lnTo>
                    <a:pt x="1046" y="61"/>
                  </a:lnTo>
                  <a:lnTo>
                    <a:pt x="1046" y="63"/>
                  </a:lnTo>
                  <a:lnTo>
                    <a:pt x="1051" y="66"/>
                  </a:lnTo>
                  <a:lnTo>
                    <a:pt x="1051" y="68"/>
                  </a:lnTo>
                  <a:lnTo>
                    <a:pt x="1051" y="69"/>
                  </a:lnTo>
                  <a:lnTo>
                    <a:pt x="1053" y="71"/>
                  </a:lnTo>
                  <a:lnTo>
                    <a:pt x="1054" y="72"/>
                  </a:lnTo>
                  <a:lnTo>
                    <a:pt x="1056" y="74"/>
                  </a:lnTo>
                  <a:lnTo>
                    <a:pt x="1058" y="74"/>
                  </a:lnTo>
                  <a:lnTo>
                    <a:pt x="1059" y="74"/>
                  </a:lnTo>
                  <a:lnTo>
                    <a:pt x="1059" y="76"/>
                  </a:lnTo>
                  <a:lnTo>
                    <a:pt x="1061" y="77"/>
                  </a:lnTo>
                  <a:lnTo>
                    <a:pt x="1061" y="79"/>
                  </a:lnTo>
                  <a:lnTo>
                    <a:pt x="1061" y="81"/>
                  </a:lnTo>
                  <a:lnTo>
                    <a:pt x="1061" y="82"/>
                  </a:lnTo>
                  <a:lnTo>
                    <a:pt x="1063" y="84"/>
                  </a:lnTo>
                  <a:lnTo>
                    <a:pt x="1063" y="86"/>
                  </a:lnTo>
                  <a:lnTo>
                    <a:pt x="1063" y="87"/>
                  </a:lnTo>
                  <a:lnTo>
                    <a:pt x="1063" y="89"/>
                  </a:lnTo>
                  <a:lnTo>
                    <a:pt x="1064" y="89"/>
                  </a:lnTo>
                  <a:lnTo>
                    <a:pt x="1064" y="91"/>
                  </a:lnTo>
                  <a:lnTo>
                    <a:pt x="1066" y="95"/>
                  </a:lnTo>
                  <a:lnTo>
                    <a:pt x="1068" y="99"/>
                  </a:lnTo>
                  <a:lnTo>
                    <a:pt x="1068" y="100"/>
                  </a:lnTo>
                  <a:lnTo>
                    <a:pt x="1068" y="102"/>
                  </a:lnTo>
                  <a:lnTo>
                    <a:pt x="1068" y="105"/>
                  </a:lnTo>
                  <a:lnTo>
                    <a:pt x="1070" y="107"/>
                  </a:lnTo>
                  <a:lnTo>
                    <a:pt x="1071" y="109"/>
                  </a:lnTo>
                  <a:lnTo>
                    <a:pt x="1075" y="109"/>
                  </a:lnTo>
                  <a:lnTo>
                    <a:pt x="1075" y="107"/>
                  </a:lnTo>
                  <a:lnTo>
                    <a:pt x="1076" y="109"/>
                  </a:lnTo>
                  <a:lnTo>
                    <a:pt x="1076" y="110"/>
                  </a:lnTo>
                  <a:lnTo>
                    <a:pt x="1075" y="110"/>
                  </a:lnTo>
                  <a:lnTo>
                    <a:pt x="1075" y="112"/>
                  </a:lnTo>
                  <a:lnTo>
                    <a:pt x="1075" y="114"/>
                  </a:lnTo>
                  <a:lnTo>
                    <a:pt x="1076" y="115"/>
                  </a:lnTo>
                  <a:lnTo>
                    <a:pt x="1076" y="117"/>
                  </a:lnTo>
                  <a:lnTo>
                    <a:pt x="1078" y="117"/>
                  </a:lnTo>
                  <a:lnTo>
                    <a:pt x="1078" y="118"/>
                  </a:lnTo>
                  <a:lnTo>
                    <a:pt x="1078" y="120"/>
                  </a:lnTo>
                  <a:lnTo>
                    <a:pt x="1078" y="122"/>
                  </a:lnTo>
                  <a:lnTo>
                    <a:pt x="1076" y="123"/>
                  </a:lnTo>
                  <a:lnTo>
                    <a:pt x="1075" y="125"/>
                  </a:lnTo>
                  <a:lnTo>
                    <a:pt x="1075" y="127"/>
                  </a:lnTo>
                  <a:lnTo>
                    <a:pt x="1075" y="128"/>
                  </a:lnTo>
                  <a:lnTo>
                    <a:pt x="1075" y="130"/>
                  </a:lnTo>
                  <a:lnTo>
                    <a:pt x="1076" y="132"/>
                  </a:lnTo>
                  <a:lnTo>
                    <a:pt x="1076" y="135"/>
                  </a:lnTo>
                  <a:lnTo>
                    <a:pt x="1076" y="137"/>
                  </a:lnTo>
                  <a:lnTo>
                    <a:pt x="1075" y="138"/>
                  </a:lnTo>
                  <a:lnTo>
                    <a:pt x="1073" y="140"/>
                  </a:lnTo>
                  <a:lnTo>
                    <a:pt x="1071" y="140"/>
                  </a:lnTo>
                  <a:lnTo>
                    <a:pt x="1071" y="141"/>
                  </a:lnTo>
                  <a:lnTo>
                    <a:pt x="1070" y="143"/>
                  </a:lnTo>
                  <a:lnTo>
                    <a:pt x="1070" y="145"/>
                  </a:lnTo>
                  <a:lnTo>
                    <a:pt x="1070" y="146"/>
                  </a:lnTo>
                  <a:lnTo>
                    <a:pt x="1070" y="148"/>
                  </a:lnTo>
                  <a:lnTo>
                    <a:pt x="1070" y="150"/>
                  </a:lnTo>
                  <a:lnTo>
                    <a:pt x="1071" y="151"/>
                  </a:lnTo>
                  <a:lnTo>
                    <a:pt x="1071" y="153"/>
                  </a:lnTo>
                  <a:lnTo>
                    <a:pt x="1071" y="155"/>
                  </a:lnTo>
                  <a:lnTo>
                    <a:pt x="1071" y="156"/>
                  </a:lnTo>
                  <a:lnTo>
                    <a:pt x="1070" y="158"/>
                  </a:lnTo>
                  <a:lnTo>
                    <a:pt x="1070" y="159"/>
                  </a:lnTo>
                  <a:lnTo>
                    <a:pt x="1070" y="161"/>
                  </a:lnTo>
                  <a:lnTo>
                    <a:pt x="1071" y="163"/>
                  </a:lnTo>
                  <a:lnTo>
                    <a:pt x="1071" y="166"/>
                  </a:lnTo>
                  <a:lnTo>
                    <a:pt x="1071" y="168"/>
                  </a:lnTo>
                  <a:lnTo>
                    <a:pt x="1073" y="168"/>
                  </a:lnTo>
                  <a:lnTo>
                    <a:pt x="1073" y="166"/>
                  </a:lnTo>
                  <a:lnTo>
                    <a:pt x="1075" y="166"/>
                  </a:lnTo>
                  <a:lnTo>
                    <a:pt x="1076" y="169"/>
                  </a:lnTo>
                  <a:lnTo>
                    <a:pt x="1076" y="171"/>
                  </a:lnTo>
                  <a:lnTo>
                    <a:pt x="1078" y="173"/>
                  </a:lnTo>
                  <a:lnTo>
                    <a:pt x="1078" y="174"/>
                  </a:lnTo>
                  <a:lnTo>
                    <a:pt x="1076" y="174"/>
                  </a:lnTo>
                  <a:lnTo>
                    <a:pt x="1076" y="176"/>
                  </a:lnTo>
                  <a:lnTo>
                    <a:pt x="1076" y="178"/>
                  </a:lnTo>
                  <a:lnTo>
                    <a:pt x="1076" y="179"/>
                  </a:lnTo>
                  <a:lnTo>
                    <a:pt x="1076" y="182"/>
                  </a:lnTo>
                  <a:lnTo>
                    <a:pt x="1076" y="184"/>
                  </a:lnTo>
                  <a:lnTo>
                    <a:pt x="1078" y="186"/>
                  </a:lnTo>
                  <a:lnTo>
                    <a:pt x="1078" y="187"/>
                  </a:lnTo>
                  <a:lnTo>
                    <a:pt x="1078" y="189"/>
                  </a:lnTo>
                  <a:lnTo>
                    <a:pt x="1078" y="191"/>
                  </a:lnTo>
                  <a:lnTo>
                    <a:pt x="1080" y="191"/>
                  </a:lnTo>
                  <a:lnTo>
                    <a:pt x="1080" y="192"/>
                  </a:lnTo>
                  <a:lnTo>
                    <a:pt x="1080" y="194"/>
                  </a:lnTo>
                  <a:lnTo>
                    <a:pt x="1080" y="196"/>
                  </a:lnTo>
                  <a:lnTo>
                    <a:pt x="1080" y="197"/>
                  </a:lnTo>
                  <a:lnTo>
                    <a:pt x="1080" y="199"/>
                  </a:lnTo>
                  <a:lnTo>
                    <a:pt x="1081" y="201"/>
                  </a:lnTo>
                  <a:lnTo>
                    <a:pt x="1083" y="202"/>
                  </a:lnTo>
                  <a:lnTo>
                    <a:pt x="1085" y="202"/>
                  </a:lnTo>
                  <a:lnTo>
                    <a:pt x="1086" y="204"/>
                  </a:lnTo>
                  <a:lnTo>
                    <a:pt x="1086" y="205"/>
                  </a:lnTo>
                  <a:lnTo>
                    <a:pt x="1088" y="205"/>
                  </a:lnTo>
                  <a:lnTo>
                    <a:pt x="1088" y="207"/>
                  </a:lnTo>
                  <a:lnTo>
                    <a:pt x="1088" y="209"/>
                  </a:lnTo>
                  <a:lnTo>
                    <a:pt x="1090" y="209"/>
                  </a:lnTo>
                  <a:lnTo>
                    <a:pt x="1090" y="210"/>
                  </a:lnTo>
                  <a:lnTo>
                    <a:pt x="1090" y="212"/>
                  </a:lnTo>
                  <a:lnTo>
                    <a:pt x="1090" y="214"/>
                  </a:lnTo>
                  <a:lnTo>
                    <a:pt x="1088" y="214"/>
                  </a:lnTo>
                  <a:lnTo>
                    <a:pt x="1090" y="214"/>
                  </a:lnTo>
                  <a:lnTo>
                    <a:pt x="1090" y="215"/>
                  </a:lnTo>
                  <a:lnTo>
                    <a:pt x="1090" y="217"/>
                  </a:lnTo>
                  <a:lnTo>
                    <a:pt x="1091" y="219"/>
                  </a:lnTo>
                  <a:lnTo>
                    <a:pt x="1093" y="220"/>
                  </a:lnTo>
                  <a:lnTo>
                    <a:pt x="1093" y="222"/>
                  </a:lnTo>
                  <a:lnTo>
                    <a:pt x="1095" y="222"/>
                  </a:lnTo>
                  <a:lnTo>
                    <a:pt x="1095" y="224"/>
                  </a:lnTo>
                  <a:lnTo>
                    <a:pt x="1097" y="224"/>
                  </a:lnTo>
                  <a:lnTo>
                    <a:pt x="1098" y="225"/>
                  </a:lnTo>
                  <a:lnTo>
                    <a:pt x="1097" y="225"/>
                  </a:lnTo>
                  <a:lnTo>
                    <a:pt x="1097" y="227"/>
                  </a:lnTo>
                  <a:lnTo>
                    <a:pt x="1097" y="228"/>
                  </a:lnTo>
                  <a:lnTo>
                    <a:pt x="1097" y="230"/>
                  </a:lnTo>
                  <a:lnTo>
                    <a:pt x="1097" y="232"/>
                  </a:lnTo>
                  <a:lnTo>
                    <a:pt x="1098" y="232"/>
                  </a:lnTo>
                  <a:lnTo>
                    <a:pt x="1097" y="233"/>
                  </a:lnTo>
                  <a:lnTo>
                    <a:pt x="1097" y="235"/>
                  </a:lnTo>
                  <a:lnTo>
                    <a:pt x="1098" y="237"/>
                  </a:lnTo>
                  <a:lnTo>
                    <a:pt x="1100" y="237"/>
                  </a:lnTo>
                  <a:lnTo>
                    <a:pt x="1102" y="238"/>
                  </a:lnTo>
                  <a:lnTo>
                    <a:pt x="1103" y="238"/>
                  </a:lnTo>
                  <a:lnTo>
                    <a:pt x="1102" y="240"/>
                  </a:lnTo>
                  <a:lnTo>
                    <a:pt x="1102" y="242"/>
                  </a:lnTo>
                  <a:lnTo>
                    <a:pt x="1100" y="243"/>
                  </a:lnTo>
                  <a:lnTo>
                    <a:pt x="1102" y="243"/>
                  </a:lnTo>
                  <a:lnTo>
                    <a:pt x="1102" y="245"/>
                  </a:lnTo>
                  <a:lnTo>
                    <a:pt x="1100" y="245"/>
                  </a:lnTo>
                  <a:lnTo>
                    <a:pt x="1100" y="247"/>
                  </a:lnTo>
                  <a:lnTo>
                    <a:pt x="1098" y="247"/>
                  </a:lnTo>
                  <a:lnTo>
                    <a:pt x="1098" y="248"/>
                  </a:lnTo>
                  <a:lnTo>
                    <a:pt x="1097" y="248"/>
                  </a:lnTo>
                  <a:lnTo>
                    <a:pt x="1097" y="250"/>
                  </a:lnTo>
                  <a:lnTo>
                    <a:pt x="1095" y="250"/>
                  </a:lnTo>
                  <a:lnTo>
                    <a:pt x="1093" y="251"/>
                  </a:lnTo>
                  <a:lnTo>
                    <a:pt x="1095" y="251"/>
                  </a:lnTo>
                  <a:lnTo>
                    <a:pt x="1093" y="251"/>
                  </a:lnTo>
                  <a:lnTo>
                    <a:pt x="1093" y="253"/>
                  </a:lnTo>
                  <a:lnTo>
                    <a:pt x="1093" y="255"/>
                  </a:lnTo>
                  <a:lnTo>
                    <a:pt x="1091" y="255"/>
                  </a:lnTo>
                  <a:lnTo>
                    <a:pt x="1091" y="258"/>
                  </a:lnTo>
                  <a:lnTo>
                    <a:pt x="1090" y="260"/>
                  </a:lnTo>
                  <a:lnTo>
                    <a:pt x="1091" y="260"/>
                  </a:lnTo>
                  <a:lnTo>
                    <a:pt x="1091" y="261"/>
                  </a:lnTo>
                  <a:lnTo>
                    <a:pt x="1091" y="263"/>
                  </a:lnTo>
                  <a:lnTo>
                    <a:pt x="1093" y="263"/>
                  </a:lnTo>
                  <a:lnTo>
                    <a:pt x="1093" y="265"/>
                  </a:lnTo>
                  <a:lnTo>
                    <a:pt x="1091" y="265"/>
                  </a:lnTo>
                  <a:lnTo>
                    <a:pt x="1093" y="265"/>
                  </a:lnTo>
                  <a:lnTo>
                    <a:pt x="1093" y="266"/>
                  </a:lnTo>
                  <a:lnTo>
                    <a:pt x="1093" y="268"/>
                  </a:lnTo>
                  <a:lnTo>
                    <a:pt x="1091" y="268"/>
                  </a:lnTo>
                  <a:lnTo>
                    <a:pt x="1091" y="270"/>
                  </a:lnTo>
                  <a:lnTo>
                    <a:pt x="1090" y="270"/>
                  </a:lnTo>
                  <a:lnTo>
                    <a:pt x="1090" y="268"/>
                  </a:lnTo>
                  <a:lnTo>
                    <a:pt x="1088" y="270"/>
                  </a:lnTo>
                  <a:lnTo>
                    <a:pt x="1086" y="271"/>
                  </a:lnTo>
                  <a:lnTo>
                    <a:pt x="1086" y="270"/>
                  </a:lnTo>
                  <a:lnTo>
                    <a:pt x="1085" y="271"/>
                  </a:lnTo>
                  <a:lnTo>
                    <a:pt x="1085" y="273"/>
                  </a:lnTo>
                  <a:lnTo>
                    <a:pt x="1086" y="273"/>
                  </a:lnTo>
                  <a:lnTo>
                    <a:pt x="1085" y="273"/>
                  </a:lnTo>
                  <a:lnTo>
                    <a:pt x="1083" y="273"/>
                  </a:lnTo>
                  <a:lnTo>
                    <a:pt x="1083" y="274"/>
                  </a:lnTo>
                  <a:lnTo>
                    <a:pt x="1081" y="274"/>
                  </a:lnTo>
                  <a:lnTo>
                    <a:pt x="1081" y="273"/>
                  </a:lnTo>
                  <a:lnTo>
                    <a:pt x="1080" y="273"/>
                  </a:lnTo>
                  <a:lnTo>
                    <a:pt x="1080" y="271"/>
                  </a:lnTo>
                  <a:lnTo>
                    <a:pt x="1076" y="271"/>
                  </a:lnTo>
                  <a:lnTo>
                    <a:pt x="1075" y="271"/>
                  </a:lnTo>
                  <a:lnTo>
                    <a:pt x="1073" y="271"/>
                  </a:lnTo>
                  <a:lnTo>
                    <a:pt x="1073" y="273"/>
                  </a:lnTo>
                  <a:lnTo>
                    <a:pt x="1073" y="274"/>
                  </a:lnTo>
                  <a:lnTo>
                    <a:pt x="1073" y="276"/>
                  </a:lnTo>
                  <a:lnTo>
                    <a:pt x="1073" y="278"/>
                  </a:lnTo>
                  <a:lnTo>
                    <a:pt x="1071" y="278"/>
                  </a:lnTo>
                  <a:lnTo>
                    <a:pt x="1073" y="279"/>
                  </a:lnTo>
                  <a:lnTo>
                    <a:pt x="1073" y="281"/>
                  </a:lnTo>
                  <a:lnTo>
                    <a:pt x="1075" y="281"/>
                  </a:lnTo>
                  <a:lnTo>
                    <a:pt x="1076" y="281"/>
                  </a:lnTo>
                  <a:lnTo>
                    <a:pt x="1076" y="283"/>
                  </a:lnTo>
                  <a:lnTo>
                    <a:pt x="1078" y="283"/>
                  </a:lnTo>
                  <a:lnTo>
                    <a:pt x="1080" y="283"/>
                  </a:lnTo>
                  <a:lnTo>
                    <a:pt x="1081" y="283"/>
                  </a:lnTo>
                  <a:lnTo>
                    <a:pt x="1083" y="284"/>
                  </a:lnTo>
                  <a:lnTo>
                    <a:pt x="1085" y="284"/>
                  </a:lnTo>
                  <a:lnTo>
                    <a:pt x="1085" y="286"/>
                  </a:lnTo>
                  <a:lnTo>
                    <a:pt x="1085" y="288"/>
                  </a:lnTo>
                  <a:lnTo>
                    <a:pt x="1086" y="288"/>
                  </a:lnTo>
                  <a:lnTo>
                    <a:pt x="1086" y="289"/>
                  </a:lnTo>
                  <a:lnTo>
                    <a:pt x="1088" y="291"/>
                  </a:lnTo>
                  <a:lnTo>
                    <a:pt x="1088" y="293"/>
                  </a:lnTo>
                  <a:lnTo>
                    <a:pt x="1090" y="293"/>
                  </a:lnTo>
                  <a:lnTo>
                    <a:pt x="1091" y="294"/>
                  </a:lnTo>
                  <a:lnTo>
                    <a:pt x="1093" y="296"/>
                  </a:lnTo>
                  <a:lnTo>
                    <a:pt x="1095" y="296"/>
                  </a:lnTo>
                  <a:lnTo>
                    <a:pt x="1095" y="297"/>
                  </a:lnTo>
                  <a:lnTo>
                    <a:pt x="1097" y="297"/>
                  </a:lnTo>
                  <a:lnTo>
                    <a:pt x="1098" y="297"/>
                  </a:lnTo>
                  <a:lnTo>
                    <a:pt x="1100" y="299"/>
                  </a:lnTo>
                  <a:lnTo>
                    <a:pt x="1102" y="299"/>
                  </a:lnTo>
                  <a:lnTo>
                    <a:pt x="1102" y="301"/>
                  </a:lnTo>
                  <a:lnTo>
                    <a:pt x="1103" y="301"/>
                  </a:lnTo>
                  <a:lnTo>
                    <a:pt x="1105" y="301"/>
                  </a:lnTo>
                  <a:lnTo>
                    <a:pt x="1105" y="302"/>
                  </a:lnTo>
                  <a:lnTo>
                    <a:pt x="1107" y="302"/>
                  </a:lnTo>
                  <a:lnTo>
                    <a:pt x="1107" y="304"/>
                  </a:lnTo>
                  <a:lnTo>
                    <a:pt x="1108" y="304"/>
                  </a:lnTo>
                  <a:lnTo>
                    <a:pt x="1110" y="306"/>
                  </a:lnTo>
                  <a:lnTo>
                    <a:pt x="1108" y="307"/>
                  </a:lnTo>
                  <a:lnTo>
                    <a:pt x="1110" y="307"/>
                  </a:lnTo>
                  <a:lnTo>
                    <a:pt x="1110" y="309"/>
                  </a:lnTo>
                  <a:lnTo>
                    <a:pt x="1112" y="309"/>
                  </a:lnTo>
                  <a:lnTo>
                    <a:pt x="1113" y="309"/>
                  </a:lnTo>
                  <a:lnTo>
                    <a:pt x="1115" y="309"/>
                  </a:lnTo>
                  <a:lnTo>
                    <a:pt x="1115" y="311"/>
                  </a:lnTo>
                  <a:lnTo>
                    <a:pt x="1117" y="311"/>
                  </a:lnTo>
                  <a:lnTo>
                    <a:pt x="1118" y="314"/>
                  </a:lnTo>
                  <a:lnTo>
                    <a:pt x="1122" y="319"/>
                  </a:lnTo>
                  <a:lnTo>
                    <a:pt x="1122" y="320"/>
                  </a:lnTo>
                  <a:lnTo>
                    <a:pt x="1124" y="322"/>
                  </a:lnTo>
                  <a:lnTo>
                    <a:pt x="1125" y="325"/>
                  </a:lnTo>
                  <a:lnTo>
                    <a:pt x="1125" y="327"/>
                  </a:lnTo>
                  <a:lnTo>
                    <a:pt x="1125" y="329"/>
                  </a:lnTo>
                  <a:lnTo>
                    <a:pt x="1127" y="330"/>
                  </a:lnTo>
                  <a:lnTo>
                    <a:pt x="1129" y="332"/>
                  </a:lnTo>
                  <a:lnTo>
                    <a:pt x="1129" y="334"/>
                  </a:lnTo>
                  <a:lnTo>
                    <a:pt x="1129" y="335"/>
                  </a:lnTo>
                  <a:lnTo>
                    <a:pt x="1130" y="335"/>
                  </a:lnTo>
                  <a:lnTo>
                    <a:pt x="1130" y="337"/>
                  </a:lnTo>
                  <a:lnTo>
                    <a:pt x="1132" y="337"/>
                  </a:lnTo>
                  <a:lnTo>
                    <a:pt x="1135" y="337"/>
                  </a:lnTo>
                  <a:lnTo>
                    <a:pt x="1137" y="337"/>
                  </a:lnTo>
                  <a:lnTo>
                    <a:pt x="1139" y="335"/>
                  </a:lnTo>
                  <a:lnTo>
                    <a:pt x="1140" y="335"/>
                  </a:lnTo>
                  <a:lnTo>
                    <a:pt x="1142" y="335"/>
                  </a:lnTo>
                  <a:lnTo>
                    <a:pt x="1146" y="337"/>
                  </a:lnTo>
                  <a:lnTo>
                    <a:pt x="1147" y="339"/>
                  </a:lnTo>
                  <a:lnTo>
                    <a:pt x="1149" y="339"/>
                  </a:lnTo>
                  <a:lnTo>
                    <a:pt x="1151" y="339"/>
                  </a:lnTo>
                  <a:lnTo>
                    <a:pt x="1152" y="340"/>
                  </a:lnTo>
                  <a:lnTo>
                    <a:pt x="1154" y="340"/>
                  </a:lnTo>
                  <a:lnTo>
                    <a:pt x="1156" y="340"/>
                  </a:lnTo>
                  <a:lnTo>
                    <a:pt x="1157" y="342"/>
                  </a:lnTo>
                  <a:lnTo>
                    <a:pt x="1159" y="343"/>
                  </a:lnTo>
                  <a:lnTo>
                    <a:pt x="1161" y="345"/>
                  </a:lnTo>
                  <a:lnTo>
                    <a:pt x="1162" y="345"/>
                  </a:lnTo>
                  <a:lnTo>
                    <a:pt x="1162" y="347"/>
                  </a:lnTo>
                  <a:lnTo>
                    <a:pt x="1164" y="348"/>
                  </a:lnTo>
                  <a:lnTo>
                    <a:pt x="1166" y="352"/>
                  </a:lnTo>
                  <a:lnTo>
                    <a:pt x="1167" y="352"/>
                  </a:lnTo>
                  <a:lnTo>
                    <a:pt x="1169" y="353"/>
                  </a:lnTo>
                  <a:lnTo>
                    <a:pt x="1171" y="353"/>
                  </a:lnTo>
                  <a:lnTo>
                    <a:pt x="1171" y="352"/>
                  </a:lnTo>
                  <a:lnTo>
                    <a:pt x="1171" y="350"/>
                  </a:lnTo>
                  <a:lnTo>
                    <a:pt x="1171" y="348"/>
                  </a:lnTo>
                  <a:lnTo>
                    <a:pt x="1169" y="348"/>
                  </a:lnTo>
                  <a:lnTo>
                    <a:pt x="1169" y="347"/>
                  </a:lnTo>
                  <a:lnTo>
                    <a:pt x="1167" y="347"/>
                  </a:lnTo>
                  <a:lnTo>
                    <a:pt x="1166" y="347"/>
                  </a:lnTo>
                  <a:lnTo>
                    <a:pt x="1166" y="345"/>
                  </a:lnTo>
                  <a:lnTo>
                    <a:pt x="1164" y="343"/>
                  </a:lnTo>
                  <a:lnTo>
                    <a:pt x="1164" y="342"/>
                  </a:lnTo>
                  <a:lnTo>
                    <a:pt x="1164" y="340"/>
                  </a:lnTo>
                  <a:lnTo>
                    <a:pt x="1162" y="340"/>
                  </a:lnTo>
                  <a:lnTo>
                    <a:pt x="1161" y="340"/>
                  </a:lnTo>
                  <a:lnTo>
                    <a:pt x="1161" y="339"/>
                  </a:lnTo>
                  <a:lnTo>
                    <a:pt x="1159" y="337"/>
                  </a:lnTo>
                  <a:lnTo>
                    <a:pt x="1157" y="339"/>
                  </a:lnTo>
                  <a:lnTo>
                    <a:pt x="1157" y="337"/>
                  </a:lnTo>
                  <a:lnTo>
                    <a:pt x="1156" y="337"/>
                  </a:lnTo>
                  <a:lnTo>
                    <a:pt x="1157" y="335"/>
                  </a:lnTo>
                  <a:lnTo>
                    <a:pt x="1159" y="334"/>
                  </a:lnTo>
                  <a:lnTo>
                    <a:pt x="1161" y="334"/>
                  </a:lnTo>
                  <a:lnTo>
                    <a:pt x="1159" y="332"/>
                  </a:lnTo>
                  <a:lnTo>
                    <a:pt x="1159" y="330"/>
                  </a:lnTo>
                  <a:lnTo>
                    <a:pt x="1157" y="329"/>
                  </a:lnTo>
                  <a:lnTo>
                    <a:pt x="1156" y="329"/>
                  </a:lnTo>
                  <a:lnTo>
                    <a:pt x="1156" y="327"/>
                  </a:lnTo>
                  <a:lnTo>
                    <a:pt x="1157" y="325"/>
                  </a:lnTo>
                  <a:lnTo>
                    <a:pt x="1157" y="324"/>
                  </a:lnTo>
                  <a:lnTo>
                    <a:pt x="1157" y="322"/>
                  </a:lnTo>
                  <a:lnTo>
                    <a:pt x="1159" y="320"/>
                  </a:lnTo>
                  <a:lnTo>
                    <a:pt x="1159" y="319"/>
                  </a:lnTo>
                  <a:lnTo>
                    <a:pt x="1161" y="317"/>
                  </a:lnTo>
                  <a:lnTo>
                    <a:pt x="1161" y="316"/>
                  </a:lnTo>
                  <a:lnTo>
                    <a:pt x="1161" y="314"/>
                  </a:lnTo>
                  <a:lnTo>
                    <a:pt x="1161" y="312"/>
                  </a:lnTo>
                  <a:lnTo>
                    <a:pt x="1161" y="311"/>
                  </a:lnTo>
                  <a:lnTo>
                    <a:pt x="1161" y="309"/>
                  </a:lnTo>
                  <a:lnTo>
                    <a:pt x="1161" y="307"/>
                  </a:lnTo>
                  <a:lnTo>
                    <a:pt x="1162" y="307"/>
                  </a:lnTo>
                  <a:lnTo>
                    <a:pt x="1164" y="307"/>
                  </a:lnTo>
                  <a:lnTo>
                    <a:pt x="1164" y="306"/>
                  </a:lnTo>
                  <a:lnTo>
                    <a:pt x="1164" y="304"/>
                  </a:lnTo>
                  <a:lnTo>
                    <a:pt x="1162" y="302"/>
                  </a:lnTo>
                  <a:lnTo>
                    <a:pt x="1162" y="301"/>
                  </a:lnTo>
                  <a:lnTo>
                    <a:pt x="1162" y="299"/>
                  </a:lnTo>
                  <a:lnTo>
                    <a:pt x="1161" y="299"/>
                  </a:lnTo>
                  <a:lnTo>
                    <a:pt x="1159" y="299"/>
                  </a:lnTo>
                  <a:lnTo>
                    <a:pt x="1159" y="297"/>
                  </a:lnTo>
                  <a:lnTo>
                    <a:pt x="1161" y="296"/>
                  </a:lnTo>
                  <a:lnTo>
                    <a:pt x="1159" y="296"/>
                  </a:lnTo>
                  <a:lnTo>
                    <a:pt x="1159" y="294"/>
                  </a:lnTo>
                  <a:lnTo>
                    <a:pt x="1161" y="294"/>
                  </a:lnTo>
                  <a:lnTo>
                    <a:pt x="1161" y="293"/>
                  </a:lnTo>
                  <a:lnTo>
                    <a:pt x="1161" y="291"/>
                  </a:lnTo>
                  <a:lnTo>
                    <a:pt x="1162" y="291"/>
                  </a:lnTo>
                  <a:lnTo>
                    <a:pt x="1162" y="289"/>
                  </a:lnTo>
                  <a:lnTo>
                    <a:pt x="1162" y="288"/>
                  </a:lnTo>
                  <a:lnTo>
                    <a:pt x="1164" y="286"/>
                  </a:lnTo>
                  <a:lnTo>
                    <a:pt x="1162" y="286"/>
                  </a:lnTo>
                  <a:lnTo>
                    <a:pt x="1162" y="284"/>
                  </a:lnTo>
                  <a:lnTo>
                    <a:pt x="1162" y="283"/>
                  </a:lnTo>
                  <a:lnTo>
                    <a:pt x="1164" y="279"/>
                  </a:lnTo>
                  <a:lnTo>
                    <a:pt x="1164" y="278"/>
                  </a:lnTo>
                  <a:lnTo>
                    <a:pt x="1166" y="276"/>
                  </a:lnTo>
                  <a:lnTo>
                    <a:pt x="1167" y="276"/>
                  </a:lnTo>
                  <a:lnTo>
                    <a:pt x="1169" y="274"/>
                  </a:lnTo>
                  <a:lnTo>
                    <a:pt x="1171" y="273"/>
                  </a:lnTo>
                  <a:lnTo>
                    <a:pt x="1171" y="271"/>
                  </a:lnTo>
                  <a:lnTo>
                    <a:pt x="1171" y="270"/>
                  </a:lnTo>
                  <a:lnTo>
                    <a:pt x="1173" y="268"/>
                  </a:lnTo>
                  <a:lnTo>
                    <a:pt x="1174" y="268"/>
                  </a:lnTo>
                  <a:lnTo>
                    <a:pt x="1174" y="266"/>
                  </a:lnTo>
                  <a:lnTo>
                    <a:pt x="1176" y="266"/>
                  </a:lnTo>
                  <a:lnTo>
                    <a:pt x="1178" y="265"/>
                  </a:lnTo>
                  <a:lnTo>
                    <a:pt x="1181" y="265"/>
                  </a:lnTo>
                  <a:lnTo>
                    <a:pt x="1181" y="263"/>
                  </a:lnTo>
                  <a:lnTo>
                    <a:pt x="1183" y="263"/>
                  </a:lnTo>
                  <a:lnTo>
                    <a:pt x="1184" y="263"/>
                  </a:lnTo>
                  <a:lnTo>
                    <a:pt x="1186" y="263"/>
                  </a:lnTo>
                  <a:lnTo>
                    <a:pt x="1186" y="261"/>
                  </a:lnTo>
                  <a:lnTo>
                    <a:pt x="1188" y="261"/>
                  </a:lnTo>
                  <a:lnTo>
                    <a:pt x="1189" y="261"/>
                  </a:lnTo>
                  <a:lnTo>
                    <a:pt x="1191" y="261"/>
                  </a:lnTo>
                  <a:lnTo>
                    <a:pt x="1193" y="260"/>
                  </a:lnTo>
                  <a:lnTo>
                    <a:pt x="1194" y="260"/>
                  </a:lnTo>
                  <a:lnTo>
                    <a:pt x="1194" y="258"/>
                  </a:lnTo>
                  <a:lnTo>
                    <a:pt x="1194" y="256"/>
                  </a:lnTo>
                  <a:lnTo>
                    <a:pt x="1194" y="255"/>
                  </a:lnTo>
                  <a:lnTo>
                    <a:pt x="1196" y="255"/>
                  </a:lnTo>
                  <a:lnTo>
                    <a:pt x="1198" y="255"/>
                  </a:lnTo>
                  <a:lnTo>
                    <a:pt x="1200" y="255"/>
                  </a:lnTo>
                  <a:lnTo>
                    <a:pt x="1201" y="255"/>
                  </a:lnTo>
                  <a:lnTo>
                    <a:pt x="1203" y="253"/>
                  </a:lnTo>
                  <a:lnTo>
                    <a:pt x="1205" y="255"/>
                  </a:lnTo>
                  <a:lnTo>
                    <a:pt x="1206" y="255"/>
                  </a:lnTo>
                  <a:lnTo>
                    <a:pt x="1208" y="255"/>
                  </a:lnTo>
                  <a:lnTo>
                    <a:pt x="1210" y="255"/>
                  </a:lnTo>
                  <a:lnTo>
                    <a:pt x="1210" y="256"/>
                  </a:lnTo>
                  <a:lnTo>
                    <a:pt x="1210" y="258"/>
                  </a:lnTo>
                  <a:lnTo>
                    <a:pt x="1211" y="258"/>
                  </a:lnTo>
                  <a:lnTo>
                    <a:pt x="1213" y="258"/>
                  </a:lnTo>
                  <a:lnTo>
                    <a:pt x="1215" y="260"/>
                  </a:lnTo>
                  <a:lnTo>
                    <a:pt x="1218" y="260"/>
                  </a:lnTo>
                  <a:lnTo>
                    <a:pt x="1220" y="260"/>
                  </a:lnTo>
                  <a:lnTo>
                    <a:pt x="1222" y="260"/>
                  </a:lnTo>
                  <a:lnTo>
                    <a:pt x="1223" y="260"/>
                  </a:lnTo>
                  <a:lnTo>
                    <a:pt x="1223" y="261"/>
                  </a:lnTo>
                  <a:lnTo>
                    <a:pt x="1223" y="263"/>
                  </a:lnTo>
                  <a:lnTo>
                    <a:pt x="1223" y="265"/>
                  </a:lnTo>
                  <a:lnTo>
                    <a:pt x="1223" y="266"/>
                  </a:lnTo>
                  <a:lnTo>
                    <a:pt x="1225" y="266"/>
                  </a:lnTo>
                  <a:lnTo>
                    <a:pt x="1225" y="268"/>
                  </a:lnTo>
                  <a:lnTo>
                    <a:pt x="1227" y="268"/>
                  </a:lnTo>
                  <a:lnTo>
                    <a:pt x="1228" y="268"/>
                  </a:lnTo>
                  <a:lnTo>
                    <a:pt x="1230" y="268"/>
                  </a:lnTo>
                  <a:lnTo>
                    <a:pt x="1230" y="270"/>
                  </a:lnTo>
                  <a:lnTo>
                    <a:pt x="1230" y="271"/>
                  </a:lnTo>
                  <a:lnTo>
                    <a:pt x="1232" y="271"/>
                  </a:lnTo>
                  <a:lnTo>
                    <a:pt x="1233" y="271"/>
                  </a:lnTo>
                  <a:lnTo>
                    <a:pt x="1235" y="273"/>
                  </a:lnTo>
                  <a:lnTo>
                    <a:pt x="1235" y="274"/>
                  </a:lnTo>
                  <a:lnTo>
                    <a:pt x="1233" y="276"/>
                  </a:lnTo>
                  <a:lnTo>
                    <a:pt x="1235" y="276"/>
                  </a:lnTo>
                  <a:lnTo>
                    <a:pt x="1237" y="278"/>
                  </a:lnTo>
                  <a:lnTo>
                    <a:pt x="1238" y="278"/>
                  </a:lnTo>
                  <a:lnTo>
                    <a:pt x="1237" y="279"/>
                  </a:lnTo>
                  <a:lnTo>
                    <a:pt x="1237" y="281"/>
                  </a:lnTo>
                  <a:lnTo>
                    <a:pt x="1238" y="281"/>
                  </a:lnTo>
                  <a:lnTo>
                    <a:pt x="1238" y="283"/>
                  </a:lnTo>
                  <a:lnTo>
                    <a:pt x="1238" y="284"/>
                  </a:lnTo>
                  <a:lnTo>
                    <a:pt x="1238" y="286"/>
                  </a:lnTo>
                  <a:lnTo>
                    <a:pt x="1238" y="288"/>
                  </a:lnTo>
                  <a:lnTo>
                    <a:pt x="1240" y="288"/>
                  </a:lnTo>
                  <a:lnTo>
                    <a:pt x="1242" y="288"/>
                  </a:lnTo>
                  <a:lnTo>
                    <a:pt x="1243" y="288"/>
                  </a:lnTo>
                  <a:lnTo>
                    <a:pt x="1245" y="289"/>
                  </a:lnTo>
                  <a:lnTo>
                    <a:pt x="1247" y="289"/>
                  </a:lnTo>
                  <a:lnTo>
                    <a:pt x="1247" y="291"/>
                  </a:lnTo>
                  <a:lnTo>
                    <a:pt x="1247" y="289"/>
                  </a:lnTo>
                  <a:lnTo>
                    <a:pt x="1249" y="289"/>
                  </a:lnTo>
                  <a:lnTo>
                    <a:pt x="1250" y="289"/>
                  </a:lnTo>
                  <a:lnTo>
                    <a:pt x="1250" y="288"/>
                  </a:lnTo>
                  <a:lnTo>
                    <a:pt x="1252" y="288"/>
                  </a:lnTo>
                  <a:lnTo>
                    <a:pt x="1254" y="289"/>
                  </a:lnTo>
                  <a:lnTo>
                    <a:pt x="1254" y="288"/>
                  </a:lnTo>
                  <a:lnTo>
                    <a:pt x="1254" y="286"/>
                  </a:lnTo>
                  <a:lnTo>
                    <a:pt x="1255" y="288"/>
                  </a:lnTo>
                  <a:lnTo>
                    <a:pt x="1257" y="288"/>
                  </a:lnTo>
                  <a:lnTo>
                    <a:pt x="1259" y="288"/>
                  </a:lnTo>
                  <a:lnTo>
                    <a:pt x="1259" y="289"/>
                  </a:lnTo>
                  <a:lnTo>
                    <a:pt x="1260" y="289"/>
                  </a:lnTo>
                  <a:lnTo>
                    <a:pt x="1260" y="288"/>
                  </a:lnTo>
                  <a:lnTo>
                    <a:pt x="1262" y="288"/>
                  </a:lnTo>
                  <a:lnTo>
                    <a:pt x="1262" y="286"/>
                  </a:lnTo>
                  <a:lnTo>
                    <a:pt x="1260" y="284"/>
                  </a:lnTo>
                  <a:lnTo>
                    <a:pt x="1262" y="284"/>
                  </a:lnTo>
                  <a:lnTo>
                    <a:pt x="1264" y="283"/>
                  </a:lnTo>
                  <a:lnTo>
                    <a:pt x="1264" y="281"/>
                  </a:lnTo>
                  <a:lnTo>
                    <a:pt x="1262" y="281"/>
                  </a:lnTo>
                  <a:lnTo>
                    <a:pt x="1264" y="279"/>
                  </a:lnTo>
                  <a:lnTo>
                    <a:pt x="1265" y="279"/>
                  </a:lnTo>
                  <a:lnTo>
                    <a:pt x="1267" y="279"/>
                  </a:lnTo>
                  <a:lnTo>
                    <a:pt x="1269" y="279"/>
                  </a:lnTo>
                  <a:lnTo>
                    <a:pt x="1271" y="279"/>
                  </a:lnTo>
                  <a:lnTo>
                    <a:pt x="1271" y="278"/>
                  </a:lnTo>
                  <a:lnTo>
                    <a:pt x="1272" y="278"/>
                  </a:lnTo>
                  <a:lnTo>
                    <a:pt x="1274" y="278"/>
                  </a:lnTo>
                  <a:lnTo>
                    <a:pt x="1274" y="276"/>
                  </a:lnTo>
                  <a:lnTo>
                    <a:pt x="1277" y="276"/>
                  </a:lnTo>
                  <a:lnTo>
                    <a:pt x="1281" y="274"/>
                  </a:lnTo>
                  <a:lnTo>
                    <a:pt x="1281" y="273"/>
                  </a:lnTo>
                  <a:lnTo>
                    <a:pt x="1281" y="271"/>
                  </a:lnTo>
                  <a:lnTo>
                    <a:pt x="1281" y="270"/>
                  </a:lnTo>
                  <a:lnTo>
                    <a:pt x="1281" y="268"/>
                  </a:lnTo>
                  <a:lnTo>
                    <a:pt x="1279" y="266"/>
                  </a:lnTo>
                  <a:lnTo>
                    <a:pt x="1277" y="266"/>
                  </a:lnTo>
                  <a:lnTo>
                    <a:pt x="1277" y="265"/>
                  </a:lnTo>
                  <a:lnTo>
                    <a:pt x="1276" y="265"/>
                  </a:lnTo>
                  <a:lnTo>
                    <a:pt x="1276" y="263"/>
                  </a:lnTo>
                  <a:lnTo>
                    <a:pt x="1274" y="263"/>
                  </a:lnTo>
                  <a:lnTo>
                    <a:pt x="1274" y="261"/>
                  </a:lnTo>
                  <a:lnTo>
                    <a:pt x="1274" y="260"/>
                  </a:lnTo>
                  <a:lnTo>
                    <a:pt x="1272" y="260"/>
                  </a:lnTo>
                  <a:lnTo>
                    <a:pt x="1272" y="258"/>
                  </a:lnTo>
                  <a:lnTo>
                    <a:pt x="1272" y="256"/>
                  </a:lnTo>
                  <a:lnTo>
                    <a:pt x="1272" y="255"/>
                  </a:lnTo>
                  <a:lnTo>
                    <a:pt x="1272" y="253"/>
                  </a:lnTo>
                  <a:lnTo>
                    <a:pt x="1274" y="253"/>
                  </a:lnTo>
                  <a:lnTo>
                    <a:pt x="1274" y="251"/>
                  </a:lnTo>
                  <a:lnTo>
                    <a:pt x="1276" y="250"/>
                  </a:lnTo>
                  <a:lnTo>
                    <a:pt x="1277" y="250"/>
                  </a:lnTo>
                  <a:lnTo>
                    <a:pt x="1277" y="248"/>
                  </a:lnTo>
                  <a:lnTo>
                    <a:pt x="1277" y="247"/>
                  </a:lnTo>
                  <a:lnTo>
                    <a:pt x="1277" y="245"/>
                  </a:lnTo>
                  <a:lnTo>
                    <a:pt x="1279" y="243"/>
                  </a:lnTo>
                  <a:lnTo>
                    <a:pt x="1279" y="242"/>
                  </a:lnTo>
                  <a:lnTo>
                    <a:pt x="1281" y="242"/>
                  </a:lnTo>
                  <a:lnTo>
                    <a:pt x="1281" y="240"/>
                  </a:lnTo>
                  <a:lnTo>
                    <a:pt x="1279" y="238"/>
                  </a:lnTo>
                  <a:lnTo>
                    <a:pt x="1281" y="238"/>
                  </a:lnTo>
                  <a:lnTo>
                    <a:pt x="1281" y="237"/>
                  </a:lnTo>
                  <a:lnTo>
                    <a:pt x="1282" y="235"/>
                  </a:lnTo>
                  <a:lnTo>
                    <a:pt x="1282" y="233"/>
                  </a:lnTo>
                  <a:lnTo>
                    <a:pt x="1281" y="233"/>
                  </a:lnTo>
                  <a:lnTo>
                    <a:pt x="1281" y="232"/>
                  </a:lnTo>
                  <a:lnTo>
                    <a:pt x="1282" y="232"/>
                  </a:lnTo>
                  <a:lnTo>
                    <a:pt x="1282" y="228"/>
                  </a:lnTo>
                  <a:lnTo>
                    <a:pt x="1282" y="227"/>
                  </a:lnTo>
                  <a:lnTo>
                    <a:pt x="1284" y="227"/>
                  </a:lnTo>
                  <a:lnTo>
                    <a:pt x="1284" y="225"/>
                  </a:lnTo>
                  <a:lnTo>
                    <a:pt x="1286" y="225"/>
                  </a:lnTo>
                  <a:lnTo>
                    <a:pt x="1284" y="225"/>
                  </a:lnTo>
                  <a:lnTo>
                    <a:pt x="1286" y="224"/>
                  </a:lnTo>
                  <a:lnTo>
                    <a:pt x="1287" y="222"/>
                  </a:lnTo>
                  <a:lnTo>
                    <a:pt x="1289" y="222"/>
                  </a:lnTo>
                  <a:lnTo>
                    <a:pt x="1289" y="220"/>
                  </a:lnTo>
                  <a:lnTo>
                    <a:pt x="1289" y="219"/>
                  </a:lnTo>
                  <a:lnTo>
                    <a:pt x="1287" y="219"/>
                  </a:lnTo>
                  <a:lnTo>
                    <a:pt x="1289" y="217"/>
                  </a:lnTo>
                  <a:lnTo>
                    <a:pt x="1289" y="215"/>
                  </a:lnTo>
                  <a:lnTo>
                    <a:pt x="1291" y="214"/>
                  </a:lnTo>
                  <a:lnTo>
                    <a:pt x="1291" y="212"/>
                  </a:lnTo>
                  <a:lnTo>
                    <a:pt x="1291" y="210"/>
                  </a:lnTo>
                  <a:lnTo>
                    <a:pt x="1292" y="210"/>
                  </a:lnTo>
                  <a:lnTo>
                    <a:pt x="1292" y="209"/>
                  </a:lnTo>
                  <a:lnTo>
                    <a:pt x="1294" y="209"/>
                  </a:lnTo>
                  <a:lnTo>
                    <a:pt x="1294" y="207"/>
                  </a:lnTo>
                  <a:lnTo>
                    <a:pt x="1296" y="205"/>
                  </a:lnTo>
                  <a:lnTo>
                    <a:pt x="1298" y="205"/>
                  </a:lnTo>
                  <a:lnTo>
                    <a:pt x="1296" y="204"/>
                  </a:lnTo>
                  <a:lnTo>
                    <a:pt x="1298" y="202"/>
                  </a:lnTo>
                  <a:lnTo>
                    <a:pt x="1298" y="201"/>
                  </a:lnTo>
                  <a:lnTo>
                    <a:pt x="1298" y="199"/>
                  </a:lnTo>
                  <a:lnTo>
                    <a:pt x="1299" y="197"/>
                  </a:lnTo>
                  <a:lnTo>
                    <a:pt x="1299" y="196"/>
                  </a:lnTo>
                  <a:lnTo>
                    <a:pt x="1301" y="196"/>
                  </a:lnTo>
                  <a:lnTo>
                    <a:pt x="1303" y="194"/>
                  </a:lnTo>
                  <a:lnTo>
                    <a:pt x="1304" y="192"/>
                  </a:lnTo>
                  <a:lnTo>
                    <a:pt x="1304" y="191"/>
                  </a:lnTo>
                  <a:lnTo>
                    <a:pt x="1306" y="187"/>
                  </a:lnTo>
                  <a:lnTo>
                    <a:pt x="1306" y="186"/>
                  </a:lnTo>
                  <a:lnTo>
                    <a:pt x="1306" y="184"/>
                  </a:lnTo>
                  <a:lnTo>
                    <a:pt x="1387" y="184"/>
                  </a:lnTo>
                  <a:lnTo>
                    <a:pt x="1414" y="184"/>
                  </a:lnTo>
                  <a:lnTo>
                    <a:pt x="1414" y="209"/>
                  </a:lnTo>
                  <a:lnTo>
                    <a:pt x="1414" y="210"/>
                  </a:lnTo>
                  <a:lnTo>
                    <a:pt x="1416" y="210"/>
                  </a:lnTo>
                  <a:lnTo>
                    <a:pt x="1416" y="212"/>
                  </a:lnTo>
                  <a:lnTo>
                    <a:pt x="1416" y="214"/>
                  </a:lnTo>
                  <a:lnTo>
                    <a:pt x="1417" y="214"/>
                  </a:lnTo>
                  <a:lnTo>
                    <a:pt x="1417" y="215"/>
                  </a:lnTo>
                  <a:lnTo>
                    <a:pt x="1417" y="217"/>
                  </a:lnTo>
                  <a:lnTo>
                    <a:pt x="1417" y="220"/>
                  </a:lnTo>
                  <a:lnTo>
                    <a:pt x="1417" y="222"/>
                  </a:lnTo>
                  <a:lnTo>
                    <a:pt x="1417" y="224"/>
                  </a:lnTo>
                  <a:lnTo>
                    <a:pt x="1417" y="225"/>
                  </a:lnTo>
                  <a:lnTo>
                    <a:pt x="1416" y="225"/>
                  </a:lnTo>
                  <a:lnTo>
                    <a:pt x="1416" y="227"/>
                  </a:lnTo>
                  <a:lnTo>
                    <a:pt x="1416" y="228"/>
                  </a:lnTo>
                  <a:lnTo>
                    <a:pt x="1417" y="232"/>
                  </a:lnTo>
                  <a:lnTo>
                    <a:pt x="1417" y="233"/>
                  </a:lnTo>
                  <a:lnTo>
                    <a:pt x="1417" y="235"/>
                  </a:lnTo>
                  <a:lnTo>
                    <a:pt x="1417" y="237"/>
                  </a:lnTo>
                  <a:lnTo>
                    <a:pt x="1416" y="237"/>
                  </a:lnTo>
                  <a:lnTo>
                    <a:pt x="1417" y="237"/>
                  </a:lnTo>
                  <a:lnTo>
                    <a:pt x="1417" y="238"/>
                  </a:lnTo>
                  <a:lnTo>
                    <a:pt x="1417" y="240"/>
                  </a:lnTo>
                  <a:lnTo>
                    <a:pt x="1419" y="242"/>
                  </a:lnTo>
                  <a:lnTo>
                    <a:pt x="1421" y="243"/>
                  </a:lnTo>
                  <a:lnTo>
                    <a:pt x="1423" y="243"/>
                  </a:lnTo>
                  <a:lnTo>
                    <a:pt x="1424" y="243"/>
                  </a:lnTo>
                  <a:lnTo>
                    <a:pt x="1426" y="243"/>
                  </a:lnTo>
                  <a:lnTo>
                    <a:pt x="1426" y="245"/>
                  </a:lnTo>
                  <a:lnTo>
                    <a:pt x="1428" y="245"/>
                  </a:lnTo>
                  <a:lnTo>
                    <a:pt x="1429" y="247"/>
                  </a:lnTo>
                  <a:lnTo>
                    <a:pt x="1429" y="248"/>
                  </a:lnTo>
                  <a:lnTo>
                    <a:pt x="1431" y="248"/>
                  </a:lnTo>
                  <a:lnTo>
                    <a:pt x="1431" y="250"/>
                  </a:lnTo>
                  <a:lnTo>
                    <a:pt x="1431" y="251"/>
                  </a:lnTo>
                  <a:lnTo>
                    <a:pt x="1429" y="251"/>
                  </a:lnTo>
                  <a:lnTo>
                    <a:pt x="1431" y="253"/>
                  </a:lnTo>
                  <a:lnTo>
                    <a:pt x="1431" y="255"/>
                  </a:lnTo>
                  <a:lnTo>
                    <a:pt x="1433" y="256"/>
                  </a:lnTo>
                  <a:lnTo>
                    <a:pt x="1433" y="258"/>
                  </a:lnTo>
                  <a:lnTo>
                    <a:pt x="1431" y="260"/>
                  </a:lnTo>
                  <a:lnTo>
                    <a:pt x="1431" y="261"/>
                  </a:lnTo>
                  <a:lnTo>
                    <a:pt x="1431" y="263"/>
                  </a:lnTo>
                  <a:lnTo>
                    <a:pt x="1431" y="265"/>
                  </a:lnTo>
                  <a:lnTo>
                    <a:pt x="1429" y="265"/>
                  </a:lnTo>
                  <a:lnTo>
                    <a:pt x="1431" y="266"/>
                  </a:lnTo>
                  <a:lnTo>
                    <a:pt x="1431" y="268"/>
                  </a:lnTo>
                  <a:lnTo>
                    <a:pt x="1433" y="268"/>
                  </a:lnTo>
                  <a:lnTo>
                    <a:pt x="1433" y="270"/>
                  </a:lnTo>
                  <a:lnTo>
                    <a:pt x="1433" y="271"/>
                  </a:lnTo>
                  <a:lnTo>
                    <a:pt x="1434" y="271"/>
                  </a:lnTo>
                  <a:lnTo>
                    <a:pt x="1436" y="273"/>
                  </a:lnTo>
                  <a:lnTo>
                    <a:pt x="1436" y="274"/>
                  </a:lnTo>
                  <a:lnTo>
                    <a:pt x="1438" y="274"/>
                  </a:lnTo>
                  <a:lnTo>
                    <a:pt x="1439" y="274"/>
                  </a:lnTo>
                  <a:lnTo>
                    <a:pt x="1441" y="276"/>
                  </a:lnTo>
                  <a:lnTo>
                    <a:pt x="1441" y="278"/>
                  </a:lnTo>
                  <a:lnTo>
                    <a:pt x="1443" y="278"/>
                  </a:lnTo>
                  <a:lnTo>
                    <a:pt x="1443" y="279"/>
                  </a:lnTo>
                  <a:lnTo>
                    <a:pt x="1444" y="279"/>
                  </a:lnTo>
                  <a:lnTo>
                    <a:pt x="1444" y="281"/>
                  </a:lnTo>
                  <a:lnTo>
                    <a:pt x="1446" y="281"/>
                  </a:lnTo>
                  <a:lnTo>
                    <a:pt x="1446" y="283"/>
                  </a:lnTo>
                  <a:lnTo>
                    <a:pt x="1448" y="283"/>
                  </a:lnTo>
                  <a:lnTo>
                    <a:pt x="1450" y="284"/>
                  </a:lnTo>
                  <a:lnTo>
                    <a:pt x="1451" y="284"/>
                  </a:lnTo>
                  <a:lnTo>
                    <a:pt x="1451" y="286"/>
                  </a:lnTo>
                  <a:lnTo>
                    <a:pt x="1451" y="284"/>
                  </a:lnTo>
                  <a:lnTo>
                    <a:pt x="1453" y="284"/>
                  </a:lnTo>
                  <a:lnTo>
                    <a:pt x="1453" y="286"/>
                  </a:lnTo>
                  <a:lnTo>
                    <a:pt x="1453" y="288"/>
                  </a:lnTo>
                  <a:lnTo>
                    <a:pt x="1455" y="288"/>
                  </a:lnTo>
                  <a:lnTo>
                    <a:pt x="1455" y="289"/>
                  </a:lnTo>
                  <a:lnTo>
                    <a:pt x="1455" y="288"/>
                  </a:lnTo>
                  <a:lnTo>
                    <a:pt x="1456" y="288"/>
                  </a:lnTo>
                  <a:lnTo>
                    <a:pt x="1458" y="289"/>
                  </a:lnTo>
                  <a:lnTo>
                    <a:pt x="1458" y="291"/>
                  </a:lnTo>
                  <a:lnTo>
                    <a:pt x="1456" y="291"/>
                  </a:lnTo>
                  <a:lnTo>
                    <a:pt x="1456" y="293"/>
                  </a:lnTo>
                  <a:lnTo>
                    <a:pt x="1456" y="294"/>
                  </a:lnTo>
                  <a:lnTo>
                    <a:pt x="1458" y="294"/>
                  </a:lnTo>
                  <a:lnTo>
                    <a:pt x="1460" y="296"/>
                  </a:lnTo>
                  <a:lnTo>
                    <a:pt x="1460" y="297"/>
                  </a:lnTo>
                  <a:lnTo>
                    <a:pt x="1461" y="299"/>
                  </a:lnTo>
                  <a:lnTo>
                    <a:pt x="1460" y="299"/>
                  </a:lnTo>
                  <a:lnTo>
                    <a:pt x="1460" y="301"/>
                  </a:lnTo>
                  <a:lnTo>
                    <a:pt x="1460" y="302"/>
                  </a:lnTo>
                  <a:lnTo>
                    <a:pt x="1460" y="304"/>
                  </a:lnTo>
                  <a:lnTo>
                    <a:pt x="1461" y="304"/>
                  </a:lnTo>
                  <a:lnTo>
                    <a:pt x="1463" y="304"/>
                  </a:lnTo>
                  <a:lnTo>
                    <a:pt x="1463" y="306"/>
                  </a:lnTo>
                  <a:lnTo>
                    <a:pt x="1465" y="306"/>
                  </a:lnTo>
                  <a:lnTo>
                    <a:pt x="1465" y="307"/>
                  </a:lnTo>
                  <a:lnTo>
                    <a:pt x="1465" y="309"/>
                  </a:lnTo>
                  <a:lnTo>
                    <a:pt x="1466" y="309"/>
                  </a:lnTo>
                  <a:lnTo>
                    <a:pt x="1465" y="311"/>
                  </a:lnTo>
                  <a:lnTo>
                    <a:pt x="1466" y="311"/>
                  </a:lnTo>
                  <a:lnTo>
                    <a:pt x="1468" y="312"/>
                  </a:lnTo>
                  <a:lnTo>
                    <a:pt x="1470" y="312"/>
                  </a:lnTo>
                  <a:lnTo>
                    <a:pt x="1470" y="314"/>
                  </a:lnTo>
                  <a:lnTo>
                    <a:pt x="1471" y="314"/>
                  </a:lnTo>
                  <a:lnTo>
                    <a:pt x="1473" y="312"/>
                  </a:lnTo>
                  <a:lnTo>
                    <a:pt x="1475" y="312"/>
                  </a:lnTo>
                  <a:lnTo>
                    <a:pt x="1477" y="314"/>
                  </a:lnTo>
                  <a:lnTo>
                    <a:pt x="1477" y="316"/>
                  </a:lnTo>
                  <a:lnTo>
                    <a:pt x="1480" y="316"/>
                  </a:lnTo>
                  <a:lnTo>
                    <a:pt x="1480" y="317"/>
                  </a:lnTo>
                  <a:lnTo>
                    <a:pt x="1482" y="319"/>
                  </a:lnTo>
                  <a:lnTo>
                    <a:pt x="1485" y="322"/>
                  </a:lnTo>
                  <a:lnTo>
                    <a:pt x="1485" y="320"/>
                  </a:lnTo>
                  <a:lnTo>
                    <a:pt x="1487" y="317"/>
                  </a:lnTo>
                  <a:lnTo>
                    <a:pt x="1488" y="317"/>
                  </a:lnTo>
                  <a:lnTo>
                    <a:pt x="1488" y="316"/>
                  </a:lnTo>
                  <a:lnTo>
                    <a:pt x="1490" y="316"/>
                  </a:lnTo>
                  <a:lnTo>
                    <a:pt x="1492" y="314"/>
                  </a:lnTo>
                  <a:lnTo>
                    <a:pt x="1492" y="312"/>
                  </a:lnTo>
                  <a:lnTo>
                    <a:pt x="1495" y="309"/>
                  </a:lnTo>
                  <a:lnTo>
                    <a:pt x="1497" y="309"/>
                  </a:lnTo>
                  <a:lnTo>
                    <a:pt x="1499" y="311"/>
                  </a:lnTo>
                  <a:lnTo>
                    <a:pt x="1499" y="312"/>
                  </a:lnTo>
                  <a:lnTo>
                    <a:pt x="1499" y="314"/>
                  </a:lnTo>
                  <a:lnTo>
                    <a:pt x="1500" y="314"/>
                  </a:lnTo>
                  <a:lnTo>
                    <a:pt x="1502" y="314"/>
                  </a:lnTo>
                  <a:lnTo>
                    <a:pt x="1502" y="316"/>
                  </a:lnTo>
                  <a:lnTo>
                    <a:pt x="1502" y="319"/>
                  </a:lnTo>
                  <a:lnTo>
                    <a:pt x="1504" y="319"/>
                  </a:lnTo>
                  <a:lnTo>
                    <a:pt x="1504" y="320"/>
                  </a:lnTo>
                  <a:lnTo>
                    <a:pt x="1502" y="322"/>
                  </a:lnTo>
                  <a:lnTo>
                    <a:pt x="1502" y="324"/>
                  </a:lnTo>
                  <a:lnTo>
                    <a:pt x="1500" y="327"/>
                  </a:lnTo>
                  <a:lnTo>
                    <a:pt x="1500" y="329"/>
                  </a:lnTo>
                  <a:lnTo>
                    <a:pt x="1500" y="330"/>
                  </a:lnTo>
                  <a:lnTo>
                    <a:pt x="1500" y="332"/>
                  </a:lnTo>
                  <a:lnTo>
                    <a:pt x="1502" y="334"/>
                  </a:lnTo>
                  <a:lnTo>
                    <a:pt x="1502" y="335"/>
                  </a:lnTo>
                  <a:lnTo>
                    <a:pt x="1504" y="335"/>
                  </a:lnTo>
                  <a:lnTo>
                    <a:pt x="1504" y="337"/>
                  </a:lnTo>
                  <a:lnTo>
                    <a:pt x="1505" y="337"/>
                  </a:lnTo>
                  <a:lnTo>
                    <a:pt x="1507" y="337"/>
                  </a:lnTo>
                  <a:lnTo>
                    <a:pt x="1509" y="339"/>
                  </a:lnTo>
                  <a:lnTo>
                    <a:pt x="1507" y="339"/>
                  </a:lnTo>
                  <a:lnTo>
                    <a:pt x="1509" y="340"/>
                  </a:lnTo>
                  <a:lnTo>
                    <a:pt x="1510" y="340"/>
                  </a:lnTo>
                  <a:lnTo>
                    <a:pt x="1510" y="339"/>
                  </a:lnTo>
                  <a:lnTo>
                    <a:pt x="1512" y="340"/>
                  </a:lnTo>
                  <a:lnTo>
                    <a:pt x="1514" y="340"/>
                  </a:lnTo>
                  <a:lnTo>
                    <a:pt x="1515" y="340"/>
                  </a:lnTo>
                  <a:lnTo>
                    <a:pt x="1517" y="340"/>
                  </a:lnTo>
                  <a:lnTo>
                    <a:pt x="1517" y="342"/>
                  </a:lnTo>
                  <a:lnTo>
                    <a:pt x="1517" y="343"/>
                  </a:lnTo>
                  <a:lnTo>
                    <a:pt x="1519" y="343"/>
                  </a:lnTo>
                  <a:lnTo>
                    <a:pt x="1519" y="345"/>
                  </a:lnTo>
                  <a:lnTo>
                    <a:pt x="1520" y="345"/>
                  </a:lnTo>
                  <a:lnTo>
                    <a:pt x="1520" y="347"/>
                  </a:lnTo>
                  <a:lnTo>
                    <a:pt x="1522" y="347"/>
                  </a:lnTo>
                  <a:lnTo>
                    <a:pt x="1524" y="347"/>
                  </a:lnTo>
                  <a:lnTo>
                    <a:pt x="1526" y="347"/>
                  </a:lnTo>
                  <a:lnTo>
                    <a:pt x="1527" y="347"/>
                  </a:lnTo>
                  <a:lnTo>
                    <a:pt x="1527" y="348"/>
                  </a:lnTo>
                  <a:lnTo>
                    <a:pt x="1527" y="350"/>
                  </a:lnTo>
                  <a:lnTo>
                    <a:pt x="1527" y="352"/>
                  </a:lnTo>
                  <a:lnTo>
                    <a:pt x="1527" y="353"/>
                  </a:lnTo>
                  <a:lnTo>
                    <a:pt x="1529" y="353"/>
                  </a:lnTo>
                  <a:lnTo>
                    <a:pt x="1531" y="355"/>
                  </a:lnTo>
                  <a:lnTo>
                    <a:pt x="1532" y="355"/>
                  </a:lnTo>
                  <a:lnTo>
                    <a:pt x="1532" y="353"/>
                  </a:lnTo>
                  <a:lnTo>
                    <a:pt x="1532" y="355"/>
                  </a:lnTo>
                  <a:lnTo>
                    <a:pt x="1534" y="355"/>
                  </a:lnTo>
                  <a:lnTo>
                    <a:pt x="1534" y="353"/>
                  </a:lnTo>
                  <a:lnTo>
                    <a:pt x="1536" y="355"/>
                  </a:lnTo>
                  <a:lnTo>
                    <a:pt x="1536" y="353"/>
                  </a:lnTo>
                  <a:lnTo>
                    <a:pt x="1537" y="353"/>
                  </a:lnTo>
                  <a:lnTo>
                    <a:pt x="1539" y="353"/>
                  </a:lnTo>
                  <a:lnTo>
                    <a:pt x="1537" y="355"/>
                  </a:lnTo>
                  <a:lnTo>
                    <a:pt x="1539" y="355"/>
                  </a:lnTo>
                  <a:lnTo>
                    <a:pt x="1541" y="357"/>
                  </a:lnTo>
                  <a:lnTo>
                    <a:pt x="1542" y="357"/>
                  </a:lnTo>
                  <a:lnTo>
                    <a:pt x="1544" y="358"/>
                  </a:lnTo>
                  <a:lnTo>
                    <a:pt x="1544" y="360"/>
                  </a:lnTo>
                  <a:lnTo>
                    <a:pt x="1546" y="360"/>
                  </a:lnTo>
                  <a:lnTo>
                    <a:pt x="1547" y="360"/>
                  </a:lnTo>
                  <a:lnTo>
                    <a:pt x="1547" y="361"/>
                  </a:lnTo>
                  <a:lnTo>
                    <a:pt x="1549" y="360"/>
                  </a:lnTo>
                  <a:lnTo>
                    <a:pt x="1549" y="361"/>
                  </a:lnTo>
                  <a:lnTo>
                    <a:pt x="1549" y="363"/>
                  </a:lnTo>
                  <a:lnTo>
                    <a:pt x="1551" y="363"/>
                  </a:lnTo>
                  <a:lnTo>
                    <a:pt x="1551" y="361"/>
                  </a:lnTo>
                  <a:lnTo>
                    <a:pt x="1553" y="361"/>
                  </a:lnTo>
                  <a:lnTo>
                    <a:pt x="1553" y="363"/>
                  </a:lnTo>
                  <a:lnTo>
                    <a:pt x="1554" y="365"/>
                  </a:lnTo>
                  <a:lnTo>
                    <a:pt x="1554" y="363"/>
                  </a:lnTo>
                  <a:lnTo>
                    <a:pt x="1556" y="361"/>
                  </a:lnTo>
                  <a:lnTo>
                    <a:pt x="1556" y="363"/>
                  </a:lnTo>
                  <a:lnTo>
                    <a:pt x="1556" y="365"/>
                  </a:lnTo>
                  <a:lnTo>
                    <a:pt x="1558" y="365"/>
                  </a:lnTo>
                  <a:lnTo>
                    <a:pt x="1556" y="366"/>
                  </a:lnTo>
                  <a:lnTo>
                    <a:pt x="1558" y="366"/>
                  </a:lnTo>
                  <a:lnTo>
                    <a:pt x="1559" y="366"/>
                  </a:lnTo>
                  <a:lnTo>
                    <a:pt x="1561" y="368"/>
                  </a:lnTo>
                  <a:lnTo>
                    <a:pt x="1561" y="366"/>
                  </a:lnTo>
                  <a:lnTo>
                    <a:pt x="1563" y="366"/>
                  </a:lnTo>
                  <a:lnTo>
                    <a:pt x="1564" y="366"/>
                  </a:lnTo>
                  <a:lnTo>
                    <a:pt x="1566" y="368"/>
                  </a:lnTo>
                  <a:lnTo>
                    <a:pt x="1566" y="366"/>
                  </a:lnTo>
                  <a:lnTo>
                    <a:pt x="1568" y="365"/>
                  </a:lnTo>
                  <a:lnTo>
                    <a:pt x="1568" y="366"/>
                  </a:lnTo>
                  <a:lnTo>
                    <a:pt x="1569" y="366"/>
                  </a:lnTo>
                  <a:lnTo>
                    <a:pt x="1569" y="365"/>
                  </a:lnTo>
                  <a:lnTo>
                    <a:pt x="1571" y="365"/>
                  </a:lnTo>
                  <a:lnTo>
                    <a:pt x="1571" y="366"/>
                  </a:lnTo>
                  <a:lnTo>
                    <a:pt x="1573" y="366"/>
                  </a:lnTo>
                  <a:lnTo>
                    <a:pt x="1575" y="366"/>
                  </a:lnTo>
                  <a:lnTo>
                    <a:pt x="1576" y="366"/>
                  </a:lnTo>
                  <a:lnTo>
                    <a:pt x="1576" y="368"/>
                  </a:lnTo>
                  <a:lnTo>
                    <a:pt x="1576" y="366"/>
                  </a:lnTo>
                  <a:lnTo>
                    <a:pt x="1578" y="368"/>
                  </a:lnTo>
                  <a:lnTo>
                    <a:pt x="1578" y="366"/>
                  </a:lnTo>
                  <a:lnTo>
                    <a:pt x="1580" y="366"/>
                  </a:lnTo>
                  <a:lnTo>
                    <a:pt x="1580" y="368"/>
                  </a:lnTo>
                  <a:lnTo>
                    <a:pt x="1578" y="370"/>
                  </a:lnTo>
                  <a:lnTo>
                    <a:pt x="1580" y="370"/>
                  </a:lnTo>
                  <a:lnTo>
                    <a:pt x="1580" y="371"/>
                  </a:lnTo>
                  <a:lnTo>
                    <a:pt x="1580" y="370"/>
                  </a:lnTo>
                  <a:lnTo>
                    <a:pt x="1583" y="371"/>
                  </a:lnTo>
                  <a:lnTo>
                    <a:pt x="1583" y="373"/>
                  </a:lnTo>
                  <a:lnTo>
                    <a:pt x="1585" y="371"/>
                  </a:lnTo>
                  <a:lnTo>
                    <a:pt x="1586" y="373"/>
                  </a:lnTo>
                  <a:lnTo>
                    <a:pt x="1586" y="375"/>
                  </a:lnTo>
                  <a:lnTo>
                    <a:pt x="1588" y="375"/>
                  </a:lnTo>
                  <a:lnTo>
                    <a:pt x="1588" y="376"/>
                  </a:lnTo>
                  <a:lnTo>
                    <a:pt x="1588" y="380"/>
                  </a:lnTo>
                  <a:lnTo>
                    <a:pt x="1590" y="380"/>
                  </a:lnTo>
                  <a:lnTo>
                    <a:pt x="1590" y="381"/>
                  </a:lnTo>
                  <a:lnTo>
                    <a:pt x="1590" y="383"/>
                  </a:lnTo>
                  <a:lnTo>
                    <a:pt x="1591" y="383"/>
                  </a:lnTo>
                  <a:lnTo>
                    <a:pt x="1591" y="384"/>
                  </a:lnTo>
                  <a:lnTo>
                    <a:pt x="1593" y="384"/>
                  </a:lnTo>
                  <a:lnTo>
                    <a:pt x="1595" y="384"/>
                  </a:lnTo>
                  <a:lnTo>
                    <a:pt x="1596" y="384"/>
                  </a:lnTo>
                  <a:lnTo>
                    <a:pt x="1596" y="386"/>
                  </a:lnTo>
                  <a:lnTo>
                    <a:pt x="1598" y="386"/>
                  </a:lnTo>
                  <a:lnTo>
                    <a:pt x="1598" y="388"/>
                  </a:lnTo>
                  <a:lnTo>
                    <a:pt x="1598" y="389"/>
                  </a:lnTo>
                  <a:lnTo>
                    <a:pt x="1600" y="389"/>
                  </a:lnTo>
                  <a:lnTo>
                    <a:pt x="1602" y="389"/>
                  </a:lnTo>
                  <a:lnTo>
                    <a:pt x="1603" y="389"/>
                  </a:lnTo>
                  <a:lnTo>
                    <a:pt x="1605" y="389"/>
                  </a:lnTo>
                  <a:lnTo>
                    <a:pt x="1605" y="391"/>
                  </a:lnTo>
                  <a:lnTo>
                    <a:pt x="1607" y="391"/>
                  </a:lnTo>
                  <a:lnTo>
                    <a:pt x="1607" y="393"/>
                  </a:lnTo>
                  <a:lnTo>
                    <a:pt x="1608" y="394"/>
                  </a:lnTo>
                  <a:lnTo>
                    <a:pt x="1610" y="394"/>
                  </a:lnTo>
                  <a:lnTo>
                    <a:pt x="1612" y="394"/>
                  </a:lnTo>
                  <a:lnTo>
                    <a:pt x="1613" y="394"/>
                  </a:lnTo>
                  <a:lnTo>
                    <a:pt x="1615" y="393"/>
                  </a:lnTo>
                  <a:lnTo>
                    <a:pt x="1617" y="393"/>
                  </a:lnTo>
                  <a:lnTo>
                    <a:pt x="1618" y="393"/>
                  </a:lnTo>
                  <a:lnTo>
                    <a:pt x="1618" y="394"/>
                  </a:lnTo>
                  <a:lnTo>
                    <a:pt x="1620" y="396"/>
                  </a:lnTo>
                  <a:lnTo>
                    <a:pt x="1620" y="398"/>
                  </a:lnTo>
                  <a:lnTo>
                    <a:pt x="1620" y="399"/>
                  </a:lnTo>
                  <a:lnTo>
                    <a:pt x="1620" y="401"/>
                  </a:lnTo>
                  <a:lnTo>
                    <a:pt x="1618" y="403"/>
                  </a:lnTo>
                  <a:lnTo>
                    <a:pt x="1617" y="406"/>
                  </a:lnTo>
                  <a:lnTo>
                    <a:pt x="1617" y="407"/>
                  </a:lnTo>
                  <a:lnTo>
                    <a:pt x="1617" y="409"/>
                  </a:lnTo>
                  <a:lnTo>
                    <a:pt x="1618" y="409"/>
                  </a:lnTo>
                  <a:lnTo>
                    <a:pt x="1620" y="409"/>
                  </a:lnTo>
                  <a:lnTo>
                    <a:pt x="1622" y="409"/>
                  </a:lnTo>
                  <a:lnTo>
                    <a:pt x="1623" y="411"/>
                  </a:lnTo>
                  <a:lnTo>
                    <a:pt x="1623" y="412"/>
                  </a:lnTo>
                  <a:lnTo>
                    <a:pt x="1625" y="412"/>
                  </a:lnTo>
                  <a:lnTo>
                    <a:pt x="1627" y="412"/>
                  </a:lnTo>
                  <a:lnTo>
                    <a:pt x="1629" y="411"/>
                  </a:lnTo>
                  <a:lnTo>
                    <a:pt x="1630" y="411"/>
                  </a:lnTo>
                  <a:lnTo>
                    <a:pt x="1632" y="412"/>
                  </a:lnTo>
                  <a:lnTo>
                    <a:pt x="1632" y="411"/>
                  </a:lnTo>
                  <a:lnTo>
                    <a:pt x="1632" y="409"/>
                  </a:lnTo>
                  <a:lnTo>
                    <a:pt x="1634" y="409"/>
                  </a:lnTo>
                  <a:lnTo>
                    <a:pt x="1635" y="409"/>
                  </a:lnTo>
                  <a:lnTo>
                    <a:pt x="1637" y="407"/>
                  </a:lnTo>
                  <a:lnTo>
                    <a:pt x="1639" y="406"/>
                  </a:lnTo>
                  <a:lnTo>
                    <a:pt x="1640" y="406"/>
                  </a:lnTo>
                  <a:lnTo>
                    <a:pt x="1642" y="407"/>
                  </a:lnTo>
                  <a:lnTo>
                    <a:pt x="1644" y="407"/>
                  </a:lnTo>
                  <a:lnTo>
                    <a:pt x="1645" y="407"/>
                  </a:lnTo>
                  <a:lnTo>
                    <a:pt x="1645" y="406"/>
                  </a:lnTo>
                  <a:lnTo>
                    <a:pt x="1647" y="406"/>
                  </a:lnTo>
                  <a:lnTo>
                    <a:pt x="1647" y="407"/>
                  </a:lnTo>
                  <a:lnTo>
                    <a:pt x="1649" y="407"/>
                  </a:lnTo>
                  <a:lnTo>
                    <a:pt x="1651" y="409"/>
                  </a:lnTo>
                  <a:lnTo>
                    <a:pt x="1652" y="407"/>
                  </a:lnTo>
                  <a:lnTo>
                    <a:pt x="1652" y="406"/>
                  </a:lnTo>
                  <a:lnTo>
                    <a:pt x="1654" y="406"/>
                  </a:lnTo>
                  <a:lnTo>
                    <a:pt x="1656" y="406"/>
                  </a:lnTo>
                  <a:lnTo>
                    <a:pt x="1657" y="406"/>
                  </a:lnTo>
                  <a:lnTo>
                    <a:pt x="1659" y="406"/>
                  </a:lnTo>
                  <a:lnTo>
                    <a:pt x="1659" y="404"/>
                  </a:lnTo>
                  <a:lnTo>
                    <a:pt x="1661" y="404"/>
                  </a:lnTo>
                  <a:lnTo>
                    <a:pt x="1661" y="403"/>
                  </a:lnTo>
                  <a:lnTo>
                    <a:pt x="1661" y="401"/>
                  </a:lnTo>
                  <a:lnTo>
                    <a:pt x="1662" y="401"/>
                  </a:lnTo>
                  <a:lnTo>
                    <a:pt x="1666" y="401"/>
                  </a:lnTo>
                  <a:lnTo>
                    <a:pt x="1666" y="399"/>
                  </a:lnTo>
                  <a:lnTo>
                    <a:pt x="1667" y="398"/>
                  </a:lnTo>
                  <a:lnTo>
                    <a:pt x="1669" y="398"/>
                  </a:lnTo>
                  <a:lnTo>
                    <a:pt x="1671" y="398"/>
                  </a:lnTo>
                  <a:lnTo>
                    <a:pt x="1671" y="396"/>
                  </a:lnTo>
                  <a:lnTo>
                    <a:pt x="1672" y="396"/>
                  </a:lnTo>
                  <a:lnTo>
                    <a:pt x="1674" y="396"/>
                  </a:lnTo>
                  <a:lnTo>
                    <a:pt x="1676" y="396"/>
                  </a:lnTo>
                  <a:lnTo>
                    <a:pt x="1679" y="394"/>
                  </a:lnTo>
                  <a:lnTo>
                    <a:pt x="1679" y="396"/>
                  </a:lnTo>
                  <a:lnTo>
                    <a:pt x="1679" y="398"/>
                  </a:lnTo>
                  <a:lnTo>
                    <a:pt x="1678" y="399"/>
                  </a:lnTo>
                  <a:lnTo>
                    <a:pt x="1676" y="401"/>
                  </a:lnTo>
                  <a:lnTo>
                    <a:pt x="1672" y="406"/>
                  </a:lnTo>
                  <a:lnTo>
                    <a:pt x="1672" y="407"/>
                  </a:lnTo>
                  <a:lnTo>
                    <a:pt x="1669" y="409"/>
                  </a:lnTo>
                  <a:lnTo>
                    <a:pt x="1669" y="411"/>
                  </a:lnTo>
                  <a:lnTo>
                    <a:pt x="1667" y="411"/>
                  </a:lnTo>
                  <a:lnTo>
                    <a:pt x="1664" y="412"/>
                  </a:lnTo>
                  <a:lnTo>
                    <a:pt x="1661" y="414"/>
                  </a:lnTo>
                  <a:lnTo>
                    <a:pt x="1657" y="416"/>
                  </a:lnTo>
                  <a:lnTo>
                    <a:pt x="1656" y="416"/>
                  </a:lnTo>
                  <a:lnTo>
                    <a:pt x="1654" y="417"/>
                  </a:lnTo>
                  <a:lnTo>
                    <a:pt x="1652" y="417"/>
                  </a:lnTo>
                  <a:lnTo>
                    <a:pt x="1651" y="422"/>
                  </a:lnTo>
                  <a:lnTo>
                    <a:pt x="1651" y="424"/>
                  </a:lnTo>
                  <a:lnTo>
                    <a:pt x="1649" y="426"/>
                  </a:lnTo>
                  <a:lnTo>
                    <a:pt x="1649" y="427"/>
                  </a:lnTo>
                  <a:lnTo>
                    <a:pt x="1645" y="432"/>
                  </a:lnTo>
                  <a:lnTo>
                    <a:pt x="1647" y="434"/>
                  </a:lnTo>
                  <a:lnTo>
                    <a:pt x="1649" y="434"/>
                  </a:lnTo>
                  <a:lnTo>
                    <a:pt x="1651" y="434"/>
                  </a:lnTo>
                  <a:lnTo>
                    <a:pt x="1649" y="439"/>
                  </a:lnTo>
                  <a:lnTo>
                    <a:pt x="1642" y="453"/>
                  </a:lnTo>
                  <a:lnTo>
                    <a:pt x="1632" y="475"/>
                  </a:lnTo>
                  <a:lnTo>
                    <a:pt x="1627" y="485"/>
                  </a:lnTo>
                  <a:lnTo>
                    <a:pt x="1617" y="508"/>
                  </a:lnTo>
                  <a:lnTo>
                    <a:pt x="1612" y="516"/>
                  </a:lnTo>
                  <a:lnTo>
                    <a:pt x="1605" y="531"/>
                  </a:lnTo>
                  <a:lnTo>
                    <a:pt x="1603" y="537"/>
                  </a:lnTo>
                  <a:lnTo>
                    <a:pt x="1598" y="545"/>
                  </a:lnTo>
                  <a:lnTo>
                    <a:pt x="1595" y="555"/>
                  </a:lnTo>
                  <a:lnTo>
                    <a:pt x="1539" y="669"/>
                  </a:lnTo>
                  <a:lnTo>
                    <a:pt x="1512" y="724"/>
                  </a:lnTo>
                  <a:lnTo>
                    <a:pt x="1495" y="761"/>
                  </a:lnTo>
                  <a:lnTo>
                    <a:pt x="1475" y="805"/>
                  </a:lnTo>
                  <a:lnTo>
                    <a:pt x="1473" y="805"/>
                  </a:lnTo>
                  <a:lnTo>
                    <a:pt x="1471" y="807"/>
                  </a:lnTo>
                  <a:lnTo>
                    <a:pt x="1470" y="807"/>
                  </a:lnTo>
                  <a:lnTo>
                    <a:pt x="1468" y="807"/>
                  </a:lnTo>
                  <a:lnTo>
                    <a:pt x="1468" y="808"/>
                  </a:lnTo>
                  <a:lnTo>
                    <a:pt x="1468" y="810"/>
                  </a:lnTo>
                  <a:lnTo>
                    <a:pt x="1468" y="811"/>
                  </a:lnTo>
                  <a:lnTo>
                    <a:pt x="1466" y="813"/>
                  </a:lnTo>
                  <a:lnTo>
                    <a:pt x="1465" y="815"/>
                  </a:lnTo>
                  <a:lnTo>
                    <a:pt x="1463" y="815"/>
                  </a:lnTo>
                  <a:lnTo>
                    <a:pt x="1463" y="816"/>
                  </a:lnTo>
                  <a:lnTo>
                    <a:pt x="1460" y="816"/>
                  </a:lnTo>
                  <a:lnTo>
                    <a:pt x="1460" y="818"/>
                  </a:lnTo>
                  <a:lnTo>
                    <a:pt x="1458" y="821"/>
                  </a:lnTo>
                  <a:lnTo>
                    <a:pt x="1456" y="823"/>
                  </a:lnTo>
                  <a:lnTo>
                    <a:pt x="1455" y="823"/>
                  </a:lnTo>
                  <a:lnTo>
                    <a:pt x="1455" y="825"/>
                  </a:lnTo>
                  <a:lnTo>
                    <a:pt x="1455" y="826"/>
                  </a:lnTo>
                  <a:lnTo>
                    <a:pt x="1455" y="830"/>
                  </a:lnTo>
                  <a:lnTo>
                    <a:pt x="1455" y="831"/>
                  </a:lnTo>
                  <a:lnTo>
                    <a:pt x="1455" y="833"/>
                  </a:lnTo>
                  <a:lnTo>
                    <a:pt x="1455" y="836"/>
                  </a:lnTo>
                  <a:lnTo>
                    <a:pt x="1456" y="838"/>
                  </a:lnTo>
                  <a:lnTo>
                    <a:pt x="1458" y="843"/>
                  </a:lnTo>
                  <a:lnTo>
                    <a:pt x="1458" y="844"/>
                  </a:lnTo>
                  <a:lnTo>
                    <a:pt x="1460" y="846"/>
                  </a:lnTo>
                  <a:lnTo>
                    <a:pt x="1461" y="848"/>
                  </a:lnTo>
                  <a:lnTo>
                    <a:pt x="1463" y="849"/>
                  </a:lnTo>
                  <a:lnTo>
                    <a:pt x="1463" y="851"/>
                  </a:lnTo>
                  <a:lnTo>
                    <a:pt x="1466" y="851"/>
                  </a:lnTo>
                  <a:lnTo>
                    <a:pt x="1468" y="853"/>
                  </a:lnTo>
                  <a:lnTo>
                    <a:pt x="1468" y="854"/>
                  </a:lnTo>
                  <a:lnTo>
                    <a:pt x="1470" y="856"/>
                  </a:lnTo>
                  <a:lnTo>
                    <a:pt x="1471" y="857"/>
                  </a:lnTo>
                  <a:lnTo>
                    <a:pt x="1471" y="859"/>
                  </a:lnTo>
                  <a:lnTo>
                    <a:pt x="1473" y="861"/>
                  </a:lnTo>
                  <a:lnTo>
                    <a:pt x="1475" y="861"/>
                  </a:lnTo>
                  <a:lnTo>
                    <a:pt x="1477" y="862"/>
                  </a:lnTo>
                  <a:lnTo>
                    <a:pt x="1478" y="864"/>
                  </a:lnTo>
                  <a:lnTo>
                    <a:pt x="1478" y="866"/>
                  </a:lnTo>
                  <a:lnTo>
                    <a:pt x="1480" y="866"/>
                  </a:lnTo>
                  <a:lnTo>
                    <a:pt x="1480" y="867"/>
                  </a:lnTo>
                  <a:lnTo>
                    <a:pt x="1483" y="871"/>
                  </a:lnTo>
                  <a:lnTo>
                    <a:pt x="1483" y="876"/>
                  </a:lnTo>
                  <a:lnTo>
                    <a:pt x="1483" y="877"/>
                  </a:lnTo>
                  <a:lnTo>
                    <a:pt x="1483" y="879"/>
                  </a:lnTo>
                  <a:lnTo>
                    <a:pt x="1483" y="882"/>
                  </a:lnTo>
                  <a:lnTo>
                    <a:pt x="1485" y="884"/>
                  </a:lnTo>
                  <a:lnTo>
                    <a:pt x="1485" y="885"/>
                  </a:lnTo>
                  <a:lnTo>
                    <a:pt x="1487" y="887"/>
                  </a:lnTo>
                  <a:lnTo>
                    <a:pt x="1485" y="887"/>
                  </a:lnTo>
                  <a:lnTo>
                    <a:pt x="1485" y="889"/>
                  </a:lnTo>
                  <a:lnTo>
                    <a:pt x="1483" y="890"/>
                  </a:lnTo>
                  <a:lnTo>
                    <a:pt x="1480" y="894"/>
                  </a:lnTo>
                  <a:lnTo>
                    <a:pt x="1480" y="895"/>
                  </a:lnTo>
                  <a:lnTo>
                    <a:pt x="1480" y="897"/>
                  </a:lnTo>
                  <a:lnTo>
                    <a:pt x="1480" y="899"/>
                  </a:lnTo>
                  <a:lnTo>
                    <a:pt x="1478" y="902"/>
                  </a:lnTo>
                  <a:lnTo>
                    <a:pt x="1478" y="903"/>
                  </a:lnTo>
                  <a:lnTo>
                    <a:pt x="1478" y="905"/>
                  </a:lnTo>
                  <a:lnTo>
                    <a:pt x="1480" y="908"/>
                  </a:lnTo>
                  <a:lnTo>
                    <a:pt x="1480" y="910"/>
                  </a:lnTo>
                  <a:lnTo>
                    <a:pt x="1480" y="912"/>
                  </a:lnTo>
                  <a:lnTo>
                    <a:pt x="1477" y="913"/>
                  </a:lnTo>
                  <a:lnTo>
                    <a:pt x="1477" y="917"/>
                  </a:lnTo>
                  <a:lnTo>
                    <a:pt x="1473" y="918"/>
                  </a:lnTo>
                  <a:lnTo>
                    <a:pt x="1473" y="920"/>
                  </a:lnTo>
                  <a:lnTo>
                    <a:pt x="1473" y="922"/>
                  </a:lnTo>
                  <a:lnTo>
                    <a:pt x="1473" y="923"/>
                  </a:lnTo>
                  <a:lnTo>
                    <a:pt x="1471" y="923"/>
                  </a:lnTo>
                  <a:lnTo>
                    <a:pt x="1471" y="925"/>
                  </a:lnTo>
                  <a:lnTo>
                    <a:pt x="1470" y="926"/>
                  </a:lnTo>
                  <a:lnTo>
                    <a:pt x="1468" y="928"/>
                  </a:lnTo>
                  <a:lnTo>
                    <a:pt x="1465" y="928"/>
                  </a:lnTo>
                  <a:lnTo>
                    <a:pt x="1465" y="930"/>
                  </a:lnTo>
                  <a:lnTo>
                    <a:pt x="1463" y="930"/>
                  </a:lnTo>
                  <a:lnTo>
                    <a:pt x="1463" y="931"/>
                  </a:lnTo>
                  <a:lnTo>
                    <a:pt x="1465" y="933"/>
                  </a:lnTo>
                  <a:lnTo>
                    <a:pt x="1465" y="935"/>
                  </a:lnTo>
                  <a:lnTo>
                    <a:pt x="1465" y="936"/>
                  </a:lnTo>
                  <a:lnTo>
                    <a:pt x="1465" y="938"/>
                  </a:lnTo>
                  <a:lnTo>
                    <a:pt x="1466" y="941"/>
                  </a:lnTo>
                  <a:lnTo>
                    <a:pt x="1468" y="943"/>
                  </a:lnTo>
                  <a:lnTo>
                    <a:pt x="1468" y="945"/>
                  </a:lnTo>
                  <a:lnTo>
                    <a:pt x="1468" y="946"/>
                  </a:lnTo>
                  <a:lnTo>
                    <a:pt x="1470" y="948"/>
                  </a:lnTo>
                  <a:lnTo>
                    <a:pt x="1471" y="953"/>
                  </a:lnTo>
                  <a:lnTo>
                    <a:pt x="1473" y="954"/>
                  </a:lnTo>
                  <a:lnTo>
                    <a:pt x="1471" y="956"/>
                  </a:lnTo>
                  <a:lnTo>
                    <a:pt x="1473" y="958"/>
                  </a:lnTo>
                  <a:lnTo>
                    <a:pt x="1471" y="958"/>
                  </a:lnTo>
                  <a:lnTo>
                    <a:pt x="1471" y="959"/>
                  </a:lnTo>
                  <a:lnTo>
                    <a:pt x="1470" y="959"/>
                  </a:lnTo>
                  <a:lnTo>
                    <a:pt x="1470" y="961"/>
                  </a:lnTo>
                  <a:lnTo>
                    <a:pt x="1470" y="963"/>
                  </a:lnTo>
                  <a:lnTo>
                    <a:pt x="1470" y="964"/>
                  </a:lnTo>
                  <a:lnTo>
                    <a:pt x="1470" y="966"/>
                  </a:lnTo>
                  <a:lnTo>
                    <a:pt x="1470" y="967"/>
                  </a:lnTo>
                  <a:lnTo>
                    <a:pt x="1470" y="969"/>
                  </a:lnTo>
                  <a:lnTo>
                    <a:pt x="1470" y="971"/>
                  </a:lnTo>
                  <a:lnTo>
                    <a:pt x="1468" y="971"/>
                  </a:lnTo>
                  <a:lnTo>
                    <a:pt x="1468" y="972"/>
                  </a:lnTo>
                  <a:lnTo>
                    <a:pt x="1470" y="974"/>
                  </a:lnTo>
                  <a:lnTo>
                    <a:pt x="1470" y="976"/>
                  </a:lnTo>
                  <a:lnTo>
                    <a:pt x="1468" y="976"/>
                  </a:lnTo>
                  <a:lnTo>
                    <a:pt x="1468" y="977"/>
                  </a:lnTo>
                  <a:lnTo>
                    <a:pt x="1466" y="977"/>
                  </a:lnTo>
                  <a:lnTo>
                    <a:pt x="1466" y="979"/>
                  </a:lnTo>
                  <a:lnTo>
                    <a:pt x="1466" y="981"/>
                  </a:lnTo>
                  <a:lnTo>
                    <a:pt x="1466" y="982"/>
                  </a:lnTo>
                  <a:lnTo>
                    <a:pt x="1465" y="984"/>
                  </a:lnTo>
                  <a:lnTo>
                    <a:pt x="1465" y="986"/>
                  </a:lnTo>
                  <a:lnTo>
                    <a:pt x="1463" y="986"/>
                  </a:lnTo>
                  <a:lnTo>
                    <a:pt x="1461" y="987"/>
                  </a:lnTo>
                  <a:lnTo>
                    <a:pt x="1461" y="989"/>
                  </a:lnTo>
                  <a:lnTo>
                    <a:pt x="1460" y="990"/>
                  </a:lnTo>
                  <a:lnTo>
                    <a:pt x="1460" y="992"/>
                  </a:lnTo>
                  <a:lnTo>
                    <a:pt x="1460" y="994"/>
                  </a:lnTo>
                  <a:lnTo>
                    <a:pt x="1461" y="994"/>
                  </a:lnTo>
                  <a:lnTo>
                    <a:pt x="1461" y="995"/>
                  </a:lnTo>
                  <a:lnTo>
                    <a:pt x="1461" y="997"/>
                  </a:lnTo>
                  <a:lnTo>
                    <a:pt x="1461" y="999"/>
                  </a:lnTo>
                  <a:lnTo>
                    <a:pt x="1463" y="1000"/>
                  </a:lnTo>
                  <a:lnTo>
                    <a:pt x="1463" y="1002"/>
                  </a:lnTo>
                  <a:lnTo>
                    <a:pt x="1461" y="1002"/>
                  </a:lnTo>
                  <a:lnTo>
                    <a:pt x="1461" y="1004"/>
                  </a:lnTo>
                  <a:lnTo>
                    <a:pt x="1460" y="1005"/>
                  </a:lnTo>
                  <a:lnTo>
                    <a:pt x="1460" y="1009"/>
                  </a:lnTo>
                  <a:lnTo>
                    <a:pt x="1458" y="1009"/>
                  </a:lnTo>
                  <a:lnTo>
                    <a:pt x="1458" y="1010"/>
                  </a:lnTo>
                  <a:lnTo>
                    <a:pt x="1458" y="1012"/>
                  </a:lnTo>
                  <a:lnTo>
                    <a:pt x="1460" y="1012"/>
                  </a:lnTo>
                  <a:lnTo>
                    <a:pt x="1461" y="1012"/>
                  </a:lnTo>
                  <a:lnTo>
                    <a:pt x="1463" y="1010"/>
                  </a:lnTo>
                  <a:lnTo>
                    <a:pt x="1465" y="1010"/>
                  </a:lnTo>
                  <a:lnTo>
                    <a:pt x="1466" y="1010"/>
                  </a:lnTo>
                  <a:lnTo>
                    <a:pt x="1468" y="1010"/>
                  </a:lnTo>
                  <a:lnTo>
                    <a:pt x="1468" y="1012"/>
                  </a:lnTo>
                  <a:lnTo>
                    <a:pt x="1466" y="1013"/>
                  </a:lnTo>
                  <a:lnTo>
                    <a:pt x="1465" y="1013"/>
                  </a:lnTo>
                  <a:lnTo>
                    <a:pt x="1465" y="1015"/>
                  </a:lnTo>
                  <a:lnTo>
                    <a:pt x="1463" y="1017"/>
                  </a:lnTo>
                  <a:lnTo>
                    <a:pt x="1461" y="1017"/>
                  </a:lnTo>
                  <a:lnTo>
                    <a:pt x="1460" y="1018"/>
                  </a:lnTo>
                  <a:lnTo>
                    <a:pt x="1458" y="1020"/>
                  </a:lnTo>
                  <a:lnTo>
                    <a:pt x="1453" y="1020"/>
                  </a:lnTo>
                  <a:lnTo>
                    <a:pt x="1392" y="1020"/>
                  </a:lnTo>
                  <a:lnTo>
                    <a:pt x="1357" y="1020"/>
                  </a:lnTo>
                  <a:lnTo>
                    <a:pt x="1309" y="1020"/>
                  </a:lnTo>
                  <a:lnTo>
                    <a:pt x="1271" y="1018"/>
                  </a:lnTo>
                  <a:lnTo>
                    <a:pt x="1167" y="1020"/>
                  </a:lnTo>
                  <a:lnTo>
                    <a:pt x="1159" y="1020"/>
                  </a:lnTo>
                  <a:lnTo>
                    <a:pt x="1159" y="1018"/>
                  </a:lnTo>
                  <a:lnTo>
                    <a:pt x="1157" y="1018"/>
                  </a:lnTo>
                  <a:lnTo>
                    <a:pt x="1157" y="1017"/>
                  </a:lnTo>
                  <a:lnTo>
                    <a:pt x="1156" y="1015"/>
                  </a:lnTo>
                  <a:lnTo>
                    <a:pt x="1156" y="1013"/>
                  </a:lnTo>
                  <a:lnTo>
                    <a:pt x="1156" y="1012"/>
                  </a:lnTo>
                  <a:lnTo>
                    <a:pt x="1154" y="1012"/>
                  </a:lnTo>
                  <a:lnTo>
                    <a:pt x="1152" y="1010"/>
                  </a:lnTo>
                  <a:lnTo>
                    <a:pt x="1151" y="1010"/>
                  </a:lnTo>
                  <a:lnTo>
                    <a:pt x="1149" y="1012"/>
                  </a:lnTo>
                  <a:lnTo>
                    <a:pt x="1149" y="1010"/>
                  </a:lnTo>
                  <a:lnTo>
                    <a:pt x="1147" y="1010"/>
                  </a:lnTo>
                  <a:lnTo>
                    <a:pt x="1147" y="1009"/>
                  </a:lnTo>
                  <a:lnTo>
                    <a:pt x="1146" y="1010"/>
                  </a:lnTo>
                  <a:lnTo>
                    <a:pt x="1144" y="1010"/>
                  </a:lnTo>
                  <a:lnTo>
                    <a:pt x="1146" y="1012"/>
                  </a:lnTo>
                  <a:lnTo>
                    <a:pt x="1144" y="1012"/>
                  </a:lnTo>
                  <a:lnTo>
                    <a:pt x="1144" y="1013"/>
                  </a:lnTo>
                  <a:lnTo>
                    <a:pt x="1142" y="1013"/>
                  </a:lnTo>
                  <a:lnTo>
                    <a:pt x="1142" y="1015"/>
                  </a:lnTo>
                  <a:lnTo>
                    <a:pt x="1140" y="1015"/>
                  </a:lnTo>
                  <a:lnTo>
                    <a:pt x="1139" y="1015"/>
                  </a:lnTo>
                  <a:lnTo>
                    <a:pt x="1137" y="1013"/>
                  </a:lnTo>
                  <a:lnTo>
                    <a:pt x="1135" y="1013"/>
                  </a:lnTo>
                  <a:lnTo>
                    <a:pt x="1135" y="1015"/>
                  </a:lnTo>
                  <a:lnTo>
                    <a:pt x="1135" y="1017"/>
                  </a:lnTo>
                  <a:lnTo>
                    <a:pt x="1135" y="1018"/>
                  </a:lnTo>
                  <a:lnTo>
                    <a:pt x="1134" y="1018"/>
                  </a:lnTo>
                  <a:lnTo>
                    <a:pt x="1134" y="1020"/>
                  </a:lnTo>
                  <a:lnTo>
                    <a:pt x="1134" y="1022"/>
                  </a:lnTo>
                  <a:lnTo>
                    <a:pt x="1134" y="1025"/>
                  </a:lnTo>
                  <a:lnTo>
                    <a:pt x="1132" y="1025"/>
                  </a:lnTo>
                  <a:lnTo>
                    <a:pt x="1130" y="1025"/>
                  </a:lnTo>
                  <a:lnTo>
                    <a:pt x="1129" y="1027"/>
                  </a:lnTo>
                  <a:lnTo>
                    <a:pt x="1127" y="1027"/>
                  </a:lnTo>
                  <a:lnTo>
                    <a:pt x="1125" y="1027"/>
                  </a:lnTo>
                  <a:lnTo>
                    <a:pt x="1124" y="1027"/>
                  </a:lnTo>
                  <a:lnTo>
                    <a:pt x="1122" y="1027"/>
                  </a:lnTo>
                  <a:lnTo>
                    <a:pt x="1122" y="1025"/>
                  </a:lnTo>
                  <a:lnTo>
                    <a:pt x="1120" y="1023"/>
                  </a:lnTo>
                  <a:lnTo>
                    <a:pt x="1120" y="1022"/>
                  </a:lnTo>
                  <a:lnTo>
                    <a:pt x="1118" y="1022"/>
                  </a:lnTo>
                  <a:lnTo>
                    <a:pt x="1118" y="1020"/>
                  </a:lnTo>
                  <a:lnTo>
                    <a:pt x="1117" y="1020"/>
                  </a:lnTo>
                  <a:lnTo>
                    <a:pt x="1117" y="1018"/>
                  </a:lnTo>
                  <a:lnTo>
                    <a:pt x="1115" y="1018"/>
                  </a:lnTo>
                  <a:lnTo>
                    <a:pt x="1113" y="1020"/>
                  </a:lnTo>
                  <a:lnTo>
                    <a:pt x="1112" y="1020"/>
                  </a:lnTo>
                  <a:lnTo>
                    <a:pt x="1110" y="1020"/>
                  </a:lnTo>
                  <a:lnTo>
                    <a:pt x="1108" y="1020"/>
                  </a:lnTo>
                  <a:lnTo>
                    <a:pt x="1108" y="1018"/>
                  </a:lnTo>
                  <a:lnTo>
                    <a:pt x="1105" y="1013"/>
                  </a:lnTo>
                  <a:lnTo>
                    <a:pt x="1107" y="1012"/>
                  </a:lnTo>
                  <a:lnTo>
                    <a:pt x="1105" y="1012"/>
                  </a:lnTo>
                  <a:lnTo>
                    <a:pt x="1105" y="1010"/>
                  </a:lnTo>
                  <a:lnTo>
                    <a:pt x="1103" y="1010"/>
                  </a:lnTo>
                  <a:lnTo>
                    <a:pt x="1105" y="1009"/>
                  </a:lnTo>
                  <a:lnTo>
                    <a:pt x="1103" y="1007"/>
                  </a:lnTo>
                  <a:lnTo>
                    <a:pt x="1102" y="1005"/>
                  </a:lnTo>
                  <a:lnTo>
                    <a:pt x="1102" y="1004"/>
                  </a:lnTo>
                  <a:lnTo>
                    <a:pt x="1103" y="1004"/>
                  </a:lnTo>
                  <a:lnTo>
                    <a:pt x="1103" y="1000"/>
                  </a:lnTo>
                  <a:lnTo>
                    <a:pt x="1102" y="1000"/>
                  </a:lnTo>
                  <a:lnTo>
                    <a:pt x="1100" y="1000"/>
                  </a:lnTo>
                  <a:lnTo>
                    <a:pt x="1098" y="1000"/>
                  </a:lnTo>
                  <a:lnTo>
                    <a:pt x="1097" y="999"/>
                  </a:lnTo>
                  <a:lnTo>
                    <a:pt x="1095" y="999"/>
                  </a:lnTo>
                  <a:lnTo>
                    <a:pt x="1093" y="1000"/>
                  </a:lnTo>
                  <a:lnTo>
                    <a:pt x="1093" y="1002"/>
                  </a:lnTo>
                  <a:lnTo>
                    <a:pt x="1093" y="1004"/>
                  </a:lnTo>
                  <a:lnTo>
                    <a:pt x="1093" y="1005"/>
                  </a:lnTo>
                  <a:lnTo>
                    <a:pt x="1091" y="1004"/>
                  </a:lnTo>
                  <a:lnTo>
                    <a:pt x="1090" y="1002"/>
                  </a:lnTo>
                  <a:lnTo>
                    <a:pt x="1088" y="1002"/>
                  </a:lnTo>
                  <a:lnTo>
                    <a:pt x="1088" y="1000"/>
                  </a:lnTo>
                  <a:lnTo>
                    <a:pt x="1088" y="999"/>
                  </a:lnTo>
                  <a:lnTo>
                    <a:pt x="1090" y="999"/>
                  </a:lnTo>
                  <a:lnTo>
                    <a:pt x="1090" y="997"/>
                  </a:lnTo>
                  <a:lnTo>
                    <a:pt x="1088" y="995"/>
                  </a:lnTo>
                  <a:lnTo>
                    <a:pt x="1088" y="994"/>
                  </a:lnTo>
                  <a:lnTo>
                    <a:pt x="1088" y="992"/>
                  </a:lnTo>
                  <a:lnTo>
                    <a:pt x="1086" y="992"/>
                  </a:lnTo>
                  <a:lnTo>
                    <a:pt x="1086" y="990"/>
                  </a:lnTo>
                  <a:lnTo>
                    <a:pt x="1085" y="987"/>
                  </a:lnTo>
                  <a:lnTo>
                    <a:pt x="1085" y="986"/>
                  </a:lnTo>
                  <a:lnTo>
                    <a:pt x="1086" y="984"/>
                  </a:lnTo>
                  <a:lnTo>
                    <a:pt x="1086" y="982"/>
                  </a:lnTo>
                  <a:lnTo>
                    <a:pt x="1085" y="981"/>
                  </a:lnTo>
                  <a:lnTo>
                    <a:pt x="1083" y="981"/>
                  </a:lnTo>
                  <a:lnTo>
                    <a:pt x="1081" y="981"/>
                  </a:lnTo>
                  <a:lnTo>
                    <a:pt x="1080" y="981"/>
                  </a:lnTo>
                  <a:lnTo>
                    <a:pt x="1078" y="979"/>
                  </a:lnTo>
                  <a:lnTo>
                    <a:pt x="1078" y="977"/>
                  </a:lnTo>
                  <a:lnTo>
                    <a:pt x="1076" y="977"/>
                  </a:lnTo>
                  <a:lnTo>
                    <a:pt x="1075" y="977"/>
                  </a:lnTo>
                  <a:lnTo>
                    <a:pt x="1075" y="979"/>
                  </a:lnTo>
                  <a:lnTo>
                    <a:pt x="1073" y="979"/>
                  </a:lnTo>
                  <a:lnTo>
                    <a:pt x="1073" y="981"/>
                  </a:lnTo>
                  <a:lnTo>
                    <a:pt x="1071" y="981"/>
                  </a:lnTo>
                  <a:lnTo>
                    <a:pt x="1070" y="981"/>
                  </a:lnTo>
                  <a:lnTo>
                    <a:pt x="1070" y="979"/>
                  </a:lnTo>
                  <a:lnTo>
                    <a:pt x="1068" y="979"/>
                  </a:lnTo>
                  <a:lnTo>
                    <a:pt x="1068" y="977"/>
                  </a:lnTo>
                  <a:lnTo>
                    <a:pt x="1068" y="976"/>
                  </a:lnTo>
                  <a:lnTo>
                    <a:pt x="1068" y="974"/>
                  </a:lnTo>
                  <a:lnTo>
                    <a:pt x="1068" y="972"/>
                  </a:lnTo>
                  <a:lnTo>
                    <a:pt x="1066" y="972"/>
                  </a:lnTo>
                  <a:lnTo>
                    <a:pt x="1066" y="971"/>
                  </a:lnTo>
                  <a:lnTo>
                    <a:pt x="1064" y="971"/>
                  </a:lnTo>
                  <a:lnTo>
                    <a:pt x="1063" y="971"/>
                  </a:lnTo>
                  <a:lnTo>
                    <a:pt x="1063" y="969"/>
                  </a:lnTo>
                  <a:lnTo>
                    <a:pt x="1061" y="969"/>
                  </a:lnTo>
                  <a:lnTo>
                    <a:pt x="1059" y="967"/>
                  </a:lnTo>
                  <a:lnTo>
                    <a:pt x="1058" y="967"/>
                  </a:lnTo>
                  <a:lnTo>
                    <a:pt x="1059" y="966"/>
                  </a:lnTo>
                  <a:lnTo>
                    <a:pt x="1058" y="964"/>
                  </a:lnTo>
                  <a:lnTo>
                    <a:pt x="1056" y="964"/>
                  </a:lnTo>
                  <a:lnTo>
                    <a:pt x="1056" y="963"/>
                  </a:lnTo>
                  <a:lnTo>
                    <a:pt x="1056" y="961"/>
                  </a:lnTo>
                  <a:lnTo>
                    <a:pt x="1056" y="959"/>
                  </a:lnTo>
                  <a:lnTo>
                    <a:pt x="1056" y="958"/>
                  </a:lnTo>
                  <a:lnTo>
                    <a:pt x="1056" y="956"/>
                  </a:lnTo>
                  <a:lnTo>
                    <a:pt x="1054" y="954"/>
                  </a:lnTo>
                  <a:lnTo>
                    <a:pt x="1053" y="953"/>
                  </a:lnTo>
                  <a:lnTo>
                    <a:pt x="1051" y="953"/>
                  </a:lnTo>
                  <a:lnTo>
                    <a:pt x="1051" y="951"/>
                  </a:lnTo>
                  <a:lnTo>
                    <a:pt x="1051" y="949"/>
                  </a:lnTo>
                  <a:lnTo>
                    <a:pt x="1049" y="949"/>
                  </a:lnTo>
                  <a:lnTo>
                    <a:pt x="1048" y="949"/>
                  </a:lnTo>
                  <a:lnTo>
                    <a:pt x="1048" y="948"/>
                  </a:lnTo>
                  <a:lnTo>
                    <a:pt x="1046" y="948"/>
                  </a:lnTo>
                  <a:lnTo>
                    <a:pt x="1044" y="948"/>
                  </a:lnTo>
                  <a:lnTo>
                    <a:pt x="1042" y="948"/>
                  </a:lnTo>
                  <a:lnTo>
                    <a:pt x="1042" y="946"/>
                  </a:lnTo>
                  <a:lnTo>
                    <a:pt x="1041" y="945"/>
                  </a:lnTo>
                  <a:lnTo>
                    <a:pt x="1039" y="945"/>
                  </a:lnTo>
                  <a:lnTo>
                    <a:pt x="1037" y="943"/>
                  </a:lnTo>
                  <a:lnTo>
                    <a:pt x="1015" y="943"/>
                  </a:lnTo>
                  <a:lnTo>
                    <a:pt x="978" y="943"/>
                  </a:lnTo>
                  <a:lnTo>
                    <a:pt x="966" y="943"/>
                  </a:lnTo>
                  <a:lnTo>
                    <a:pt x="966" y="945"/>
                  </a:lnTo>
                  <a:lnTo>
                    <a:pt x="966" y="946"/>
                  </a:lnTo>
                  <a:lnTo>
                    <a:pt x="966" y="948"/>
                  </a:lnTo>
                  <a:lnTo>
                    <a:pt x="966" y="949"/>
                  </a:lnTo>
                  <a:lnTo>
                    <a:pt x="965" y="949"/>
                  </a:lnTo>
                  <a:lnTo>
                    <a:pt x="965" y="951"/>
                  </a:lnTo>
                  <a:lnTo>
                    <a:pt x="963" y="951"/>
                  </a:lnTo>
                  <a:lnTo>
                    <a:pt x="961" y="953"/>
                  </a:lnTo>
                  <a:lnTo>
                    <a:pt x="961" y="954"/>
                  </a:lnTo>
                  <a:lnTo>
                    <a:pt x="963" y="954"/>
                  </a:lnTo>
                  <a:lnTo>
                    <a:pt x="961" y="958"/>
                  </a:lnTo>
                  <a:lnTo>
                    <a:pt x="960" y="959"/>
                  </a:lnTo>
                  <a:lnTo>
                    <a:pt x="960" y="961"/>
                  </a:lnTo>
                  <a:lnTo>
                    <a:pt x="956" y="963"/>
                  </a:lnTo>
                  <a:lnTo>
                    <a:pt x="955" y="963"/>
                  </a:lnTo>
                  <a:lnTo>
                    <a:pt x="955" y="964"/>
                  </a:lnTo>
                  <a:lnTo>
                    <a:pt x="955" y="966"/>
                  </a:lnTo>
                  <a:lnTo>
                    <a:pt x="956" y="967"/>
                  </a:lnTo>
                  <a:lnTo>
                    <a:pt x="956" y="969"/>
                  </a:lnTo>
                  <a:lnTo>
                    <a:pt x="955" y="971"/>
                  </a:lnTo>
                  <a:lnTo>
                    <a:pt x="953" y="972"/>
                  </a:lnTo>
                  <a:lnTo>
                    <a:pt x="953" y="974"/>
                  </a:lnTo>
                  <a:lnTo>
                    <a:pt x="953" y="976"/>
                  </a:lnTo>
                  <a:lnTo>
                    <a:pt x="951" y="976"/>
                  </a:lnTo>
                  <a:lnTo>
                    <a:pt x="950" y="976"/>
                  </a:lnTo>
                  <a:lnTo>
                    <a:pt x="948" y="974"/>
                  </a:lnTo>
                  <a:lnTo>
                    <a:pt x="945" y="972"/>
                  </a:lnTo>
                  <a:lnTo>
                    <a:pt x="943" y="972"/>
                  </a:lnTo>
                  <a:lnTo>
                    <a:pt x="941" y="972"/>
                  </a:lnTo>
                  <a:lnTo>
                    <a:pt x="941" y="974"/>
                  </a:lnTo>
                  <a:lnTo>
                    <a:pt x="939" y="974"/>
                  </a:lnTo>
                  <a:lnTo>
                    <a:pt x="939" y="976"/>
                  </a:lnTo>
                  <a:lnTo>
                    <a:pt x="938" y="976"/>
                  </a:lnTo>
                  <a:lnTo>
                    <a:pt x="936" y="976"/>
                  </a:lnTo>
                  <a:lnTo>
                    <a:pt x="936" y="977"/>
                  </a:lnTo>
                  <a:lnTo>
                    <a:pt x="936" y="979"/>
                  </a:lnTo>
                  <a:lnTo>
                    <a:pt x="936" y="981"/>
                  </a:lnTo>
                  <a:lnTo>
                    <a:pt x="934" y="982"/>
                  </a:lnTo>
                  <a:lnTo>
                    <a:pt x="933" y="984"/>
                  </a:lnTo>
                  <a:lnTo>
                    <a:pt x="934" y="984"/>
                  </a:lnTo>
                  <a:lnTo>
                    <a:pt x="934" y="986"/>
                  </a:lnTo>
                  <a:lnTo>
                    <a:pt x="936" y="986"/>
                  </a:lnTo>
                  <a:lnTo>
                    <a:pt x="936" y="987"/>
                  </a:lnTo>
                  <a:lnTo>
                    <a:pt x="934" y="989"/>
                  </a:lnTo>
                  <a:lnTo>
                    <a:pt x="933" y="990"/>
                  </a:lnTo>
                  <a:lnTo>
                    <a:pt x="933" y="992"/>
                  </a:lnTo>
                  <a:lnTo>
                    <a:pt x="934" y="992"/>
                  </a:lnTo>
                  <a:lnTo>
                    <a:pt x="936" y="994"/>
                  </a:lnTo>
                  <a:lnTo>
                    <a:pt x="936" y="995"/>
                  </a:lnTo>
                  <a:lnTo>
                    <a:pt x="936" y="997"/>
                  </a:lnTo>
                  <a:lnTo>
                    <a:pt x="938" y="997"/>
                  </a:lnTo>
                  <a:lnTo>
                    <a:pt x="938" y="999"/>
                  </a:lnTo>
                  <a:lnTo>
                    <a:pt x="938" y="1000"/>
                  </a:lnTo>
                  <a:lnTo>
                    <a:pt x="936" y="1000"/>
                  </a:lnTo>
                  <a:lnTo>
                    <a:pt x="936" y="1002"/>
                  </a:lnTo>
                  <a:lnTo>
                    <a:pt x="934" y="1002"/>
                  </a:lnTo>
                  <a:lnTo>
                    <a:pt x="934" y="1000"/>
                  </a:lnTo>
                  <a:lnTo>
                    <a:pt x="933" y="999"/>
                  </a:lnTo>
                  <a:lnTo>
                    <a:pt x="933" y="1000"/>
                  </a:lnTo>
                  <a:lnTo>
                    <a:pt x="931" y="1002"/>
                  </a:lnTo>
                  <a:lnTo>
                    <a:pt x="931" y="1004"/>
                  </a:lnTo>
                  <a:lnTo>
                    <a:pt x="929" y="1004"/>
                  </a:lnTo>
                  <a:lnTo>
                    <a:pt x="931" y="1005"/>
                  </a:lnTo>
                  <a:lnTo>
                    <a:pt x="929" y="1005"/>
                  </a:lnTo>
                  <a:lnTo>
                    <a:pt x="929" y="1007"/>
                  </a:lnTo>
                  <a:lnTo>
                    <a:pt x="929" y="1009"/>
                  </a:lnTo>
                  <a:lnTo>
                    <a:pt x="928" y="1009"/>
                  </a:lnTo>
                  <a:lnTo>
                    <a:pt x="928" y="1010"/>
                  </a:lnTo>
                  <a:lnTo>
                    <a:pt x="928" y="1012"/>
                  </a:lnTo>
                  <a:lnTo>
                    <a:pt x="926" y="1012"/>
                  </a:lnTo>
                  <a:lnTo>
                    <a:pt x="924" y="1012"/>
                  </a:lnTo>
                  <a:lnTo>
                    <a:pt x="923" y="1012"/>
                  </a:lnTo>
                  <a:lnTo>
                    <a:pt x="921" y="1013"/>
                  </a:lnTo>
                  <a:lnTo>
                    <a:pt x="921" y="1012"/>
                  </a:lnTo>
                  <a:lnTo>
                    <a:pt x="919" y="1012"/>
                  </a:lnTo>
                  <a:lnTo>
                    <a:pt x="918" y="1012"/>
                  </a:lnTo>
                  <a:lnTo>
                    <a:pt x="918" y="1013"/>
                  </a:lnTo>
                  <a:lnTo>
                    <a:pt x="918" y="1015"/>
                  </a:lnTo>
                  <a:lnTo>
                    <a:pt x="918" y="1017"/>
                  </a:lnTo>
                  <a:lnTo>
                    <a:pt x="918" y="1018"/>
                  </a:lnTo>
                  <a:lnTo>
                    <a:pt x="919" y="1020"/>
                  </a:lnTo>
                  <a:lnTo>
                    <a:pt x="918" y="1020"/>
                  </a:lnTo>
                  <a:lnTo>
                    <a:pt x="918" y="1022"/>
                  </a:lnTo>
                  <a:lnTo>
                    <a:pt x="916" y="1023"/>
                  </a:lnTo>
                  <a:lnTo>
                    <a:pt x="916" y="1025"/>
                  </a:lnTo>
                  <a:lnTo>
                    <a:pt x="916" y="1027"/>
                  </a:lnTo>
                  <a:lnTo>
                    <a:pt x="916" y="1028"/>
                  </a:lnTo>
                  <a:lnTo>
                    <a:pt x="918" y="1032"/>
                  </a:lnTo>
                  <a:lnTo>
                    <a:pt x="918" y="1033"/>
                  </a:lnTo>
                  <a:lnTo>
                    <a:pt x="916" y="1035"/>
                  </a:lnTo>
                  <a:lnTo>
                    <a:pt x="914" y="1033"/>
                  </a:lnTo>
                  <a:lnTo>
                    <a:pt x="914" y="1035"/>
                  </a:lnTo>
                  <a:lnTo>
                    <a:pt x="911" y="1036"/>
                  </a:lnTo>
                  <a:lnTo>
                    <a:pt x="909" y="1036"/>
                  </a:lnTo>
                  <a:lnTo>
                    <a:pt x="907" y="1036"/>
                  </a:lnTo>
                  <a:lnTo>
                    <a:pt x="906" y="1036"/>
                  </a:lnTo>
                  <a:lnTo>
                    <a:pt x="904" y="1036"/>
                  </a:lnTo>
                  <a:lnTo>
                    <a:pt x="902" y="1038"/>
                  </a:lnTo>
                  <a:lnTo>
                    <a:pt x="901" y="1038"/>
                  </a:lnTo>
                  <a:lnTo>
                    <a:pt x="901" y="1036"/>
                  </a:lnTo>
                  <a:lnTo>
                    <a:pt x="899" y="1036"/>
                  </a:lnTo>
                  <a:lnTo>
                    <a:pt x="901" y="1033"/>
                  </a:lnTo>
                  <a:lnTo>
                    <a:pt x="901" y="1032"/>
                  </a:lnTo>
                  <a:lnTo>
                    <a:pt x="899" y="1032"/>
                  </a:lnTo>
                  <a:lnTo>
                    <a:pt x="896" y="1033"/>
                  </a:lnTo>
                  <a:lnTo>
                    <a:pt x="894" y="1033"/>
                  </a:lnTo>
                  <a:lnTo>
                    <a:pt x="892" y="1035"/>
                  </a:lnTo>
                  <a:lnTo>
                    <a:pt x="889" y="1035"/>
                  </a:lnTo>
                  <a:lnTo>
                    <a:pt x="889" y="1036"/>
                  </a:lnTo>
                  <a:lnTo>
                    <a:pt x="887" y="1036"/>
                  </a:lnTo>
                  <a:lnTo>
                    <a:pt x="885" y="1035"/>
                  </a:lnTo>
                  <a:lnTo>
                    <a:pt x="884" y="1036"/>
                  </a:lnTo>
                  <a:lnTo>
                    <a:pt x="882" y="1036"/>
                  </a:lnTo>
                  <a:lnTo>
                    <a:pt x="880" y="1035"/>
                  </a:lnTo>
                  <a:lnTo>
                    <a:pt x="879" y="1036"/>
                  </a:lnTo>
                  <a:lnTo>
                    <a:pt x="877" y="1036"/>
                  </a:lnTo>
                  <a:lnTo>
                    <a:pt x="875" y="1036"/>
                  </a:lnTo>
                  <a:lnTo>
                    <a:pt x="875" y="1038"/>
                  </a:lnTo>
                  <a:lnTo>
                    <a:pt x="874" y="1038"/>
                  </a:lnTo>
                  <a:lnTo>
                    <a:pt x="874" y="1040"/>
                  </a:lnTo>
                  <a:lnTo>
                    <a:pt x="872" y="1040"/>
                  </a:lnTo>
                  <a:lnTo>
                    <a:pt x="870" y="1038"/>
                  </a:lnTo>
                  <a:lnTo>
                    <a:pt x="869" y="1038"/>
                  </a:lnTo>
                  <a:lnTo>
                    <a:pt x="867" y="1040"/>
                  </a:lnTo>
                  <a:lnTo>
                    <a:pt x="867" y="1038"/>
                  </a:lnTo>
                  <a:lnTo>
                    <a:pt x="865" y="1036"/>
                  </a:lnTo>
                  <a:lnTo>
                    <a:pt x="863" y="1036"/>
                  </a:lnTo>
                  <a:lnTo>
                    <a:pt x="862" y="1038"/>
                  </a:lnTo>
                  <a:lnTo>
                    <a:pt x="862" y="1040"/>
                  </a:lnTo>
                  <a:lnTo>
                    <a:pt x="860" y="1040"/>
                  </a:lnTo>
                  <a:lnTo>
                    <a:pt x="858" y="1040"/>
                  </a:lnTo>
                  <a:lnTo>
                    <a:pt x="857" y="1038"/>
                  </a:lnTo>
                  <a:lnTo>
                    <a:pt x="857" y="1036"/>
                  </a:lnTo>
                  <a:lnTo>
                    <a:pt x="855" y="1036"/>
                  </a:lnTo>
                  <a:lnTo>
                    <a:pt x="853" y="1036"/>
                  </a:lnTo>
                  <a:lnTo>
                    <a:pt x="852" y="1036"/>
                  </a:lnTo>
                  <a:lnTo>
                    <a:pt x="850" y="1038"/>
                  </a:lnTo>
                  <a:lnTo>
                    <a:pt x="848" y="1038"/>
                  </a:lnTo>
                  <a:lnTo>
                    <a:pt x="848" y="1040"/>
                  </a:lnTo>
                  <a:lnTo>
                    <a:pt x="847" y="1040"/>
                  </a:lnTo>
                  <a:lnTo>
                    <a:pt x="847" y="1041"/>
                  </a:lnTo>
                  <a:lnTo>
                    <a:pt x="845" y="1041"/>
                  </a:lnTo>
                  <a:lnTo>
                    <a:pt x="843" y="1041"/>
                  </a:lnTo>
                  <a:lnTo>
                    <a:pt x="843" y="1043"/>
                  </a:lnTo>
                  <a:lnTo>
                    <a:pt x="843" y="1045"/>
                  </a:lnTo>
                  <a:lnTo>
                    <a:pt x="843" y="1046"/>
                  </a:lnTo>
                  <a:lnTo>
                    <a:pt x="843" y="1048"/>
                  </a:lnTo>
                  <a:lnTo>
                    <a:pt x="842" y="1050"/>
                  </a:lnTo>
                  <a:lnTo>
                    <a:pt x="842" y="1051"/>
                  </a:lnTo>
                  <a:lnTo>
                    <a:pt x="842" y="1053"/>
                  </a:lnTo>
                  <a:lnTo>
                    <a:pt x="843" y="1053"/>
                  </a:lnTo>
                  <a:lnTo>
                    <a:pt x="843" y="1055"/>
                  </a:lnTo>
                  <a:lnTo>
                    <a:pt x="842" y="1055"/>
                  </a:lnTo>
                  <a:lnTo>
                    <a:pt x="843" y="1056"/>
                  </a:lnTo>
                  <a:lnTo>
                    <a:pt x="843" y="1058"/>
                  </a:lnTo>
                  <a:lnTo>
                    <a:pt x="843" y="1059"/>
                  </a:lnTo>
                  <a:lnTo>
                    <a:pt x="842" y="1059"/>
                  </a:lnTo>
                  <a:lnTo>
                    <a:pt x="842" y="1061"/>
                  </a:lnTo>
                  <a:lnTo>
                    <a:pt x="842" y="1063"/>
                  </a:lnTo>
                  <a:lnTo>
                    <a:pt x="840" y="1063"/>
                  </a:lnTo>
                  <a:lnTo>
                    <a:pt x="840" y="1064"/>
                  </a:lnTo>
                  <a:lnTo>
                    <a:pt x="838" y="1064"/>
                  </a:lnTo>
                  <a:lnTo>
                    <a:pt x="836" y="1064"/>
                  </a:lnTo>
                  <a:lnTo>
                    <a:pt x="836" y="1066"/>
                  </a:lnTo>
                  <a:lnTo>
                    <a:pt x="836" y="1068"/>
                  </a:lnTo>
                  <a:lnTo>
                    <a:pt x="835" y="1068"/>
                  </a:lnTo>
                  <a:lnTo>
                    <a:pt x="835" y="1069"/>
                  </a:lnTo>
                  <a:lnTo>
                    <a:pt x="833" y="1069"/>
                  </a:lnTo>
                  <a:lnTo>
                    <a:pt x="833" y="1071"/>
                  </a:lnTo>
                  <a:lnTo>
                    <a:pt x="831" y="1071"/>
                  </a:lnTo>
                  <a:lnTo>
                    <a:pt x="833" y="1073"/>
                  </a:lnTo>
                  <a:lnTo>
                    <a:pt x="831" y="1073"/>
                  </a:lnTo>
                  <a:lnTo>
                    <a:pt x="831" y="1074"/>
                  </a:lnTo>
                  <a:lnTo>
                    <a:pt x="830" y="1074"/>
                  </a:lnTo>
                  <a:lnTo>
                    <a:pt x="828" y="1074"/>
                  </a:lnTo>
                  <a:lnTo>
                    <a:pt x="828" y="1076"/>
                  </a:lnTo>
                  <a:lnTo>
                    <a:pt x="826" y="1076"/>
                  </a:lnTo>
                  <a:lnTo>
                    <a:pt x="828" y="1078"/>
                  </a:lnTo>
                  <a:lnTo>
                    <a:pt x="826" y="1078"/>
                  </a:lnTo>
                  <a:lnTo>
                    <a:pt x="825" y="1078"/>
                  </a:lnTo>
                  <a:lnTo>
                    <a:pt x="825" y="1079"/>
                  </a:lnTo>
                  <a:lnTo>
                    <a:pt x="823" y="1079"/>
                  </a:lnTo>
                  <a:lnTo>
                    <a:pt x="821" y="1079"/>
                  </a:lnTo>
                  <a:lnTo>
                    <a:pt x="821" y="1078"/>
                  </a:lnTo>
                  <a:lnTo>
                    <a:pt x="820" y="1078"/>
                  </a:lnTo>
                  <a:lnTo>
                    <a:pt x="818" y="1078"/>
                  </a:lnTo>
                  <a:lnTo>
                    <a:pt x="818" y="1076"/>
                  </a:lnTo>
                  <a:lnTo>
                    <a:pt x="820" y="1074"/>
                  </a:lnTo>
                  <a:lnTo>
                    <a:pt x="820" y="1073"/>
                  </a:lnTo>
                  <a:lnTo>
                    <a:pt x="818" y="1073"/>
                  </a:lnTo>
                  <a:lnTo>
                    <a:pt x="818" y="1071"/>
                  </a:lnTo>
                  <a:lnTo>
                    <a:pt x="818" y="1069"/>
                  </a:lnTo>
                  <a:lnTo>
                    <a:pt x="816" y="1068"/>
                  </a:lnTo>
                  <a:lnTo>
                    <a:pt x="816" y="1066"/>
                  </a:lnTo>
                  <a:lnTo>
                    <a:pt x="816" y="1064"/>
                  </a:lnTo>
                  <a:lnTo>
                    <a:pt x="816" y="1063"/>
                  </a:lnTo>
                  <a:lnTo>
                    <a:pt x="814" y="1063"/>
                  </a:lnTo>
                  <a:lnTo>
                    <a:pt x="813" y="1061"/>
                  </a:lnTo>
                  <a:lnTo>
                    <a:pt x="811" y="1061"/>
                  </a:lnTo>
                  <a:lnTo>
                    <a:pt x="809" y="1063"/>
                  </a:lnTo>
                  <a:lnTo>
                    <a:pt x="808" y="1063"/>
                  </a:lnTo>
                  <a:lnTo>
                    <a:pt x="808" y="1064"/>
                  </a:lnTo>
                  <a:lnTo>
                    <a:pt x="806" y="1064"/>
                  </a:lnTo>
                  <a:lnTo>
                    <a:pt x="806" y="1066"/>
                  </a:lnTo>
                  <a:lnTo>
                    <a:pt x="804" y="1066"/>
                  </a:lnTo>
                  <a:lnTo>
                    <a:pt x="803" y="1066"/>
                  </a:lnTo>
                  <a:lnTo>
                    <a:pt x="803" y="1068"/>
                  </a:lnTo>
                  <a:lnTo>
                    <a:pt x="799" y="1068"/>
                  </a:lnTo>
                  <a:lnTo>
                    <a:pt x="799" y="1069"/>
                  </a:lnTo>
                  <a:lnTo>
                    <a:pt x="798" y="1069"/>
                  </a:lnTo>
                  <a:lnTo>
                    <a:pt x="798" y="1068"/>
                  </a:lnTo>
                  <a:lnTo>
                    <a:pt x="796" y="1068"/>
                  </a:lnTo>
                  <a:lnTo>
                    <a:pt x="794" y="1066"/>
                  </a:lnTo>
                  <a:lnTo>
                    <a:pt x="794" y="1068"/>
                  </a:lnTo>
                  <a:lnTo>
                    <a:pt x="793" y="1068"/>
                  </a:lnTo>
                  <a:lnTo>
                    <a:pt x="794" y="1068"/>
                  </a:lnTo>
                  <a:lnTo>
                    <a:pt x="794" y="1069"/>
                  </a:lnTo>
                  <a:lnTo>
                    <a:pt x="794" y="1073"/>
                  </a:lnTo>
                  <a:lnTo>
                    <a:pt x="793" y="1074"/>
                  </a:lnTo>
                  <a:lnTo>
                    <a:pt x="793" y="1076"/>
                  </a:lnTo>
                  <a:lnTo>
                    <a:pt x="794" y="1076"/>
                  </a:lnTo>
                  <a:lnTo>
                    <a:pt x="794" y="1078"/>
                  </a:lnTo>
                  <a:lnTo>
                    <a:pt x="794" y="1079"/>
                  </a:lnTo>
                  <a:lnTo>
                    <a:pt x="794" y="1081"/>
                  </a:lnTo>
                  <a:lnTo>
                    <a:pt x="793" y="1081"/>
                  </a:lnTo>
                  <a:lnTo>
                    <a:pt x="791" y="1081"/>
                  </a:lnTo>
                  <a:lnTo>
                    <a:pt x="789" y="1081"/>
                  </a:lnTo>
                  <a:lnTo>
                    <a:pt x="787" y="1081"/>
                  </a:lnTo>
                  <a:lnTo>
                    <a:pt x="787" y="1079"/>
                  </a:lnTo>
                  <a:lnTo>
                    <a:pt x="786" y="1079"/>
                  </a:lnTo>
                  <a:lnTo>
                    <a:pt x="786" y="1078"/>
                  </a:lnTo>
                  <a:lnTo>
                    <a:pt x="784" y="1078"/>
                  </a:lnTo>
                  <a:lnTo>
                    <a:pt x="782" y="1078"/>
                  </a:lnTo>
                  <a:lnTo>
                    <a:pt x="782" y="1076"/>
                  </a:lnTo>
                  <a:lnTo>
                    <a:pt x="781" y="1076"/>
                  </a:lnTo>
                  <a:lnTo>
                    <a:pt x="779" y="1076"/>
                  </a:lnTo>
                  <a:lnTo>
                    <a:pt x="777" y="1078"/>
                  </a:lnTo>
                  <a:lnTo>
                    <a:pt x="776" y="1078"/>
                  </a:lnTo>
                  <a:lnTo>
                    <a:pt x="774" y="1079"/>
                  </a:lnTo>
                  <a:lnTo>
                    <a:pt x="772" y="1079"/>
                  </a:lnTo>
                  <a:lnTo>
                    <a:pt x="771" y="1081"/>
                  </a:lnTo>
                  <a:lnTo>
                    <a:pt x="771" y="1084"/>
                  </a:lnTo>
                  <a:lnTo>
                    <a:pt x="769" y="1086"/>
                  </a:lnTo>
                  <a:lnTo>
                    <a:pt x="769" y="1087"/>
                  </a:lnTo>
                  <a:lnTo>
                    <a:pt x="767" y="1089"/>
                  </a:lnTo>
                  <a:lnTo>
                    <a:pt x="766" y="1089"/>
                  </a:lnTo>
                  <a:lnTo>
                    <a:pt x="764" y="1089"/>
                  </a:lnTo>
                  <a:lnTo>
                    <a:pt x="764" y="1091"/>
                  </a:lnTo>
                  <a:lnTo>
                    <a:pt x="762" y="1091"/>
                  </a:lnTo>
                  <a:lnTo>
                    <a:pt x="762" y="1092"/>
                  </a:lnTo>
                  <a:lnTo>
                    <a:pt x="760" y="1092"/>
                  </a:lnTo>
                  <a:lnTo>
                    <a:pt x="759" y="1091"/>
                  </a:lnTo>
                  <a:lnTo>
                    <a:pt x="759" y="1089"/>
                  </a:lnTo>
                  <a:lnTo>
                    <a:pt x="757" y="1087"/>
                  </a:lnTo>
                  <a:lnTo>
                    <a:pt x="755" y="1087"/>
                  </a:lnTo>
                  <a:lnTo>
                    <a:pt x="755" y="1086"/>
                  </a:lnTo>
                  <a:lnTo>
                    <a:pt x="755" y="1084"/>
                  </a:lnTo>
                  <a:lnTo>
                    <a:pt x="754" y="1086"/>
                  </a:lnTo>
                  <a:lnTo>
                    <a:pt x="754" y="1084"/>
                  </a:lnTo>
                  <a:lnTo>
                    <a:pt x="754" y="1082"/>
                  </a:lnTo>
                  <a:lnTo>
                    <a:pt x="752" y="1082"/>
                  </a:lnTo>
                  <a:lnTo>
                    <a:pt x="750" y="1082"/>
                  </a:lnTo>
                  <a:lnTo>
                    <a:pt x="749" y="1082"/>
                  </a:lnTo>
                  <a:lnTo>
                    <a:pt x="749" y="1081"/>
                  </a:lnTo>
                  <a:lnTo>
                    <a:pt x="749" y="1079"/>
                  </a:lnTo>
                  <a:lnTo>
                    <a:pt x="747" y="1079"/>
                  </a:lnTo>
                  <a:lnTo>
                    <a:pt x="745" y="1078"/>
                  </a:lnTo>
                  <a:lnTo>
                    <a:pt x="744" y="1076"/>
                  </a:lnTo>
                  <a:lnTo>
                    <a:pt x="742" y="1076"/>
                  </a:lnTo>
                  <a:lnTo>
                    <a:pt x="740" y="1076"/>
                  </a:lnTo>
                  <a:lnTo>
                    <a:pt x="738" y="1074"/>
                  </a:lnTo>
                  <a:lnTo>
                    <a:pt x="737" y="1074"/>
                  </a:lnTo>
                  <a:lnTo>
                    <a:pt x="737" y="1076"/>
                  </a:lnTo>
                  <a:lnTo>
                    <a:pt x="735" y="1076"/>
                  </a:lnTo>
                  <a:lnTo>
                    <a:pt x="732" y="1076"/>
                  </a:lnTo>
                  <a:lnTo>
                    <a:pt x="730" y="1076"/>
                  </a:lnTo>
                  <a:lnTo>
                    <a:pt x="727" y="1076"/>
                  </a:lnTo>
                  <a:lnTo>
                    <a:pt x="727" y="1078"/>
                  </a:lnTo>
                  <a:lnTo>
                    <a:pt x="725" y="1078"/>
                  </a:lnTo>
                  <a:lnTo>
                    <a:pt x="723" y="1078"/>
                  </a:lnTo>
                  <a:lnTo>
                    <a:pt x="722" y="1078"/>
                  </a:lnTo>
                  <a:lnTo>
                    <a:pt x="720" y="1078"/>
                  </a:lnTo>
                  <a:lnTo>
                    <a:pt x="718" y="1078"/>
                  </a:lnTo>
                  <a:lnTo>
                    <a:pt x="717" y="1076"/>
                  </a:lnTo>
                  <a:lnTo>
                    <a:pt x="715" y="1076"/>
                  </a:lnTo>
                  <a:lnTo>
                    <a:pt x="713" y="1076"/>
                  </a:lnTo>
                  <a:lnTo>
                    <a:pt x="713" y="1078"/>
                  </a:lnTo>
                  <a:lnTo>
                    <a:pt x="715" y="1078"/>
                  </a:lnTo>
                  <a:lnTo>
                    <a:pt x="713" y="1078"/>
                  </a:lnTo>
                  <a:lnTo>
                    <a:pt x="711" y="1078"/>
                  </a:lnTo>
                  <a:lnTo>
                    <a:pt x="711" y="1076"/>
                  </a:lnTo>
                  <a:lnTo>
                    <a:pt x="710" y="1078"/>
                  </a:lnTo>
                  <a:lnTo>
                    <a:pt x="708" y="1078"/>
                  </a:lnTo>
                  <a:lnTo>
                    <a:pt x="708" y="1076"/>
                  </a:lnTo>
                  <a:lnTo>
                    <a:pt x="706" y="1076"/>
                  </a:lnTo>
                  <a:lnTo>
                    <a:pt x="706" y="1078"/>
                  </a:lnTo>
                  <a:lnTo>
                    <a:pt x="705" y="1078"/>
                  </a:lnTo>
                  <a:lnTo>
                    <a:pt x="705" y="1076"/>
                  </a:lnTo>
                  <a:lnTo>
                    <a:pt x="703" y="1076"/>
                  </a:lnTo>
                  <a:lnTo>
                    <a:pt x="701" y="1076"/>
                  </a:lnTo>
                  <a:lnTo>
                    <a:pt x="701" y="1078"/>
                  </a:lnTo>
                  <a:lnTo>
                    <a:pt x="703" y="1078"/>
                  </a:lnTo>
                  <a:lnTo>
                    <a:pt x="705" y="1079"/>
                  </a:lnTo>
                  <a:lnTo>
                    <a:pt x="705" y="1081"/>
                  </a:lnTo>
                  <a:lnTo>
                    <a:pt x="703" y="1082"/>
                  </a:lnTo>
                  <a:lnTo>
                    <a:pt x="703" y="1084"/>
                  </a:lnTo>
                  <a:lnTo>
                    <a:pt x="701" y="1086"/>
                  </a:lnTo>
                  <a:lnTo>
                    <a:pt x="700" y="1087"/>
                  </a:lnTo>
                  <a:lnTo>
                    <a:pt x="700" y="1089"/>
                  </a:lnTo>
                  <a:lnTo>
                    <a:pt x="698" y="1091"/>
                  </a:lnTo>
                  <a:lnTo>
                    <a:pt x="696" y="1092"/>
                  </a:lnTo>
                  <a:lnTo>
                    <a:pt x="695" y="1092"/>
                  </a:lnTo>
                  <a:lnTo>
                    <a:pt x="695" y="1094"/>
                  </a:lnTo>
                  <a:lnTo>
                    <a:pt x="695" y="1096"/>
                  </a:lnTo>
                  <a:lnTo>
                    <a:pt x="693" y="1096"/>
                  </a:lnTo>
                  <a:lnTo>
                    <a:pt x="691" y="1097"/>
                  </a:lnTo>
                  <a:lnTo>
                    <a:pt x="690" y="1097"/>
                  </a:lnTo>
                  <a:lnTo>
                    <a:pt x="690" y="1099"/>
                  </a:lnTo>
                  <a:lnTo>
                    <a:pt x="688" y="1099"/>
                  </a:lnTo>
                  <a:lnTo>
                    <a:pt x="686" y="1099"/>
                  </a:lnTo>
                  <a:lnTo>
                    <a:pt x="686" y="1101"/>
                  </a:lnTo>
                  <a:lnTo>
                    <a:pt x="684" y="1101"/>
                  </a:lnTo>
                  <a:lnTo>
                    <a:pt x="684" y="1099"/>
                  </a:lnTo>
                  <a:lnTo>
                    <a:pt x="683" y="1099"/>
                  </a:lnTo>
                  <a:lnTo>
                    <a:pt x="683" y="1101"/>
                  </a:lnTo>
                  <a:lnTo>
                    <a:pt x="681" y="1101"/>
                  </a:lnTo>
                  <a:lnTo>
                    <a:pt x="679" y="1102"/>
                  </a:lnTo>
                  <a:lnTo>
                    <a:pt x="678" y="1102"/>
                  </a:lnTo>
                  <a:lnTo>
                    <a:pt x="678" y="1104"/>
                  </a:lnTo>
                  <a:lnTo>
                    <a:pt x="676" y="1104"/>
                  </a:lnTo>
                  <a:lnTo>
                    <a:pt x="676" y="1105"/>
                  </a:lnTo>
                  <a:lnTo>
                    <a:pt x="674" y="1107"/>
                  </a:lnTo>
                  <a:lnTo>
                    <a:pt x="673" y="1107"/>
                  </a:lnTo>
                  <a:lnTo>
                    <a:pt x="671" y="1107"/>
                  </a:lnTo>
                  <a:lnTo>
                    <a:pt x="669" y="1109"/>
                  </a:lnTo>
                  <a:lnTo>
                    <a:pt x="668" y="1107"/>
                  </a:lnTo>
                  <a:lnTo>
                    <a:pt x="668" y="1109"/>
                  </a:lnTo>
                  <a:lnTo>
                    <a:pt x="668" y="1110"/>
                  </a:lnTo>
                  <a:lnTo>
                    <a:pt x="666" y="1112"/>
                  </a:lnTo>
                  <a:lnTo>
                    <a:pt x="664" y="1114"/>
                  </a:lnTo>
                  <a:lnTo>
                    <a:pt x="635" y="1101"/>
                  </a:lnTo>
                  <a:lnTo>
                    <a:pt x="634" y="1101"/>
                  </a:lnTo>
                  <a:lnTo>
                    <a:pt x="615" y="1092"/>
                  </a:lnTo>
                  <a:lnTo>
                    <a:pt x="558" y="1069"/>
                  </a:lnTo>
                  <a:lnTo>
                    <a:pt x="534" y="1059"/>
                  </a:lnTo>
                  <a:lnTo>
                    <a:pt x="482" y="1038"/>
                  </a:lnTo>
                  <a:lnTo>
                    <a:pt x="456" y="1027"/>
                  </a:lnTo>
                  <a:lnTo>
                    <a:pt x="416" y="1005"/>
                  </a:lnTo>
                  <a:lnTo>
                    <a:pt x="404" y="999"/>
                  </a:lnTo>
                  <a:lnTo>
                    <a:pt x="384" y="989"/>
                  </a:lnTo>
                  <a:lnTo>
                    <a:pt x="326" y="959"/>
                  </a:lnTo>
                  <a:lnTo>
                    <a:pt x="315" y="956"/>
                  </a:lnTo>
                  <a:lnTo>
                    <a:pt x="308" y="954"/>
                  </a:lnTo>
                  <a:lnTo>
                    <a:pt x="264" y="946"/>
                  </a:lnTo>
                  <a:lnTo>
                    <a:pt x="244" y="941"/>
                  </a:lnTo>
                  <a:lnTo>
                    <a:pt x="220" y="936"/>
                  </a:lnTo>
                  <a:lnTo>
                    <a:pt x="218" y="935"/>
                  </a:lnTo>
                  <a:lnTo>
                    <a:pt x="173" y="925"/>
                  </a:lnTo>
                  <a:lnTo>
                    <a:pt x="156" y="922"/>
                  </a:lnTo>
                  <a:lnTo>
                    <a:pt x="110" y="912"/>
                  </a:lnTo>
                  <a:lnTo>
                    <a:pt x="90" y="902"/>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2" name="Freeform 17"/>
            <p:cNvSpPr>
              <a:spLocks noEditPoints="1"/>
            </p:cNvSpPr>
            <p:nvPr/>
          </p:nvSpPr>
          <p:spPr bwMode="auto">
            <a:xfrm>
              <a:off x="1571" y="948"/>
              <a:ext cx="1218" cy="1146"/>
            </a:xfrm>
            <a:custGeom>
              <a:avLst/>
              <a:gdLst>
                <a:gd name="T0" fmla="*/ 41 w 1218"/>
                <a:gd name="T1" fmla="*/ 120 h 1146"/>
                <a:gd name="T2" fmla="*/ 59 w 1218"/>
                <a:gd name="T3" fmla="*/ 95 h 1146"/>
                <a:gd name="T4" fmla="*/ 98 w 1218"/>
                <a:gd name="T5" fmla="*/ 85 h 1146"/>
                <a:gd name="T6" fmla="*/ 137 w 1218"/>
                <a:gd name="T7" fmla="*/ 72 h 1146"/>
                <a:gd name="T8" fmla="*/ 174 w 1218"/>
                <a:gd name="T9" fmla="*/ 57 h 1146"/>
                <a:gd name="T10" fmla="*/ 226 w 1218"/>
                <a:gd name="T11" fmla="*/ 61 h 1146"/>
                <a:gd name="T12" fmla="*/ 284 w 1218"/>
                <a:gd name="T13" fmla="*/ 64 h 1146"/>
                <a:gd name="T14" fmla="*/ 267 w 1218"/>
                <a:gd name="T15" fmla="*/ 23 h 1146"/>
                <a:gd name="T16" fmla="*/ 296 w 1218"/>
                <a:gd name="T17" fmla="*/ 11 h 1146"/>
                <a:gd name="T18" fmla="*/ 389 w 1218"/>
                <a:gd name="T19" fmla="*/ 28 h 1146"/>
                <a:gd name="T20" fmla="*/ 410 w 1218"/>
                <a:gd name="T21" fmla="*/ 76 h 1146"/>
                <a:gd name="T22" fmla="*/ 454 w 1218"/>
                <a:gd name="T23" fmla="*/ 95 h 1146"/>
                <a:gd name="T24" fmla="*/ 492 w 1218"/>
                <a:gd name="T25" fmla="*/ 108 h 1146"/>
                <a:gd name="T26" fmla="*/ 522 w 1218"/>
                <a:gd name="T27" fmla="*/ 133 h 1146"/>
                <a:gd name="T28" fmla="*/ 546 w 1218"/>
                <a:gd name="T29" fmla="*/ 189 h 1146"/>
                <a:gd name="T30" fmla="*/ 566 w 1218"/>
                <a:gd name="T31" fmla="*/ 253 h 1146"/>
                <a:gd name="T32" fmla="*/ 608 w 1218"/>
                <a:gd name="T33" fmla="*/ 307 h 1146"/>
                <a:gd name="T34" fmla="*/ 642 w 1218"/>
                <a:gd name="T35" fmla="*/ 345 h 1146"/>
                <a:gd name="T36" fmla="*/ 684 w 1218"/>
                <a:gd name="T37" fmla="*/ 315 h 1146"/>
                <a:gd name="T38" fmla="*/ 745 w 1218"/>
                <a:gd name="T39" fmla="*/ 243 h 1146"/>
                <a:gd name="T40" fmla="*/ 836 w 1218"/>
                <a:gd name="T41" fmla="*/ 179 h 1146"/>
                <a:gd name="T42" fmla="*/ 882 w 1218"/>
                <a:gd name="T43" fmla="*/ 210 h 1146"/>
                <a:gd name="T44" fmla="*/ 976 w 1218"/>
                <a:gd name="T45" fmla="*/ 261 h 1146"/>
                <a:gd name="T46" fmla="*/ 1044 w 1218"/>
                <a:gd name="T47" fmla="*/ 291 h 1146"/>
                <a:gd name="T48" fmla="*/ 1062 w 1218"/>
                <a:gd name="T49" fmla="*/ 291 h 1146"/>
                <a:gd name="T50" fmla="*/ 1084 w 1218"/>
                <a:gd name="T51" fmla="*/ 297 h 1146"/>
                <a:gd name="T52" fmla="*/ 1113 w 1218"/>
                <a:gd name="T53" fmla="*/ 307 h 1146"/>
                <a:gd name="T54" fmla="*/ 1125 w 1218"/>
                <a:gd name="T55" fmla="*/ 310 h 1146"/>
                <a:gd name="T56" fmla="*/ 1143 w 1218"/>
                <a:gd name="T57" fmla="*/ 310 h 1146"/>
                <a:gd name="T58" fmla="*/ 1154 w 1218"/>
                <a:gd name="T59" fmla="*/ 319 h 1146"/>
                <a:gd name="T60" fmla="*/ 1170 w 1218"/>
                <a:gd name="T61" fmla="*/ 325 h 1146"/>
                <a:gd name="T62" fmla="*/ 1177 w 1218"/>
                <a:gd name="T63" fmla="*/ 335 h 1146"/>
                <a:gd name="T64" fmla="*/ 1196 w 1218"/>
                <a:gd name="T65" fmla="*/ 335 h 1146"/>
                <a:gd name="T66" fmla="*/ 1203 w 1218"/>
                <a:gd name="T67" fmla="*/ 338 h 1146"/>
                <a:gd name="T68" fmla="*/ 1214 w 1218"/>
                <a:gd name="T69" fmla="*/ 335 h 1146"/>
                <a:gd name="T70" fmla="*/ 1204 w 1218"/>
                <a:gd name="T71" fmla="*/ 396 h 1146"/>
                <a:gd name="T72" fmla="*/ 1182 w 1218"/>
                <a:gd name="T73" fmla="*/ 445 h 1146"/>
                <a:gd name="T74" fmla="*/ 1164 w 1218"/>
                <a:gd name="T75" fmla="*/ 484 h 1146"/>
                <a:gd name="T76" fmla="*/ 1160 w 1218"/>
                <a:gd name="T77" fmla="*/ 516 h 1146"/>
                <a:gd name="T78" fmla="*/ 1142 w 1218"/>
                <a:gd name="T79" fmla="*/ 547 h 1146"/>
                <a:gd name="T80" fmla="*/ 1123 w 1218"/>
                <a:gd name="T81" fmla="*/ 576 h 1146"/>
                <a:gd name="T82" fmla="*/ 1096 w 1218"/>
                <a:gd name="T83" fmla="*/ 622 h 1146"/>
                <a:gd name="T84" fmla="*/ 1034 w 1218"/>
                <a:gd name="T85" fmla="*/ 678 h 1146"/>
                <a:gd name="T86" fmla="*/ 1020 w 1218"/>
                <a:gd name="T87" fmla="*/ 760 h 1146"/>
                <a:gd name="T88" fmla="*/ 995 w 1218"/>
                <a:gd name="T89" fmla="*/ 816 h 1146"/>
                <a:gd name="T90" fmla="*/ 953 w 1218"/>
                <a:gd name="T91" fmla="*/ 861 h 1146"/>
                <a:gd name="T92" fmla="*/ 904 w 1218"/>
                <a:gd name="T93" fmla="*/ 930 h 1146"/>
                <a:gd name="T94" fmla="*/ 914 w 1218"/>
                <a:gd name="T95" fmla="*/ 1005 h 1146"/>
                <a:gd name="T96" fmla="*/ 856 w 1218"/>
                <a:gd name="T97" fmla="*/ 1077 h 1146"/>
                <a:gd name="T98" fmla="*/ 824 w 1218"/>
                <a:gd name="T99" fmla="*/ 1146 h 1146"/>
                <a:gd name="T100" fmla="*/ 176 w 1218"/>
                <a:gd name="T101" fmla="*/ 1082 h 1146"/>
                <a:gd name="T102" fmla="*/ 122 w 1218"/>
                <a:gd name="T103" fmla="*/ 1036 h 1146"/>
                <a:gd name="T104" fmla="*/ 101 w 1218"/>
                <a:gd name="T105" fmla="*/ 966 h 1146"/>
                <a:gd name="T106" fmla="*/ 49 w 1218"/>
                <a:gd name="T107" fmla="*/ 882 h 1146"/>
                <a:gd name="T108" fmla="*/ 237 w 1218"/>
                <a:gd name="T109" fmla="*/ 453 h 1146"/>
                <a:gd name="T110" fmla="*/ 218 w 1218"/>
                <a:gd name="T111" fmla="*/ 440 h 1146"/>
                <a:gd name="T112" fmla="*/ 172 w 1218"/>
                <a:gd name="T113" fmla="*/ 406 h 1146"/>
                <a:gd name="T114" fmla="*/ 130 w 1218"/>
                <a:gd name="T115" fmla="*/ 389 h 1146"/>
                <a:gd name="T116" fmla="*/ 88 w 1218"/>
                <a:gd name="T117" fmla="*/ 353 h 1146"/>
                <a:gd name="T118" fmla="*/ 42 w 1218"/>
                <a:gd name="T119" fmla="*/ 322 h 1146"/>
                <a:gd name="T120" fmla="*/ 12 w 1218"/>
                <a:gd name="T121" fmla="*/ 274 h 1146"/>
                <a:gd name="T122" fmla="*/ 1194 w 1218"/>
                <a:gd name="T123" fmla="*/ 327 h 114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218"/>
                <a:gd name="T187" fmla="*/ 0 h 1146"/>
                <a:gd name="T188" fmla="*/ 1218 w 1218"/>
                <a:gd name="T189" fmla="*/ 1146 h 114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218" h="1146">
                  <a:moveTo>
                    <a:pt x="0" y="240"/>
                  </a:moveTo>
                  <a:lnTo>
                    <a:pt x="0" y="215"/>
                  </a:lnTo>
                  <a:lnTo>
                    <a:pt x="0" y="126"/>
                  </a:lnTo>
                  <a:lnTo>
                    <a:pt x="2" y="125"/>
                  </a:lnTo>
                  <a:lnTo>
                    <a:pt x="2" y="126"/>
                  </a:lnTo>
                  <a:lnTo>
                    <a:pt x="3" y="126"/>
                  </a:lnTo>
                  <a:lnTo>
                    <a:pt x="3" y="128"/>
                  </a:lnTo>
                  <a:lnTo>
                    <a:pt x="5" y="130"/>
                  </a:lnTo>
                  <a:lnTo>
                    <a:pt x="7" y="130"/>
                  </a:lnTo>
                  <a:lnTo>
                    <a:pt x="7" y="131"/>
                  </a:lnTo>
                  <a:lnTo>
                    <a:pt x="9" y="131"/>
                  </a:lnTo>
                  <a:lnTo>
                    <a:pt x="9" y="130"/>
                  </a:lnTo>
                  <a:lnTo>
                    <a:pt x="10" y="131"/>
                  </a:lnTo>
                  <a:lnTo>
                    <a:pt x="10" y="130"/>
                  </a:lnTo>
                  <a:lnTo>
                    <a:pt x="12" y="130"/>
                  </a:lnTo>
                  <a:lnTo>
                    <a:pt x="14" y="128"/>
                  </a:lnTo>
                  <a:lnTo>
                    <a:pt x="15" y="128"/>
                  </a:lnTo>
                  <a:lnTo>
                    <a:pt x="17" y="128"/>
                  </a:lnTo>
                  <a:lnTo>
                    <a:pt x="17" y="126"/>
                  </a:lnTo>
                  <a:lnTo>
                    <a:pt x="17" y="125"/>
                  </a:lnTo>
                  <a:lnTo>
                    <a:pt x="19" y="125"/>
                  </a:lnTo>
                  <a:lnTo>
                    <a:pt x="17" y="125"/>
                  </a:lnTo>
                  <a:lnTo>
                    <a:pt x="17" y="123"/>
                  </a:lnTo>
                  <a:lnTo>
                    <a:pt x="17" y="122"/>
                  </a:lnTo>
                  <a:lnTo>
                    <a:pt x="19" y="122"/>
                  </a:lnTo>
                  <a:lnTo>
                    <a:pt x="19" y="120"/>
                  </a:lnTo>
                  <a:lnTo>
                    <a:pt x="20" y="120"/>
                  </a:lnTo>
                  <a:lnTo>
                    <a:pt x="22" y="120"/>
                  </a:lnTo>
                  <a:lnTo>
                    <a:pt x="22" y="122"/>
                  </a:lnTo>
                  <a:lnTo>
                    <a:pt x="24" y="122"/>
                  </a:lnTo>
                  <a:lnTo>
                    <a:pt x="24" y="120"/>
                  </a:lnTo>
                  <a:lnTo>
                    <a:pt x="25" y="120"/>
                  </a:lnTo>
                  <a:lnTo>
                    <a:pt x="27" y="120"/>
                  </a:lnTo>
                  <a:lnTo>
                    <a:pt x="27" y="122"/>
                  </a:lnTo>
                  <a:lnTo>
                    <a:pt x="29" y="122"/>
                  </a:lnTo>
                  <a:lnTo>
                    <a:pt x="30" y="122"/>
                  </a:lnTo>
                  <a:lnTo>
                    <a:pt x="30" y="123"/>
                  </a:lnTo>
                  <a:lnTo>
                    <a:pt x="30" y="122"/>
                  </a:lnTo>
                  <a:lnTo>
                    <a:pt x="30" y="120"/>
                  </a:lnTo>
                  <a:lnTo>
                    <a:pt x="32" y="120"/>
                  </a:lnTo>
                  <a:lnTo>
                    <a:pt x="34" y="120"/>
                  </a:lnTo>
                  <a:lnTo>
                    <a:pt x="34" y="122"/>
                  </a:lnTo>
                  <a:lnTo>
                    <a:pt x="36" y="122"/>
                  </a:lnTo>
                  <a:lnTo>
                    <a:pt x="36" y="123"/>
                  </a:lnTo>
                  <a:lnTo>
                    <a:pt x="37" y="123"/>
                  </a:lnTo>
                  <a:lnTo>
                    <a:pt x="36" y="122"/>
                  </a:lnTo>
                  <a:lnTo>
                    <a:pt x="37" y="122"/>
                  </a:lnTo>
                  <a:lnTo>
                    <a:pt x="39" y="122"/>
                  </a:lnTo>
                  <a:lnTo>
                    <a:pt x="39" y="120"/>
                  </a:lnTo>
                  <a:lnTo>
                    <a:pt x="41" y="120"/>
                  </a:lnTo>
                  <a:lnTo>
                    <a:pt x="41" y="118"/>
                  </a:lnTo>
                  <a:lnTo>
                    <a:pt x="41" y="117"/>
                  </a:lnTo>
                  <a:lnTo>
                    <a:pt x="41" y="115"/>
                  </a:lnTo>
                  <a:lnTo>
                    <a:pt x="41" y="113"/>
                  </a:lnTo>
                  <a:lnTo>
                    <a:pt x="42" y="113"/>
                  </a:lnTo>
                  <a:lnTo>
                    <a:pt x="42" y="112"/>
                  </a:lnTo>
                  <a:lnTo>
                    <a:pt x="41" y="112"/>
                  </a:lnTo>
                  <a:lnTo>
                    <a:pt x="41" y="113"/>
                  </a:lnTo>
                  <a:lnTo>
                    <a:pt x="41" y="112"/>
                  </a:lnTo>
                  <a:lnTo>
                    <a:pt x="39" y="112"/>
                  </a:lnTo>
                  <a:lnTo>
                    <a:pt x="41" y="112"/>
                  </a:lnTo>
                  <a:lnTo>
                    <a:pt x="41" y="110"/>
                  </a:lnTo>
                  <a:lnTo>
                    <a:pt x="39" y="110"/>
                  </a:lnTo>
                  <a:lnTo>
                    <a:pt x="37" y="110"/>
                  </a:lnTo>
                  <a:lnTo>
                    <a:pt x="37" y="108"/>
                  </a:lnTo>
                  <a:lnTo>
                    <a:pt x="39" y="108"/>
                  </a:lnTo>
                  <a:lnTo>
                    <a:pt x="37" y="108"/>
                  </a:lnTo>
                  <a:lnTo>
                    <a:pt x="39" y="107"/>
                  </a:lnTo>
                  <a:lnTo>
                    <a:pt x="37" y="107"/>
                  </a:lnTo>
                  <a:lnTo>
                    <a:pt x="37" y="105"/>
                  </a:lnTo>
                  <a:lnTo>
                    <a:pt x="37" y="103"/>
                  </a:lnTo>
                  <a:lnTo>
                    <a:pt x="39" y="103"/>
                  </a:lnTo>
                  <a:lnTo>
                    <a:pt x="39" y="105"/>
                  </a:lnTo>
                  <a:lnTo>
                    <a:pt x="41" y="103"/>
                  </a:lnTo>
                  <a:lnTo>
                    <a:pt x="42" y="103"/>
                  </a:lnTo>
                  <a:lnTo>
                    <a:pt x="42" y="105"/>
                  </a:lnTo>
                  <a:lnTo>
                    <a:pt x="44" y="105"/>
                  </a:lnTo>
                  <a:lnTo>
                    <a:pt x="44" y="103"/>
                  </a:lnTo>
                  <a:lnTo>
                    <a:pt x="46" y="103"/>
                  </a:lnTo>
                  <a:lnTo>
                    <a:pt x="47" y="103"/>
                  </a:lnTo>
                  <a:lnTo>
                    <a:pt x="49" y="103"/>
                  </a:lnTo>
                  <a:lnTo>
                    <a:pt x="51" y="102"/>
                  </a:lnTo>
                  <a:lnTo>
                    <a:pt x="49" y="102"/>
                  </a:lnTo>
                  <a:lnTo>
                    <a:pt x="49" y="100"/>
                  </a:lnTo>
                  <a:lnTo>
                    <a:pt x="49" y="99"/>
                  </a:lnTo>
                  <a:lnTo>
                    <a:pt x="47" y="99"/>
                  </a:lnTo>
                  <a:lnTo>
                    <a:pt x="49" y="99"/>
                  </a:lnTo>
                  <a:lnTo>
                    <a:pt x="49" y="97"/>
                  </a:lnTo>
                  <a:lnTo>
                    <a:pt x="51" y="97"/>
                  </a:lnTo>
                  <a:lnTo>
                    <a:pt x="51" y="95"/>
                  </a:lnTo>
                  <a:lnTo>
                    <a:pt x="52" y="95"/>
                  </a:lnTo>
                  <a:lnTo>
                    <a:pt x="52" y="94"/>
                  </a:lnTo>
                  <a:lnTo>
                    <a:pt x="54" y="94"/>
                  </a:lnTo>
                  <a:lnTo>
                    <a:pt x="54" y="92"/>
                  </a:lnTo>
                  <a:lnTo>
                    <a:pt x="56" y="92"/>
                  </a:lnTo>
                  <a:lnTo>
                    <a:pt x="56" y="94"/>
                  </a:lnTo>
                  <a:lnTo>
                    <a:pt x="57" y="95"/>
                  </a:lnTo>
                  <a:lnTo>
                    <a:pt x="57" y="94"/>
                  </a:lnTo>
                  <a:lnTo>
                    <a:pt x="59" y="94"/>
                  </a:lnTo>
                  <a:lnTo>
                    <a:pt x="59" y="95"/>
                  </a:lnTo>
                  <a:lnTo>
                    <a:pt x="61" y="94"/>
                  </a:lnTo>
                  <a:lnTo>
                    <a:pt x="61" y="95"/>
                  </a:lnTo>
                  <a:lnTo>
                    <a:pt x="63" y="95"/>
                  </a:lnTo>
                  <a:lnTo>
                    <a:pt x="63" y="97"/>
                  </a:lnTo>
                  <a:lnTo>
                    <a:pt x="64" y="97"/>
                  </a:lnTo>
                  <a:lnTo>
                    <a:pt x="64" y="95"/>
                  </a:lnTo>
                  <a:lnTo>
                    <a:pt x="66" y="95"/>
                  </a:lnTo>
                  <a:lnTo>
                    <a:pt x="68" y="95"/>
                  </a:lnTo>
                  <a:lnTo>
                    <a:pt x="68" y="94"/>
                  </a:lnTo>
                  <a:lnTo>
                    <a:pt x="68" y="95"/>
                  </a:lnTo>
                  <a:lnTo>
                    <a:pt x="69" y="95"/>
                  </a:lnTo>
                  <a:lnTo>
                    <a:pt x="71" y="95"/>
                  </a:lnTo>
                  <a:lnTo>
                    <a:pt x="71" y="97"/>
                  </a:lnTo>
                  <a:lnTo>
                    <a:pt x="71" y="99"/>
                  </a:lnTo>
                  <a:lnTo>
                    <a:pt x="71" y="100"/>
                  </a:lnTo>
                  <a:lnTo>
                    <a:pt x="73" y="100"/>
                  </a:lnTo>
                  <a:lnTo>
                    <a:pt x="74" y="100"/>
                  </a:lnTo>
                  <a:lnTo>
                    <a:pt x="76" y="100"/>
                  </a:lnTo>
                  <a:lnTo>
                    <a:pt x="78" y="99"/>
                  </a:lnTo>
                  <a:lnTo>
                    <a:pt x="78" y="100"/>
                  </a:lnTo>
                  <a:lnTo>
                    <a:pt x="79" y="100"/>
                  </a:lnTo>
                  <a:lnTo>
                    <a:pt x="79" y="99"/>
                  </a:lnTo>
                  <a:lnTo>
                    <a:pt x="81" y="99"/>
                  </a:lnTo>
                  <a:lnTo>
                    <a:pt x="83" y="100"/>
                  </a:lnTo>
                  <a:lnTo>
                    <a:pt x="85" y="100"/>
                  </a:lnTo>
                  <a:lnTo>
                    <a:pt x="85" y="99"/>
                  </a:lnTo>
                  <a:lnTo>
                    <a:pt x="86" y="99"/>
                  </a:lnTo>
                  <a:lnTo>
                    <a:pt x="86" y="97"/>
                  </a:lnTo>
                  <a:lnTo>
                    <a:pt x="86" y="95"/>
                  </a:lnTo>
                  <a:lnTo>
                    <a:pt x="88" y="95"/>
                  </a:lnTo>
                  <a:lnTo>
                    <a:pt x="88" y="94"/>
                  </a:lnTo>
                  <a:lnTo>
                    <a:pt x="88" y="92"/>
                  </a:lnTo>
                  <a:lnTo>
                    <a:pt x="88" y="90"/>
                  </a:lnTo>
                  <a:lnTo>
                    <a:pt x="86" y="90"/>
                  </a:lnTo>
                  <a:lnTo>
                    <a:pt x="88" y="90"/>
                  </a:lnTo>
                  <a:lnTo>
                    <a:pt x="88" y="89"/>
                  </a:lnTo>
                  <a:lnTo>
                    <a:pt x="86" y="89"/>
                  </a:lnTo>
                  <a:lnTo>
                    <a:pt x="86" y="87"/>
                  </a:lnTo>
                  <a:lnTo>
                    <a:pt x="86" y="85"/>
                  </a:lnTo>
                  <a:lnTo>
                    <a:pt x="88" y="85"/>
                  </a:lnTo>
                  <a:lnTo>
                    <a:pt x="88" y="87"/>
                  </a:lnTo>
                  <a:lnTo>
                    <a:pt x="90" y="87"/>
                  </a:lnTo>
                  <a:lnTo>
                    <a:pt x="90" y="85"/>
                  </a:lnTo>
                  <a:lnTo>
                    <a:pt x="90" y="87"/>
                  </a:lnTo>
                  <a:lnTo>
                    <a:pt x="91" y="87"/>
                  </a:lnTo>
                  <a:lnTo>
                    <a:pt x="93" y="87"/>
                  </a:lnTo>
                  <a:lnTo>
                    <a:pt x="95" y="87"/>
                  </a:lnTo>
                  <a:lnTo>
                    <a:pt x="95" y="85"/>
                  </a:lnTo>
                  <a:lnTo>
                    <a:pt x="96" y="85"/>
                  </a:lnTo>
                  <a:lnTo>
                    <a:pt x="98" y="85"/>
                  </a:lnTo>
                  <a:lnTo>
                    <a:pt x="96" y="84"/>
                  </a:lnTo>
                  <a:lnTo>
                    <a:pt x="98" y="84"/>
                  </a:lnTo>
                  <a:lnTo>
                    <a:pt x="98" y="85"/>
                  </a:lnTo>
                  <a:lnTo>
                    <a:pt x="100" y="85"/>
                  </a:lnTo>
                  <a:lnTo>
                    <a:pt x="100" y="84"/>
                  </a:lnTo>
                  <a:lnTo>
                    <a:pt x="101" y="84"/>
                  </a:lnTo>
                  <a:lnTo>
                    <a:pt x="103" y="84"/>
                  </a:lnTo>
                  <a:lnTo>
                    <a:pt x="105" y="84"/>
                  </a:lnTo>
                  <a:lnTo>
                    <a:pt x="105" y="82"/>
                  </a:lnTo>
                  <a:lnTo>
                    <a:pt x="105" y="80"/>
                  </a:lnTo>
                  <a:lnTo>
                    <a:pt x="106" y="80"/>
                  </a:lnTo>
                  <a:lnTo>
                    <a:pt x="106" y="79"/>
                  </a:lnTo>
                  <a:lnTo>
                    <a:pt x="108" y="80"/>
                  </a:lnTo>
                  <a:lnTo>
                    <a:pt x="110" y="80"/>
                  </a:lnTo>
                  <a:lnTo>
                    <a:pt x="112" y="80"/>
                  </a:lnTo>
                  <a:lnTo>
                    <a:pt x="113" y="80"/>
                  </a:lnTo>
                  <a:lnTo>
                    <a:pt x="112" y="80"/>
                  </a:lnTo>
                  <a:lnTo>
                    <a:pt x="113" y="80"/>
                  </a:lnTo>
                  <a:lnTo>
                    <a:pt x="113" y="79"/>
                  </a:lnTo>
                  <a:lnTo>
                    <a:pt x="115" y="80"/>
                  </a:lnTo>
                  <a:lnTo>
                    <a:pt x="115" y="82"/>
                  </a:lnTo>
                  <a:lnTo>
                    <a:pt x="117" y="82"/>
                  </a:lnTo>
                  <a:lnTo>
                    <a:pt x="117" y="80"/>
                  </a:lnTo>
                  <a:lnTo>
                    <a:pt x="117" y="82"/>
                  </a:lnTo>
                  <a:lnTo>
                    <a:pt x="118" y="82"/>
                  </a:lnTo>
                  <a:lnTo>
                    <a:pt x="118" y="84"/>
                  </a:lnTo>
                  <a:lnTo>
                    <a:pt x="120" y="84"/>
                  </a:lnTo>
                  <a:lnTo>
                    <a:pt x="120" y="82"/>
                  </a:lnTo>
                  <a:lnTo>
                    <a:pt x="122" y="82"/>
                  </a:lnTo>
                  <a:lnTo>
                    <a:pt x="123" y="82"/>
                  </a:lnTo>
                  <a:lnTo>
                    <a:pt x="125" y="82"/>
                  </a:lnTo>
                  <a:lnTo>
                    <a:pt x="125" y="84"/>
                  </a:lnTo>
                  <a:lnTo>
                    <a:pt x="127" y="84"/>
                  </a:lnTo>
                  <a:lnTo>
                    <a:pt x="127" y="82"/>
                  </a:lnTo>
                  <a:lnTo>
                    <a:pt x="127" y="84"/>
                  </a:lnTo>
                  <a:lnTo>
                    <a:pt x="128" y="84"/>
                  </a:lnTo>
                  <a:lnTo>
                    <a:pt x="128" y="82"/>
                  </a:lnTo>
                  <a:lnTo>
                    <a:pt x="130" y="82"/>
                  </a:lnTo>
                  <a:lnTo>
                    <a:pt x="130" y="80"/>
                  </a:lnTo>
                  <a:lnTo>
                    <a:pt x="128" y="80"/>
                  </a:lnTo>
                  <a:lnTo>
                    <a:pt x="130" y="80"/>
                  </a:lnTo>
                  <a:lnTo>
                    <a:pt x="132" y="80"/>
                  </a:lnTo>
                  <a:lnTo>
                    <a:pt x="132" y="79"/>
                  </a:lnTo>
                  <a:lnTo>
                    <a:pt x="132" y="77"/>
                  </a:lnTo>
                  <a:lnTo>
                    <a:pt x="133" y="77"/>
                  </a:lnTo>
                  <a:lnTo>
                    <a:pt x="133" y="76"/>
                  </a:lnTo>
                  <a:lnTo>
                    <a:pt x="133" y="74"/>
                  </a:lnTo>
                  <a:lnTo>
                    <a:pt x="135" y="72"/>
                  </a:lnTo>
                  <a:lnTo>
                    <a:pt x="135" y="74"/>
                  </a:lnTo>
                  <a:lnTo>
                    <a:pt x="137" y="72"/>
                  </a:lnTo>
                  <a:lnTo>
                    <a:pt x="139" y="72"/>
                  </a:lnTo>
                  <a:lnTo>
                    <a:pt x="139" y="71"/>
                  </a:lnTo>
                  <a:lnTo>
                    <a:pt x="139" y="69"/>
                  </a:lnTo>
                  <a:lnTo>
                    <a:pt x="139" y="67"/>
                  </a:lnTo>
                  <a:lnTo>
                    <a:pt x="140" y="67"/>
                  </a:lnTo>
                  <a:lnTo>
                    <a:pt x="140" y="66"/>
                  </a:lnTo>
                  <a:lnTo>
                    <a:pt x="139" y="66"/>
                  </a:lnTo>
                  <a:lnTo>
                    <a:pt x="140" y="64"/>
                  </a:lnTo>
                  <a:lnTo>
                    <a:pt x="139" y="64"/>
                  </a:lnTo>
                  <a:lnTo>
                    <a:pt x="140" y="62"/>
                  </a:lnTo>
                  <a:lnTo>
                    <a:pt x="142" y="62"/>
                  </a:lnTo>
                  <a:lnTo>
                    <a:pt x="144" y="62"/>
                  </a:lnTo>
                  <a:lnTo>
                    <a:pt x="144" y="61"/>
                  </a:lnTo>
                  <a:lnTo>
                    <a:pt x="145" y="62"/>
                  </a:lnTo>
                  <a:lnTo>
                    <a:pt x="145" y="61"/>
                  </a:lnTo>
                  <a:lnTo>
                    <a:pt x="147" y="61"/>
                  </a:lnTo>
                  <a:lnTo>
                    <a:pt x="147" y="59"/>
                  </a:lnTo>
                  <a:lnTo>
                    <a:pt x="145" y="59"/>
                  </a:lnTo>
                  <a:lnTo>
                    <a:pt x="147" y="59"/>
                  </a:lnTo>
                  <a:lnTo>
                    <a:pt x="147" y="57"/>
                  </a:lnTo>
                  <a:lnTo>
                    <a:pt x="147" y="56"/>
                  </a:lnTo>
                  <a:lnTo>
                    <a:pt x="149" y="57"/>
                  </a:lnTo>
                  <a:lnTo>
                    <a:pt x="149" y="56"/>
                  </a:lnTo>
                  <a:lnTo>
                    <a:pt x="150" y="56"/>
                  </a:lnTo>
                  <a:lnTo>
                    <a:pt x="150" y="57"/>
                  </a:lnTo>
                  <a:lnTo>
                    <a:pt x="150" y="56"/>
                  </a:lnTo>
                  <a:lnTo>
                    <a:pt x="152" y="54"/>
                  </a:lnTo>
                  <a:lnTo>
                    <a:pt x="154" y="56"/>
                  </a:lnTo>
                  <a:lnTo>
                    <a:pt x="155" y="56"/>
                  </a:lnTo>
                  <a:lnTo>
                    <a:pt x="154" y="57"/>
                  </a:lnTo>
                  <a:lnTo>
                    <a:pt x="155" y="57"/>
                  </a:lnTo>
                  <a:lnTo>
                    <a:pt x="155" y="59"/>
                  </a:lnTo>
                  <a:lnTo>
                    <a:pt x="157" y="59"/>
                  </a:lnTo>
                  <a:lnTo>
                    <a:pt x="157" y="61"/>
                  </a:lnTo>
                  <a:lnTo>
                    <a:pt x="159" y="61"/>
                  </a:lnTo>
                  <a:lnTo>
                    <a:pt x="159" y="59"/>
                  </a:lnTo>
                  <a:lnTo>
                    <a:pt x="161" y="57"/>
                  </a:lnTo>
                  <a:lnTo>
                    <a:pt x="162" y="56"/>
                  </a:lnTo>
                  <a:lnTo>
                    <a:pt x="164" y="56"/>
                  </a:lnTo>
                  <a:lnTo>
                    <a:pt x="166" y="56"/>
                  </a:lnTo>
                  <a:lnTo>
                    <a:pt x="167" y="56"/>
                  </a:lnTo>
                  <a:lnTo>
                    <a:pt x="167" y="54"/>
                  </a:lnTo>
                  <a:lnTo>
                    <a:pt x="169" y="54"/>
                  </a:lnTo>
                  <a:lnTo>
                    <a:pt x="169" y="53"/>
                  </a:lnTo>
                  <a:lnTo>
                    <a:pt x="171" y="53"/>
                  </a:lnTo>
                  <a:lnTo>
                    <a:pt x="172" y="53"/>
                  </a:lnTo>
                  <a:lnTo>
                    <a:pt x="172" y="54"/>
                  </a:lnTo>
                  <a:lnTo>
                    <a:pt x="174" y="54"/>
                  </a:lnTo>
                  <a:lnTo>
                    <a:pt x="174" y="56"/>
                  </a:lnTo>
                  <a:lnTo>
                    <a:pt x="174" y="57"/>
                  </a:lnTo>
                  <a:lnTo>
                    <a:pt x="174" y="59"/>
                  </a:lnTo>
                  <a:lnTo>
                    <a:pt x="176" y="59"/>
                  </a:lnTo>
                  <a:lnTo>
                    <a:pt x="177" y="59"/>
                  </a:lnTo>
                  <a:lnTo>
                    <a:pt x="177" y="61"/>
                  </a:lnTo>
                  <a:lnTo>
                    <a:pt x="179" y="62"/>
                  </a:lnTo>
                  <a:lnTo>
                    <a:pt x="181" y="62"/>
                  </a:lnTo>
                  <a:lnTo>
                    <a:pt x="182" y="64"/>
                  </a:lnTo>
                  <a:lnTo>
                    <a:pt x="182" y="62"/>
                  </a:lnTo>
                  <a:lnTo>
                    <a:pt x="182" y="64"/>
                  </a:lnTo>
                  <a:lnTo>
                    <a:pt x="182" y="62"/>
                  </a:lnTo>
                  <a:lnTo>
                    <a:pt x="184" y="62"/>
                  </a:lnTo>
                  <a:lnTo>
                    <a:pt x="184" y="61"/>
                  </a:lnTo>
                  <a:lnTo>
                    <a:pt x="184" y="62"/>
                  </a:lnTo>
                  <a:lnTo>
                    <a:pt x="186" y="62"/>
                  </a:lnTo>
                  <a:lnTo>
                    <a:pt x="188" y="61"/>
                  </a:lnTo>
                  <a:lnTo>
                    <a:pt x="189" y="62"/>
                  </a:lnTo>
                  <a:lnTo>
                    <a:pt x="191" y="64"/>
                  </a:lnTo>
                  <a:lnTo>
                    <a:pt x="193" y="64"/>
                  </a:lnTo>
                  <a:lnTo>
                    <a:pt x="194" y="64"/>
                  </a:lnTo>
                  <a:lnTo>
                    <a:pt x="196" y="66"/>
                  </a:lnTo>
                  <a:lnTo>
                    <a:pt x="196" y="64"/>
                  </a:lnTo>
                  <a:lnTo>
                    <a:pt x="196" y="66"/>
                  </a:lnTo>
                  <a:lnTo>
                    <a:pt x="198" y="66"/>
                  </a:lnTo>
                  <a:lnTo>
                    <a:pt x="199" y="66"/>
                  </a:lnTo>
                  <a:lnTo>
                    <a:pt x="199" y="67"/>
                  </a:lnTo>
                  <a:lnTo>
                    <a:pt x="201" y="69"/>
                  </a:lnTo>
                  <a:lnTo>
                    <a:pt x="201" y="67"/>
                  </a:lnTo>
                  <a:lnTo>
                    <a:pt x="203" y="66"/>
                  </a:lnTo>
                  <a:lnTo>
                    <a:pt x="203" y="64"/>
                  </a:lnTo>
                  <a:lnTo>
                    <a:pt x="204" y="64"/>
                  </a:lnTo>
                  <a:lnTo>
                    <a:pt x="204" y="62"/>
                  </a:lnTo>
                  <a:lnTo>
                    <a:pt x="206" y="62"/>
                  </a:lnTo>
                  <a:lnTo>
                    <a:pt x="206" y="61"/>
                  </a:lnTo>
                  <a:lnTo>
                    <a:pt x="208" y="61"/>
                  </a:lnTo>
                  <a:lnTo>
                    <a:pt x="208" y="62"/>
                  </a:lnTo>
                  <a:lnTo>
                    <a:pt x="209" y="62"/>
                  </a:lnTo>
                  <a:lnTo>
                    <a:pt x="211" y="62"/>
                  </a:lnTo>
                  <a:lnTo>
                    <a:pt x="213" y="62"/>
                  </a:lnTo>
                  <a:lnTo>
                    <a:pt x="215" y="61"/>
                  </a:lnTo>
                  <a:lnTo>
                    <a:pt x="216" y="59"/>
                  </a:lnTo>
                  <a:lnTo>
                    <a:pt x="218" y="61"/>
                  </a:lnTo>
                  <a:lnTo>
                    <a:pt x="220" y="61"/>
                  </a:lnTo>
                  <a:lnTo>
                    <a:pt x="218" y="61"/>
                  </a:lnTo>
                  <a:lnTo>
                    <a:pt x="220" y="62"/>
                  </a:lnTo>
                  <a:lnTo>
                    <a:pt x="220" y="64"/>
                  </a:lnTo>
                  <a:lnTo>
                    <a:pt x="221" y="62"/>
                  </a:lnTo>
                  <a:lnTo>
                    <a:pt x="223" y="62"/>
                  </a:lnTo>
                  <a:lnTo>
                    <a:pt x="225" y="62"/>
                  </a:lnTo>
                  <a:lnTo>
                    <a:pt x="225" y="61"/>
                  </a:lnTo>
                  <a:lnTo>
                    <a:pt x="226" y="61"/>
                  </a:lnTo>
                  <a:lnTo>
                    <a:pt x="228" y="61"/>
                  </a:lnTo>
                  <a:lnTo>
                    <a:pt x="230" y="59"/>
                  </a:lnTo>
                  <a:lnTo>
                    <a:pt x="231" y="59"/>
                  </a:lnTo>
                  <a:lnTo>
                    <a:pt x="233" y="59"/>
                  </a:lnTo>
                  <a:lnTo>
                    <a:pt x="235" y="59"/>
                  </a:lnTo>
                  <a:lnTo>
                    <a:pt x="235" y="61"/>
                  </a:lnTo>
                  <a:lnTo>
                    <a:pt x="237" y="61"/>
                  </a:lnTo>
                  <a:lnTo>
                    <a:pt x="238" y="61"/>
                  </a:lnTo>
                  <a:lnTo>
                    <a:pt x="238" y="62"/>
                  </a:lnTo>
                  <a:lnTo>
                    <a:pt x="238" y="61"/>
                  </a:lnTo>
                  <a:lnTo>
                    <a:pt x="240" y="61"/>
                  </a:lnTo>
                  <a:lnTo>
                    <a:pt x="242" y="61"/>
                  </a:lnTo>
                  <a:lnTo>
                    <a:pt x="243" y="61"/>
                  </a:lnTo>
                  <a:lnTo>
                    <a:pt x="245" y="61"/>
                  </a:lnTo>
                  <a:lnTo>
                    <a:pt x="245" y="62"/>
                  </a:lnTo>
                  <a:lnTo>
                    <a:pt x="247" y="62"/>
                  </a:lnTo>
                  <a:lnTo>
                    <a:pt x="248" y="62"/>
                  </a:lnTo>
                  <a:lnTo>
                    <a:pt x="248" y="64"/>
                  </a:lnTo>
                  <a:lnTo>
                    <a:pt x="250" y="64"/>
                  </a:lnTo>
                  <a:lnTo>
                    <a:pt x="250" y="66"/>
                  </a:lnTo>
                  <a:lnTo>
                    <a:pt x="252" y="66"/>
                  </a:lnTo>
                  <a:lnTo>
                    <a:pt x="253" y="64"/>
                  </a:lnTo>
                  <a:lnTo>
                    <a:pt x="255" y="64"/>
                  </a:lnTo>
                  <a:lnTo>
                    <a:pt x="257" y="64"/>
                  </a:lnTo>
                  <a:lnTo>
                    <a:pt x="258" y="64"/>
                  </a:lnTo>
                  <a:lnTo>
                    <a:pt x="258" y="66"/>
                  </a:lnTo>
                  <a:lnTo>
                    <a:pt x="260" y="66"/>
                  </a:lnTo>
                  <a:lnTo>
                    <a:pt x="260" y="64"/>
                  </a:lnTo>
                  <a:lnTo>
                    <a:pt x="260" y="66"/>
                  </a:lnTo>
                  <a:lnTo>
                    <a:pt x="262" y="66"/>
                  </a:lnTo>
                  <a:lnTo>
                    <a:pt x="264" y="67"/>
                  </a:lnTo>
                  <a:lnTo>
                    <a:pt x="264" y="69"/>
                  </a:lnTo>
                  <a:lnTo>
                    <a:pt x="265" y="67"/>
                  </a:lnTo>
                  <a:lnTo>
                    <a:pt x="265" y="69"/>
                  </a:lnTo>
                  <a:lnTo>
                    <a:pt x="267" y="67"/>
                  </a:lnTo>
                  <a:lnTo>
                    <a:pt x="267" y="69"/>
                  </a:lnTo>
                  <a:lnTo>
                    <a:pt x="269" y="69"/>
                  </a:lnTo>
                  <a:lnTo>
                    <a:pt x="270" y="69"/>
                  </a:lnTo>
                  <a:lnTo>
                    <a:pt x="272" y="69"/>
                  </a:lnTo>
                  <a:lnTo>
                    <a:pt x="274" y="69"/>
                  </a:lnTo>
                  <a:lnTo>
                    <a:pt x="275" y="69"/>
                  </a:lnTo>
                  <a:lnTo>
                    <a:pt x="275" y="71"/>
                  </a:lnTo>
                  <a:lnTo>
                    <a:pt x="277" y="69"/>
                  </a:lnTo>
                  <a:lnTo>
                    <a:pt x="279" y="69"/>
                  </a:lnTo>
                  <a:lnTo>
                    <a:pt x="280" y="69"/>
                  </a:lnTo>
                  <a:lnTo>
                    <a:pt x="280" y="67"/>
                  </a:lnTo>
                  <a:lnTo>
                    <a:pt x="282" y="67"/>
                  </a:lnTo>
                  <a:lnTo>
                    <a:pt x="282" y="66"/>
                  </a:lnTo>
                  <a:lnTo>
                    <a:pt x="284" y="66"/>
                  </a:lnTo>
                  <a:lnTo>
                    <a:pt x="284" y="64"/>
                  </a:lnTo>
                  <a:lnTo>
                    <a:pt x="285" y="64"/>
                  </a:lnTo>
                  <a:lnTo>
                    <a:pt x="284" y="62"/>
                  </a:lnTo>
                  <a:lnTo>
                    <a:pt x="282" y="62"/>
                  </a:lnTo>
                  <a:lnTo>
                    <a:pt x="282" y="61"/>
                  </a:lnTo>
                  <a:lnTo>
                    <a:pt x="282" y="59"/>
                  </a:lnTo>
                  <a:lnTo>
                    <a:pt x="282" y="57"/>
                  </a:lnTo>
                  <a:lnTo>
                    <a:pt x="282" y="56"/>
                  </a:lnTo>
                  <a:lnTo>
                    <a:pt x="282" y="54"/>
                  </a:lnTo>
                  <a:lnTo>
                    <a:pt x="282" y="56"/>
                  </a:lnTo>
                  <a:lnTo>
                    <a:pt x="284" y="56"/>
                  </a:lnTo>
                  <a:lnTo>
                    <a:pt x="284" y="54"/>
                  </a:lnTo>
                  <a:lnTo>
                    <a:pt x="284" y="53"/>
                  </a:lnTo>
                  <a:lnTo>
                    <a:pt x="284" y="51"/>
                  </a:lnTo>
                  <a:lnTo>
                    <a:pt x="282" y="49"/>
                  </a:lnTo>
                  <a:lnTo>
                    <a:pt x="282" y="48"/>
                  </a:lnTo>
                  <a:lnTo>
                    <a:pt x="280" y="48"/>
                  </a:lnTo>
                  <a:lnTo>
                    <a:pt x="280" y="46"/>
                  </a:lnTo>
                  <a:lnTo>
                    <a:pt x="279" y="46"/>
                  </a:lnTo>
                  <a:lnTo>
                    <a:pt x="277" y="44"/>
                  </a:lnTo>
                  <a:lnTo>
                    <a:pt x="279" y="44"/>
                  </a:lnTo>
                  <a:lnTo>
                    <a:pt x="277" y="44"/>
                  </a:lnTo>
                  <a:lnTo>
                    <a:pt x="277" y="43"/>
                  </a:lnTo>
                  <a:lnTo>
                    <a:pt x="275" y="43"/>
                  </a:lnTo>
                  <a:lnTo>
                    <a:pt x="275" y="41"/>
                  </a:lnTo>
                  <a:lnTo>
                    <a:pt x="277" y="41"/>
                  </a:lnTo>
                  <a:lnTo>
                    <a:pt x="275" y="41"/>
                  </a:lnTo>
                  <a:lnTo>
                    <a:pt x="275" y="39"/>
                  </a:lnTo>
                  <a:lnTo>
                    <a:pt x="274" y="39"/>
                  </a:lnTo>
                  <a:lnTo>
                    <a:pt x="272" y="39"/>
                  </a:lnTo>
                  <a:lnTo>
                    <a:pt x="272" y="38"/>
                  </a:lnTo>
                  <a:lnTo>
                    <a:pt x="270" y="38"/>
                  </a:lnTo>
                  <a:lnTo>
                    <a:pt x="270" y="36"/>
                  </a:lnTo>
                  <a:lnTo>
                    <a:pt x="272" y="36"/>
                  </a:lnTo>
                  <a:lnTo>
                    <a:pt x="272" y="34"/>
                  </a:lnTo>
                  <a:lnTo>
                    <a:pt x="272" y="33"/>
                  </a:lnTo>
                  <a:lnTo>
                    <a:pt x="270" y="33"/>
                  </a:lnTo>
                  <a:lnTo>
                    <a:pt x="269" y="33"/>
                  </a:lnTo>
                  <a:lnTo>
                    <a:pt x="267" y="33"/>
                  </a:lnTo>
                  <a:lnTo>
                    <a:pt x="267" y="31"/>
                  </a:lnTo>
                  <a:lnTo>
                    <a:pt x="267" y="33"/>
                  </a:lnTo>
                  <a:lnTo>
                    <a:pt x="265" y="31"/>
                  </a:lnTo>
                  <a:lnTo>
                    <a:pt x="264" y="31"/>
                  </a:lnTo>
                  <a:lnTo>
                    <a:pt x="264" y="30"/>
                  </a:lnTo>
                  <a:lnTo>
                    <a:pt x="262" y="30"/>
                  </a:lnTo>
                  <a:lnTo>
                    <a:pt x="264" y="30"/>
                  </a:lnTo>
                  <a:lnTo>
                    <a:pt x="264" y="28"/>
                  </a:lnTo>
                  <a:lnTo>
                    <a:pt x="265" y="26"/>
                  </a:lnTo>
                  <a:lnTo>
                    <a:pt x="265" y="25"/>
                  </a:lnTo>
                  <a:lnTo>
                    <a:pt x="267" y="25"/>
                  </a:lnTo>
                  <a:lnTo>
                    <a:pt x="267" y="23"/>
                  </a:lnTo>
                  <a:lnTo>
                    <a:pt x="267" y="21"/>
                  </a:lnTo>
                  <a:lnTo>
                    <a:pt x="267" y="20"/>
                  </a:lnTo>
                  <a:lnTo>
                    <a:pt x="267" y="21"/>
                  </a:lnTo>
                  <a:lnTo>
                    <a:pt x="269" y="21"/>
                  </a:lnTo>
                  <a:lnTo>
                    <a:pt x="269" y="20"/>
                  </a:lnTo>
                  <a:lnTo>
                    <a:pt x="269" y="21"/>
                  </a:lnTo>
                  <a:lnTo>
                    <a:pt x="270" y="21"/>
                  </a:lnTo>
                  <a:lnTo>
                    <a:pt x="270" y="23"/>
                  </a:lnTo>
                  <a:lnTo>
                    <a:pt x="270" y="25"/>
                  </a:lnTo>
                  <a:lnTo>
                    <a:pt x="272" y="23"/>
                  </a:lnTo>
                  <a:lnTo>
                    <a:pt x="272" y="25"/>
                  </a:lnTo>
                  <a:lnTo>
                    <a:pt x="272" y="23"/>
                  </a:lnTo>
                  <a:lnTo>
                    <a:pt x="274" y="23"/>
                  </a:lnTo>
                  <a:lnTo>
                    <a:pt x="272" y="23"/>
                  </a:lnTo>
                  <a:lnTo>
                    <a:pt x="272" y="21"/>
                  </a:lnTo>
                  <a:lnTo>
                    <a:pt x="272" y="20"/>
                  </a:lnTo>
                  <a:lnTo>
                    <a:pt x="274" y="20"/>
                  </a:lnTo>
                  <a:lnTo>
                    <a:pt x="274" y="18"/>
                  </a:lnTo>
                  <a:lnTo>
                    <a:pt x="275" y="18"/>
                  </a:lnTo>
                  <a:lnTo>
                    <a:pt x="275" y="16"/>
                  </a:lnTo>
                  <a:lnTo>
                    <a:pt x="277" y="16"/>
                  </a:lnTo>
                  <a:lnTo>
                    <a:pt x="275" y="16"/>
                  </a:lnTo>
                  <a:lnTo>
                    <a:pt x="277" y="15"/>
                  </a:lnTo>
                  <a:lnTo>
                    <a:pt x="275" y="15"/>
                  </a:lnTo>
                  <a:lnTo>
                    <a:pt x="275" y="13"/>
                  </a:lnTo>
                  <a:lnTo>
                    <a:pt x="274" y="13"/>
                  </a:lnTo>
                  <a:lnTo>
                    <a:pt x="275" y="11"/>
                  </a:lnTo>
                  <a:lnTo>
                    <a:pt x="277" y="11"/>
                  </a:lnTo>
                  <a:lnTo>
                    <a:pt x="277" y="10"/>
                  </a:lnTo>
                  <a:lnTo>
                    <a:pt x="277" y="8"/>
                  </a:lnTo>
                  <a:lnTo>
                    <a:pt x="275" y="8"/>
                  </a:lnTo>
                  <a:lnTo>
                    <a:pt x="275" y="7"/>
                  </a:lnTo>
                  <a:lnTo>
                    <a:pt x="277" y="7"/>
                  </a:lnTo>
                  <a:lnTo>
                    <a:pt x="279" y="7"/>
                  </a:lnTo>
                  <a:lnTo>
                    <a:pt x="279" y="5"/>
                  </a:lnTo>
                  <a:lnTo>
                    <a:pt x="280" y="5"/>
                  </a:lnTo>
                  <a:lnTo>
                    <a:pt x="282" y="5"/>
                  </a:lnTo>
                  <a:lnTo>
                    <a:pt x="282" y="7"/>
                  </a:lnTo>
                  <a:lnTo>
                    <a:pt x="284" y="7"/>
                  </a:lnTo>
                  <a:lnTo>
                    <a:pt x="285" y="7"/>
                  </a:lnTo>
                  <a:lnTo>
                    <a:pt x="285" y="8"/>
                  </a:lnTo>
                  <a:lnTo>
                    <a:pt x="287" y="10"/>
                  </a:lnTo>
                  <a:lnTo>
                    <a:pt x="289" y="10"/>
                  </a:lnTo>
                  <a:lnTo>
                    <a:pt x="289" y="11"/>
                  </a:lnTo>
                  <a:lnTo>
                    <a:pt x="291" y="11"/>
                  </a:lnTo>
                  <a:lnTo>
                    <a:pt x="292" y="11"/>
                  </a:lnTo>
                  <a:lnTo>
                    <a:pt x="294" y="13"/>
                  </a:lnTo>
                  <a:lnTo>
                    <a:pt x="294" y="11"/>
                  </a:lnTo>
                  <a:lnTo>
                    <a:pt x="294" y="13"/>
                  </a:lnTo>
                  <a:lnTo>
                    <a:pt x="296" y="11"/>
                  </a:lnTo>
                  <a:lnTo>
                    <a:pt x="296" y="13"/>
                  </a:lnTo>
                  <a:lnTo>
                    <a:pt x="296" y="11"/>
                  </a:lnTo>
                  <a:lnTo>
                    <a:pt x="297" y="13"/>
                  </a:lnTo>
                  <a:lnTo>
                    <a:pt x="297" y="15"/>
                  </a:lnTo>
                  <a:lnTo>
                    <a:pt x="299" y="15"/>
                  </a:lnTo>
                  <a:lnTo>
                    <a:pt x="299" y="16"/>
                  </a:lnTo>
                  <a:lnTo>
                    <a:pt x="301" y="16"/>
                  </a:lnTo>
                  <a:lnTo>
                    <a:pt x="302" y="18"/>
                  </a:lnTo>
                  <a:lnTo>
                    <a:pt x="304" y="16"/>
                  </a:lnTo>
                  <a:lnTo>
                    <a:pt x="306" y="16"/>
                  </a:lnTo>
                  <a:lnTo>
                    <a:pt x="307" y="16"/>
                  </a:lnTo>
                  <a:lnTo>
                    <a:pt x="309" y="16"/>
                  </a:lnTo>
                  <a:lnTo>
                    <a:pt x="311" y="16"/>
                  </a:lnTo>
                  <a:lnTo>
                    <a:pt x="313" y="15"/>
                  </a:lnTo>
                  <a:lnTo>
                    <a:pt x="314" y="15"/>
                  </a:lnTo>
                  <a:lnTo>
                    <a:pt x="316" y="15"/>
                  </a:lnTo>
                  <a:lnTo>
                    <a:pt x="318" y="15"/>
                  </a:lnTo>
                  <a:lnTo>
                    <a:pt x="319" y="15"/>
                  </a:lnTo>
                  <a:lnTo>
                    <a:pt x="321" y="15"/>
                  </a:lnTo>
                  <a:lnTo>
                    <a:pt x="323" y="15"/>
                  </a:lnTo>
                  <a:lnTo>
                    <a:pt x="323" y="13"/>
                  </a:lnTo>
                  <a:lnTo>
                    <a:pt x="324" y="15"/>
                  </a:lnTo>
                  <a:lnTo>
                    <a:pt x="329" y="15"/>
                  </a:lnTo>
                  <a:lnTo>
                    <a:pt x="333" y="16"/>
                  </a:lnTo>
                  <a:lnTo>
                    <a:pt x="338" y="13"/>
                  </a:lnTo>
                  <a:lnTo>
                    <a:pt x="336" y="11"/>
                  </a:lnTo>
                  <a:lnTo>
                    <a:pt x="340" y="7"/>
                  </a:lnTo>
                  <a:lnTo>
                    <a:pt x="345" y="7"/>
                  </a:lnTo>
                  <a:lnTo>
                    <a:pt x="348" y="8"/>
                  </a:lnTo>
                  <a:lnTo>
                    <a:pt x="350" y="7"/>
                  </a:lnTo>
                  <a:lnTo>
                    <a:pt x="353" y="3"/>
                  </a:lnTo>
                  <a:lnTo>
                    <a:pt x="358" y="2"/>
                  </a:lnTo>
                  <a:lnTo>
                    <a:pt x="360" y="7"/>
                  </a:lnTo>
                  <a:lnTo>
                    <a:pt x="365" y="3"/>
                  </a:lnTo>
                  <a:lnTo>
                    <a:pt x="370" y="0"/>
                  </a:lnTo>
                  <a:lnTo>
                    <a:pt x="375" y="0"/>
                  </a:lnTo>
                  <a:lnTo>
                    <a:pt x="377" y="7"/>
                  </a:lnTo>
                  <a:lnTo>
                    <a:pt x="378" y="10"/>
                  </a:lnTo>
                  <a:lnTo>
                    <a:pt x="382" y="15"/>
                  </a:lnTo>
                  <a:lnTo>
                    <a:pt x="382" y="16"/>
                  </a:lnTo>
                  <a:lnTo>
                    <a:pt x="383" y="16"/>
                  </a:lnTo>
                  <a:lnTo>
                    <a:pt x="383" y="18"/>
                  </a:lnTo>
                  <a:lnTo>
                    <a:pt x="385" y="20"/>
                  </a:lnTo>
                  <a:lnTo>
                    <a:pt x="387" y="23"/>
                  </a:lnTo>
                  <a:lnTo>
                    <a:pt x="389" y="23"/>
                  </a:lnTo>
                  <a:lnTo>
                    <a:pt x="389" y="25"/>
                  </a:lnTo>
                  <a:lnTo>
                    <a:pt x="390" y="25"/>
                  </a:lnTo>
                  <a:lnTo>
                    <a:pt x="390" y="26"/>
                  </a:lnTo>
                  <a:lnTo>
                    <a:pt x="389" y="26"/>
                  </a:lnTo>
                  <a:lnTo>
                    <a:pt x="389" y="28"/>
                  </a:lnTo>
                  <a:lnTo>
                    <a:pt x="389" y="30"/>
                  </a:lnTo>
                  <a:lnTo>
                    <a:pt x="389" y="31"/>
                  </a:lnTo>
                  <a:lnTo>
                    <a:pt x="390" y="33"/>
                  </a:lnTo>
                  <a:lnTo>
                    <a:pt x="390" y="34"/>
                  </a:lnTo>
                  <a:lnTo>
                    <a:pt x="392" y="34"/>
                  </a:lnTo>
                  <a:lnTo>
                    <a:pt x="392" y="36"/>
                  </a:lnTo>
                  <a:lnTo>
                    <a:pt x="392" y="38"/>
                  </a:lnTo>
                  <a:lnTo>
                    <a:pt x="390" y="38"/>
                  </a:lnTo>
                  <a:lnTo>
                    <a:pt x="390" y="39"/>
                  </a:lnTo>
                  <a:lnTo>
                    <a:pt x="390" y="41"/>
                  </a:lnTo>
                  <a:lnTo>
                    <a:pt x="389" y="41"/>
                  </a:lnTo>
                  <a:lnTo>
                    <a:pt x="389" y="43"/>
                  </a:lnTo>
                  <a:lnTo>
                    <a:pt x="389" y="44"/>
                  </a:lnTo>
                  <a:lnTo>
                    <a:pt x="389" y="46"/>
                  </a:lnTo>
                  <a:lnTo>
                    <a:pt x="389" y="48"/>
                  </a:lnTo>
                  <a:lnTo>
                    <a:pt x="389" y="49"/>
                  </a:lnTo>
                  <a:lnTo>
                    <a:pt x="389" y="51"/>
                  </a:lnTo>
                  <a:lnTo>
                    <a:pt x="389" y="53"/>
                  </a:lnTo>
                  <a:lnTo>
                    <a:pt x="390" y="53"/>
                  </a:lnTo>
                  <a:lnTo>
                    <a:pt x="390" y="54"/>
                  </a:lnTo>
                  <a:lnTo>
                    <a:pt x="392" y="54"/>
                  </a:lnTo>
                  <a:lnTo>
                    <a:pt x="392" y="56"/>
                  </a:lnTo>
                  <a:lnTo>
                    <a:pt x="394" y="57"/>
                  </a:lnTo>
                  <a:lnTo>
                    <a:pt x="394" y="59"/>
                  </a:lnTo>
                  <a:lnTo>
                    <a:pt x="392" y="59"/>
                  </a:lnTo>
                  <a:lnTo>
                    <a:pt x="392" y="61"/>
                  </a:lnTo>
                  <a:lnTo>
                    <a:pt x="392" y="62"/>
                  </a:lnTo>
                  <a:lnTo>
                    <a:pt x="392" y="64"/>
                  </a:lnTo>
                  <a:lnTo>
                    <a:pt x="394" y="64"/>
                  </a:lnTo>
                  <a:lnTo>
                    <a:pt x="394" y="66"/>
                  </a:lnTo>
                  <a:lnTo>
                    <a:pt x="394" y="67"/>
                  </a:lnTo>
                  <a:lnTo>
                    <a:pt x="394" y="69"/>
                  </a:lnTo>
                  <a:lnTo>
                    <a:pt x="395" y="69"/>
                  </a:lnTo>
                  <a:lnTo>
                    <a:pt x="395" y="71"/>
                  </a:lnTo>
                  <a:lnTo>
                    <a:pt x="394" y="71"/>
                  </a:lnTo>
                  <a:lnTo>
                    <a:pt x="394" y="72"/>
                  </a:lnTo>
                  <a:lnTo>
                    <a:pt x="394" y="74"/>
                  </a:lnTo>
                  <a:lnTo>
                    <a:pt x="394" y="76"/>
                  </a:lnTo>
                  <a:lnTo>
                    <a:pt x="395" y="76"/>
                  </a:lnTo>
                  <a:lnTo>
                    <a:pt x="397" y="76"/>
                  </a:lnTo>
                  <a:lnTo>
                    <a:pt x="399" y="76"/>
                  </a:lnTo>
                  <a:lnTo>
                    <a:pt x="400" y="76"/>
                  </a:lnTo>
                  <a:lnTo>
                    <a:pt x="402" y="76"/>
                  </a:lnTo>
                  <a:lnTo>
                    <a:pt x="404" y="76"/>
                  </a:lnTo>
                  <a:lnTo>
                    <a:pt x="405" y="76"/>
                  </a:lnTo>
                  <a:lnTo>
                    <a:pt x="407" y="76"/>
                  </a:lnTo>
                  <a:lnTo>
                    <a:pt x="407" y="74"/>
                  </a:lnTo>
                  <a:lnTo>
                    <a:pt x="409" y="74"/>
                  </a:lnTo>
                  <a:lnTo>
                    <a:pt x="409" y="76"/>
                  </a:lnTo>
                  <a:lnTo>
                    <a:pt x="410" y="76"/>
                  </a:lnTo>
                  <a:lnTo>
                    <a:pt x="410" y="74"/>
                  </a:lnTo>
                  <a:lnTo>
                    <a:pt x="410" y="76"/>
                  </a:lnTo>
                  <a:lnTo>
                    <a:pt x="412" y="76"/>
                  </a:lnTo>
                  <a:lnTo>
                    <a:pt x="414" y="76"/>
                  </a:lnTo>
                  <a:lnTo>
                    <a:pt x="416" y="76"/>
                  </a:lnTo>
                  <a:lnTo>
                    <a:pt x="416" y="77"/>
                  </a:lnTo>
                  <a:lnTo>
                    <a:pt x="417" y="77"/>
                  </a:lnTo>
                  <a:lnTo>
                    <a:pt x="419" y="77"/>
                  </a:lnTo>
                  <a:lnTo>
                    <a:pt x="421" y="77"/>
                  </a:lnTo>
                  <a:lnTo>
                    <a:pt x="422" y="77"/>
                  </a:lnTo>
                  <a:lnTo>
                    <a:pt x="424" y="77"/>
                  </a:lnTo>
                  <a:lnTo>
                    <a:pt x="426" y="77"/>
                  </a:lnTo>
                  <a:lnTo>
                    <a:pt x="427" y="77"/>
                  </a:lnTo>
                  <a:lnTo>
                    <a:pt x="427" y="79"/>
                  </a:lnTo>
                  <a:lnTo>
                    <a:pt x="429" y="77"/>
                  </a:lnTo>
                  <a:lnTo>
                    <a:pt x="431" y="77"/>
                  </a:lnTo>
                  <a:lnTo>
                    <a:pt x="432" y="77"/>
                  </a:lnTo>
                  <a:lnTo>
                    <a:pt x="432" y="79"/>
                  </a:lnTo>
                  <a:lnTo>
                    <a:pt x="434" y="79"/>
                  </a:lnTo>
                  <a:lnTo>
                    <a:pt x="436" y="79"/>
                  </a:lnTo>
                  <a:lnTo>
                    <a:pt x="436" y="80"/>
                  </a:lnTo>
                  <a:lnTo>
                    <a:pt x="437" y="80"/>
                  </a:lnTo>
                  <a:lnTo>
                    <a:pt x="437" y="82"/>
                  </a:lnTo>
                  <a:lnTo>
                    <a:pt x="439" y="82"/>
                  </a:lnTo>
                  <a:lnTo>
                    <a:pt x="439" y="80"/>
                  </a:lnTo>
                  <a:lnTo>
                    <a:pt x="439" y="82"/>
                  </a:lnTo>
                  <a:lnTo>
                    <a:pt x="439" y="84"/>
                  </a:lnTo>
                  <a:lnTo>
                    <a:pt x="441" y="84"/>
                  </a:lnTo>
                  <a:lnTo>
                    <a:pt x="443" y="84"/>
                  </a:lnTo>
                  <a:lnTo>
                    <a:pt x="443" y="85"/>
                  </a:lnTo>
                  <a:lnTo>
                    <a:pt x="444" y="85"/>
                  </a:lnTo>
                  <a:lnTo>
                    <a:pt x="444" y="87"/>
                  </a:lnTo>
                  <a:lnTo>
                    <a:pt x="446" y="87"/>
                  </a:lnTo>
                  <a:lnTo>
                    <a:pt x="446" y="89"/>
                  </a:lnTo>
                  <a:lnTo>
                    <a:pt x="448" y="89"/>
                  </a:lnTo>
                  <a:lnTo>
                    <a:pt x="448" y="87"/>
                  </a:lnTo>
                  <a:lnTo>
                    <a:pt x="448" y="85"/>
                  </a:lnTo>
                  <a:lnTo>
                    <a:pt x="448" y="87"/>
                  </a:lnTo>
                  <a:lnTo>
                    <a:pt x="449" y="87"/>
                  </a:lnTo>
                  <a:lnTo>
                    <a:pt x="451" y="87"/>
                  </a:lnTo>
                  <a:lnTo>
                    <a:pt x="451" y="89"/>
                  </a:lnTo>
                  <a:lnTo>
                    <a:pt x="453" y="89"/>
                  </a:lnTo>
                  <a:lnTo>
                    <a:pt x="453" y="90"/>
                  </a:lnTo>
                  <a:lnTo>
                    <a:pt x="453" y="92"/>
                  </a:lnTo>
                  <a:lnTo>
                    <a:pt x="454" y="94"/>
                  </a:lnTo>
                  <a:lnTo>
                    <a:pt x="454" y="92"/>
                  </a:lnTo>
                  <a:lnTo>
                    <a:pt x="456" y="92"/>
                  </a:lnTo>
                  <a:lnTo>
                    <a:pt x="456" y="94"/>
                  </a:lnTo>
                  <a:lnTo>
                    <a:pt x="454" y="94"/>
                  </a:lnTo>
                  <a:lnTo>
                    <a:pt x="454" y="95"/>
                  </a:lnTo>
                  <a:lnTo>
                    <a:pt x="456" y="95"/>
                  </a:lnTo>
                  <a:lnTo>
                    <a:pt x="456" y="97"/>
                  </a:lnTo>
                  <a:lnTo>
                    <a:pt x="456" y="99"/>
                  </a:lnTo>
                  <a:lnTo>
                    <a:pt x="456" y="100"/>
                  </a:lnTo>
                  <a:lnTo>
                    <a:pt x="456" y="102"/>
                  </a:lnTo>
                  <a:lnTo>
                    <a:pt x="458" y="102"/>
                  </a:lnTo>
                  <a:lnTo>
                    <a:pt x="458" y="100"/>
                  </a:lnTo>
                  <a:lnTo>
                    <a:pt x="459" y="102"/>
                  </a:lnTo>
                  <a:lnTo>
                    <a:pt x="461" y="100"/>
                  </a:lnTo>
                  <a:lnTo>
                    <a:pt x="463" y="100"/>
                  </a:lnTo>
                  <a:lnTo>
                    <a:pt x="463" y="99"/>
                  </a:lnTo>
                  <a:lnTo>
                    <a:pt x="465" y="99"/>
                  </a:lnTo>
                  <a:lnTo>
                    <a:pt x="465" y="100"/>
                  </a:lnTo>
                  <a:lnTo>
                    <a:pt x="465" y="102"/>
                  </a:lnTo>
                  <a:lnTo>
                    <a:pt x="465" y="103"/>
                  </a:lnTo>
                  <a:lnTo>
                    <a:pt x="466" y="103"/>
                  </a:lnTo>
                  <a:lnTo>
                    <a:pt x="466" y="102"/>
                  </a:lnTo>
                  <a:lnTo>
                    <a:pt x="466" y="103"/>
                  </a:lnTo>
                  <a:lnTo>
                    <a:pt x="468" y="103"/>
                  </a:lnTo>
                  <a:lnTo>
                    <a:pt x="468" y="102"/>
                  </a:lnTo>
                  <a:lnTo>
                    <a:pt x="470" y="102"/>
                  </a:lnTo>
                  <a:lnTo>
                    <a:pt x="470" y="103"/>
                  </a:lnTo>
                  <a:lnTo>
                    <a:pt x="471" y="103"/>
                  </a:lnTo>
                  <a:lnTo>
                    <a:pt x="471" y="105"/>
                  </a:lnTo>
                  <a:lnTo>
                    <a:pt x="471" y="107"/>
                  </a:lnTo>
                  <a:lnTo>
                    <a:pt x="473" y="107"/>
                  </a:lnTo>
                  <a:lnTo>
                    <a:pt x="473" y="105"/>
                  </a:lnTo>
                  <a:lnTo>
                    <a:pt x="475" y="105"/>
                  </a:lnTo>
                  <a:lnTo>
                    <a:pt x="476" y="107"/>
                  </a:lnTo>
                  <a:lnTo>
                    <a:pt x="476" y="108"/>
                  </a:lnTo>
                  <a:lnTo>
                    <a:pt x="476" y="110"/>
                  </a:lnTo>
                  <a:lnTo>
                    <a:pt x="476" y="108"/>
                  </a:lnTo>
                  <a:lnTo>
                    <a:pt x="478" y="110"/>
                  </a:lnTo>
                  <a:lnTo>
                    <a:pt x="480" y="110"/>
                  </a:lnTo>
                  <a:lnTo>
                    <a:pt x="481" y="110"/>
                  </a:lnTo>
                  <a:lnTo>
                    <a:pt x="481" y="112"/>
                  </a:lnTo>
                  <a:lnTo>
                    <a:pt x="483" y="110"/>
                  </a:lnTo>
                  <a:lnTo>
                    <a:pt x="483" y="108"/>
                  </a:lnTo>
                  <a:lnTo>
                    <a:pt x="481" y="108"/>
                  </a:lnTo>
                  <a:lnTo>
                    <a:pt x="483" y="108"/>
                  </a:lnTo>
                  <a:lnTo>
                    <a:pt x="485" y="108"/>
                  </a:lnTo>
                  <a:lnTo>
                    <a:pt x="485" y="110"/>
                  </a:lnTo>
                  <a:lnTo>
                    <a:pt x="486" y="110"/>
                  </a:lnTo>
                  <a:lnTo>
                    <a:pt x="488" y="108"/>
                  </a:lnTo>
                  <a:lnTo>
                    <a:pt x="488" y="110"/>
                  </a:lnTo>
                  <a:lnTo>
                    <a:pt x="490" y="110"/>
                  </a:lnTo>
                  <a:lnTo>
                    <a:pt x="490" y="112"/>
                  </a:lnTo>
                  <a:lnTo>
                    <a:pt x="490" y="110"/>
                  </a:lnTo>
                  <a:lnTo>
                    <a:pt x="492" y="110"/>
                  </a:lnTo>
                  <a:lnTo>
                    <a:pt x="492" y="108"/>
                  </a:lnTo>
                  <a:lnTo>
                    <a:pt x="492" y="107"/>
                  </a:lnTo>
                  <a:lnTo>
                    <a:pt x="493" y="108"/>
                  </a:lnTo>
                  <a:lnTo>
                    <a:pt x="493" y="110"/>
                  </a:lnTo>
                  <a:lnTo>
                    <a:pt x="492" y="110"/>
                  </a:lnTo>
                  <a:lnTo>
                    <a:pt x="492" y="112"/>
                  </a:lnTo>
                  <a:lnTo>
                    <a:pt x="493" y="112"/>
                  </a:lnTo>
                  <a:lnTo>
                    <a:pt x="495" y="112"/>
                  </a:lnTo>
                  <a:lnTo>
                    <a:pt x="497" y="112"/>
                  </a:lnTo>
                  <a:lnTo>
                    <a:pt x="497" y="110"/>
                  </a:lnTo>
                  <a:lnTo>
                    <a:pt x="498" y="110"/>
                  </a:lnTo>
                  <a:lnTo>
                    <a:pt x="498" y="108"/>
                  </a:lnTo>
                  <a:lnTo>
                    <a:pt x="498" y="110"/>
                  </a:lnTo>
                  <a:lnTo>
                    <a:pt x="498" y="112"/>
                  </a:lnTo>
                  <a:lnTo>
                    <a:pt x="498" y="113"/>
                  </a:lnTo>
                  <a:lnTo>
                    <a:pt x="498" y="115"/>
                  </a:lnTo>
                  <a:lnTo>
                    <a:pt x="497" y="115"/>
                  </a:lnTo>
                  <a:lnTo>
                    <a:pt x="498" y="117"/>
                  </a:lnTo>
                  <a:lnTo>
                    <a:pt x="500" y="115"/>
                  </a:lnTo>
                  <a:lnTo>
                    <a:pt x="502" y="115"/>
                  </a:lnTo>
                  <a:lnTo>
                    <a:pt x="503" y="113"/>
                  </a:lnTo>
                  <a:lnTo>
                    <a:pt x="503" y="115"/>
                  </a:lnTo>
                  <a:lnTo>
                    <a:pt x="505" y="115"/>
                  </a:lnTo>
                  <a:lnTo>
                    <a:pt x="507" y="115"/>
                  </a:lnTo>
                  <a:lnTo>
                    <a:pt x="508" y="115"/>
                  </a:lnTo>
                  <a:lnTo>
                    <a:pt x="508" y="117"/>
                  </a:lnTo>
                  <a:lnTo>
                    <a:pt x="508" y="118"/>
                  </a:lnTo>
                  <a:lnTo>
                    <a:pt x="507" y="118"/>
                  </a:lnTo>
                  <a:lnTo>
                    <a:pt x="507" y="120"/>
                  </a:lnTo>
                  <a:lnTo>
                    <a:pt x="507" y="122"/>
                  </a:lnTo>
                  <a:lnTo>
                    <a:pt x="508" y="122"/>
                  </a:lnTo>
                  <a:lnTo>
                    <a:pt x="510" y="122"/>
                  </a:lnTo>
                  <a:lnTo>
                    <a:pt x="510" y="123"/>
                  </a:lnTo>
                  <a:lnTo>
                    <a:pt x="510" y="125"/>
                  </a:lnTo>
                  <a:lnTo>
                    <a:pt x="508" y="125"/>
                  </a:lnTo>
                  <a:lnTo>
                    <a:pt x="508" y="126"/>
                  </a:lnTo>
                  <a:lnTo>
                    <a:pt x="508" y="128"/>
                  </a:lnTo>
                  <a:lnTo>
                    <a:pt x="510" y="128"/>
                  </a:lnTo>
                  <a:lnTo>
                    <a:pt x="510" y="126"/>
                  </a:lnTo>
                  <a:lnTo>
                    <a:pt x="512" y="126"/>
                  </a:lnTo>
                  <a:lnTo>
                    <a:pt x="513" y="126"/>
                  </a:lnTo>
                  <a:lnTo>
                    <a:pt x="515" y="125"/>
                  </a:lnTo>
                  <a:lnTo>
                    <a:pt x="517" y="125"/>
                  </a:lnTo>
                  <a:lnTo>
                    <a:pt x="519" y="125"/>
                  </a:lnTo>
                  <a:lnTo>
                    <a:pt x="519" y="126"/>
                  </a:lnTo>
                  <a:lnTo>
                    <a:pt x="520" y="126"/>
                  </a:lnTo>
                  <a:lnTo>
                    <a:pt x="520" y="128"/>
                  </a:lnTo>
                  <a:lnTo>
                    <a:pt x="522" y="128"/>
                  </a:lnTo>
                  <a:lnTo>
                    <a:pt x="522" y="130"/>
                  </a:lnTo>
                  <a:lnTo>
                    <a:pt x="522" y="131"/>
                  </a:lnTo>
                  <a:lnTo>
                    <a:pt x="522" y="133"/>
                  </a:lnTo>
                  <a:lnTo>
                    <a:pt x="520" y="133"/>
                  </a:lnTo>
                  <a:lnTo>
                    <a:pt x="519" y="133"/>
                  </a:lnTo>
                  <a:lnTo>
                    <a:pt x="517" y="133"/>
                  </a:lnTo>
                  <a:lnTo>
                    <a:pt x="517" y="135"/>
                  </a:lnTo>
                  <a:lnTo>
                    <a:pt x="517" y="136"/>
                  </a:lnTo>
                  <a:lnTo>
                    <a:pt x="517" y="140"/>
                  </a:lnTo>
                  <a:lnTo>
                    <a:pt x="517" y="141"/>
                  </a:lnTo>
                  <a:lnTo>
                    <a:pt x="519" y="141"/>
                  </a:lnTo>
                  <a:lnTo>
                    <a:pt x="519" y="143"/>
                  </a:lnTo>
                  <a:lnTo>
                    <a:pt x="520" y="143"/>
                  </a:lnTo>
                  <a:lnTo>
                    <a:pt x="520" y="145"/>
                  </a:lnTo>
                  <a:lnTo>
                    <a:pt x="519" y="145"/>
                  </a:lnTo>
                  <a:lnTo>
                    <a:pt x="519" y="146"/>
                  </a:lnTo>
                  <a:lnTo>
                    <a:pt x="519" y="148"/>
                  </a:lnTo>
                  <a:lnTo>
                    <a:pt x="520" y="148"/>
                  </a:lnTo>
                  <a:lnTo>
                    <a:pt x="520" y="149"/>
                  </a:lnTo>
                  <a:lnTo>
                    <a:pt x="520" y="151"/>
                  </a:lnTo>
                  <a:lnTo>
                    <a:pt x="520" y="153"/>
                  </a:lnTo>
                  <a:lnTo>
                    <a:pt x="522" y="154"/>
                  </a:lnTo>
                  <a:lnTo>
                    <a:pt x="524" y="154"/>
                  </a:lnTo>
                  <a:lnTo>
                    <a:pt x="524" y="156"/>
                  </a:lnTo>
                  <a:lnTo>
                    <a:pt x="525" y="156"/>
                  </a:lnTo>
                  <a:lnTo>
                    <a:pt x="525" y="158"/>
                  </a:lnTo>
                  <a:lnTo>
                    <a:pt x="529" y="159"/>
                  </a:lnTo>
                  <a:lnTo>
                    <a:pt x="530" y="159"/>
                  </a:lnTo>
                  <a:lnTo>
                    <a:pt x="532" y="161"/>
                  </a:lnTo>
                  <a:lnTo>
                    <a:pt x="534" y="163"/>
                  </a:lnTo>
                  <a:lnTo>
                    <a:pt x="535" y="164"/>
                  </a:lnTo>
                  <a:lnTo>
                    <a:pt x="537" y="166"/>
                  </a:lnTo>
                  <a:lnTo>
                    <a:pt x="539" y="166"/>
                  </a:lnTo>
                  <a:lnTo>
                    <a:pt x="541" y="168"/>
                  </a:lnTo>
                  <a:lnTo>
                    <a:pt x="542" y="168"/>
                  </a:lnTo>
                  <a:lnTo>
                    <a:pt x="542" y="169"/>
                  </a:lnTo>
                  <a:lnTo>
                    <a:pt x="542" y="171"/>
                  </a:lnTo>
                  <a:lnTo>
                    <a:pt x="544" y="171"/>
                  </a:lnTo>
                  <a:lnTo>
                    <a:pt x="546" y="172"/>
                  </a:lnTo>
                  <a:lnTo>
                    <a:pt x="546" y="174"/>
                  </a:lnTo>
                  <a:lnTo>
                    <a:pt x="547" y="176"/>
                  </a:lnTo>
                  <a:lnTo>
                    <a:pt x="547" y="174"/>
                  </a:lnTo>
                  <a:lnTo>
                    <a:pt x="549" y="174"/>
                  </a:lnTo>
                  <a:lnTo>
                    <a:pt x="549" y="176"/>
                  </a:lnTo>
                  <a:lnTo>
                    <a:pt x="549" y="177"/>
                  </a:lnTo>
                  <a:lnTo>
                    <a:pt x="549" y="179"/>
                  </a:lnTo>
                  <a:lnTo>
                    <a:pt x="549" y="181"/>
                  </a:lnTo>
                  <a:lnTo>
                    <a:pt x="547" y="181"/>
                  </a:lnTo>
                  <a:lnTo>
                    <a:pt x="547" y="182"/>
                  </a:lnTo>
                  <a:lnTo>
                    <a:pt x="546" y="184"/>
                  </a:lnTo>
                  <a:lnTo>
                    <a:pt x="546" y="186"/>
                  </a:lnTo>
                  <a:lnTo>
                    <a:pt x="546" y="187"/>
                  </a:lnTo>
                  <a:lnTo>
                    <a:pt x="546" y="189"/>
                  </a:lnTo>
                  <a:lnTo>
                    <a:pt x="546" y="190"/>
                  </a:lnTo>
                  <a:lnTo>
                    <a:pt x="544" y="190"/>
                  </a:lnTo>
                  <a:lnTo>
                    <a:pt x="544" y="192"/>
                  </a:lnTo>
                  <a:lnTo>
                    <a:pt x="544" y="194"/>
                  </a:lnTo>
                  <a:lnTo>
                    <a:pt x="546" y="194"/>
                  </a:lnTo>
                  <a:lnTo>
                    <a:pt x="546" y="195"/>
                  </a:lnTo>
                  <a:lnTo>
                    <a:pt x="544" y="197"/>
                  </a:lnTo>
                  <a:lnTo>
                    <a:pt x="544" y="199"/>
                  </a:lnTo>
                  <a:lnTo>
                    <a:pt x="544" y="200"/>
                  </a:lnTo>
                  <a:lnTo>
                    <a:pt x="544" y="202"/>
                  </a:lnTo>
                  <a:lnTo>
                    <a:pt x="544" y="204"/>
                  </a:lnTo>
                  <a:lnTo>
                    <a:pt x="544" y="205"/>
                  </a:lnTo>
                  <a:lnTo>
                    <a:pt x="544" y="207"/>
                  </a:lnTo>
                  <a:lnTo>
                    <a:pt x="546" y="207"/>
                  </a:lnTo>
                  <a:lnTo>
                    <a:pt x="546" y="209"/>
                  </a:lnTo>
                  <a:lnTo>
                    <a:pt x="547" y="209"/>
                  </a:lnTo>
                  <a:lnTo>
                    <a:pt x="547" y="210"/>
                  </a:lnTo>
                  <a:lnTo>
                    <a:pt x="547" y="212"/>
                  </a:lnTo>
                  <a:lnTo>
                    <a:pt x="549" y="212"/>
                  </a:lnTo>
                  <a:lnTo>
                    <a:pt x="549" y="213"/>
                  </a:lnTo>
                  <a:lnTo>
                    <a:pt x="551" y="215"/>
                  </a:lnTo>
                  <a:lnTo>
                    <a:pt x="549" y="217"/>
                  </a:lnTo>
                  <a:lnTo>
                    <a:pt x="549" y="218"/>
                  </a:lnTo>
                  <a:lnTo>
                    <a:pt x="551" y="218"/>
                  </a:lnTo>
                  <a:lnTo>
                    <a:pt x="551" y="222"/>
                  </a:lnTo>
                  <a:lnTo>
                    <a:pt x="552" y="222"/>
                  </a:lnTo>
                  <a:lnTo>
                    <a:pt x="552" y="223"/>
                  </a:lnTo>
                  <a:lnTo>
                    <a:pt x="554" y="223"/>
                  </a:lnTo>
                  <a:lnTo>
                    <a:pt x="554" y="225"/>
                  </a:lnTo>
                  <a:lnTo>
                    <a:pt x="556" y="225"/>
                  </a:lnTo>
                  <a:lnTo>
                    <a:pt x="556" y="227"/>
                  </a:lnTo>
                  <a:lnTo>
                    <a:pt x="556" y="228"/>
                  </a:lnTo>
                  <a:lnTo>
                    <a:pt x="557" y="230"/>
                  </a:lnTo>
                  <a:lnTo>
                    <a:pt x="559" y="230"/>
                  </a:lnTo>
                  <a:lnTo>
                    <a:pt x="559" y="232"/>
                  </a:lnTo>
                  <a:lnTo>
                    <a:pt x="559" y="233"/>
                  </a:lnTo>
                  <a:lnTo>
                    <a:pt x="559" y="235"/>
                  </a:lnTo>
                  <a:lnTo>
                    <a:pt x="561" y="235"/>
                  </a:lnTo>
                  <a:lnTo>
                    <a:pt x="561" y="236"/>
                  </a:lnTo>
                  <a:lnTo>
                    <a:pt x="562" y="236"/>
                  </a:lnTo>
                  <a:lnTo>
                    <a:pt x="562" y="238"/>
                  </a:lnTo>
                  <a:lnTo>
                    <a:pt x="562" y="240"/>
                  </a:lnTo>
                  <a:lnTo>
                    <a:pt x="562" y="241"/>
                  </a:lnTo>
                  <a:lnTo>
                    <a:pt x="562" y="243"/>
                  </a:lnTo>
                  <a:lnTo>
                    <a:pt x="562" y="245"/>
                  </a:lnTo>
                  <a:lnTo>
                    <a:pt x="564" y="245"/>
                  </a:lnTo>
                  <a:lnTo>
                    <a:pt x="564" y="246"/>
                  </a:lnTo>
                  <a:lnTo>
                    <a:pt x="564" y="248"/>
                  </a:lnTo>
                  <a:lnTo>
                    <a:pt x="566" y="250"/>
                  </a:lnTo>
                  <a:lnTo>
                    <a:pt x="566" y="253"/>
                  </a:lnTo>
                  <a:lnTo>
                    <a:pt x="568" y="253"/>
                  </a:lnTo>
                  <a:lnTo>
                    <a:pt x="569" y="253"/>
                  </a:lnTo>
                  <a:lnTo>
                    <a:pt x="571" y="253"/>
                  </a:lnTo>
                  <a:lnTo>
                    <a:pt x="573" y="253"/>
                  </a:lnTo>
                  <a:lnTo>
                    <a:pt x="574" y="253"/>
                  </a:lnTo>
                  <a:lnTo>
                    <a:pt x="574" y="255"/>
                  </a:lnTo>
                  <a:lnTo>
                    <a:pt x="574" y="256"/>
                  </a:lnTo>
                  <a:lnTo>
                    <a:pt x="576" y="256"/>
                  </a:lnTo>
                  <a:lnTo>
                    <a:pt x="578" y="258"/>
                  </a:lnTo>
                  <a:lnTo>
                    <a:pt x="583" y="261"/>
                  </a:lnTo>
                  <a:lnTo>
                    <a:pt x="583" y="263"/>
                  </a:lnTo>
                  <a:lnTo>
                    <a:pt x="584" y="264"/>
                  </a:lnTo>
                  <a:lnTo>
                    <a:pt x="586" y="266"/>
                  </a:lnTo>
                  <a:lnTo>
                    <a:pt x="588" y="266"/>
                  </a:lnTo>
                  <a:lnTo>
                    <a:pt x="590" y="266"/>
                  </a:lnTo>
                  <a:lnTo>
                    <a:pt x="590" y="268"/>
                  </a:lnTo>
                  <a:lnTo>
                    <a:pt x="590" y="269"/>
                  </a:lnTo>
                  <a:lnTo>
                    <a:pt x="590" y="271"/>
                  </a:lnTo>
                  <a:lnTo>
                    <a:pt x="590" y="273"/>
                  </a:lnTo>
                  <a:lnTo>
                    <a:pt x="588" y="273"/>
                  </a:lnTo>
                  <a:lnTo>
                    <a:pt x="588" y="274"/>
                  </a:lnTo>
                  <a:lnTo>
                    <a:pt x="588" y="276"/>
                  </a:lnTo>
                  <a:lnTo>
                    <a:pt x="590" y="278"/>
                  </a:lnTo>
                  <a:lnTo>
                    <a:pt x="590" y="279"/>
                  </a:lnTo>
                  <a:lnTo>
                    <a:pt x="588" y="281"/>
                  </a:lnTo>
                  <a:lnTo>
                    <a:pt x="588" y="282"/>
                  </a:lnTo>
                  <a:lnTo>
                    <a:pt x="590" y="282"/>
                  </a:lnTo>
                  <a:lnTo>
                    <a:pt x="590" y="284"/>
                  </a:lnTo>
                  <a:lnTo>
                    <a:pt x="588" y="284"/>
                  </a:lnTo>
                  <a:lnTo>
                    <a:pt x="590" y="287"/>
                  </a:lnTo>
                  <a:lnTo>
                    <a:pt x="591" y="287"/>
                  </a:lnTo>
                  <a:lnTo>
                    <a:pt x="591" y="289"/>
                  </a:lnTo>
                  <a:lnTo>
                    <a:pt x="591" y="291"/>
                  </a:lnTo>
                  <a:lnTo>
                    <a:pt x="595" y="292"/>
                  </a:lnTo>
                  <a:lnTo>
                    <a:pt x="595" y="294"/>
                  </a:lnTo>
                  <a:lnTo>
                    <a:pt x="596" y="294"/>
                  </a:lnTo>
                  <a:lnTo>
                    <a:pt x="598" y="292"/>
                  </a:lnTo>
                  <a:lnTo>
                    <a:pt x="600" y="292"/>
                  </a:lnTo>
                  <a:lnTo>
                    <a:pt x="603" y="292"/>
                  </a:lnTo>
                  <a:lnTo>
                    <a:pt x="605" y="292"/>
                  </a:lnTo>
                  <a:lnTo>
                    <a:pt x="605" y="294"/>
                  </a:lnTo>
                  <a:lnTo>
                    <a:pt x="605" y="296"/>
                  </a:lnTo>
                  <a:lnTo>
                    <a:pt x="606" y="296"/>
                  </a:lnTo>
                  <a:lnTo>
                    <a:pt x="606" y="297"/>
                  </a:lnTo>
                  <a:lnTo>
                    <a:pt x="606" y="299"/>
                  </a:lnTo>
                  <a:lnTo>
                    <a:pt x="606" y="301"/>
                  </a:lnTo>
                  <a:lnTo>
                    <a:pt x="606" y="302"/>
                  </a:lnTo>
                  <a:lnTo>
                    <a:pt x="608" y="304"/>
                  </a:lnTo>
                  <a:lnTo>
                    <a:pt x="608" y="305"/>
                  </a:lnTo>
                  <a:lnTo>
                    <a:pt x="608" y="307"/>
                  </a:lnTo>
                  <a:lnTo>
                    <a:pt x="606" y="307"/>
                  </a:lnTo>
                  <a:lnTo>
                    <a:pt x="606" y="310"/>
                  </a:lnTo>
                  <a:lnTo>
                    <a:pt x="605" y="310"/>
                  </a:lnTo>
                  <a:lnTo>
                    <a:pt x="605" y="312"/>
                  </a:lnTo>
                  <a:lnTo>
                    <a:pt x="605" y="314"/>
                  </a:lnTo>
                  <a:lnTo>
                    <a:pt x="606" y="314"/>
                  </a:lnTo>
                  <a:lnTo>
                    <a:pt x="605" y="315"/>
                  </a:lnTo>
                  <a:lnTo>
                    <a:pt x="605" y="317"/>
                  </a:lnTo>
                  <a:lnTo>
                    <a:pt x="603" y="317"/>
                  </a:lnTo>
                  <a:lnTo>
                    <a:pt x="603" y="319"/>
                  </a:lnTo>
                  <a:lnTo>
                    <a:pt x="605" y="319"/>
                  </a:lnTo>
                  <a:lnTo>
                    <a:pt x="606" y="319"/>
                  </a:lnTo>
                  <a:lnTo>
                    <a:pt x="608" y="317"/>
                  </a:lnTo>
                  <a:lnTo>
                    <a:pt x="610" y="317"/>
                  </a:lnTo>
                  <a:lnTo>
                    <a:pt x="611" y="317"/>
                  </a:lnTo>
                  <a:lnTo>
                    <a:pt x="611" y="315"/>
                  </a:lnTo>
                  <a:lnTo>
                    <a:pt x="613" y="315"/>
                  </a:lnTo>
                  <a:lnTo>
                    <a:pt x="613" y="317"/>
                  </a:lnTo>
                  <a:lnTo>
                    <a:pt x="615" y="317"/>
                  </a:lnTo>
                  <a:lnTo>
                    <a:pt x="615" y="319"/>
                  </a:lnTo>
                  <a:lnTo>
                    <a:pt x="617" y="320"/>
                  </a:lnTo>
                  <a:lnTo>
                    <a:pt x="617" y="324"/>
                  </a:lnTo>
                  <a:lnTo>
                    <a:pt x="615" y="324"/>
                  </a:lnTo>
                  <a:lnTo>
                    <a:pt x="613" y="324"/>
                  </a:lnTo>
                  <a:lnTo>
                    <a:pt x="613" y="325"/>
                  </a:lnTo>
                  <a:lnTo>
                    <a:pt x="613" y="327"/>
                  </a:lnTo>
                  <a:lnTo>
                    <a:pt x="615" y="327"/>
                  </a:lnTo>
                  <a:lnTo>
                    <a:pt x="615" y="328"/>
                  </a:lnTo>
                  <a:lnTo>
                    <a:pt x="615" y="332"/>
                  </a:lnTo>
                  <a:lnTo>
                    <a:pt x="615" y="333"/>
                  </a:lnTo>
                  <a:lnTo>
                    <a:pt x="615" y="335"/>
                  </a:lnTo>
                  <a:lnTo>
                    <a:pt x="613" y="335"/>
                  </a:lnTo>
                  <a:lnTo>
                    <a:pt x="615" y="337"/>
                  </a:lnTo>
                  <a:lnTo>
                    <a:pt x="617" y="335"/>
                  </a:lnTo>
                  <a:lnTo>
                    <a:pt x="618" y="335"/>
                  </a:lnTo>
                  <a:lnTo>
                    <a:pt x="618" y="337"/>
                  </a:lnTo>
                  <a:lnTo>
                    <a:pt x="620" y="337"/>
                  </a:lnTo>
                  <a:lnTo>
                    <a:pt x="622" y="338"/>
                  </a:lnTo>
                  <a:lnTo>
                    <a:pt x="623" y="342"/>
                  </a:lnTo>
                  <a:lnTo>
                    <a:pt x="625" y="342"/>
                  </a:lnTo>
                  <a:lnTo>
                    <a:pt x="627" y="342"/>
                  </a:lnTo>
                  <a:lnTo>
                    <a:pt x="628" y="343"/>
                  </a:lnTo>
                  <a:lnTo>
                    <a:pt x="630" y="343"/>
                  </a:lnTo>
                  <a:lnTo>
                    <a:pt x="632" y="343"/>
                  </a:lnTo>
                  <a:lnTo>
                    <a:pt x="633" y="343"/>
                  </a:lnTo>
                  <a:lnTo>
                    <a:pt x="635" y="343"/>
                  </a:lnTo>
                  <a:lnTo>
                    <a:pt x="637" y="343"/>
                  </a:lnTo>
                  <a:lnTo>
                    <a:pt x="638" y="343"/>
                  </a:lnTo>
                  <a:lnTo>
                    <a:pt x="640" y="345"/>
                  </a:lnTo>
                  <a:lnTo>
                    <a:pt x="642" y="345"/>
                  </a:lnTo>
                  <a:lnTo>
                    <a:pt x="644" y="345"/>
                  </a:lnTo>
                  <a:lnTo>
                    <a:pt x="644" y="347"/>
                  </a:lnTo>
                  <a:lnTo>
                    <a:pt x="645" y="348"/>
                  </a:lnTo>
                  <a:lnTo>
                    <a:pt x="644" y="350"/>
                  </a:lnTo>
                  <a:lnTo>
                    <a:pt x="644" y="351"/>
                  </a:lnTo>
                  <a:lnTo>
                    <a:pt x="645" y="351"/>
                  </a:lnTo>
                  <a:lnTo>
                    <a:pt x="647" y="353"/>
                  </a:lnTo>
                  <a:lnTo>
                    <a:pt x="649" y="353"/>
                  </a:lnTo>
                  <a:lnTo>
                    <a:pt x="650" y="353"/>
                  </a:lnTo>
                  <a:lnTo>
                    <a:pt x="650" y="351"/>
                  </a:lnTo>
                  <a:lnTo>
                    <a:pt x="649" y="350"/>
                  </a:lnTo>
                  <a:lnTo>
                    <a:pt x="649" y="348"/>
                  </a:lnTo>
                  <a:lnTo>
                    <a:pt x="650" y="347"/>
                  </a:lnTo>
                  <a:lnTo>
                    <a:pt x="652" y="347"/>
                  </a:lnTo>
                  <a:lnTo>
                    <a:pt x="654" y="347"/>
                  </a:lnTo>
                  <a:lnTo>
                    <a:pt x="655" y="347"/>
                  </a:lnTo>
                  <a:lnTo>
                    <a:pt x="655" y="345"/>
                  </a:lnTo>
                  <a:lnTo>
                    <a:pt x="655" y="343"/>
                  </a:lnTo>
                  <a:lnTo>
                    <a:pt x="655" y="342"/>
                  </a:lnTo>
                  <a:lnTo>
                    <a:pt x="657" y="342"/>
                  </a:lnTo>
                  <a:lnTo>
                    <a:pt x="657" y="343"/>
                  </a:lnTo>
                  <a:lnTo>
                    <a:pt x="659" y="343"/>
                  </a:lnTo>
                  <a:lnTo>
                    <a:pt x="657" y="345"/>
                  </a:lnTo>
                  <a:lnTo>
                    <a:pt x="657" y="347"/>
                  </a:lnTo>
                  <a:lnTo>
                    <a:pt x="659" y="347"/>
                  </a:lnTo>
                  <a:lnTo>
                    <a:pt x="660" y="347"/>
                  </a:lnTo>
                  <a:lnTo>
                    <a:pt x="660" y="345"/>
                  </a:lnTo>
                  <a:lnTo>
                    <a:pt x="660" y="343"/>
                  </a:lnTo>
                  <a:lnTo>
                    <a:pt x="662" y="343"/>
                  </a:lnTo>
                  <a:lnTo>
                    <a:pt x="662" y="345"/>
                  </a:lnTo>
                  <a:lnTo>
                    <a:pt x="664" y="345"/>
                  </a:lnTo>
                  <a:lnTo>
                    <a:pt x="664" y="347"/>
                  </a:lnTo>
                  <a:lnTo>
                    <a:pt x="666" y="347"/>
                  </a:lnTo>
                  <a:lnTo>
                    <a:pt x="671" y="347"/>
                  </a:lnTo>
                  <a:lnTo>
                    <a:pt x="672" y="345"/>
                  </a:lnTo>
                  <a:lnTo>
                    <a:pt x="674" y="345"/>
                  </a:lnTo>
                  <a:lnTo>
                    <a:pt x="676" y="345"/>
                  </a:lnTo>
                  <a:lnTo>
                    <a:pt x="676" y="343"/>
                  </a:lnTo>
                  <a:lnTo>
                    <a:pt x="677" y="342"/>
                  </a:lnTo>
                  <a:lnTo>
                    <a:pt x="681" y="338"/>
                  </a:lnTo>
                  <a:lnTo>
                    <a:pt x="682" y="337"/>
                  </a:lnTo>
                  <a:lnTo>
                    <a:pt x="684" y="335"/>
                  </a:lnTo>
                  <a:lnTo>
                    <a:pt x="684" y="332"/>
                  </a:lnTo>
                  <a:lnTo>
                    <a:pt x="684" y="328"/>
                  </a:lnTo>
                  <a:lnTo>
                    <a:pt x="684" y="324"/>
                  </a:lnTo>
                  <a:lnTo>
                    <a:pt x="684" y="322"/>
                  </a:lnTo>
                  <a:lnTo>
                    <a:pt x="684" y="320"/>
                  </a:lnTo>
                  <a:lnTo>
                    <a:pt x="684" y="319"/>
                  </a:lnTo>
                  <a:lnTo>
                    <a:pt x="684" y="317"/>
                  </a:lnTo>
                  <a:lnTo>
                    <a:pt x="684" y="315"/>
                  </a:lnTo>
                  <a:lnTo>
                    <a:pt x="684" y="314"/>
                  </a:lnTo>
                  <a:lnTo>
                    <a:pt x="684" y="312"/>
                  </a:lnTo>
                  <a:lnTo>
                    <a:pt x="686" y="312"/>
                  </a:lnTo>
                  <a:lnTo>
                    <a:pt x="686" y="310"/>
                  </a:lnTo>
                  <a:lnTo>
                    <a:pt x="686" y="309"/>
                  </a:lnTo>
                  <a:lnTo>
                    <a:pt x="687" y="309"/>
                  </a:lnTo>
                  <a:lnTo>
                    <a:pt x="689" y="304"/>
                  </a:lnTo>
                  <a:lnTo>
                    <a:pt x="691" y="302"/>
                  </a:lnTo>
                  <a:lnTo>
                    <a:pt x="691" y="301"/>
                  </a:lnTo>
                  <a:lnTo>
                    <a:pt x="693" y="299"/>
                  </a:lnTo>
                  <a:lnTo>
                    <a:pt x="696" y="297"/>
                  </a:lnTo>
                  <a:lnTo>
                    <a:pt x="699" y="292"/>
                  </a:lnTo>
                  <a:lnTo>
                    <a:pt x="701" y="291"/>
                  </a:lnTo>
                  <a:lnTo>
                    <a:pt x="703" y="291"/>
                  </a:lnTo>
                  <a:lnTo>
                    <a:pt x="703" y="289"/>
                  </a:lnTo>
                  <a:lnTo>
                    <a:pt x="704" y="289"/>
                  </a:lnTo>
                  <a:lnTo>
                    <a:pt x="706" y="287"/>
                  </a:lnTo>
                  <a:lnTo>
                    <a:pt x="706" y="286"/>
                  </a:lnTo>
                  <a:lnTo>
                    <a:pt x="708" y="282"/>
                  </a:lnTo>
                  <a:lnTo>
                    <a:pt x="709" y="282"/>
                  </a:lnTo>
                  <a:lnTo>
                    <a:pt x="709" y="279"/>
                  </a:lnTo>
                  <a:lnTo>
                    <a:pt x="709" y="278"/>
                  </a:lnTo>
                  <a:lnTo>
                    <a:pt x="711" y="278"/>
                  </a:lnTo>
                  <a:lnTo>
                    <a:pt x="711" y="276"/>
                  </a:lnTo>
                  <a:lnTo>
                    <a:pt x="714" y="274"/>
                  </a:lnTo>
                  <a:lnTo>
                    <a:pt x="714" y="273"/>
                  </a:lnTo>
                  <a:lnTo>
                    <a:pt x="716" y="268"/>
                  </a:lnTo>
                  <a:lnTo>
                    <a:pt x="716" y="266"/>
                  </a:lnTo>
                  <a:lnTo>
                    <a:pt x="718" y="266"/>
                  </a:lnTo>
                  <a:lnTo>
                    <a:pt x="718" y="264"/>
                  </a:lnTo>
                  <a:lnTo>
                    <a:pt x="720" y="263"/>
                  </a:lnTo>
                  <a:lnTo>
                    <a:pt x="721" y="263"/>
                  </a:lnTo>
                  <a:lnTo>
                    <a:pt x="721" y="261"/>
                  </a:lnTo>
                  <a:lnTo>
                    <a:pt x="721" y="259"/>
                  </a:lnTo>
                  <a:lnTo>
                    <a:pt x="725" y="256"/>
                  </a:lnTo>
                  <a:lnTo>
                    <a:pt x="726" y="253"/>
                  </a:lnTo>
                  <a:lnTo>
                    <a:pt x="728" y="251"/>
                  </a:lnTo>
                  <a:lnTo>
                    <a:pt x="730" y="250"/>
                  </a:lnTo>
                  <a:lnTo>
                    <a:pt x="731" y="250"/>
                  </a:lnTo>
                  <a:lnTo>
                    <a:pt x="733" y="248"/>
                  </a:lnTo>
                  <a:lnTo>
                    <a:pt x="735" y="248"/>
                  </a:lnTo>
                  <a:lnTo>
                    <a:pt x="736" y="248"/>
                  </a:lnTo>
                  <a:lnTo>
                    <a:pt x="738" y="248"/>
                  </a:lnTo>
                  <a:lnTo>
                    <a:pt x="740" y="248"/>
                  </a:lnTo>
                  <a:lnTo>
                    <a:pt x="740" y="246"/>
                  </a:lnTo>
                  <a:lnTo>
                    <a:pt x="740" y="248"/>
                  </a:lnTo>
                  <a:lnTo>
                    <a:pt x="742" y="246"/>
                  </a:lnTo>
                  <a:lnTo>
                    <a:pt x="743" y="246"/>
                  </a:lnTo>
                  <a:lnTo>
                    <a:pt x="743" y="245"/>
                  </a:lnTo>
                  <a:lnTo>
                    <a:pt x="745" y="243"/>
                  </a:lnTo>
                  <a:lnTo>
                    <a:pt x="748" y="240"/>
                  </a:lnTo>
                  <a:lnTo>
                    <a:pt x="750" y="240"/>
                  </a:lnTo>
                  <a:lnTo>
                    <a:pt x="750" y="238"/>
                  </a:lnTo>
                  <a:lnTo>
                    <a:pt x="752" y="236"/>
                  </a:lnTo>
                  <a:lnTo>
                    <a:pt x="752" y="235"/>
                  </a:lnTo>
                  <a:lnTo>
                    <a:pt x="753" y="233"/>
                  </a:lnTo>
                  <a:lnTo>
                    <a:pt x="755" y="233"/>
                  </a:lnTo>
                  <a:lnTo>
                    <a:pt x="757" y="232"/>
                  </a:lnTo>
                  <a:lnTo>
                    <a:pt x="769" y="228"/>
                  </a:lnTo>
                  <a:lnTo>
                    <a:pt x="772" y="228"/>
                  </a:lnTo>
                  <a:lnTo>
                    <a:pt x="774" y="227"/>
                  </a:lnTo>
                  <a:lnTo>
                    <a:pt x="775" y="225"/>
                  </a:lnTo>
                  <a:lnTo>
                    <a:pt x="777" y="223"/>
                  </a:lnTo>
                  <a:lnTo>
                    <a:pt x="780" y="223"/>
                  </a:lnTo>
                  <a:lnTo>
                    <a:pt x="780" y="222"/>
                  </a:lnTo>
                  <a:lnTo>
                    <a:pt x="782" y="220"/>
                  </a:lnTo>
                  <a:lnTo>
                    <a:pt x="784" y="218"/>
                  </a:lnTo>
                  <a:lnTo>
                    <a:pt x="785" y="218"/>
                  </a:lnTo>
                  <a:lnTo>
                    <a:pt x="785" y="217"/>
                  </a:lnTo>
                  <a:lnTo>
                    <a:pt x="787" y="217"/>
                  </a:lnTo>
                  <a:lnTo>
                    <a:pt x="787" y="215"/>
                  </a:lnTo>
                  <a:lnTo>
                    <a:pt x="789" y="213"/>
                  </a:lnTo>
                  <a:lnTo>
                    <a:pt x="792" y="210"/>
                  </a:lnTo>
                  <a:lnTo>
                    <a:pt x="792" y="209"/>
                  </a:lnTo>
                  <a:lnTo>
                    <a:pt x="794" y="207"/>
                  </a:lnTo>
                  <a:lnTo>
                    <a:pt x="794" y="205"/>
                  </a:lnTo>
                  <a:lnTo>
                    <a:pt x="796" y="202"/>
                  </a:lnTo>
                  <a:lnTo>
                    <a:pt x="796" y="200"/>
                  </a:lnTo>
                  <a:lnTo>
                    <a:pt x="797" y="199"/>
                  </a:lnTo>
                  <a:lnTo>
                    <a:pt x="797" y="197"/>
                  </a:lnTo>
                  <a:lnTo>
                    <a:pt x="799" y="194"/>
                  </a:lnTo>
                  <a:lnTo>
                    <a:pt x="799" y="192"/>
                  </a:lnTo>
                  <a:lnTo>
                    <a:pt x="801" y="190"/>
                  </a:lnTo>
                  <a:lnTo>
                    <a:pt x="801" y="187"/>
                  </a:lnTo>
                  <a:lnTo>
                    <a:pt x="802" y="186"/>
                  </a:lnTo>
                  <a:lnTo>
                    <a:pt x="802" y="184"/>
                  </a:lnTo>
                  <a:lnTo>
                    <a:pt x="804" y="182"/>
                  </a:lnTo>
                  <a:lnTo>
                    <a:pt x="806" y="182"/>
                  </a:lnTo>
                  <a:lnTo>
                    <a:pt x="807" y="181"/>
                  </a:lnTo>
                  <a:lnTo>
                    <a:pt x="811" y="177"/>
                  </a:lnTo>
                  <a:lnTo>
                    <a:pt x="812" y="177"/>
                  </a:lnTo>
                  <a:lnTo>
                    <a:pt x="814" y="177"/>
                  </a:lnTo>
                  <a:lnTo>
                    <a:pt x="819" y="176"/>
                  </a:lnTo>
                  <a:lnTo>
                    <a:pt x="826" y="174"/>
                  </a:lnTo>
                  <a:lnTo>
                    <a:pt x="829" y="174"/>
                  </a:lnTo>
                  <a:lnTo>
                    <a:pt x="831" y="174"/>
                  </a:lnTo>
                  <a:lnTo>
                    <a:pt x="833" y="174"/>
                  </a:lnTo>
                  <a:lnTo>
                    <a:pt x="834" y="174"/>
                  </a:lnTo>
                  <a:lnTo>
                    <a:pt x="836" y="174"/>
                  </a:lnTo>
                  <a:lnTo>
                    <a:pt x="836" y="179"/>
                  </a:lnTo>
                  <a:lnTo>
                    <a:pt x="838" y="181"/>
                  </a:lnTo>
                  <a:lnTo>
                    <a:pt x="838" y="182"/>
                  </a:lnTo>
                  <a:lnTo>
                    <a:pt x="839" y="182"/>
                  </a:lnTo>
                  <a:lnTo>
                    <a:pt x="839" y="186"/>
                  </a:lnTo>
                  <a:lnTo>
                    <a:pt x="841" y="186"/>
                  </a:lnTo>
                  <a:lnTo>
                    <a:pt x="841" y="189"/>
                  </a:lnTo>
                  <a:lnTo>
                    <a:pt x="841" y="190"/>
                  </a:lnTo>
                  <a:lnTo>
                    <a:pt x="841" y="192"/>
                  </a:lnTo>
                  <a:lnTo>
                    <a:pt x="839" y="194"/>
                  </a:lnTo>
                  <a:lnTo>
                    <a:pt x="839" y="205"/>
                  </a:lnTo>
                  <a:lnTo>
                    <a:pt x="839" y="207"/>
                  </a:lnTo>
                  <a:lnTo>
                    <a:pt x="838" y="209"/>
                  </a:lnTo>
                  <a:lnTo>
                    <a:pt x="839" y="209"/>
                  </a:lnTo>
                  <a:lnTo>
                    <a:pt x="841" y="209"/>
                  </a:lnTo>
                  <a:lnTo>
                    <a:pt x="843" y="209"/>
                  </a:lnTo>
                  <a:lnTo>
                    <a:pt x="845" y="209"/>
                  </a:lnTo>
                  <a:lnTo>
                    <a:pt x="846" y="209"/>
                  </a:lnTo>
                  <a:lnTo>
                    <a:pt x="846" y="210"/>
                  </a:lnTo>
                  <a:lnTo>
                    <a:pt x="848" y="210"/>
                  </a:lnTo>
                  <a:lnTo>
                    <a:pt x="848" y="209"/>
                  </a:lnTo>
                  <a:lnTo>
                    <a:pt x="850" y="209"/>
                  </a:lnTo>
                  <a:lnTo>
                    <a:pt x="850" y="210"/>
                  </a:lnTo>
                  <a:lnTo>
                    <a:pt x="851" y="209"/>
                  </a:lnTo>
                  <a:lnTo>
                    <a:pt x="851" y="210"/>
                  </a:lnTo>
                  <a:lnTo>
                    <a:pt x="853" y="210"/>
                  </a:lnTo>
                  <a:lnTo>
                    <a:pt x="855" y="210"/>
                  </a:lnTo>
                  <a:lnTo>
                    <a:pt x="856" y="209"/>
                  </a:lnTo>
                  <a:lnTo>
                    <a:pt x="858" y="209"/>
                  </a:lnTo>
                  <a:lnTo>
                    <a:pt x="860" y="209"/>
                  </a:lnTo>
                  <a:lnTo>
                    <a:pt x="860" y="207"/>
                  </a:lnTo>
                  <a:lnTo>
                    <a:pt x="860" y="209"/>
                  </a:lnTo>
                  <a:lnTo>
                    <a:pt x="861" y="209"/>
                  </a:lnTo>
                  <a:lnTo>
                    <a:pt x="863" y="209"/>
                  </a:lnTo>
                  <a:lnTo>
                    <a:pt x="865" y="209"/>
                  </a:lnTo>
                  <a:lnTo>
                    <a:pt x="866" y="207"/>
                  </a:lnTo>
                  <a:lnTo>
                    <a:pt x="868" y="209"/>
                  </a:lnTo>
                  <a:lnTo>
                    <a:pt x="870" y="209"/>
                  </a:lnTo>
                  <a:lnTo>
                    <a:pt x="868" y="209"/>
                  </a:lnTo>
                  <a:lnTo>
                    <a:pt x="868" y="207"/>
                  </a:lnTo>
                  <a:lnTo>
                    <a:pt x="870" y="207"/>
                  </a:lnTo>
                  <a:lnTo>
                    <a:pt x="872" y="207"/>
                  </a:lnTo>
                  <a:lnTo>
                    <a:pt x="872" y="205"/>
                  </a:lnTo>
                  <a:lnTo>
                    <a:pt x="873" y="205"/>
                  </a:lnTo>
                  <a:lnTo>
                    <a:pt x="875" y="205"/>
                  </a:lnTo>
                  <a:lnTo>
                    <a:pt x="877" y="207"/>
                  </a:lnTo>
                  <a:lnTo>
                    <a:pt x="878" y="207"/>
                  </a:lnTo>
                  <a:lnTo>
                    <a:pt x="878" y="209"/>
                  </a:lnTo>
                  <a:lnTo>
                    <a:pt x="880" y="209"/>
                  </a:lnTo>
                  <a:lnTo>
                    <a:pt x="880" y="210"/>
                  </a:lnTo>
                  <a:lnTo>
                    <a:pt x="882" y="210"/>
                  </a:lnTo>
                  <a:lnTo>
                    <a:pt x="882" y="212"/>
                  </a:lnTo>
                  <a:lnTo>
                    <a:pt x="882" y="213"/>
                  </a:lnTo>
                  <a:lnTo>
                    <a:pt x="882" y="215"/>
                  </a:lnTo>
                  <a:lnTo>
                    <a:pt x="883" y="215"/>
                  </a:lnTo>
                  <a:lnTo>
                    <a:pt x="883" y="217"/>
                  </a:lnTo>
                  <a:lnTo>
                    <a:pt x="885" y="220"/>
                  </a:lnTo>
                  <a:lnTo>
                    <a:pt x="887" y="222"/>
                  </a:lnTo>
                  <a:lnTo>
                    <a:pt x="888" y="223"/>
                  </a:lnTo>
                  <a:lnTo>
                    <a:pt x="890" y="227"/>
                  </a:lnTo>
                  <a:lnTo>
                    <a:pt x="892" y="228"/>
                  </a:lnTo>
                  <a:lnTo>
                    <a:pt x="894" y="230"/>
                  </a:lnTo>
                  <a:lnTo>
                    <a:pt x="894" y="232"/>
                  </a:lnTo>
                  <a:lnTo>
                    <a:pt x="895" y="232"/>
                  </a:lnTo>
                  <a:lnTo>
                    <a:pt x="895" y="233"/>
                  </a:lnTo>
                  <a:lnTo>
                    <a:pt x="897" y="233"/>
                  </a:lnTo>
                  <a:lnTo>
                    <a:pt x="899" y="233"/>
                  </a:lnTo>
                  <a:lnTo>
                    <a:pt x="900" y="235"/>
                  </a:lnTo>
                  <a:lnTo>
                    <a:pt x="902" y="235"/>
                  </a:lnTo>
                  <a:lnTo>
                    <a:pt x="902" y="236"/>
                  </a:lnTo>
                  <a:lnTo>
                    <a:pt x="902" y="238"/>
                  </a:lnTo>
                  <a:lnTo>
                    <a:pt x="904" y="238"/>
                  </a:lnTo>
                  <a:lnTo>
                    <a:pt x="904" y="240"/>
                  </a:lnTo>
                  <a:lnTo>
                    <a:pt x="937" y="255"/>
                  </a:lnTo>
                  <a:lnTo>
                    <a:pt x="939" y="255"/>
                  </a:lnTo>
                  <a:lnTo>
                    <a:pt x="939" y="256"/>
                  </a:lnTo>
                  <a:lnTo>
                    <a:pt x="941" y="256"/>
                  </a:lnTo>
                  <a:lnTo>
                    <a:pt x="941" y="258"/>
                  </a:lnTo>
                  <a:lnTo>
                    <a:pt x="942" y="258"/>
                  </a:lnTo>
                  <a:lnTo>
                    <a:pt x="944" y="258"/>
                  </a:lnTo>
                  <a:lnTo>
                    <a:pt x="946" y="259"/>
                  </a:lnTo>
                  <a:lnTo>
                    <a:pt x="948" y="259"/>
                  </a:lnTo>
                  <a:lnTo>
                    <a:pt x="948" y="261"/>
                  </a:lnTo>
                  <a:lnTo>
                    <a:pt x="948" y="259"/>
                  </a:lnTo>
                  <a:lnTo>
                    <a:pt x="949" y="259"/>
                  </a:lnTo>
                  <a:lnTo>
                    <a:pt x="951" y="259"/>
                  </a:lnTo>
                  <a:lnTo>
                    <a:pt x="953" y="259"/>
                  </a:lnTo>
                  <a:lnTo>
                    <a:pt x="954" y="259"/>
                  </a:lnTo>
                  <a:lnTo>
                    <a:pt x="956" y="259"/>
                  </a:lnTo>
                  <a:lnTo>
                    <a:pt x="958" y="259"/>
                  </a:lnTo>
                  <a:lnTo>
                    <a:pt x="959" y="259"/>
                  </a:lnTo>
                  <a:lnTo>
                    <a:pt x="961" y="261"/>
                  </a:lnTo>
                  <a:lnTo>
                    <a:pt x="963" y="263"/>
                  </a:lnTo>
                  <a:lnTo>
                    <a:pt x="964" y="263"/>
                  </a:lnTo>
                  <a:lnTo>
                    <a:pt x="966" y="263"/>
                  </a:lnTo>
                  <a:lnTo>
                    <a:pt x="968" y="263"/>
                  </a:lnTo>
                  <a:lnTo>
                    <a:pt x="970" y="263"/>
                  </a:lnTo>
                  <a:lnTo>
                    <a:pt x="971" y="261"/>
                  </a:lnTo>
                  <a:lnTo>
                    <a:pt x="973" y="261"/>
                  </a:lnTo>
                  <a:lnTo>
                    <a:pt x="975" y="261"/>
                  </a:lnTo>
                  <a:lnTo>
                    <a:pt x="976" y="261"/>
                  </a:lnTo>
                  <a:lnTo>
                    <a:pt x="976" y="259"/>
                  </a:lnTo>
                  <a:lnTo>
                    <a:pt x="978" y="261"/>
                  </a:lnTo>
                  <a:lnTo>
                    <a:pt x="980" y="261"/>
                  </a:lnTo>
                  <a:lnTo>
                    <a:pt x="981" y="261"/>
                  </a:lnTo>
                  <a:lnTo>
                    <a:pt x="983" y="261"/>
                  </a:lnTo>
                  <a:lnTo>
                    <a:pt x="985" y="261"/>
                  </a:lnTo>
                  <a:lnTo>
                    <a:pt x="986" y="261"/>
                  </a:lnTo>
                  <a:lnTo>
                    <a:pt x="988" y="261"/>
                  </a:lnTo>
                  <a:lnTo>
                    <a:pt x="990" y="261"/>
                  </a:lnTo>
                  <a:lnTo>
                    <a:pt x="991" y="261"/>
                  </a:lnTo>
                  <a:lnTo>
                    <a:pt x="993" y="263"/>
                  </a:lnTo>
                  <a:lnTo>
                    <a:pt x="995" y="263"/>
                  </a:lnTo>
                  <a:lnTo>
                    <a:pt x="997" y="264"/>
                  </a:lnTo>
                  <a:lnTo>
                    <a:pt x="997" y="266"/>
                  </a:lnTo>
                  <a:lnTo>
                    <a:pt x="998" y="266"/>
                  </a:lnTo>
                  <a:lnTo>
                    <a:pt x="997" y="269"/>
                  </a:lnTo>
                  <a:lnTo>
                    <a:pt x="997" y="271"/>
                  </a:lnTo>
                  <a:lnTo>
                    <a:pt x="997" y="273"/>
                  </a:lnTo>
                  <a:lnTo>
                    <a:pt x="997" y="274"/>
                  </a:lnTo>
                  <a:lnTo>
                    <a:pt x="995" y="274"/>
                  </a:lnTo>
                  <a:lnTo>
                    <a:pt x="993" y="276"/>
                  </a:lnTo>
                  <a:lnTo>
                    <a:pt x="991" y="278"/>
                  </a:lnTo>
                  <a:lnTo>
                    <a:pt x="991" y="279"/>
                  </a:lnTo>
                  <a:lnTo>
                    <a:pt x="991" y="281"/>
                  </a:lnTo>
                  <a:lnTo>
                    <a:pt x="990" y="282"/>
                  </a:lnTo>
                  <a:lnTo>
                    <a:pt x="990" y="286"/>
                  </a:lnTo>
                  <a:lnTo>
                    <a:pt x="1012" y="292"/>
                  </a:lnTo>
                  <a:lnTo>
                    <a:pt x="1034" y="301"/>
                  </a:lnTo>
                  <a:lnTo>
                    <a:pt x="1034" y="302"/>
                  </a:lnTo>
                  <a:lnTo>
                    <a:pt x="1034" y="304"/>
                  </a:lnTo>
                  <a:lnTo>
                    <a:pt x="1035" y="304"/>
                  </a:lnTo>
                  <a:lnTo>
                    <a:pt x="1035" y="302"/>
                  </a:lnTo>
                  <a:lnTo>
                    <a:pt x="1037" y="301"/>
                  </a:lnTo>
                  <a:lnTo>
                    <a:pt x="1037" y="299"/>
                  </a:lnTo>
                  <a:lnTo>
                    <a:pt x="1037" y="297"/>
                  </a:lnTo>
                  <a:lnTo>
                    <a:pt x="1039" y="297"/>
                  </a:lnTo>
                  <a:lnTo>
                    <a:pt x="1040" y="297"/>
                  </a:lnTo>
                  <a:lnTo>
                    <a:pt x="1040" y="296"/>
                  </a:lnTo>
                  <a:lnTo>
                    <a:pt x="1040" y="297"/>
                  </a:lnTo>
                  <a:lnTo>
                    <a:pt x="1042" y="297"/>
                  </a:lnTo>
                  <a:lnTo>
                    <a:pt x="1042" y="296"/>
                  </a:lnTo>
                  <a:lnTo>
                    <a:pt x="1042" y="294"/>
                  </a:lnTo>
                  <a:lnTo>
                    <a:pt x="1044" y="294"/>
                  </a:lnTo>
                  <a:lnTo>
                    <a:pt x="1042" y="294"/>
                  </a:lnTo>
                  <a:lnTo>
                    <a:pt x="1042" y="292"/>
                  </a:lnTo>
                  <a:lnTo>
                    <a:pt x="1044" y="292"/>
                  </a:lnTo>
                  <a:lnTo>
                    <a:pt x="1044" y="291"/>
                  </a:lnTo>
                  <a:lnTo>
                    <a:pt x="1042" y="292"/>
                  </a:lnTo>
                  <a:lnTo>
                    <a:pt x="1042" y="291"/>
                  </a:lnTo>
                  <a:lnTo>
                    <a:pt x="1044" y="291"/>
                  </a:lnTo>
                  <a:lnTo>
                    <a:pt x="1044" y="289"/>
                  </a:lnTo>
                  <a:lnTo>
                    <a:pt x="1046" y="291"/>
                  </a:lnTo>
                  <a:lnTo>
                    <a:pt x="1047" y="291"/>
                  </a:lnTo>
                  <a:lnTo>
                    <a:pt x="1047" y="292"/>
                  </a:lnTo>
                  <a:lnTo>
                    <a:pt x="1049" y="292"/>
                  </a:lnTo>
                  <a:lnTo>
                    <a:pt x="1049" y="294"/>
                  </a:lnTo>
                  <a:lnTo>
                    <a:pt x="1049" y="296"/>
                  </a:lnTo>
                  <a:lnTo>
                    <a:pt x="1049" y="297"/>
                  </a:lnTo>
                  <a:lnTo>
                    <a:pt x="1047" y="297"/>
                  </a:lnTo>
                  <a:lnTo>
                    <a:pt x="1047" y="299"/>
                  </a:lnTo>
                  <a:lnTo>
                    <a:pt x="1047" y="301"/>
                  </a:lnTo>
                  <a:lnTo>
                    <a:pt x="1046" y="302"/>
                  </a:lnTo>
                  <a:lnTo>
                    <a:pt x="1047" y="302"/>
                  </a:lnTo>
                  <a:lnTo>
                    <a:pt x="1047" y="301"/>
                  </a:lnTo>
                  <a:lnTo>
                    <a:pt x="1049" y="301"/>
                  </a:lnTo>
                  <a:lnTo>
                    <a:pt x="1049" y="302"/>
                  </a:lnTo>
                  <a:lnTo>
                    <a:pt x="1051" y="301"/>
                  </a:lnTo>
                  <a:lnTo>
                    <a:pt x="1051" y="299"/>
                  </a:lnTo>
                  <a:lnTo>
                    <a:pt x="1051" y="297"/>
                  </a:lnTo>
                  <a:lnTo>
                    <a:pt x="1051" y="299"/>
                  </a:lnTo>
                  <a:lnTo>
                    <a:pt x="1051" y="297"/>
                  </a:lnTo>
                  <a:lnTo>
                    <a:pt x="1051" y="296"/>
                  </a:lnTo>
                  <a:lnTo>
                    <a:pt x="1051" y="294"/>
                  </a:lnTo>
                  <a:lnTo>
                    <a:pt x="1052" y="294"/>
                  </a:lnTo>
                  <a:lnTo>
                    <a:pt x="1051" y="294"/>
                  </a:lnTo>
                  <a:lnTo>
                    <a:pt x="1052" y="292"/>
                  </a:lnTo>
                  <a:lnTo>
                    <a:pt x="1052" y="291"/>
                  </a:lnTo>
                  <a:lnTo>
                    <a:pt x="1051" y="291"/>
                  </a:lnTo>
                  <a:lnTo>
                    <a:pt x="1052" y="291"/>
                  </a:lnTo>
                  <a:lnTo>
                    <a:pt x="1052" y="289"/>
                  </a:lnTo>
                  <a:lnTo>
                    <a:pt x="1054" y="291"/>
                  </a:lnTo>
                  <a:lnTo>
                    <a:pt x="1054" y="292"/>
                  </a:lnTo>
                  <a:lnTo>
                    <a:pt x="1052" y="292"/>
                  </a:lnTo>
                  <a:lnTo>
                    <a:pt x="1052" y="294"/>
                  </a:lnTo>
                  <a:lnTo>
                    <a:pt x="1054" y="292"/>
                  </a:lnTo>
                  <a:lnTo>
                    <a:pt x="1056" y="292"/>
                  </a:lnTo>
                  <a:lnTo>
                    <a:pt x="1056" y="294"/>
                  </a:lnTo>
                  <a:lnTo>
                    <a:pt x="1056" y="296"/>
                  </a:lnTo>
                  <a:lnTo>
                    <a:pt x="1056" y="297"/>
                  </a:lnTo>
                  <a:lnTo>
                    <a:pt x="1057" y="297"/>
                  </a:lnTo>
                  <a:lnTo>
                    <a:pt x="1057" y="296"/>
                  </a:lnTo>
                  <a:lnTo>
                    <a:pt x="1057" y="294"/>
                  </a:lnTo>
                  <a:lnTo>
                    <a:pt x="1057" y="292"/>
                  </a:lnTo>
                  <a:lnTo>
                    <a:pt x="1056" y="291"/>
                  </a:lnTo>
                  <a:lnTo>
                    <a:pt x="1057" y="291"/>
                  </a:lnTo>
                  <a:lnTo>
                    <a:pt x="1059" y="291"/>
                  </a:lnTo>
                  <a:lnTo>
                    <a:pt x="1059" y="289"/>
                  </a:lnTo>
                  <a:lnTo>
                    <a:pt x="1061" y="289"/>
                  </a:lnTo>
                  <a:lnTo>
                    <a:pt x="1062" y="289"/>
                  </a:lnTo>
                  <a:lnTo>
                    <a:pt x="1062" y="291"/>
                  </a:lnTo>
                  <a:lnTo>
                    <a:pt x="1062" y="292"/>
                  </a:lnTo>
                  <a:lnTo>
                    <a:pt x="1062" y="294"/>
                  </a:lnTo>
                  <a:lnTo>
                    <a:pt x="1064" y="294"/>
                  </a:lnTo>
                  <a:lnTo>
                    <a:pt x="1066" y="292"/>
                  </a:lnTo>
                  <a:lnTo>
                    <a:pt x="1067" y="292"/>
                  </a:lnTo>
                  <a:lnTo>
                    <a:pt x="1067" y="294"/>
                  </a:lnTo>
                  <a:lnTo>
                    <a:pt x="1069" y="294"/>
                  </a:lnTo>
                  <a:lnTo>
                    <a:pt x="1069" y="296"/>
                  </a:lnTo>
                  <a:lnTo>
                    <a:pt x="1069" y="297"/>
                  </a:lnTo>
                  <a:lnTo>
                    <a:pt x="1069" y="299"/>
                  </a:lnTo>
                  <a:lnTo>
                    <a:pt x="1067" y="299"/>
                  </a:lnTo>
                  <a:lnTo>
                    <a:pt x="1069" y="301"/>
                  </a:lnTo>
                  <a:lnTo>
                    <a:pt x="1067" y="302"/>
                  </a:lnTo>
                  <a:lnTo>
                    <a:pt x="1069" y="302"/>
                  </a:lnTo>
                  <a:lnTo>
                    <a:pt x="1069" y="304"/>
                  </a:lnTo>
                  <a:lnTo>
                    <a:pt x="1071" y="304"/>
                  </a:lnTo>
                  <a:lnTo>
                    <a:pt x="1071" y="302"/>
                  </a:lnTo>
                  <a:lnTo>
                    <a:pt x="1073" y="301"/>
                  </a:lnTo>
                  <a:lnTo>
                    <a:pt x="1073" y="299"/>
                  </a:lnTo>
                  <a:lnTo>
                    <a:pt x="1074" y="299"/>
                  </a:lnTo>
                  <a:lnTo>
                    <a:pt x="1074" y="297"/>
                  </a:lnTo>
                  <a:lnTo>
                    <a:pt x="1074" y="296"/>
                  </a:lnTo>
                  <a:lnTo>
                    <a:pt x="1073" y="294"/>
                  </a:lnTo>
                  <a:lnTo>
                    <a:pt x="1074" y="294"/>
                  </a:lnTo>
                  <a:lnTo>
                    <a:pt x="1074" y="292"/>
                  </a:lnTo>
                  <a:lnTo>
                    <a:pt x="1076" y="294"/>
                  </a:lnTo>
                  <a:lnTo>
                    <a:pt x="1078" y="294"/>
                  </a:lnTo>
                  <a:lnTo>
                    <a:pt x="1078" y="296"/>
                  </a:lnTo>
                  <a:lnTo>
                    <a:pt x="1078" y="297"/>
                  </a:lnTo>
                  <a:lnTo>
                    <a:pt x="1078" y="299"/>
                  </a:lnTo>
                  <a:lnTo>
                    <a:pt x="1079" y="299"/>
                  </a:lnTo>
                  <a:lnTo>
                    <a:pt x="1079" y="301"/>
                  </a:lnTo>
                  <a:lnTo>
                    <a:pt x="1079" y="302"/>
                  </a:lnTo>
                  <a:lnTo>
                    <a:pt x="1081" y="302"/>
                  </a:lnTo>
                  <a:lnTo>
                    <a:pt x="1081" y="304"/>
                  </a:lnTo>
                  <a:lnTo>
                    <a:pt x="1081" y="305"/>
                  </a:lnTo>
                  <a:lnTo>
                    <a:pt x="1083" y="305"/>
                  </a:lnTo>
                  <a:lnTo>
                    <a:pt x="1083" y="307"/>
                  </a:lnTo>
                  <a:lnTo>
                    <a:pt x="1083" y="309"/>
                  </a:lnTo>
                  <a:lnTo>
                    <a:pt x="1083" y="310"/>
                  </a:lnTo>
                  <a:lnTo>
                    <a:pt x="1083" y="309"/>
                  </a:lnTo>
                  <a:lnTo>
                    <a:pt x="1084" y="310"/>
                  </a:lnTo>
                  <a:lnTo>
                    <a:pt x="1084" y="309"/>
                  </a:lnTo>
                  <a:lnTo>
                    <a:pt x="1084" y="307"/>
                  </a:lnTo>
                  <a:lnTo>
                    <a:pt x="1084" y="304"/>
                  </a:lnTo>
                  <a:lnTo>
                    <a:pt x="1084" y="302"/>
                  </a:lnTo>
                  <a:lnTo>
                    <a:pt x="1084" y="301"/>
                  </a:lnTo>
                  <a:lnTo>
                    <a:pt x="1083" y="301"/>
                  </a:lnTo>
                  <a:lnTo>
                    <a:pt x="1084" y="299"/>
                  </a:lnTo>
                  <a:lnTo>
                    <a:pt x="1084" y="297"/>
                  </a:lnTo>
                  <a:lnTo>
                    <a:pt x="1083" y="297"/>
                  </a:lnTo>
                  <a:lnTo>
                    <a:pt x="1083" y="296"/>
                  </a:lnTo>
                  <a:lnTo>
                    <a:pt x="1084" y="296"/>
                  </a:lnTo>
                  <a:lnTo>
                    <a:pt x="1084" y="294"/>
                  </a:lnTo>
                  <a:lnTo>
                    <a:pt x="1086" y="294"/>
                  </a:lnTo>
                  <a:lnTo>
                    <a:pt x="1088" y="294"/>
                  </a:lnTo>
                  <a:lnTo>
                    <a:pt x="1089" y="294"/>
                  </a:lnTo>
                  <a:lnTo>
                    <a:pt x="1089" y="296"/>
                  </a:lnTo>
                  <a:lnTo>
                    <a:pt x="1089" y="297"/>
                  </a:lnTo>
                  <a:lnTo>
                    <a:pt x="1088" y="299"/>
                  </a:lnTo>
                  <a:lnTo>
                    <a:pt x="1089" y="299"/>
                  </a:lnTo>
                  <a:lnTo>
                    <a:pt x="1091" y="299"/>
                  </a:lnTo>
                  <a:lnTo>
                    <a:pt x="1091" y="297"/>
                  </a:lnTo>
                  <a:lnTo>
                    <a:pt x="1093" y="297"/>
                  </a:lnTo>
                  <a:lnTo>
                    <a:pt x="1094" y="297"/>
                  </a:lnTo>
                  <a:lnTo>
                    <a:pt x="1093" y="296"/>
                  </a:lnTo>
                  <a:lnTo>
                    <a:pt x="1094" y="296"/>
                  </a:lnTo>
                  <a:lnTo>
                    <a:pt x="1096" y="296"/>
                  </a:lnTo>
                  <a:lnTo>
                    <a:pt x="1096" y="294"/>
                  </a:lnTo>
                  <a:lnTo>
                    <a:pt x="1098" y="294"/>
                  </a:lnTo>
                  <a:lnTo>
                    <a:pt x="1100" y="294"/>
                  </a:lnTo>
                  <a:lnTo>
                    <a:pt x="1101" y="294"/>
                  </a:lnTo>
                  <a:lnTo>
                    <a:pt x="1101" y="296"/>
                  </a:lnTo>
                  <a:lnTo>
                    <a:pt x="1101" y="297"/>
                  </a:lnTo>
                  <a:lnTo>
                    <a:pt x="1101" y="299"/>
                  </a:lnTo>
                  <a:lnTo>
                    <a:pt x="1103" y="299"/>
                  </a:lnTo>
                  <a:lnTo>
                    <a:pt x="1105" y="299"/>
                  </a:lnTo>
                  <a:lnTo>
                    <a:pt x="1103" y="297"/>
                  </a:lnTo>
                  <a:lnTo>
                    <a:pt x="1105" y="297"/>
                  </a:lnTo>
                  <a:lnTo>
                    <a:pt x="1106" y="297"/>
                  </a:lnTo>
                  <a:lnTo>
                    <a:pt x="1108" y="297"/>
                  </a:lnTo>
                  <a:lnTo>
                    <a:pt x="1108" y="299"/>
                  </a:lnTo>
                  <a:lnTo>
                    <a:pt x="1110" y="299"/>
                  </a:lnTo>
                  <a:lnTo>
                    <a:pt x="1110" y="301"/>
                  </a:lnTo>
                  <a:lnTo>
                    <a:pt x="1110" y="302"/>
                  </a:lnTo>
                  <a:lnTo>
                    <a:pt x="1108" y="302"/>
                  </a:lnTo>
                  <a:lnTo>
                    <a:pt x="1106" y="302"/>
                  </a:lnTo>
                  <a:lnTo>
                    <a:pt x="1105" y="304"/>
                  </a:lnTo>
                  <a:lnTo>
                    <a:pt x="1106" y="304"/>
                  </a:lnTo>
                  <a:lnTo>
                    <a:pt x="1108" y="304"/>
                  </a:lnTo>
                  <a:lnTo>
                    <a:pt x="1108" y="302"/>
                  </a:lnTo>
                  <a:lnTo>
                    <a:pt x="1110" y="302"/>
                  </a:lnTo>
                  <a:lnTo>
                    <a:pt x="1110" y="304"/>
                  </a:lnTo>
                  <a:lnTo>
                    <a:pt x="1110" y="302"/>
                  </a:lnTo>
                  <a:lnTo>
                    <a:pt x="1111" y="301"/>
                  </a:lnTo>
                  <a:lnTo>
                    <a:pt x="1113" y="301"/>
                  </a:lnTo>
                  <a:lnTo>
                    <a:pt x="1113" y="302"/>
                  </a:lnTo>
                  <a:lnTo>
                    <a:pt x="1113" y="304"/>
                  </a:lnTo>
                  <a:lnTo>
                    <a:pt x="1113" y="305"/>
                  </a:lnTo>
                  <a:lnTo>
                    <a:pt x="1113" y="307"/>
                  </a:lnTo>
                  <a:lnTo>
                    <a:pt x="1111" y="307"/>
                  </a:lnTo>
                  <a:lnTo>
                    <a:pt x="1111" y="309"/>
                  </a:lnTo>
                  <a:lnTo>
                    <a:pt x="1113" y="309"/>
                  </a:lnTo>
                  <a:lnTo>
                    <a:pt x="1113" y="310"/>
                  </a:lnTo>
                  <a:lnTo>
                    <a:pt x="1113" y="309"/>
                  </a:lnTo>
                  <a:lnTo>
                    <a:pt x="1113" y="310"/>
                  </a:lnTo>
                  <a:lnTo>
                    <a:pt x="1113" y="309"/>
                  </a:lnTo>
                  <a:lnTo>
                    <a:pt x="1113" y="307"/>
                  </a:lnTo>
                  <a:lnTo>
                    <a:pt x="1113" y="305"/>
                  </a:lnTo>
                  <a:lnTo>
                    <a:pt x="1115" y="305"/>
                  </a:lnTo>
                  <a:lnTo>
                    <a:pt x="1115" y="307"/>
                  </a:lnTo>
                  <a:lnTo>
                    <a:pt x="1115" y="305"/>
                  </a:lnTo>
                  <a:lnTo>
                    <a:pt x="1115" y="304"/>
                  </a:lnTo>
                  <a:lnTo>
                    <a:pt x="1116" y="304"/>
                  </a:lnTo>
                  <a:lnTo>
                    <a:pt x="1115" y="304"/>
                  </a:lnTo>
                  <a:lnTo>
                    <a:pt x="1115" y="302"/>
                  </a:lnTo>
                  <a:lnTo>
                    <a:pt x="1116" y="302"/>
                  </a:lnTo>
                  <a:lnTo>
                    <a:pt x="1118" y="302"/>
                  </a:lnTo>
                  <a:lnTo>
                    <a:pt x="1118" y="301"/>
                  </a:lnTo>
                  <a:lnTo>
                    <a:pt x="1120" y="301"/>
                  </a:lnTo>
                  <a:lnTo>
                    <a:pt x="1120" y="302"/>
                  </a:lnTo>
                  <a:lnTo>
                    <a:pt x="1122" y="302"/>
                  </a:lnTo>
                  <a:lnTo>
                    <a:pt x="1122" y="304"/>
                  </a:lnTo>
                  <a:lnTo>
                    <a:pt x="1120" y="304"/>
                  </a:lnTo>
                  <a:lnTo>
                    <a:pt x="1120" y="305"/>
                  </a:lnTo>
                  <a:lnTo>
                    <a:pt x="1122" y="305"/>
                  </a:lnTo>
                  <a:lnTo>
                    <a:pt x="1122" y="307"/>
                  </a:lnTo>
                  <a:lnTo>
                    <a:pt x="1120" y="309"/>
                  </a:lnTo>
                  <a:lnTo>
                    <a:pt x="1122" y="307"/>
                  </a:lnTo>
                  <a:lnTo>
                    <a:pt x="1122" y="309"/>
                  </a:lnTo>
                  <a:lnTo>
                    <a:pt x="1122" y="310"/>
                  </a:lnTo>
                  <a:lnTo>
                    <a:pt x="1123" y="310"/>
                  </a:lnTo>
                  <a:lnTo>
                    <a:pt x="1122" y="310"/>
                  </a:lnTo>
                  <a:lnTo>
                    <a:pt x="1123" y="310"/>
                  </a:lnTo>
                  <a:lnTo>
                    <a:pt x="1123" y="309"/>
                  </a:lnTo>
                  <a:lnTo>
                    <a:pt x="1123" y="307"/>
                  </a:lnTo>
                  <a:lnTo>
                    <a:pt x="1123" y="304"/>
                  </a:lnTo>
                  <a:lnTo>
                    <a:pt x="1123" y="305"/>
                  </a:lnTo>
                  <a:lnTo>
                    <a:pt x="1123" y="307"/>
                  </a:lnTo>
                  <a:lnTo>
                    <a:pt x="1123" y="309"/>
                  </a:lnTo>
                  <a:lnTo>
                    <a:pt x="1123" y="310"/>
                  </a:lnTo>
                  <a:lnTo>
                    <a:pt x="1123" y="312"/>
                  </a:lnTo>
                  <a:lnTo>
                    <a:pt x="1123" y="314"/>
                  </a:lnTo>
                  <a:lnTo>
                    <a:pt x="1123" y="312"/>
                  </a:lnTo>
                  <a:lnTo>
                    <a:pt x="1125" y="312"/>
                  </a:lnTo>
                  <a:lnTo>
                    <a:pt x="1125" y="314"/>
                  </a:lnTo>
                  <a:lnTo>
                    <a:pt x="1127" y="314"/>
                  </a:lnTo>
                  <a:lnTo>
                    <a:pt x="1125" y="312"/>
                  </a:lnTo>
                  <a:lnTo>
                    <a:pt x="1123" y="310"/>
                  </a:lnTo>
                  <a:lnTo>
                    <a:pt x="1125" y="310"/>
                  </a:lnTo>
                  <a:lnTo>
                    <a:pt x="1125" y="309"/>
                  </a:lnTo>
                  <a:lnTo>
                    <a:pt x="1125" y="307"/>
                  </a:lnTo>
                  <a:lnTo>
                    <a:pt x="1125" y="305"/>
                  </a:lnTo>
                  <a:lnTo>
                    <a:pt x="1125" y="307"/>
                  </a:lnTo>
                  <a:lnTo>
                    <a:pt x="1127" y="307"/>
                  </a:lnTo>
                  <a:lnTo>
                    <a:pt x="1127" y="305"/>
                  </a:lnTo>
                  <a:lnTo>
                    <a:pt x="1128" y="305"/>
                  </a:lnTo>
                  <a:lnTo>
                    <a:pt x="1130" y="305"/>
                  </a:lnTo>
                  <a:lnTo>
                    <a:pt x="1130" y="304"/>
                  </a:lnTo>
                  <a:lnTo>
                    <a:pt x="1132" y="304"/>
                  </a:lnTo>
                  <a:lnTo>
                    <a:pt x="1133" y="305"/>
                  </a:lnTo>
                  <a:lnTo>
                    <a:pt x="1133" y="307"/>
                  </a:lnTo>
                  <a:lnTo>
                    <a:pt x="1132" y="309"/>
                  </a:lnTo>
                  <a:lnTo>
                    <a:pt x="1132" y="310"/>
                  </a:lnTo>
                  <a:lnTo>
                    <a:pt x="1130" y="310"/>
                  </a:lnTo>
                  <a:lnTo>
                    <a:pt x="1132" y="312"/>
                  </a:lnTo>
                  <a:lnTo>
                    <a:pt x="1132" y="310"/>
                  </a:lnTo>
                  <a:lnTo>
                    <a:pt x="1132" y="312"/>
                  </a:lnTo>
                  <a:lnTo>
                    <a:pt x="1133" y="312"/>
                  </a:lnTo>
                  <a:lnTo>
                    <a:pt x="1132" y="312"/>
                  </a:lnTo>
                  <a:lnTo>
                    <a:pt x="1133" y="312"/>
                  </a:lnTo>
                  <a:lnTo>
                    <a:pt x="1133" y="314"/>
                  </a:lnTo>
                  <a:lnTo>
                    <a:pt x="1133" y="315"/>
                  </a:lnTo>
                  <a:lnTo>
                    <a:pt x="1135" y="317"/>
                  </a:lnTo>
                  <a:lnTo>
                    <a:pt x="1135" y="319"/>
                  </a:lnTo>
                  <a:lnTo>
                    <a:pt x="1133" y="319"/>
                  </a:lnTo>
                  <a:lnTo>
                    <a:pt x="1135" y="319"/>
                  </a:lnTo>
                  <a:lnTo>
                    <a:pt x="1135" y="320"/>
                  </a:lnTo>
                  <a:lnTo>
                    <a:pt x="1137" y="320"/>
                  </a:lnTo>
                  <a:lnTo>
                    <a:pt x="1137" y="319"/>
                  </a:lnTo>
                  <a:lnTo>
                    <a:pt x="1138" y="319"/>
                  </a:lnTo>
                  <a:lnTo>
                    <a:pt x="1137" y="319"/>
                  </a:lnTo>
                  <a:lnTo>
                    <a:pt x="1137" y="317"/>
                  </a:lnTo>
                  <a:lnTo>
                    <a:pt x="1137" y="315"/>
                  </a:lnTo>
                  <a:lnTo>
                    <a:pt x="1137" y="314"/>
                  </a:lnTo>
                  <a:lnTo>
                    <a:pt x="1138" y="314"/>
                  </a:lnTo>
                  <a:lnTo>
                    <a:pt x="1140" y="314"/>
                  </a:lnTo>
                  <a:lnTo>
                    <a:pt x="1140" y="312"/>
                  </a:lnTo>
                  <a:lnTo>
                    <a:pt x="1140" y="310"/>
                  </a:lnTo>
                  <a:lnTo>
                    <a:pt x="1140" y="309"/>
                  </a:lnTo>
                  <a:lnTo>
                    <a:pt x="1142" y="309"/>
                  </a:lnTo>
                  <a:lnTo>
                    <a:pt x="1142" y="310"/>
                  </a:lnTo>
                  <a:lnTo>
                    <a:pt x="1142" y="309"/>
                  </a:lnTo>
                  <a:lnTo>
                    <a:pt x="1143" y="309"/>
                  </a:lnTo>
                  <a:lnTo>
                    <a:pt x="1143" y="307"/>
                  </a:lnTo>
                  <a:lnTo>
                    <a:pt x="1142" y="307"/>
                  </a:lnTo>
                  <a:lnTo>
                    <a:pt x="1143" y="307"/>
                  </a:lnTo>
                  <a:lnTo>
                    <a:pt x="1145" y="309"/>
                  </a:lnTo>
                  <a:lnTo>
                    <a:pt x="1143" y="309"/>
                  </a:lnTo>
                  <a:lnTo>
                    <a:pt x="1143" y="310"/>
                  </a:lnTo>
                  <a:lnTo>
                    <a:pt x="1145" y="310"/>
                  </a:lnTo>
                  <a:lnTo>
                    <a:pt x="1145" y="312"/>
                  </a:lnTo>
                  <a:lnTo>
                    <a:pt x="1143" y="312"/>
                  </a:lnTo>
                  <a:lnTo>
                    <a:pt x="1142" y="312"/>
                  </a:lnTo>
                  <a:lnTo>
                    <a:pt x="1143" y="312"/>
                  </a:lnTo>
                  <a:lnTo>
                    <a:pt x="1145" y="314"/>
                  </a:lnTo>
                  <a:lnTo>
                    <a:pt x="1143" y="314"/>
                  </a:lnTo>
                  <a:lnTo>
                    <a:pt x="1143" y="315"/>
                  </a:lnTo>
                  <a:lnTo>
                    <a:pt x="1142" y="315"/>
                  </a:lnTo>
                  <a:lnTo>
                    <a:pt x="1143" y="315"/>
                  </a:lnTo>
                  <a:lnTo>
                    <a:pt x="1145" y="315"/>
                  </a:lnTo>
                  <a:lnTo>
                    <a:pt x="1143" y="315"/>
                  </a:lnTo>
                  <a:lnTo>
                    <a:pt x="1143" y="317"/>
                  </a:lnTo>
                  <a:lnTo>
                    <a:pt x="1142" y="317"/>
                  </a:lnTo>
                  <a:lnTo>
                    <a:pt x="1143" y="319"/>
                  </a:lnTo>
                  <a:lnTo>
                    <a:pt x="1143" y="317"/>
                  </a:lnTo>
                  <a:lnTo>
                    <a:pt x="1145" y="317"/>
                  </a:lnTo>
                  <a:lnTo>
                    <a:pt x="1145" y="315"/>
                  </a:lnTo>
                  <a:lnTo>
                    <a:pt x="1147" y="315"/>
                  </a:lnTo>
                  <a:lnTo>
                    <a:pt x="1147" y="317"/>
                  </a:lnTo>
                  <a:lnTo>
                    <a:pt x="1147" y="319"/>
                  </a:lnTo>
                  <a:lnTo>
                    <a:pt x="1145" y="320"/>
                  </a:lnTo>
                  <a:lnTo>
                    <a:pt x="1145" y="322"/>
                  </a:lnTo>
                  <a:lnTo>
                    <a:pt x="1145" y="320"/>
                  </a:lnTo>
                  <a:lnTo>
                    <a:pt x="1147" y="320"/>
                  </a:lnTo>
                  <a:lnTo>
                    <a:pt x="1147" y="319"/>
                  </a:lnTo>
                  <a:lnTo>
                    <a:pt x="1149" y="319"/>
                  </a:lnTo>
                  <a:lnTo>
                    <a:pt x="1149" y="320"/>
                  </a:lnTo>
                  <a:lnTo>
                    <a:pt x="1149" y="322"/>
                  </a:lnTo>
                  <a:lnTo>
                    <a:pt x="1149" y="320"/>
                  </a:lnTo>
                  <a:lnTo>
                    <a:pt x="1149" y="319"/>
                  </a:lnTo>
                  <a:lnTo>
                    <a:pt x="1149" y="317"/>
                  </a:lnTo>
                  <a:lnTo>
                    <a:pt x="1149" y="315"/>
                  </a:lnTo>
                  <a:lnTo>
                    <a:pt x="1150" y="315"/>
                  </a:lnTo>
                  <a:lnTo>
                    <a:pt x="1150" y="317"/>
                  </a:lnTo>
                  <a:lnTo>
                    <a:pt x="1152" y="317"/>
                  </a:lnTo>
                  <a:lnTo>
                    <a:pt x="1150" y="317"/>
                  </a:lnTo>
                  <a:lnTo>
                    <a:pt x="1150" y="315"/>
                  </a:lnTo>
                  <a:lnTo>
                    <a:pt x="1150" y="314"/>
                  </a:lnTo>
                  <a:lnTo>
                    <a:pt x="1152" y="315"/>
                  </a:lnTo>
                  <a:lnTo>
                    <a:pt x="1154" y="317"/>
                  </a:lnTo>
                  <a:lnTo>
                    <a:pt x="1154" y="319"/>
                  </a:lnTo>
                  <a:lnTo>
                    <a:pt x="1154" y="320"/>
                  </a:lnTo>
                  <a:lnTo>
                    <a:pt x="1154" y="322"/>
                  </a:lnTo>
                  <a:lnTo>
                    <a:pt x="1154" y="324"/>
                  </a:lnTo>
                  <a:lnTo>
                    <a:pt x="1152" y="324"/>
                  </a:lnTo>
                  <a:lnTo>
                    <a:pt x="1154" y="324"/>
                  </a:lnTo>
                  <a:lnTo>
                    <a:pt x="1155" y="322"/>
                  </a:lnTo>
                  <a:lnTo>
                    <a:pt x="1155" y="320"/>
                  </a:lnTo>
                  <a:lnTo>
                    <a:pt x="1154" y="319"/>
                  </a:lnTo>
                  <a:lnTo>
                    <a:pt x="1155" y="315"/>
                  </a:lnTo>
                  <a:lnTo>
                    <a:pt x="1157" y="315"/>
                  </a:lnTo>
                  <a:lnTo>
                    <a:pt x="1159" y="317"/>
                  </a:lnTo>
                  <a:lnTo>
                    <a:pt x="1159" y="319"/>
                  </a:lnTo>
                  <a:lnTo>
                    <a:pt x="1160" y="319"/>
                  </a:lnTo>
                  <a:lnTo>
                    <a:pt x="1160" y="317"/>
                  </a:lnTo>
                  <a:lnTo>
                    <a:pt x="1160" y="319"/>
                  </a:lnTo>
                  <a:lnTo>
                    <a:pt x="1160" y="317"/>
                  </a:lnTo>
                  <a:lnTo>
                    <a:pt x="1159" y="317"/>
                  </a:lnTo>
                  <a:lnTo>
                    <a:pt x="1159" y="314"/>
                  </a:lnTo>
                  <a:lnTo>
                    <a:pt x="1160" y="314"/>
                  </a:lnTo>
                  <a:lnTo>
                    <a:pt x="1160" y="312"/>
                  </a:lnTo>
                  <a:lnTo>
                    <a:pt x="1162" y="310"/>
                  </a:lnTo>
                  <a:lnTo>
                    <a:pt x="1162" y="312"/>
                  </a:lnTo>
                  <a:lnTo>
                    <a:pt x="1164" y="312"/>
                  </a:lnTo>
                  <a:lnTo>
                    <a:pt x="1162" y="312"/>
                  </a:lnTo>
                  <a:lnTo>
                    <a:pt x="1162" y="314"/>
                  </a:lnTo>
                  <a:lnTo>
                    <a:pt x="1164" y="314"/>
                  </a:lnTo>
                  <a:lnTo>
                    <a:pt x="1165" y="315"/>
                  </a:lnTo>
                  <a:lnTo>
                    <a:pt x="1165" y="317"/>
                  </a:lnTo>
                  <a:lnTo>
                    <a:pt x="1164" y="317"/>
                  </a:lnTo>
                  <a:lnTo>
                    <a:pt x="1164" y="319"/>
                  </a:lnTo>
                  <a:lnTo>
                    <a:pt x="1164" y="320"/>
                  </a:lnTo>
                  <a:lnTo>
                    <a:pt x="1164" y="319"/>
                  </a:lnTo>
                  <a:lnTo>
                    <a:pt x="1162" y="319"/>
                  </a:lnTo>
                  <a:lnTo>
                    <a:pt x="1162" y="320"/>
                  </a:lnTo>
                  <a:lnTo>
                    <a:pt x="1164" y="320"/>
                  </a:lnTo>
                  <a:lnTo>
                    <a:pt x="1164" y="322"/>
                  </a:lnTo>
                  <a:lnTo>
                    <a:pt x="1162" y="322"/>
                  </a:lnTo>
                  <a:lnTo>
                    <a:pt x="1164" y="324"/>
                  </a:lnTo>
                  <a:lnTo>
                    <a:pt x="1164" y="325"/>
                  </a:lnTo>
                  <a:lnTo>
                    <a:pt x="1162" y="325"/>
                  </a:lnTo>
                  <a:lnTo>
                    <a:pt x="1162" y="327"/>
                  </a:lnTo>
                  <a:lnTo>
                    <a:pt x="1160" y="325"/>
                  </a:lnTo>
                  <a:lnTo>
                    <a:pt x="1160" y="327"/>
                  </a:lnTo>
                  <a:lnTo>
                    <a:pt x="1159" y="327"/>
                  </a:lnTo>
                  <a:lnTo>
                    <a:pt x="1159" y="328"/>
                  </a:lnTo>
                  <a:lnTo>
                    <a:pt x="1160" y="328"/>
                  </a:lnTo>
                  <a:lnTo>
                    <a:pt x="1162" y="328"/>
                  </a:lnTo>
                  <a:lnTo>
                    <a:pt x="1162" y="327"/>
                  </a:lnTo>
                  <a:lnTo>
                    <a:pt x="1162" y="328"/>
                  </a:lnTo>
                  <a:lnTo>
                    <a:pt x="1164" y="328"/>
                  </a:lnTo>
                  <a:lnTo>
                    <a:pt x="1164" y="327"/>
                  </a:lnTo>
                  <a:lnTo>
                    <a:pt x="1165" y="327"/>
                  </a:lnTo>
                  <a:lnTo>
                    <a:pt x="1167" y="327"/>
                  </a:lnTo>
                  <a:lnTo>
                    <a:pt x="1167" y="328"/>
                  </a:lnTo>
                  <a:lnTo>
                    <a:pt x="1169" y="328"/>
                  </a:lnTo>
                  <a:lnTo>
                    <a:pt x="1169" y="327"/>
                  </a:lnTo>
                  <a:lnTo>
                    <a:pt x="1170" y="327"/>
                  </a:lnTo>
                  <a:lnTo>
                    <a:pt x="1170" y="325"/>
                  </a:lnTo>
                  <a:lnTo>
                    <a:pt x="1170" y="324"/>
                  </a:lnTo>
                  <a:lnTo>
                    <a:pt x="1170" y="322"/>
                  </a:lnTo>
                  <a:lnTo>
                    <a:pt x="1172" y="324"/>
                  </a:lnTo>
                  <a:lnTo>
                    <a:pt x="1172" y="325"/>
                  </a:lnTo>
                  <a:lnTo>
                    <a:pt x="1172" y="327"/>
                  </a:lnTo>
                  <a:lnTo>
                    <a:pt x="1172" y="328"/>
                  </a:lnTo>
                  <a:lnTo>
                    <a:pt x="1174" y="327"/>
                  </a:lnTo>
                  <a:lnTo>
                    <a:pt x="1172" y="327"/>
                  </a:lnTo>
                  <a:lnTo>
                    <a:pt x="1174" y="327"/>
                  </a:lnTo>
                  <a:lnTo>
                    <a:pt x="1174" y="325"/>
                  </a:lnTo>
                  <a:lnTo>
                    <a:pt x="1174" y="324"/>
                  </a:lnTo>
                  <a:lnTo>
                    <a:pt x="1174" y="322"/>
                  </a:lnTo>
                  <a:lnTo>
                    <a:pt x="1176" y="322"/>
                  </a:lnTo>
                  <a:lnTo>
                    <a:pt x="1176" y="320"/>
                  </a:lnTo>
                  <a:lnTo>
                    <a:pt x="1177" y="320"/>
                  </a:lnTo>
                  <a:lnTo>
                    <a:pt x="1179" y="320"/>
                  </a:lnTo>
                  <a:lnTo>
                    <a:pt x="1179" y="322"/>
                  </a:lnTo>
                  <a:lnTo>
                    <a:pt x="1179" y="320"/>
                  </a:lnTo>
                  <a:lnTo>
                    <a:pt x="1181" y="320"/>
                  </a:lnTo>
                  <a:lnTo>
                    <a:pt x="1181" y="319"/>
                  </a:lnTo>
                  <a:lnTo>
                    <a:pt x="1182" y="319"/>
                  </a:lnTo>
                  <a:lnTo>
                    <a:pt x="1181" y="319"/>
                  </a:lnTo>
                  <a:lnTo>
                    <a:pt x="1182" y="319"/>
                  </a:lnTo>
                  <a:lnTo>
                    <a:pt x="1184" y="319"/>
                  </a:lnTo>
                  <a:lnTo>
                    <a:pt x="1184" y="320"/>
                  </a:lnTo>
                  <a:lnTo>
                    <a:pt x="1184" y="322"/>
                  </a:lnTo>
                  <a:lnTo>
                    <a:pt x="1182" y="322"/>
                  </a:lnTo>
                  <a:lnTo>
                    <a:pt x="1181" y="322"/>
                  </a:lnTo>
                  <a:lnTo>
                    <a:pt x="1179" y="324"/>
                  </a:lnTo>
                  <a:lnTo>
                    <a:pt x="1177" y="324"/>
                  </a:lnTo>
                  <a:lnTo>
                    <a:pt x="1177" y="325"/>
                  </a:lnTo>
                  <a:lnTo>
                    <a:pt x="1179" y="325"/>
                  </a:lnTo>
                  <a:lnTo>
                    <a:pt x="1179" y="327"/>
                  </a:lnTo>
                  <a:lnTo>
                    <a:pt x="1177" y="327"/>
                  </a:lnTo>
                  <a:lnTo>
                    <a:pt x="1179" y="327"/>
                  </a:lnTo>
                  <a:lnTo>
                    <a:pt x="1177" y="327"/>
                  </a:lnTo>
                  <a:lnTo>
                    <a:pt x="1177" y="328"/>
                  </a:lnTo>
                  <a:lnTo>
                    <a:pt x="1177" y="327"/>
                  </a:lnTo>
                  <a:lnTo>
                    <a:pt x="1177" y="328"/>
                  </a:lnTo>
                  <a:lnTo>
                    <a:pt x="1176" y="328"/>
                  </a:lnTo>
                  <a:lnTo>
                    <a:pt x="1177" y="328"/>
                  </a:lnTo>
                  <a:lnTo>
                    <a:pt x="1179" y="328"/>
                  </a:lnTo>
                  <a:lnTo>
                    <a:pt x="1179" y="330"/>
                  </a:lnTo>
                  <a:lnTo>
                    <a:pt x="1179" y="332"/>
                  </a:lnTo>
                  <a:lnTo>
                    <a:pt x="1177" y="332"/>
                  </a:lnTo>
                  <a:lnTo>
                    <a:pt x="1179" y="332"/>
                  </a:lnTo>
                  <a:lnTo>
                    <a:pt x="1177" y="333"/>
                  </a:lnTo>
                  <a:lnTo>
                    <a:pt x="1179" y="333"/>
                  </a:lnTo>
                  <a:lnTo>
                    <a:pt x="1179" y="335"/>
                  </a:lnTo>
                  <a:lnTo>
                    <a:pt x="1177" y="335"/>
                  </a:lnTo>
                  <a:lnTo>
                    <a:pt x="1179" y="335"/>
                  </a:lnTo>
                  <a:lnTo>
                    <a:pt x="1179" y="337"/>
                  </a:lnTo>
                  <a:lnTo>
                    <a:pt x="1179" y="335"/>
                  </a:lnTo>
                  <a:lnTo>
                    <a:pt x="1179" y="333"/>
                  </a:lnTo>
                  <a:lnTo>
                    <a:pt x="1181" y="333"/>
                  </a:lnTo>
                  <a:lnTo>
                    <a:pt x="1179" y="333"/>
                  </a:lnTo>
                  <a:lnTo>
                    <a:pt x="1181" y="333"/>
                  </a:lnTo>
                  <a:lnTo>
                    <a:pt x="1182" y="333"/>
                  </a:lnTo>
                  <a:lnTo>
                    <a:pt x="1182" y="332"/>
                  </a:lnTo>
                  <a:lnTo>
                    <a:pt x="1184" y="333"/>
                  </a:lnTo>
                  <a:lnTo>
                    <a:pt x="1184" y="335"/>
                  </a:lnTo>
                  <a:lnTo>
                    <a:pt x="1182" y="337"/>
                  </a:lnTo>
                  <a:lnTo>
                    <a:pt x="1184" y="337"/>
                  </a:lnTo>
                  <a:lnTo>
                    <a:pt x="1182" y="337"/>
                  </a:lnTo>
                  <a:lnTo>
                    <a:pt x="1184" y="337"/>
                  </a:lnTo>
                  <a:lnTo>
                    <a:pt x="1184" y="335"/>
                  </a:lnTo>
                  <a:lnTo>
                    <a:pt x="1186" y="335"/>
                  </a:lnTo>
                  <a:lnTo>
                    <a:pt x="1184" y="335"/>
                  </a:lnTo>
                  <a:lnTo>
                    <a:pt x="1186" y="333"/>
                  </a:lnTo>
                  <a:lnTo>
                    <a:pt x="1184" y="333"/>
                  </a:lnTo>
                  <a:lnTo>
                    <a:pt x="1184" y="332"/>
                  </a:lnTo>
                  <a:lnTo>
                    <a:pt x="1184" y="330"/>
                  </a:lnTo>
                  <a:lnTo>
                    <a:pt x="1186" y="330"/>
                  </a:lnTo>
                  <a:lnTo>
                    <a:pt x="1186" y="333"/>
                  </a:lnTo>
                  <a:lnTo>
                    <a:pt x="1187" y="333"/>
                  </a:lnTo>
                  <a:lnTo>
                    <a:pt x="1187" y="335"/>
                  </a:lnTo>
                  <a:lnTo>
                    <a:pt x="1187" y="337"/>
                  </a:lnTo>
                  <a:lnTo>
                    <a:pt x="1187" y="335"/>
                  </a:lnTo>
                  <a:lnTo>
                    <a:pt x="1187" y="333"/>
                  </a:lnTo>
                  <a:lnTo>
                    <a:pt x="1189" y="333"/>
                  </a:lnTo>
                  <a:lnTo>
                    <a:pt x="1189" y="332"/>
                  </a:lnTo>
                  <a:lnTo>
                    <a:pt x="1189" y="330"/>
                  </a:lnTo>
                  <a:lnTo>
                    <a:pt x="1191" y="330"/>
                  </a:lnTo>
                  <a:lnTo>
                    <a:pt x="1191" y="332"/>
                  </a:lnTo>
                  <a:lnTo>
                    <a:pt x="1191" y="333"/>
                  </a:lnTo>
                  <a:lnTo>
                    <a:pt x="1192" y="335"/>
                  </a:lnTo>
                  <a:lnTo>
                    <a:pt x="1191" y="335"/>
                  </a:lnTo>
                  <a:lnTo>
                    <a:pt x="1191" y="337"/>
                  </a:lnTo>
                  <a:lnTo>
                    <a:pt x="1191" y="338"/>
                  </a:lnTo>
                  <a:lnTo>
                    <a:pt x="1192" y="338"/>
                  </a:lnTo>
                  <a:lnTo>
                    <a:pt x="1194" y="338"/>
                  </a:lnTo>
                  <a:lnTo>
                    <a:pt x="1192" y="337"/>
                  </a:lnTo>
                  <a:lnTo>
                    <a:pt x="1192" y="338"/>
                  </a:lnTo>
                  <a:lnTo>
                    <a:pt x="1192" y="337"/>
                  </a:lnTo>
                  <a:lnTo>
                    <a:pt x="1192" y="335"/>
                  </a:lnTo>
                  <a:lnTo>
                    <a:pt x="1192" y="333"/>
                  </a:lnTo>
                  <a:lnTo>
                    <a:pt x="1194" y="332"/>
                  </a:lnTo>
                  <a:lnTo>
                    <a:pt x="1194" y="333"/>
                  </a:lnTo>
                  <a:lnTo>
                    <a:pt x="1196" y="333"/>
                  </a:lnTo>
                  <a:lnTo>
                    <a:pt x="1196" y="335"/>
                  </a:lnTo>
                  <a:lnTo>
                    <a:pt x="1194" y="337"/>
                  </a:lnTo>
                  <a:lnTo>
                    <a:pt x="1196" y="337"/>
                  </a:lnTo>
                  <a:lnTo>
                    <a:pt x="1196" y="335"/>
                  </a:lnTo>
                  <a:lnTo>
                    <a:pt x="1196" y="333"/>
                  </a:lnTo>
                  <a:lnTo>
                    <a:pt x="1194" y="332"/>
                  </a:lnTo>
                  <a:lnTo>
                    <a:pt x="1196" y="330"/>
                  </a:lnTo>
                  <a:lnTo>
                    <a:pt x="1196" y="332"/>
                  </a:lnTo>
                  <a:lnTo>
                    <a:pt x="1196" y="330"/>
                  </a:lnTo>
                  <a:lnTo>
                    <a:pt x="1198" y="330"/>
                  </a:lnTo>
                  <a:lnTo>
                    <a:pt x="1196" y="330"/>
                  </a:lnTo>
                  <a:lnTo>
                    <a:pt x="1196" y="328"/>
                  </a:lnTo>
                  <a:lnTo>
                    <a:pt x="1198" y="328"/>
                  </a:lnTo>
                  <a:lnTo>
                    <a:pt x="1198" y="327"/>
                  </a:lnTo>
                  <a:lnTo>
                    <a:pt x="1198" y="325"/>
                  </a:lnTo>
                  <a:lnTo>
                    <a:pt x="1199" y="327"/>
                  </a:lnTo>
                  <a:lnTo>
                    <a:pt x="1199" y="325"/>
                  </a:lnTo>
                  <a:lnTo>
                    <a:pt x="1199" y="327"/>
                  </a:lnTo>
                  <a:lnTo>
                    <a:pt x="1199" y="325"/>
                  </a:lnTo>
                  <a:lnTo>
                    <a:pt x="1201" y="325"/>
                  </a:lnTo>
                  <a:lnTo>
                    <a:pt x="1199" y="325"/>
                  </a:lnTo>
                  <a:lnTo>
                    <a:pt x="1198" y="325"/>
                  </a:lnTo>
                  <a:lnTo>
                    <a:pt x="1199" y="324"/>
                  </a:lnTo>
                  <a:lnTo>
                    <a:pt x="1201" y="324"/>
                  </a:lnTo>
                  <a:lnTo>
                    <a:pt x="1201" y="322"/>
                  </a:lnTo>
                  <a:lnTo>
                    <a:pt x="1203" y="322"/>
                  </a:lnTo>
                  <a:lnTo>
                    <a:pt x="1203" y="320"/>
                  </a:lnTo>
                  <a:lnTo>
                    <a:pt x="1204" y="320"/>
                  </a:lnTo>
                  <a:lnTo>
                    <a:pt x="1206" y="322"/>
                  </a:lnTo>
                  <a:lnTo>
                    <a:pt x="1206" y="324"/>
                  </a:lnTo>
                  <a:lnTo>
                    <a:pt x="1206" y="325"/>
                  </a:lnTo>
                  <a:lnTo>
                    <a:pt x="1204" y="325"/>
                  </a:lnTo>
                  <a:lnTo>
                    <a:pt x="1203" y="327"/>
                  </a:lnTo>
                  <a:lnTo>
                    <a:pt x="1204" y="327"/>
                  </a:lnTo>
                  <a:lnTo>
                    <a:pt x="1204" y="328"/>
                  </a:lnTo>
                  <a:lnTo>
                    <a:pt x="1203" y="328"/>
                  </a:lnTo>
                  <a:lnTo>
                    <a:pt x="1201" y="328"/>
                  </a:lnTo>
                  <a:lnTo>
                    <a:pt x="1203" y="328"/>
                  </a:lnTo>
                  <a:lnTo>
                    <a:pt x="1203" y="330"/>
                  </a:lnTo>
                  <a:lnTo>
                    <a:pt x="1201" y="330"/>
                  </a:lnTo>
                  <a:lnTo>
                    <a:pt x="1199" y="330"/>
                  </a:lnTo>
                  <a:lnTo>
                    <a:pt x="1199" y="332"/>
                  </a:lnTo>
                  <a:lnTo>
                    <a:pt x="1201" y="330"/>
                  </a:lnTo>
                  <a:lnTo>
                    <a:pt x="1203" y="330"/>
                  </a:lnTo>
                  <a:lnTo>
                    <a:pt x="1203" y="332"/>
                  </a:lnTo>
                  <a:lnTo>
                    <a:pt x="1203" y="333"/>
                  </a:lnTo>
                  <a:lnTo>
                    <a:pt x="1204" y="333"/>
                  </a:lnTo>
                  <a:lnTo>
                    <a:pt x="1204" y="335"/>
                  </a:lnTo>
                  <a:lnTo>
                    <a:pt x="1204" y="337"/>
                  </a:lnTo>
                  <a:lnTo>
                    <a:pt x="1203" y="337"/>
                  </a:lnTo>
                  <a:lnTo>
                    <a:pt x="1203" y="338"/>
                  </a:lnTo>
                  <a:lnTo>
                    <a:pt x="1201" y="338"/>
                  </a:lnTo>
                  <a:lnTo>
                    <a:pt x="1199" y="342"/>
                  </a:lnTo>
                  <a:lnTo>
                    <a:pt x="1199" y="343"/>
                  </a:lnTo>
                  <a:lnTo>
                    <a:pt x="1198" y="345"/>
                  </a:lnTo>
                  <a:lnTo>
                    <a:pt x="1198" y="347"/>
                  </a:lnTo>
                  <a:lnTo>
                    <a:pt x="1199" y="345"/>
                  </a:lnTo>
                  <a:lnTo>
                    <a:pt x="1199" y="343"/>
                  </a:lnTo>
                  <a:lnTo>
                    <a:pt x="1201" y="343"/>
                  </a:lnTo>
                  <a:lnTo>
                    <a:pt x="1201" y="342"/>
                  </a:lnTo>
                  <a:lnTo>
                    <a:pt x="1201" y="340"/>
                  </a:lnTo>
                  <a:lnTo>
                    <a:pt x="1203" y="340"/>
                  </a:lnTo>
                  <a:lnTo>
                    <a:pt x="1204" y="338"/>
                  </a:lnTo>
                  <a:lnTo>
                    <a:pt x="1204" y="337"/>
                  </a:lnTo>
                  <a:lnTo>
                    <a:pt x="1206" y="337"/>
                  </a:lnTo>
                  <a:lnTo>
                    <a:pt x="1206" y="335"/>
                  </a:lnTo>
                  <a:lnTo>
                    <a:pt x="1206" y="333"/>
                  </a:lnTo>
                  <a:lnTo>
                    <a:pt x="1206" y="332"/>
                  </a:lnTo>
                  <a:lnTo>
                    <a:pt x="1208" y="330"/>
                  </a:lnTo>
                  <a:lnTo>
                    <a:pt x="1209" y="332"/>
                  </a:lnTo>
                  <a:lnTo>
                    <a:pt x="1208" y="332"/>
                  </a:lnTo>
                  <a:lnTo>
                    <a:pt x="1208" y="333"/>
                  </a:lnTo>
                  <a:lnTo>
                    <a:pt x="1209" y="333"/>
                  </a:lnTo>
                  <a:lnTo>
                    <a:pt x="1208" y="335"/>
                  </a:lnTo>
                  <a:lnTo>
                    <a:pt x="1209" y="335"/>
                  </a:lnTo>
                  <a:lnTo>
                    <a:pt x="1208" y="337"/>
                  </a:lnTo>
                  <a:lnTo>
                    <a:pt x="1208" y="338"/>
                  </a:lnTo>
                  <a:lnTo>
                    <a:pt x="1206" y="340"/>
                  </a:lnTo>
                  <a:lnTo>
                    <a:pt x="1206" y="342"/>
                  </a:lnTo>
                  <a:lnTo>
                    <a:pt x="1204" y="343"/>
                  </a:lnTo>
                  <a:lnTo>
                    <a:pt x="1206" y="343"/>
                  </a:lnTo>
                  <a:lnTo>
                    <a:pt x="1208" y="345"/>
                  </a:lnTo>
                  <a:lnTo>
                    <a:pt x="1206" y="343"/>
                  </a:lnTo>
                  <a:lnTo>
                    <a:pt x="1206" y="342"/>
                  </a:lnTo>
                  <a:lnTo>
                    <a:pt x="1208" y="342"/>
                  </a:lnTo>
                  <a:lnTo>
                    <a:pt x="1208" y="340"/>
                  </a:lnTo>
                  <a:lnTo>
                    <a:pt x="1208" y="338"/>
                  </a:lnTo>
                  <a:lnTo>
                    <a:pt x="1209" y="340"/>
                  </a:lnTo>
                  <a:lnTo>
                    <a:pt x="1209" y="343"/>
                  </a:lnTo>
                  <a:lnTo>
                    <a:pt x="1209" y="342"/>
                  </a:lnTo>
                  <a:lnTo>
                    <a:pt x="1211" y="343"/>
                  </a:lnTo>
                  <a:lnTo>
                    <a:pt x="1209" y="342"/>
                  </a:lnTo>
                  <a:lnTo>
                    <a:pt x="1209" y="340"/>
                  </a:lnTo>
                  <a:lnTo>
                    <a:pt x="1209" y="338"/>
                  </a:lnTo>
                  <a:lnTo>
                    <a:pt x="1209" y="337"/>
                  </a:lnTo>
                  <a:lnTo>
                    <a:pt x="1211" y="337"/>
                  </a:lnTo>
                  <a:lnTo>
                    <a:pt x="1214" y="335"/>
                  </a:lnTo>
                  <a:lnTo>
                    <a:pt x="1214" y="333"/>
                  </a:lnTo>
                  <a:lnTo>
                    <a:pt x="1216" y="333"/>
                  </a:lnTo>
                  <a:lnTo>
                    <a:pt x="1216" y="335"/>
                  </a:lnTo>
                  <a:lnTo>
                    <a:pt x="1214" y="335"/>
                  </a:lnTo>
                  <a:lnTo>
                    <a:pt x="1214" y="337"/>
                  </a:lnTo>
                  <a:lnTo>
                    <a:pt x="1214" y="338"/>
                  </a:lnTo>
                  <a:lnTo>
                    <a:pt x="1214" y="340"/>
                  </a:lnTo>
                  <a:lnTo>
                    <a:pt x="1216" y="340"/>
                  </a:lnTo>
                  <a:lnTo>
                    <a:pt x="1216" y="342"/>
                  </a:lnTo>
                  <a:lnTo>
                    <a:pt x="1214" y="345"/>
                  </a:lnTo>
                  <a:lnTo>
                    <a:pt x="1214" y="347"/>
                  </a:lnTo>
                  <a:lnTo>
                    <a:pt x="1214" y="348"/>
                  </a:lnTo>
                  <a:lnTo>
                    <a:pt x="1213" y="348"/>
                  </a:lnTo>
                  <a:lnTo>
                    <a:pt x="1213" y="350"/>
                  </a:lnTo>
                  <a:lnTo>
                    <a:pt x="1211" y="350"/>
                  </a:lnTo>
                  <a:lnTo>
                    <a:pt x="1209" y="351"/>
                  </a:lnTo>
                  <a:lnTo>
                    <a:pt x="1209" y="353"/>
                  </a:lnTo>
                  <a:lnTo>
                    <a:pt x="1211" y="353"/>
                  </a:lnTo>
                  <a:lnTo>
                    <a:pt x="1209" y="355"/>
                  </a:lnTo>
                  <a:lnTo>
                    <a:pt x="1209" y="356"/>
                  </a:lnTo>
                  <a:lnTo>
                    <a:pt x="1209" y="358"/>
                  </a:lnTo>
                  <a:lnTo>
                    <a:pt x="1211" y="358"/>
                  </a:lnTo>
                  <a:lnTo>
                    <a:pt x="1211" y="360"/>
                  </a:lnTo>
                  <a:lnTo>
                    <a:pt x="1211" y="361"/>
                  </a:lnTo>
                  <a:lnTo>
                    <a:pt x="1213" y="361"/>
                  </a:lnTo>
                  <a:lnTo>
                    <a:pt x="1214" y="361"/>
                  </a:lnTo>
                  <a:lnTo>
                    <a:pt x="1213" y="363"/>
                  </a:lnTo>
                  <a:lnTo>
                    <a:pt x="1213" y="365"/>
                  </a:lnTo>
                  <a:lnTo>
                    <a:pt x="1211" y="365"/>
                  </a:lnTo>
                  <a:lnTo>
                    <a:pt x="1211" y="366"/>
                  </a:lnTo>
                  <a:lnTo>
                    <a:pt x="1211" y="368"/>
                  </a:lnTo>
                  <a:lnTo>
                    <a:pt x="1209" y="370"/>
                  </a:lnTo>
                  <a:lnTo>
                    <a:pt x="1211" y="371"/>
                  </a:lnTo>
                  <a:lnTo>
                    <a:pt x="1209" y="371"/>
                  </a:lnTo>
                  <a:lnTo>
                    <a:pt x="1209" y="373"/>
                  </a:lnTo>
                  <a:lnTo>
                    <a:pt x="1208" y="374"/>
                  </a:lnTo>
                  <a:lnTo>
                    <a:pt x="1208" y="376"/>
                  </a:lnTo>
                  <a:lnTo>
                    <a:pt x="1209" y="376"/>
                  </a:lnTo>
                  <a:lnTo>
                    <a:pt x="1209" y="378"/>
                  </a:lnTo>
                  <a:lnTo>
                    <a:pt x="1211" y="379"/>
                  </a:lnTo>
                  <a:lnTo>
                    <a:pt x="1211" y="381"/>
                  </a:lnTo>
                  <a:lnTo>
                    <a:pt x="1211" y="383"/>
                  </a:lnTo>
                  <a:lnTo>
                    <a:pt x="1211" y="384"/>
                  </a:lnTo>
                  <a:lnTo>
                    <a:pt x="1209" y="384"/>
                  </a:lnTo>
                  <a:lnTo>
                    <a:pt x="1209" y="386"/>
                  </a:lnTo>
                  <a:lnTo>
                    <a:pt x="1209" y="388"/>
                  </a:lnTo>
                  <a:lnTo>
                    <a:pt x="1208" y="388"/>
                  </a:lnTo>
                  <a:lnTo>
                    <a:pt x="1208" y="389"/>
                  </a:lnTo>
                  <a:lnTo>
                    <a:pt x="1209" y="391"/>
                  </a:lnTo>
                  <a:lnTo>
                    <a:pt x="1209" y="392"/>
                  </a:lnTo>
                  <a:lnTo>
                    <a:pt x="1208" y="394"/>
                  </a:lnTo>
                  <a:lnTo>
                    <a:pt x="1208" y="396"/>
                  </a:lnTo>
                  <a:lnTo>
                    <a:pt x="1206" y="396"/>
                  </a:lnTo>
                  <a:lnTo>
                    <a:pt x="1204" y="396"/>
                  </a:lnTo>
                  <a:lnTo>
                    <a:pt x="1204" y="397"/>
                  </a:lnTo>
                  <a:lnTo>
                    <a:pt x="1203" y="397"/>
                  </a:lnTo>
                  <a:lnTo>
                    <a:pt x="1201" y="397"/>
                  </a:lnTo>
                  <a:lnTo>
                    <a:pt x="1199" y="397"/>
                  </a:lnTo>
                  <a:lnTo>
                    <a:pt x="1196" y="397"/>
                  </a:lnTo>
                  <a:lnTo>
                    <a:pt x="1194" y="397"/>
                  </a:lnTo>
                  <a:lnTo>
                    <a:pt x="1194" y="399"/>
                  </a:lnTo>
                  <a:lnTo>
                    <a:pt x="1192" y="401"/>
                  </a:lnTo>
                  <a:lnTo>
                    <a:pt x="1192" y="402"/>
                  </a:lnTo>
                  <a:lnTo>
                    <a:pt x="1194" y="404"/>
                  </a:lnTo>
                  <a:lnTo>
                    <a:pt x="1194" y="406"/>
                  </a:lnTo>
                  <a:lnTo>
                    <a:pt x="1196" y="404"/>
                  </a:lnTo>
                  <a:lnTo>
                    <a:pt x="1198" y="404"/>
                  </a:lnTo>
                  <a:lnTo>
                    <a:pt x="1199" y="404"/>
                  </a:lnTo>
                  <a:lnTo>
                    <a:pt x="1201" y="404"/>
                  </a:lnTo>
                  <a:lnTo>
                    <a:pt x="1203" y="406"/>
                  </a:lnTo>
                  <a:lnTo>
                    <a:pt x="1204" y="407"/>
                  </a:lnTo>
                  <a:lnTo>
                    <a:pt x="1204" y="409"/>
                  </a:lnTo>
                  <a:lnTo>
                    <a:pt x="1203" y="409"/>
                  </a:lnTo>
                  <a:lnTo>
                    <a:pt x="1201" y="412"/>
                  </a:lnTo>
                  <a:lnTo>
                    <a:pt x="1203" y="412"/>
                  </a:lnTo>
                  <a:lnTo>
                    <a:pt x="1203" y="414"/>
                  </a:lnTo>
                  <a:lnTo>
                    <a:pt x="1203" y="415"/>
                  </a:lnTo>
                  <a:lnTo>
                    <a:pt x="1203" y="419"/>
                  </a:lnTo>
                  <a:lnTo>
                    <a:pt x="1201" y="419"/>
                  </a:lnTo>
                  <a:lnTo>
                    <a:pt x="1201" y="420"/>
                  </a:lnTo>
                  <a:lnTo>
                    <a:pt x="1199" y="424"/>
                  </a:lnTo>
                  <a:lnTo>
                    <a:pt x="1199" y="425"/>
                  </a:lnTo>
                  <a:lnTo>
                    <a:pt x="1199" y="427"/>
                  </a:lnTo>
                  <a:lnTo>
                    <a:pt x="1199" y="429"/>
                  </a:lnTo>
                  <a:lnTo>
                    <a:pt x="1198" y="429"/>
                  </a:lnTo>
                  <a:lnTo>
                    <a:pt x="1198" y="430"/>
                  </a:lnTo>
                  <a:lnTo>
                    <a:pt x="1198" y="432"/>
                  </a:lnTo>
                  <a:lnTo>
                    <a:pt x="1198" y="434"/>
                  </a:lnTo>
                  <a:lnTo>
                    <a:pt x="1198" y="435"/>
                  </a:lnTo>
                  <a:lnTo>
                    <a:pt x="1196" y="435"/>
                  </a:lnTo>
                  <a:lnTo>
                    <a:pt x="1196" y="437"/>
                  </a:lnTo>
                  <a:lnTo>
                    <a:pt x="1198" y="437"/>
                  </a:lnTo>
                  <a:lnTo>
                    <a:pt x="1196" y="438"/>
                  </a:lnTo>
                  <a:lnTo>
                    <a:pt x="1194" y="438"/>
                  </a:lnTo>
                  <a:lnTo>
                    <a:pt x="1194" y="440"/>
                  </a:lnTo>
                  <a:lnTo>
                    <a:pt x="1192" y="440"/>
                  </a:lnTo>
                  <a:lnTo>
                    <a:pt x="1191" y="443"/>
                  </a:lnTo>
                  <a:lnTo>
                    <a:pt x="1191" y="445"/>
                  </a:lnTo>
                  <a:lnTo>
                    <a:pt x="1189" y="445"/>
                  </a:lnTo>
                  <a:lnTo>
                    <a:pt x="1187" y="447"/>
                  </a:lnTo>
                  <a:lnTo>
                    <a:pt x="1186" y="447"/>
                  </a:lnTo>
                  <a:lnTo>
                    <a:pt x="1186" y="445"/>
                  </a:lnTo>
                  <a:lnTo>
                    <a:pt x="1184" y="445"/>
                  </a:lnTo>
                  <a:lnTo>
                    <a:pt x="1182" y="445"/>
                  </a:lnTo>
                  <a:lnTo>
                    <a:pt x="1182" y="447"/>
                  </a:lnTo>
                  <a:lnTo>
                    <a:pt x="1184" y="447"/>
                  </a:lnTo>
                  <a:lnTo>
                    <a:pt x="1184" y="448"/>
                  </a:lnTo>
                  <a:lnTo>
                    <a:pt x="1184" y="450"/>
                  </a:lnTo>
                  <a:lnTo>
                    <a:pt x="1182" y="450"/>
                  </a:lnTo>
                  <a:lnTo>
                    <a:pt x="1182" y="452"/>
                  </a:lnTo>
                  <a:lnTo>
                    <a:pt x="1182" y="453"/>
                  </a:lnTo>
                  <a:lnTo>
                    <a:pt x="1182" y="455"/>
                  </a:lnTo>
                  <a:lnTo>
                    <a:pt x="1181" y="455"/>
                  </a:lnTo>
                  <a:lnTo>
                    <a:pt x="1179" y="457"/>
                  </a:lnTo>
                  <a:lnTo>
                    <a:pt x="1179" y="458"/>
                  </a:lnTo>
                  <a:lnTo>
                    <a:pt x="1181" y="458"/>
                  </a:lnTo>
                  <a:lnTo>
                    <a:pt x="1182" y="458"/>
                  </a:lnTo>
                  <a:lnTo>
                    <a:pt x="1182" y="457"/>
                  </a:lnTo>
                  <a:lnTo>
                    <a:pt x="1184" y="457"/>
                  </a:lnTo>
                  <a:lnTo>
                    <a:pt x="1184" y="458"/>
                  </a:lnTo>
                  <a:lnTo>
                    <a:pt x="1182" y="460"/>
                  </a:lnTo>
                  <a:lnTo>
                    <a:pt x="1182" y="461"/>
                  </a:lnTo>
                  <a:lnTo>
                    <a:pt x="1182" y="463"/>
                  </a:lnTo>
                  <a:lnTo>
                    <a:pt x="1182" y="465"/>
                  </a:lnTo>
                  <a:lnTo>
                    <a:pt x="1182" y="466"/>
                  </a:lnTo>
                  <a:lnTo>
                    <a:pt x="1182" y="468"/>
                  </a:lnTo>
                  <a:lnTo>
                    <a:pt x="1182" y="470"/>
                  </a:lnTo>
                  <a:lnTo>
                    <a:pt x="1182" y="471"/>
                  </a:lnTo>
                  <a:lnTo>
                    <a:pt x="1184" y="471"/>
                  </a:lnTo>
                  <a:lnTo>
                    <a:pt x="1184" y="473"/>
                  </a:lnTo>
                  <a:lnTo>
                    <a:pt x="1182" y="473"/>
                  </a:lnTo>
                  <a:lnTo>
                    <a:pt x="1181" y="473"/>
                  </a:lnTo>
                  <a:lnTo>
                    <a:pt x="1179" y="473"/>
                  </a:lnTo>
                  <a:lnTo>
                    <a:pt x="1177" y="473"/>
                  </a:lnTo>
                  <a:lnTo>
                    <a:pt x="1176" y="473"/>
                  </a:lnTo>
                  <a:lnTo>
                    <a:pt x="1176" y="475"/>
                  </a:lnTo>
                  <a:lnTo>
                    <a:pt x="1177" y="475"/>
                  </a:lnTo>
                  <a:lnTo>
                    <a:pt x="1177" y="476"/>
                  </a:lnTo>
                  <a:lnTo>
                    <a:pt x="1176" y="476"/>
                  </a:lnTo>
                  <a:lnTo>
                    <a:pt x="1176" y="478"/>
                  </a:lnTo>
                  <a:lnTo>
                    <a:pt x="1176" y="480"/>
                  </a:lnTo>
                  <a:lnTo>
                    <a:pt x="1174" y="481"/>
                  </a:lnTo>
                  <a:lnTo>
                    <a:pt x="1172" y="481"/>
                  </a:lnTo>
                  <a:lnTo>
                    <a:pt x="1170" y="481"/>
                  </a:lnTo>
                  <a:lnTo>
                    <a:pt x="1169" y="481"/>
                  </a:lnTo>
                  <a:lnTo>
                    <a:pt x="1169" y="483"/>
                  </a:lnTo>
                  <a:lnTo>
                    <a:pt x="1167" y="483"/>
                  </a:lnTo>
                  <a:lnTo>
                    <a:pt x="1167" y="484"/>
                  </a:lnTo>
                  <a:lnTo>
                    <a:pt x="1167" y="483"/>
                  </a:lnTo>
                  <a:lnTo>
                    <a:pt x="1165" y="483"/>
                  </a:lnTo>
                  <a:lnTo>
                    <a:pt x="1164" y="483"/>
                  </a:lnTo>
                  <a:lnTo>
                    <a:pt x="1165" y="483"/>
                  </a:lnTo>
                  <a:lnTo>
                    <a:pt x="1165" y="484"/>
                  </a:lnTo>
                  <a:lnTo>
                    <a:pt x="1164" y="484"/>
                  </a:lnTo>
                  <a:lnTo>
                    <a:pt x="1164" y="486"/>
                  </a:lnTo>
                  <a:lnTo>
                    <a:pt x="1162" y="486"/>
                  </a:lnTo>
                  <a:lnTo>
                    <a:pt x="1162" y="488"/>
                  </a:lnTo>
                  <a:lnTo>
                    <a:pt x="1160" y="488"/>
                  </a:lnTo>
                  <a:lnTo>
                    <a:pt x="1160" y="489"/>
                  </a:lnTo>
                  <a:lnTo>
                    <a:pt x="1160" y="491"/>
                  </a:lnTo>
                  <a:lnTo>
                    <a:pt x="1162" y="491"/>
                  </a:lnTo>
                  <a:lnTo>
                    <a:pt x="1160" y="491"/>
                  </a:lnTo>
                  <a:lnTo>
                    <a:pt x="1162" y="493"/>
                  </a:lnTo>
                  <a:lnTo>
                    <a:pt x="1164" y="493"/>
                  </a:lnTo>
                  <a:lnTo>
                    <a:pt x="1164" y="494"/>
                  </a:lnTo>
                  <a:lnTo>
                    <a:pt x="1164" y="496"/>
                  </a:lnTo>
                  <a:lnTo>
                    <a:pt x="1164" y="498"/>
                  </a:lnTo>
                  <a:lnTo>
                    <a:pt x="1165" y="498"/>
                  </a:lnTo>
                  <a:lnTo>
                    <a:pt x="1165" y="496"/>
                  </a:lnTo>
                  <a:lnTo>
                    <a:pt x="1167" y="496"/>
                  </a:lnTo>
                  <a:lnTo>
                    <a:pt x="1167" y="498"/>
                  </a:lnTo>
                  <a:lnTo>
                    <a:pt x="1167" y="499"/>
                  </a:lnTo>
                  <a:lnTo>
                    <a:pt x="1167" y="501"/>
                  </a:lnTo>
                  <a:lnTo>
                    <a:pt x="1167" y="499"/>
                  </a:lnTo>
                  <a:lnTo>
                    <a:pt x="1169" y="499"/>
                  </a:lnTo>
                  <a:lnTo>
                    <a:pt x="1169" y="501"/>
                  </a:lnTo>
                  <a:lnTo>
                    <a:pt x="1167" y="501"/>
                  </a:lnTo>
                  <a:lnTo>
                    <a:pt x="1165" y="501"/>
                  </a:lnTo>
                  <a:lnTo>
                    <a:pt x="1165" y="499"/>
                  </a:lnTo>
                  <a:lnTo>
                    <a:pt x="1165" y="501"/>
                  </a:lnTo>
                  <a:lnTo>
                    <a:pt x="1165" y="503"/>
                  </a:lnTo>
                  <a:lnTo>
                    <a:pt x="1164" y="503"/>
                  </a:lnTo>
                  <a:lnTo>
                    <a:pt x="1162" y="503"/>
                  </a:lnTo>
                  <a:lnTo>
                    <a:pt x="1164" y="503"/>
                  </a:lnTo>
                  <a:lnTo>
                    <a:pt x="1162" y="503"/>
                  </a:lnTo>
                  <a:lnTo>
                    <a:pt x="1162" y="504"/>
                  </a:lnTo>
                  <a:lnTo>
                    <a:pt x="1164" y="503"/>
                  </a:lnTo>
                  <a:lnTo>
                    <a:pt x="1164" y="504"/>
                  </a:lnTo>
                  <a:lnTo>
                    <a:pt x="1162" y="504"/>
                  </a:lnTo>
                  <a:lnTo>
                    <a:pt x="1160" y="504"/>
                  </a:lnTo>
                  <a:lnTo>
                    <a:pt x="1159" y="504"/>
                  </a:lnTo>
                  <a:lnTo>
                    <a:pt x="1159" y="506"/>
                  </a:lnTo>
                  <a:lnTo>
                    <a:pt x="1160" y="506"/>
                  </a:lnTo>
                  <a:lnTo>
                    <a:pt x="1160" y="507"/>
                  </a:lnTo>
                  <a:lnTo>
                    <a:pt x="1162" y="509"/>
                  </a:lnTo>
                  <a:lnTo>
                    <a:pt x="1160" y="509"/>
                  </a:lnTo>
                  <a:lnTo>
                    <a:pt x="1160" y="511"/>
                  </a:lnTo>
                  <a:lnTo>
                    <a:pt x="1162" y="511"/>
                  </a:lnTo>
                  <a:lnTo>
                    <a:pt x="1162" y="512"/>
                  </a:lnTo>
                  <a:lnTo>
                    <a:pt x="1160" y="512"/>
                  </a:lnTo>
                  <a:lnTo>
                    <a:pt x="1160" y="514"/>
                  </a:lnTo>
                  <a:lnTo>
                    <a:pt x="1162" y="514"/>
                  </a:lnTo>
                  <a:lnTo>
                    <a:pt x="1162" y="516"/>
                  </a:lnTo>
                  <a:lnTo>
                    <a:pt x="1160" y="516"/>
                  </a:lnTo>
                  <a:lnTo>
                    <a:pt x="1160" y="517"/>
                  </a:lnTo>
                  <a:lnTo>
                    <a:pt x="1160" y="519"/>
                  </a:lnTo>
                  <a:lnTo>
                    <a:pt x="1159" y="519"/>
                  </a:lnTo>
                  <a:lnTo>
                    <a:pt x="1159" y="521"/>
                  </a:lnTo>
                  <a:lnTo>
                    <a:pt x="1159" y="522"/>
                  </a:lnTo>
                  <a:lnTo>
                    <a:pt x="1159" y="524"/>
                  </a:lnTo>
                  <a:lnTo>
                    <a:pt x="1157" y="524"/>
                  </a:lnTo>
                  <a:lnTo>
                    <a:pt x="1157" y="526"/>
                  </a:lnTo>
                  <a:lnTo>
                    <a:pt x="1157" y="527"/>
                  </a:lnTo>
                  <a:lnTo>
                    <a:pt x="1155" y="527"/>
                  </a:lnTo>
                  <a:lnTo>
                    <a:pt x="1155" y="526"/>
                  </a:lnTo>
                  <a:lnTo>
                    <a:pt x="1154" y="527"/>
                  </a:lnTo>
                  <a:lnTo>
                    <a:pt x="1152" y="527"/>
                  </a:lnTo>
                  <a:lnTo>
                    <a:pt x="1154" y="527"/>
                  </a:lnTo>
                  <a:lnTo>
                    <a:pt x="1154" y="529"/>
                  </a:lnTo>
                  <a:lnTo>
                    <a:pt x="1155" y="529"/>
                  </a:lnTo>
                  <a:lnTo>
                    <a:pt x="1155" y="530"/>
                  </a:lnTo>
                  <a:lnTo>
                    <a:pt x="1154" y="530"/>
                  </a:lnTo>
                  <a:lnTo>
                    <a:pt x="1152" y="530"/>
                  </a:lnTo>
                  <a:lnTo>
                    <a:pt x="1152" y="532"/>
                  </a:lnTo>
                  <a:lnTo>
                    <a:pt x="1150" y="532"/>
                  </a:lnTo>
                  <a:lnTo>
                    <a:pt x="1152" y="532"/>
                  </a:lnTo>
                  <a:lnTo>
                    <a:pt x="1152" y="534"/>
                  </a:lnTo>
                  <a:lnTo>
                    <a:pt x="1150" y="534"/>
                  </a:lnTo>
                  <a:lnTo>
                    <a:pt x="1152" y="535"/>
                  </a:lnTo>
                  <a:lnTo>
                    <a:pt x="1150" y="535"/>
                  </a:lnTo>
                  <a:lnTo>
                    <a:pt x="1150" y="537"/>
                  </a:lnTo>
                  <a:lnTo>
                    <a:pt x="1149" y="537"/>
                  </a:lnTo>
                  <a:lnTo>
                    <a:pt x="1149" y="539"/>
                  </a:lnTo>
                  <a:lnTo>
                    <a:pt x="1149" y="537"/>
                  </a:lnTo>
                  <a:lnTo>
                    <a:pt x="1147" y="537"/>
                  </a:lnTo>
                  <a:lnTo>
                    <a:pt x="1147" y="539"/>
                  </a:lnTo>
                  <a:lnTo>
                    <a:pt x="1147" y="540"/>
                  </a:lnTo>
                  <a:lnTo>
                    <a:pt x="1145" y="540"/>
                  </a:lnTo>
                  <a:lnTo>
                    <a:pt x="1147" y="540"/>
                  </a:lnTo>
                  <a:lnTo>
                    <a:pt x="1147" y="542"/>
                  </a:lnTo>
                  <a:lnTo>
                    <a:pt x="1145" y="542"/>
                  </a:lnTo>
                  <a:lnTo>
                    <a:pt x="1145" y="544"/>
                  </a:lnTo>
                  <a:lnTo>
                    <a:pt x="1147" y="544"/>
                  </a:lnTo>
                  <a:lnTo>
                    <a:pt x="1145" y="544"/>
                  </a:lnTo>
                  <a:lnTo>
                    <a:pt x="1143" y="544"/>
                  </a:lnTo>
                  <a:lnTo>
                    <a:pt x="1143" y="545"/>
                  </a:lnTo>
                  <a:lnTo>
                    <a:pt x="1142" y="545"/>
                  </a:lnTo>
                  <a:lnTo>
                    <a:pt x="1142" y="547"/>
                  </a:lnTo>
                  <a:lnTo>
                    <a:pt x="1143" y="547"/>
                  </a:lnTo>
                  <a:lnTo>
                    <a:pt x="1142" y="547"/>
                  </a:lnTo>
                  <a:lnTo>
                    <a:pt x="1142" y="545"/>
                  </a:lnTo>
                  <a:lnTo>
                    <a:pt x="1140" y="545"/>
                  </a:lnTo>
                  <a:lnTo>
                    <a:pt x="1140" y="547"/>
                  </a:lnTo>
                  <a:lnTo>
                    <a:pt x="1142" y="547"/>
                  </a:lnTo>
                  <a:lnTo>
                    <a:pt x="1140" y="547"/>
                  </a:lnTo>
                  <a:lnTo>
                    <a:pt x="1138" y="547"/>
                  </a:lnTo>
                  <a:lnTo>
                    <a:pt x="1138" y="549"/>
                  </a:lnTo>
                  <a:lnTo>
                    <a:pt x="1137" y="550"/>
                  </a:lnTo>
                  <a:lnTo>
                    <a:pt x="1137" y="549"/>
                  </a:lnTo>
                  <a:lnTo>
                    <a:pt x="1137" y="550"/>
                  </a:lnTo>
                  <a:lnTo>
                    <a:pt x="1135" y="550"/>
                  </a:lnTo>
                  <a:lnTo>
                    <a:pt x="1133" y="550"/>
                  </a:lnTo>
                  <a:lnTo>
                    <a:pt x="1135" y="550"/>
                  </a:lnTo>
                  <a:lnTo>
                    <a:pt x="1135" y="552"/>
                  </a:lnTo>
                  <a:lnTo>
                    <a:pt x="1133" y="552"/>
                  </a:lnTo>
                  <a:lnTo>
                    <a:pt x="1133" y="553"/>
                  </a:lnTo>
                  <a:lnTo>
                    <a:pt x="1135" y="553"/>
                  </a:lnTo>
                  <a:lnTo>
                    <a:pt x="1133" y="555"/>
                  </a:lnTo>
                  <a:lnTo>
                    <a:pt x="1133" y="553"/>
                  </a:lnTo>
                  <a:lnTo>
                    <a:pt x="1133" y="555"/>
                  </a:lnTo>
                  <a:lnTo>
                    <a:pt x="1133" y="557"/>
                  </a:lnTo>
                  <a:lnTo>
                    <a:pt x="1135" y="557"/>
                  </a:lnTo>
                  <a:lnTo>
                    <a:pt x="1133" y="557"/>
                  </a:lnTo>
                  <a:lnTo>
                    <a:pt x="1133" y="558"/>
                  </a:lnTo>
                  <a:lnTo>
                    <a:pt x="1133" y="560"/>
                  </a:lnTo>
                  <a:lnTo>
                    <a:pt x="1132" y="560"/>
                  </a:lnTo>
                  <a:lnTo>
                    <a:pt x="1132" y="562"/>
                  </a:lnTo>
                  <a:lnTo>
                    <a:pt x="1130" y="562"/>
                  </a:lnTo>
                  <a:lnTo>
                    <a:pt x="1132" y="562"/>
                  </a:lnTo>
                  <a:lnTo>
                    <a:pt x="1132" y="563"/>
                  </a:lnTo>
                  <a:lnTo>
                    <a:pt x="1130" y="563"/>
                  </a:lnTo>
                  <a:lnTo>
                    <a:pt x="1132" y="563"/>
                  </a:lnTo>
                  <a:lnTo>
                    <a:pt x="1130" y="565"/>
                  </a:lnTo>
                  <a:lnTo>
                    <a:pt x="1128" y="565"/>
                  </a:lnTo>
                  <a:lnTo>
                    <a:pt x="1128" y="567"/>
                  </a:lnTo>
                  <a:lnTo>
                    <a:pt x="1127" y="567"/>
                  </a:lnTo>
                  <a:lnTo>
                    <a:pt x="1127" y="568"/>
                  </a:lnTo>
                  <a:lnTo>
                    <a:pt x="1127" y="567"/>
                  </a:lnTo>
                  <a:lnTo>
                    <a:pt x="1125" y="568"/>
                  </a:lnTo>
                  <a:lnTo>
                    <a:pt x="1127" y="568"/>
                  </a:lnTo>
                  <a:lnTo>
                    <a:pt x="1127" y="570"/>
                  </a:lnTo>
                  <a:lnTo>
                    <a:pt x="1125" y="570"/>
                  </a:lnTo>
                  <a:lnTo>
                    <a:pt x="1127" y="570"/>
                  </a:lnTo>
                  <a:lnTo>
                    <a:pt x="1127" y="572"/>
                  </a:lnTo>
                  <a:lnTo>
                    <a:pt x="1125" y="572"/>
                  </a:lnTo>
                  <a:lnTo>
                    <a:pt x="1125" y="573"/>
                  </a:lnTo>
                  <a:lnTo>
                    <a:pt x="1123" y="573"/>
                  </a:lnTo>
                  <a:lnTo>
                    <a:pt x="1125" y="575"/>
                  </a:lnTo>
                  <a:lnTo>
                    <a:pt x="1125" y="573"/>
                  </a:lnTo>
                  <a:lnTo>
                    <a:pt x="1125" y="575"/>
                  </a:lnTo>
                  <a:lnTo>
                    <a:pt x="1123" y="575"/>
                  </a:lnTo>
                  <a:lnTo>
                    <a:pt x="1123" y="576"/>
                  </a:lnTo>
                  <a:lnTo>
                    <a:pt x="1125" y="576"/>
                  </a:lnTo>
                  <a:lnTo>
                    <a:pt x="1123" y="576"/>
                  </a:lnTo>
                  <a:lnTo>
                    <a:pt x="1125" y="578"/>
                  </a:lnTo>
                  <a:lnTo>
                    <a:pt x="1125" y="576"/>
                  </a:lnTo>
                  <a:lnTo>
                    <a:pt x="1125" y="578"/>
                  </a:lnTo>
                  <a:lnTo>
                    <a:pt x="1123" y="578"/>
                  </a:lnTo>
                  <a:lnTo>
                    <a:pt x="1123" y="580"/>
                  </a:lnTo>
                  <a:lnTo>
                    <a:pt x="1125" y="580"/>
                  </a:lnTo>
                  <a:lnTo>
                    <a:pt x="1125" y="581"/>
                  </a:lnTo>
                  <a:lnTo>
                    <a:pt x="1123" y="581"/>
                  </a:lnTo>
                  <a:lnTo>
                    <a:pt x="1123" y="583"/>
                  </a:lnTo>
                  <a:lnTo>
                    <a:pt x="1123" y="585"/>
                  </a:lnTo>
                  <a:lnTo>
                    <a:pt x="1123" y="586"/>
                  </a:lnTo>
                  <a:lnTo>
                    <a:pt x="1123" y="588"/>
                  </a:lnTo>
                  <a:lnTo>
                    <a:pt x="1123" y="590"/>
                  </a:lnTo>
                  <a:lnTo>
                    <a:pt x="1122" y="590"/>
                  </a:lnTo>
                  <a:lnTo>
                    <a:pt x="1122" y="591"/>
                  </a:lnTo>
                  <a:lnTo>
                    <a:pt x="1120" y="591"/>
                  </a:lnTo>
                  <a:lnTo>
                    <a:pt x="1122" y="593"/>
                  </a:lnTo>
                  <a:lnTo>
                    <a:pt x="1120" y="594"/>
                  </a:lnTo>
                  <a:lnTo>
                    <a:pt x="1118" y="596"/>
                  </a:lnTo>
                  <a:lnTo>
                    <a:pt x="1116" y="596"/>
                  </a:lnTo>
                  <a:lnTo>
                    <a:pt x="1116" y="598"/>
                  </a:lnTo>
                  <a:lnTo>
                    <a:pt x="1115" y="599"/>
                  </a:lnTo>
                  <a:lnTo>
                    <a:pt x="1115" y="598"/>
                  </a:lnTo>
                  <a:lnTo>
                    <a:pt x="1113" y="599"/>
                  </a:lnTo>
                  <a:lnTo>
                    <a:pt x="1113" y="601"/>
                  </a:lnTo>
                  <a:lnTo>
                    <a:pt x="1113" y="603"/>
                  </a:lnTo>
                  <a:lnTo>
                    <a:pt x="1111" y="603"/>
                  </a:lnTo>
                  <a:lnTo>
                    <a:pt x="1111" y="604"/>
                  </a:lnTo>
                  <a:lnTo>
                    <a:pt x="1110" y="606"/>
                  </a:lnTo>
                  <a:lnTo>
                    <a:pt x="1110" y="604"/>
                  </a:lnTo>
                  <a:lnTo>
                    <a:pt x="1110" y="606"/>
                  </a:lnTo>
                  <a:lnTo>
                    <a:pt x="1108" y="606"/>
                  </a:lnTo>
                  <a:lnTo>
                    <a:pt x="1108" y="608"/>
                  </a:lnTo>
                  <a:lnTo>
                    <a:pt x="1106" y="608"/>
                  </a:lnTo>
                  <a:lnTo>
                    <a:pt x="1106" y="609"/>
                  </a:lnTo>
                  <a:lnTo>
                    <a:pt x="1105" y="609"/>
                  </a:lnTo>
                  <a:lnTo>
                    <a:pt x="1103" y="611"/>
                  </a:lnTo>
                  <a:lnTo>
                    <a:pt x="1101" y="611"/>
                  </a:lnTo>
                  <a:lnTo>
                    <a:pt x="1101" y="613"/>
                  </a:lnTo>
                  <a:lnTo>
                    <a:pt x="1101" y="611"/>
                  </a:lnTo>
                  <a:lnTo>
                    <a:pt x="1101" y="613"/>
                  </a:lnTo>
                  <a:lnTo>
                    <a:pt x="1100" y="613"/>
                  </a:lnTo>
                  <a:lnTo>
                    <a:pt x="1098" y="613"/>
                  </a:lnTo>
                  <a:lnTo>
                    <a:pt x="1098" y="614"/>
                  </a:lnTo>
                  <a:lnTo>
                    <a:pt x="1096" y="616"/>
                  </a:lnTo>
                  <a:lnTo>
                    <a:pt x="1098" y="616"/>
                  </a:lnTo>
                  <a:lnTo>
                    <a:pt x="1096" y="617"/>
                  </a:lnTo>
                  <a:lnTo>
                    <a:pt x="1096" y="619"/>
                  </a:lnTo>
                  <a:lnTo>
                    <a:pt x="1096" y="621"/>
                  </a:lnTo>
                  <a:lnTo>
                    <a:pt x="1096" y="622"/>
                  </a:lnTo>
                  <a:lnTo>
                    <a:pt x="1096" y="624"/>
                  </a:lnTo>
                  <a:lnTo>
                    <a:pt x="1094" y="624"/>
                  </a:lnTo>
                  <a:lnTo>
                    <a:pt x="1094" y="626"/>
                  </a:lnTo>
                  <a:lnTo>
                    <a:pt x="1094" y="627"/>
                  </a:lnTo>
                  <a:lnTo>
                    <a:pt x="1093" y="627"/>
                  </a:lnTo>
                  <a:lnTo>
                    <a:pt x="1093" y="629"/>
                  </a:lnTo>
                  <a:lnTo>
                    <a:pt x="1093" y="631"/>
                  </a:lnTo>
                  <a:lnTo>
                    <a:pt x="1091" y="631"/>
                  </a:lnTo>
                  <a:lnTo>
                    <a:pt x="1091" y="632"/>
                  </a:lnTo>
                  <a:lnTo>
                    <a:pt x="1089" y="632"/>
                  </a:lnTo>
                  <a:lnTo>
                    <a:pt x="1089" y="634"/>
                  </a:lnTo>
                  <a:lnTo>
                    <a:pt x="1088" y="634"/>
                  </a:lnTo>
                  <a:lnTo>
                    <a:pt x="1086" y="634"/>
                  </a:lnTo>
                  <a:lnTo>
                    <a:pt x="1086" y="636"/>
                  </a:lnTo>
                  <a:lnTo>
                    <a:pt x="1084" y="636"/>
                  </a:lnTo>
                  <a:lnTo>
                    <a:pt x="1084" y="637"/>
                  </a:lnTo>
                  <a:lnTo>
                    <a:pt x="1083" y="637"/>
                  </a:lnTo>
                  <a:lnTo>
                    <a:pt x="1083" y="639"/>
                  </a:lnTo>
                  <a:lnTo>
                    <a:pt x="1084" y="639"/>
                  </a:lnTo>
                  <a:lnTo>
                    <a:pt x="1083" y="640"/>
                  </a:lnTo>
                  <a:lnTo>
                    <a:pt x="1084" y="640"/>
                  </a:lnTo>
                  <a:lnTo>
                    <a:pt x="1083" y="640"/>
                  </a:lnTo>
                  <a:lnTo>
                    <a:pt x="1083" y="642"/>
                  </a:lnTo>
                  <a:lnTo>
                    <a:pt x="1081" y="644"/>
                  </a:lnTo>
                  <a:lnTo>
                    <a:pt x="1081" y="645"/>
                  </a:lnTo>
                  <a:lnTo>
                    <a:pt x="1079" y="647"/>
                  </a:lnTo>
                  <a:lnTo>
                    <a:pt x="1078" y="649"/>
                  </a:lnTo>
                  <a:lnTo>
                    <a:pt x="1076" y="650"/>
                  </a:lnTo>
                  <a:lnTo>
                    <a:pt x="1076" y="652"/>
                  </a:lnTo>
                  <a:lnTo>
                    <a:pt x="1074" y="652"/>
                  </a:lnTo>
                  <a:lnTo>
                    <a:pt x="1074" y="654"/>
                  </a:lnTo>
                  <a:lnTo>
                    <a:pt x="1074" y="655"/>
                  </a:lnTo>
                  <a:lnTo>
                    <a:pt x="1073" y="657"/>
                  </a:lnTo>
                  <a:lnTo>
                    <a:pt x="1071" y="659"/>
                  </a:lnTo>
                  <a:lnTo>
                    <a:pt x="1071" y="660"/>
                  </a:lnTo>
                  <a:lnTo>
                    <a:pt x="1069" y="660"/>
                  </a:lnTo>
                  <a:lnTo>
                    <a:pt x="1067" y="662"/>
                  </a:lnTo>
                  <a:lnTo>
                    <a:pt x="1066" y="662"/>
                  </a:lnTo>
                  <a:lnTo>
                    <a:pt x="1066" y="663"/>
                  </a:lnTo>
                  <a:lnTo>
                    <a:pt x="1064" y="663"/>
                  </a:lnTo>
                  <a:lnTo>
                    <a:pt x="1062" y="663"/>
                  </a:lnTo>
                  <a:lnTo>
                    <a:pt x="1061" y="663"/>
                  </a:lnTo>
                  <a:lnTo>
                    <a:pt x="1059" y="663"/>
                  </a:lnTo>
                  <a:lnTo>
                    <a:pt x="1057" y="663"/>
                  </a:lnTo>
                  <a:lnTo>
                    <a:pt x="1057" y="662"/>
                  </a:lnTo>
                  <a:lnTo>
                    <a:pt x="1056" y="662"/>
                  </a:lnTo>
                  <a:lnTo>
                    <a:pt x="1054" y="662"/>
                  </a:lnTo>
                  <a:lnTo>
                    <a:pt x="1052" y="663"/>
                  </a:lnTo>
                  <a:lnTo>
                    <a:pt x="1051" y="665"/>
                  </a:lnTo>
                  <a:lnTo>
                    <a:pt x="1034" y="678"/>
                  </a:lnTo>
                  <a:lnTo>
                    <a:pt x="1032" y="680"/>
                  </a:lnTo>
                  <a:lnTo>
                    <a:pt x="1015" y="691"/>
                  </a:lnTo>
                  <a:lnTo>
                    <a:pt x="1003" y="701"/>
                  </a:lnTo>
                  <a:lnTo>
                    <a:pt x="998" y="705"/>
                  </a:lnTo>
                  <a:lnTo>
                    <a:pt x="997" y="706"/>
                  </a:lnTo>
                  <a:lnTo>
                    <a:pt x="995" y="708"/>
                  </a:lnTo>
                  <a:lnTo>
                    <a:pt x="993" y="706"/>
                  </a:lnTo>
                  <a:lnTo>
                    <a:pt x="993" y="708"/>
                  </a:lnTo>
                  <a:lnTo>
                    <a:pt x="993" y="709"/>
                  </a:lnTo>
                  <a:lnTo>
                    <a:pt x="991" y="709"/>
                  </a:lnTo>
                  <a:lnTo>
                    <a:pt x="991" y="711"/>
                  </a:lnTo>
                  <a:lnTo>
                    <a:pt x="990" y="711"/>
                  </a:lnTo>
                  <a:lnTo>
                    <a:pt x="986" y="713"/>
                  </a:lnTo>
                  <a:lnTo>
                    <a:pt x="963" y="732"/>
                  </a:lnTo>
                  <a:lnTo>
                    <a:pt x="963" y="734"/>
                  </a:lnTo>
                  <a:lnTo>
                    <a:pt x="964" y="734"/>
                  </a:lnTo>
                  <a:lnTo>
                    <a:pt x="966" y="734"/>
                  </a:lnTo>
                  <a:lnTo>
                    <a:pt x="968" y="734"/>
                  </a:lnTo>
                  <a:lnTo>
                    <a:pt x="968" y="736"/>
                  </a:lnTo>
                  <a:lnTo>
                    <a:pt x="970" y="736"/>
                  </a:lnTo>
                  <a:lnTo>
                    <a:pt x="973" y="736"/>
                  </a:lnTo>
                  <a:lnTo>
                    <a:pt x="975" y="737"/>
                  </a:lnTo>
                  <a:lnTo>
                    <a:pt x="976" y="739"/>
                  </a:lnTo>
                  <a:lnTo>
                    <a:pt x="978" y="739"/>
                  </a:lnTo>
                  <a:lnTo>
                    <a:pt x="980" y="739"/>
                  </a:lnTo>
                  <a:lnTo>
                    <a:pt x="986" y="737"/>
                  </a:lnTo>
                  <a:lnTo>
                    <a:pt x="990" y="737"/>
                  </a:lnTo>
                  <a:lnTo>
                    <a:pt x="991" y="736"/>
                  </a:lnTo>
                  <a:lnTo>
                    <a:pt x="991" y="737"/>
                  </a:lnTo>
                  <a:lnTo>
                    <a:pt x="993" y="737"/>
                  </a:lnTo>
                  <a:lnTo>
                    <a:pt x="997" y="737"/>
                  </a:lnTo>
                  <a:lnTo>
                    <a:pt x="997" y="739"/>
                  </a:lnTo>
                  <a:lnTo>
                    <a:pt x="998" y="739"/>
                  </a:lnTo>
                  <a:lnTo>
                    <a:pt x="1000" y="739"/>
                  </a:lnTo>
                  <a:lnTo>
                    <a:pt x="1002" y="741"/>
                  </a:lnTo>
                  <a:lnTo>
                    <a:pt x="1002" y="742"/>
                  </a:lnTo>
                  <a:lnTo>
                    <a:pt x="1002" y="744"/>
                  </a:lnTo>
                  <a:lnTo>
                    <a:pt x="1003" y="744"/>
                  </a:lnTo>
                  <a:lnTo>
                    <a:pt x="1003" y="746"/>
                  </a:lnTo>
                  <a:lnTo>
                    <a:pt x="1005" y="749"/>
                  </a:lnTo>
                  <a:lnTo>
                    <a:pt x="1007" y="751"/>
                  </a:lnTo>
                  <a:lnTo>
                    <a:pt x="1008" y="751"/>
                  </a:lnTo>
                  <a:lnTo>
                    <a:pt x="1012" y="751"/>
                  </a:lnTo>
                  <a:lnTo>
                    <a:pt x="1013" y="752"/>
                  </a:lnTo>
                  <a:lnTo>
                    <a:pt x="1015" y="752"/>
                  </a:lnTo>
                  <a:lnTo>
                    <a:pt x="1017" y="754"/>
                  </a:lnTo>
                  <a:lnTo>
                    <a:pt x="1018" y="755"/>
                  </a:lnTo>
                  <a:lnTo>
                    <a:pt x="1020" y="757"/>
                  </a:lnTo>
                  <a:lnTo>
                    <a:pt x="1020" y="759"/>
                  </a:lnTo>
                  <a:lnTo>
                    <a:pt x="1020" y="760"/>
                  </a:lnTo>
                  <a:lnTo>
                    <a:pt x="1018" y="762"/>
                  </a:lnTo>
                  <a:lnTo>
                    <a:pt x="1018" y="764"/>
                  </a:lnTo>
                  <a:lnTo>
                    <a:pt x="1018" y="765"/>
                  </a:lnTo>
                  <a:lnTo>
                    <a:pt x="1017" y="765"/>
                  </a:lnTo>
                  <a:lnTo>
                    <a:pt x="1015" y="767"/>
                  </a:lnTo>
                  <a:lnTo>
                    <a:pt x="1013" y="767"/>
                  </a:lnTo>
                  <a:lnTo>
                    <a:pt x="1012" y="767"/>
                  </a:lnTo>
                  <a:lnTo>
                    <a:pt x="1010" y="767"/>
                  </a:lnTo>
                  <a:lnTo>
                    <a:pt x="1008" y="767"/>
                  </a:lnTo>
                  <a:lnTo>
                    <a:pt x="1007" y="767"/>
                  </a:lnTo>
                  <a:lnTo>
                    <a:pt x="1007" y="769"/>
                  </a:lnTo>
                  <a:lnTo>
                    <a:pt x="1005" y="770"/>
                  </a:lnTo>
                  <a:lnTo>
                    <a:pt x="1005" y="772"/>
                  </a:lnTo>
                  <a:lnTo>
                    <a:pt x="1005" y="774"/>
                  </a:lnTo>
                  <a:lnTo>
                    <a:pt x="1005" y="775"/>
                  </a:lnTo>
                  <a:lnTo>
                    <a:pt x="1007" y="777"/>
                  </a:lnTo>
                  <a:lnTo>
                    <a:pt x="1007" y="778"/>
                  </a:lnTo>
                  <a:lnTo>
                    <a:pt x="1007" y="780"/>
                  </a:lnTo>
                  <a:lnTo>
                    <a:pt x="1008" y="780"/>
                  </a:lnTo>
                  <a:lnTo>
                    <a:pt x="1010" y="782"/>
                  </a:lnTo>
                  <a:lnTo>
                    <a:pt x="1012" y="783"/>
                  </a:lnTo>
                  <a:lnTo>
                    <a:pt x="1012" y="785"/>
                  </a:lnTo>
                  <a:lnTo>
                    <a:pt x="1012" y="787"/>
                  </a:lnTo>
                  <a:lnTo>
                    <a:pt x="1012" y="788"/>
                  </a:lnTo>
                  <a:lnTo>
                    <a:pt x="1010" y="788"/>
                  </a:lnTo>
                  <a:lnTo>
                    <a:pt x="1008" y="788"/>
                  </a:lnTo>
                  <a:lnTo>
                    <a:pt x="1007" y="790"/>
                  </a:lnTo>
                  <a:lnTo>
                    <a:pt x="1005" y="790"/>
                  </a:lnTo>
                  <a:lnTo>
                    <a:pt x="1003" y="792"/>
                  </a:lnTo>
                  <a:lnTo>
                    <a:pt x="1002" y="793"/>
                  </a:lnTo>
                  <a:lnTo>
                    <a:pt x="1002" y="795"/>
                  </a:lnTo>
                  <a:lnTo>
                    <a:pt x="1002" y="796"/>
                  </a:lnTo>
                  <a:lnTo>
                    <a:pt x="1003" y="796"/>
                  </a:lnTo>
                  <a:lnTo>
                    <a:pt x="1005" y="796"/>
                  </a:lnTo>
                  <a:lnTo>
                    <a:pt x="1007" y="798"/>
                  </a:lnTo>
                  <a:lnTo>
                    <a:pt x="1007" y="800"/>
                  </a:lnTo>
                  <a:lnTo>
                    <a:pt x="1007" y="801"/>
                  </a:lnTo>
                  <a:lnTo>
                    <a:pt x="1005" y="803"/>
                  </a:lnTo>
                  <a:lnTo>
                    <a:pt x="1003" y="805"/>
                  </a:lnTo>
                  <a:lnTo>
                    <a:pt x="1002" y="805"/>
                  </a:lnTo>
                  <a:lnTo>
                    <a:pt x="1000" y="806"/>
                  </a:lnTo>
                  <a:lnTo>
                    <a:pt x="998" y="806"/>
                  </a:lnTo>
                  <a:lnTo>
                    <a:pt x="997" y="806"/>
                  </a:lnTo>
                  <a:lnTo>
                    <a:pt x="995" y="806"/>
                  </a:lnTo>
                  <a:lnTo>
                    <a:pt x="995" y="808"/>
                  </a:lnTo>
                  <a:lnTo>
                    <a:pt x="993" y="808"/>
                  </a:lnTo>
                  <a:lnTo>
                    <a:pt x="993" y="810"/>
                  </a:lnTo>
                  <a:lnTo>
                    <a:pt x="993" y="811"/>
                  </a:lnTo>
                  <a:lnTo>
                    <a:pt x="993" y="815"/>
                  </a:lnTo>
                  <a:lnTo>
                    <a:pt x="995" y="816"/>
                  </a:lnTo>
                  <a:lnTo>
                    <a:pt x="995" y="818"/>
                  </a:lnTo>
                  <a:lnTo>
                    <a:pt x="995" y="819"/>
                  </a:lnTo>
                  <a:lnTo>
                    <a:pt x="995" y="821"/>
                  </a:lnTo>
                  <a:lnTo>
                    <a:pt x="997" y="821"/>
                  </a:lnTo>
                  <a:lnTo>
                    <a:pt x="998" y="823"/>
                  </a:lnTo>
                  <a:lnTo>
                    <a:pt x="998" y="824"/>
                  </a:lnTo>
                  <a:lnTo>
                    <a:pt x="998" y="826"/>
                  </a:lnTo>
                  <a:lnTo>
                    <a:pt x="998" y="828"/>
                  </a:lnTo>
                  <a:lnTo>
                    <a:pt x="997" y="828"/>
                  </a:lnTo>
                  <a:lnTo>
                    <a:pt x="997" y="826"/>
                  </a:lnTo>
                  <a:lnTo>
                    <a:pt x="993" y="824"/>
                  </a:lnTo>
                  <a:lnTo>
                    <a:pt x="991" y="824"/>
                  </a:lnTo>
                  <a:lnTo>
                    <a:pt x="990" y="824"/>
                  </a:lnTo>
                  <a:lnTo>
                    <a:pt x="986" y="824"/>
                  </a:lnTo>
                  <a:lnTo>
                    <a:pt x="985" y="824"/>
                  </a:lnTo>
                  <a:lnTo>
                    <a:pt x="985" y="826"/>
                  </a:lnTo>
                  <a:lnTo>
                    <a:pt x="983" y="828"/>
                  </a:lnTo>
                  <a:lnTo>
                    <a:pt x="983" y="829"/>
                  </a:lnTo>
                  <a:lnTo>
                    <a:pt x="981" y="829"/>
                  </a:lnTo>
                  <a:lnTo>
                    <a:pt x="980" y="831"/>
                  </a:lnTo>
                  <a:lnTo>
                    <a:pt x="978" y="833"/>
                  </a:lnTo>
                  <a:lnTo>
                    <a:pt x="976" y="833"/>
                  </a:lnTo>
                  <a:lnTo>
                    <a:pt x="976" y="834"/>
                  </a:lnTo>
                  <a:lnTo>
                    <a:pt x="975" y="834"/>
                  </a:lnTo>
                  <a:lnTo>
                    <a:pt x="975" y="836"/>
                  </a:lnTo>
                  <a:lnTo>
                    <a:pt x="975" y="838"/>
                  </a:lnTo>
                  <a:lnTo>
                    <a:pt x="973" y="838"/>
                  </a:lnTo>
                  <a:lnTo>
                    <a:pt x="973" y="839"/>
                  </a:lnTo>
                  <a:lnTo>
                    <a:pt x="973" y="841"/>
                  </a:lnTo>
                  <a:lnTo>
                    <a:pt x="971" y="842"/>
                  </a:lnTo>
                  <a:lnTo>
                    <a:pt x="971" y="844"/>
                  </a:lnTo>
                  <a:lnTo>
                    <a:pt x="971" y="846"/>
                  </a:lnTo>
                  <a:lnTo>
                    <a:pt x="971" y="847"/>
                  </a:lnTo>
                  <a:lnTo>
                    <a:pt x="971" y="849"/>
                  </a:lnTo>
                  <a:lnTo>
                    <a:pt x="971" y="851"/>
                  </a:lnTo>
                  <a:lnTo>
                    <a:pt x="971" y="852"/>
                  </a:lnTo>
                  <a:lnTo>
                    <a:pt x="971" y="854"/>
                  </a:lnTo>
                  <a:lnTo>
                    <a:pt x="970" y="854"/>
                  </a:lnTo>
                  <a:lnTo>
                    <a:pt x="970" y="856"/>
                  </a:lnTo>
                  <a:lnTo>
                    <a:pt x="968" y="856"/>
                  </a:lnTo>
                  <a:lnTo>
                    <a:pt x="964" y="856"/>
                  </a:lnTo>
                  <a:lnTo>
                    <a:pt x="963" y="857"/>
                  </a:lnTo>
                  <a:lnTo>
                    <a:pt x="963" y="859"/>
                  </a:lnTo>
                  <a:lnTo>
                    <a:pt x="961" y="859"/>
                  </a:lnTo>
                  <a:lnTo>
                    <a:pt x="961" y="861"/>
                  </a:lnTo>
                  <a:lnTo>
                    <a:pt x="959" y="861"/>
                  </a:lnTo>
                  <a:lnTo>
                    <a:pt x="956" y="862"/>
                  </a:lnTo>
                  <a:lnTo>
                    <a:pt x="954" y="862"/>
                  </a:lnTo>
                  <a:lnTo>
                    <a:pt x="954" y="861"/>
                  </a:lnTo>
                  <a:lnTo>
                    <a:pt x="953" y="861"/>
                  </a:lnTo>
                  <a:lnTo>
                    <a:pt x="949" y="862"/>
                  </a:lnTo>
                  <a:lnTo>
                    <a:pt x="948" y="862"/>
                  </a:lnTo>
                  <a:lnTo>
                    <a:pt x="946" y="862"/>
                  </a:lnTo>
                  <a:lnTo>
                    <a:pt x="944" y="862"/>
                  </a:lnTo>
                  <a:lnTo>
                    <a:pt x="944" y="864"/>
                  </a:lnTo>
                  <a:lnTo>
                    <a:pt x="942" y="864"/>
                  </a:lnTo>
                  <a:lnTo>
                    <a:pt x="941" y="864"/>
                  </a:lnTo>
                  <a:lnTo>
                    <a:pt x="939" y="864"/>
                  </a:lnTo>
                  <a:lnTo>
                    <a:pt x="937" y="864"/>
                  </a:lnTo>
                  <a:lnTo>
                    <a:pt x="937" y="865"/>
                  </a:lnTo>
                  <a:lnTo>
                    <a:pt x="936" y="865"/>
                  </a:lnTo>
                  <a:lnTo>
                    <a:pt x="934" y="867"/>
                  </a:lnTo>
                  <a:lnTo>
                    <a:pt x="932" y="869"/>
                  </a:lnTo>
                  <a:lnTo>
                    <a:pt x="931" y="870"/>
                  </a:lnTo>
                  <a:lnTo>
                    <a:pt x="929" y="872"/>
                  </a:lnTo>
                  <a:lnTo>
                    <a:pt x="927" y="872"/>
                  </a:lnTo>
                  <a:lnTo>
                    <a:pt x="926" y="874"/>
                  </a:lnTo>
                  <a:lnTo>
                    <a:pt x="924" y="874"/>
                  </a:lnTo>
                  <a:lnTo>
                    <a:pt x="922" y="875"/>
                  </a:lnTo>
                  <a:lnTo>
                    <a:pt x="921" y="877"/>
                  </a:lnTo>
                  <a:lnTo>
                    <a:pt x="919" y="877"/>
                  </a:lnTo>
                  <a:lnTo>
                    <a:pt x="919" y="879"/>
                  </a:lnTo>
                  <a:lnTo>
                    <a:pt x="919" y="880"/>
                  </a:lnTo>
                  <a:lnTo>
                    <a:pt x="919" y="882"/>
                  </a:lnTo>
                  <a:lnTo>
                    <a:pt x="919" y="884"/>
                  </a:lnTo>
                  <a:lnTo>
                    <a:pt x="921" y="885"/>
                  </a:lnTo>
                  <a:lnTo>
                    <a:pt x="921" y="887"/>
                  </a:lnTo>
                  <a:lnTo>
                    <a:pt x="921" y="888"/>
                  </a:lnTo>
                  <a:lnTo>
                    <a:pt x="921" y="890"/>
                  </a:lnTo>
                  <a:lnTo>
                    <a:pt x="921" y="892"/>
                  </a:lnTo>
                  <a:lnTo>
                    <a:pt x="921" y="893"/>
                  </a:lnTo>
                  <a:lnTo>
                    <a:pt x="921" y="897"/>
                  </a:lnTo>
                  <a:lnTo>
                    <a:pt x="921" y="902"/>
                  </a:lnTo>
                  <a:lnTo>
                    <a:pt x="922" y="905"/>
                  </a:lnTo>
                  <a:lnTo>
                    <a:pt x="922" y="907"/>
                  </a:lnTo>
                  <a:lnTo>
                    <a:pt x="921" y="907"/>
                  </a:lnTo>
                  <a:lnTo>
                    <a:pt x="919" y="910"/>
                  </a:lnTo>
                  <a:lnTo>
                    <a:pt x="919" y="911"/>
                  </a:lnTo>
                  <a:lnTo>
                    <a:pt x="917" y="915"/>
                  </a:lnTo>
                  <a:lnTo>
                    <a:pt x="915" y="915"/>
                  </a:lnTo>
                  <a:lnTo>
                    <a:pt x="915" y="916"/>
                  </a:lnTo>
                  <a:lnTo>
                    <a:pt x="914" y="918"/>
                  </a:lnTo>
                  <a:lnTo>
                    <a:pt x="914" y="920"/>
                  </a:lnTo>
                  <a:lnTo>
                    <a:pt x="912" y="920"/>
                  </a:lnTo>
                  <a:lnTo>
                    <a:pt x="910" y="921"/>
                  </a:lnTo>
                  <a:lnTo>
                    <a:pt x="910" y="923"/>
                  </a:lnTo>
                  <a:lnTo>
                    <a:pt x="909" y="923"/>
                  </a:lnTo>
                  <a:lnTo>
                    <a:pt x="909" y="925"/>
                  </a:lnTo>
                  <a:lnTo>
                    <a:pt x="907" y="925"/>
                  </a:lnTo>
                  <a:lnTo>
                    <a:pt x="904" y="930"/>
                  </a:lnTo>
                  <a:lnTo>
                    <a:pt x="904" y="931"/>
                  </a:lnTo>
                  <a:lnTo>
                    <a:pt x="902" y="934"/>
                  </a:lnTo>
                  <a:lnTo>
                    <a:pt x="902" y="936"/>
                  </a:lnTo>
                  <a:lnTo>
                    <a:pt x="904" y="936"/>
                  </a:lnTo>
                  <a:lnTo>
                    <a:pt x="904" y="939"/>
                  </a:lnTo>
                  <a:lnTo>
                    <a:pt x="905" y="941"/>
                  </a:lnTo>
                  <a:lnTo>
                    <a:pt x="905" y="943"/>
                  </a:lnTo>
                  <a:lnTo>
                    <a:pt x="907" y="944"/>
                  </a:lnTo>
                  <a:lnTo>
                    <a:pt x="907" y="946"/>
                  </a:lnTo>
                  <a:lnTo>
                    <a:pt x="909" y="948"/>
                  </a:lnTo>
                  <a:lnTo>
                    <a:pt x="910" y="949"/>
                  </a:lnTo>
                  <a:lnTo>
                    <a:pt x="912" y="949"/>
                  </a:lnTo>
                  <a:lnTo>
                    <a:pt x="914" y="951"/>
                  </a:lnTo>
                  <a:lnTo>
                    <a:pt x="915" y="953"/>
                  </a:lnTo>
                  <a:lnTo>
                    <a:pt x="917" y="953"/>
                  </a:lnTo>
                  <a:lnTo>
                    <a:pt x="917" y="954"/>
                  </a:lnTo>
                  <a:lnTo>
                    <a:pt x="919" y="954"/>
                  </a:lnTo>
                  <a:lnTo>
                    <a:pt x="921" y="956"/>
                  </a:lnTo>
                  <a:lnTo>
                    <a:pt x="922" y="957"/>
                  </a:lnTo>
                  <a:lnTo>
                    <a:pt x="924" y="957"/>
                  </a:lnTo>
                  <a:lnTo>
                    <a:pt x="926" y="959"/>
                  </a:lnTo>
                  <a:lnTo>
                    <a:pt x="924" y="961"/>
                  </a:lnTo>
                  <a:lnTo>
                    <a:pt x="924" y="962"/>
                  </a:lnTo>
                  <a:lnTo>
                    <a:pt x="924" y="964"/>
                  </a:lnTo>
                  <a:lnTo>
                    <a:pt x="924" y="966"/>
                  </a:lnTo>
                  <a:lnTo>
                    <a:pt x="924" y="967"/>
                  </a:lnTo>
                  <a:lnTo>
                    <a:pt x="924" y="969"/>
                  </a:lnTo>
                  <a:lnTo>
                    <a:pt x="924" y="972"/>
                  </a:lnTo>
                  <a:lnTo>
                    <a:pt x="922" y="972"/>
                  </a:lnTo>
                  <a:lnTo>
                    <a:pt x="922" y="974"/>
                  </a:lnTo>
                  <a:lnTo>
                    <a:pt x="922" y="976"/>
                  </a:lnTo>
                  <a:lnTo>
                    <a:pt x="922" y="977"/>
                  </a:lnTo>
                  <a:lnTo>
                    <a:pt x="922" y="979"/>
                  </a:lnTo>
                  <a:lnTo>
                    <a:pt x="922" y="980"/>
                  </a:lnTo>
                  <a:lnTo>
                    <a:pt x="922" y="982"/>
                  </a:lnTo>
                  <a:lnTo>
                    <a:pt x="922" y="984"/>
                  </a:lnTo>
                  <a:lnTo>
                    <a:pt x="921" y="984"/>
                  </a:lnTo>
                  <a:lnTo>
                    <a:pt x="921" y="985"/>
                  </a:lnTo>
                  <a:lnTo>
                    <a:pt x="921" y="987"/>
                  </a:lnTo>
                  <a:lnTo>
                    <a:pt x="919" y="989"/>
                  </a:lnTo>
                  <a:lnTo>
                    <a:pt x="921" y="990"/>
                  </a:lnTo>
                  <a:lnTo>
                    <a:pt x="919" y="994"/>
                  </a:lnTo>
                  <a:lnTo>
                    <a:pt x="919" y="995"/>
                  </a:lnTo>
                  <a:lnTo>
                    <a:pt x="917" y="995"/>
                  </a:lnTo>
                  <a:lnTo>
                    <a:pt x="917" y="997"/>
                  </a:lnTo>
                  <a:lnTo>
                    <a:pt x="917" y="998"/>
                  </a:lnTo>
                  <a:lnTo>
                    <a:pt x="915" y="1000"/>
                  </a:lnTo>
                  <a:lnTo>
                    <a:pt x="915" y="1002"/>
                  </a:lnTo>
                  <a:lnTo>
                    <a:pt x="915" y="1003"/>
                  </a:lnTo>
                  <a:lnTo>
                    <a:pt x="914" y="1005"/>
                  </a:lnTo>
                  <a:lnTo>
                    <a:pt x="914" y="1007"/>
                  </a:lnTo>
                  <a:lnTo>
                    <a:pt x="912" y="1010"/>
                  </a:lnTo>
                  <a:lnTo>
                    <a:pt x="912" y="1012"/>
                  </a:lnTo>
                  <a:lnTo>
                    <a:pt x="910" y="1013"/>
                  </a:lnTo>
                  <a:lnTo>
                    <a:pt x="909" y="1013"/>
                  </a:lnTo>
                  <a:lnTo>
                    <a:pt x="907" y="1015"/>
                  </a:lnTo>
                  <a:lnTo>
                    <a:pt x="905" y="1015"/>
                  </a:lnTo>
                  <a:lnTo>
                    <a:pt x="904" y="1018"/>
                  </a:lnTo>
                  <a:lnTo>
                    <a:pt x="902" y="1021"/>
                  </a:lnTo>
                  <a:lnTo>
                    <a:pt x="902" y="1023"/>
                  </a:lnTo>
                  <a:lnTo>
                    <a:pt x="902" y="1025"/>
                  </a:lnTo>
                  <a:lnTo>
                    <a:pt x="902" y="1026"/>
                  </a:lnTo>
                  <a:lnTo>
                    <a:pt x="902" y="1028"/>
                  </a:lnTo>
                  <a:lnTo>
                    <a:pt x="900" y="1028"/>
                  </a:lnTo>
                  <a:lnTo>
                    <a:pt x="900" y="1030"/>
                  </a:lnTo>
                  <a:lnTo>
                    <a:pt x="899" y="1031"/>
                  </a:lnTo>
                  <a:lnTo>
                    <a:pt x="895" y="1033"/>
                  </a:lnTo>
                  <a:lnTo>
                    <a:pt x="895" y="1035"/>
                  </a:lnTo>
                  <a:lnTo>
                    <a:pt x="895" y="1036"/>
                  </a:lnTo>
                  <a:lnTo>
                    <a:pt x="894" y="1036"/>
                  </a:lnTo>
                  <a:lnTo>
                    <a:pt x="894" y="1038"/>
                  </a:lnTo>
                  <a:lnTo>
                    <a:pt x="894" y="1040"/>
                  </a:lnTo>
                  <a:lnTo>
                    <a:pt x="892" y="1041"/>
                  </a:lnTo>
                  <a:lnTo>
                    <a:pt x="890" y="1043"/>
                  </a:lnTo>
                  <a:lnTo>
                    <a:pt x="888" y="1046"/>
                  </a:lnTo>
                  <a:lnTo>
                    <a:pt x="887" y="1046"/>
                  </a:lnTo>
                  <a:lnTo>
                    <a:pt x="887" y="1048"/>
                  </a:lnTo>
                  <a:lnTo>
                    <a:pt x="885" y="1049"/>
                  </a:lnTo>
                  <a:lnTo>
                    <a:pt x="885" y="1051"/>
                  </a:lnTo>
                  <a:lnTo>
                    <a:pt x="883" y="1053"/>
                  </a:lnTo>
                  <a:lnTo>
                    <a:pt x="883" y="1054"/>
                  </a:lnTo>
                  <a:lnTo>
                    <a:pt x="882" y="1054"/>
                  </a:lnTo>
                  <a:lnTo>
                    <a:pt x="880" y="1054"/>
                  </a:lnTo>
                  <a:lnTo>
                    <a:pt x="878" y="1054"/>
                  </a:lnTo>
                  <a:lnTo>
                    <a:pt x="875" y="1056"/>
                  </a:lnTo>
                  <a:lnTo>
                    <a:pt x="873" y="1058"/>
                  </a:lnTo>
                  <a:lnTo>
                    <a:pt x="872" y="1058"/>
                  </a:lnTo>
                  <a:lnTo>
                    <a:pt x="870" y="1059"/>
                  </a:lnTo>
                  <a:lnTo>
                    <a:pt x="868" y="1061"/>
                  </a:lnTo>
                  <a:lnTo>
                    <a:pt x="866" y="1063"/>
                  </a:lnTo>
                  <a:lnTo>
                    <a:pt x="866" y="1064"/>
                  </a:lnTo>
                  <a:lnTo>
                    <a:pt x="865" y="1066"/>
                  </a:lnTo>
                  <a:lnTo>
                    <a:pt x="863" y="1067"/>
                  </a:lnTo>
                  <a:lnTo>
                    <a:pt x="861" y="1069"/>
                  </a:lnTo>
                  <a:lnTo>
                    <a:pt x="860" y="1071"/>
                  </a:lnTo>
                  <a:lnTo>
                    <a:pt x="858" y="1072"/>
                  </a:lnTo>
                  <a:lnTo>
                    <a:pt x="858" y="1074"/>
                  </a:lnTo>
                  <a:lnTo>
                    <a:pt x="858" y="1076"/>
                  </a:lnTo>
                  <a:lnTo>
                    <a:pt x="858" y="1077"/>
                  </a:lnTo>
                  <a:lnTo>
                    <a:pt x="856" y="1077"/>
                  </a:lnTo>
                  <a:lnTo>
                    <a:pt x="856" y="1079"/>
                  </a:lnTo>
                  <a:lnTo>
                    <a:pt x="855" y="1081"/>
                  </a:lnTo>
                  <a:lnTo>
                    <a:pt x="855" y="1082"/>
                  </a:lnTo>
                  <a:lnTo>
                    <a:pt x="853" y="1082"/>
                  </a:lnTo>
                  <a:lnTo>
                    <a:pt x="853" y="1084"/>
                  </a:lnTo>
                  <a:lnTo>
                    <a:pt x="853" y="1086"/>
                  </a:lnTo>
                  <a:lnTo>
                    <a:pt x="851" y="1086"/>
                  </a:lnTo>
                  <a:lnTo>
                    <a:pt x="850" y="1087"/>
                  </a:lnTo>
                  <a:lnTo>
                    <a:pt x="848" y="1089"/>
                  </a:lnTo>
                  <a:lnTo>
                    <a:pt x="848" y="1090"/>
                  </a:lnTo>
                  <a:lnTo>
                    <a:pt x="846" y="1090"/>
                  </a:lnTo>
                  <a:lnTo>
                    <a:pt x="845" y="1090"/>
                  </a:lnTo>
                  <a:lnTo>
                    <a:pt x="845" y="1092"/>
                  </a:lnTo>
                  <a:lnTo>
                    <a:pt x="845" y="1094"/>
                  </a:lnTo>
                  <a:lnTo>
                    <a:pt x="843" y="1094"/>
                  </a:lnTo>
                  <a:lnTo>
                    <a:pt x="843" y="1095"/>
                  </a:lnTo>
                  <a:lnTo>
                    <a:pt x="841" y="1095"/>
                  </a:lnTo>
                  <a:lnTo>
                    <a:pt x="839" y="1097"/>
                  </a:lnTo>
                  <a:lnTo>
                    <a:pt x="839" y="1100"/>
                  </a:lnTo>
                  <a:lnTo>
                    <a:pt x="839" y="1102"/>
                  </a:lnTo>
                  <a:lnTo>
                    <a:pt x="839" y="1104"/>
                  </a:lnTo>
                  <a:lnTo>
                    <a:pt x="838" y="1105"/>
                  </a:lnTo>
                  <a:lnTo>
                    <a:pt x="838" y="1107"/>
                  </a:lnTo>
                  <a:lnTo>
                    <a:pt x="836" y="1107"/>
                  </a:lnTo>
                  <a:lnTo>
                    <a:pt x="836" y="1109"/>
                  </a:lnTo>
                  <a:lnTo>
                    <a:pt x="836" y="1110"/>
                  </a:lnTo>
                  <a:lnTo>
                    <a:pt x="834" y="1110"/>
                  </a:lnTo>
                  <a:lnTo>
                    <a:pt x="834" y="1113"/>
                  </a:lnTo>
                  <a:lnTo>
                    <a:pt x="834" y="1115"/>
                  </a:lnTo>
                  <a:lnTo>
                    <a:pt x="836" y="1117"/>
                  </a:lnTo>
                  <a:lnTo>
                    <a:pt x="836" y="1118"/>
                  </a:lnTo>
                  <a:lnTo>
                    <a:pt x="836" y="1120"/>
                  </a:lnTo>
                  <a:lnTo>
                    <a:pt x="834" y="1120"/>
                  </a:lnTo>
                  <a:lnTo>
                    <a:pt x="834" y="1122"/>
                  </a:lnTo>
                  <a:lnTo>
                    <a:pt x="834" y="1123"/>
                  </a:lnTo>
                  <a:lnTo>
                    <a:pt x="833" y="1125"/>
                  </a:lnTo>
                  <a:lnTo>
                    <a:pt x="833" y="1127"/>
                  </a:lnTo>
                  <a:lnTo>
                    <a:pt x="831" y="1127"/>
                  </a:lnTo>
                  <a:lnTo>
                    <a:pt x="831" y="1128"/>
                  </a:lnTo>
                  <a:lnTo>
                    <a:pt x="831" y="1130"/>
                  </a:lnTo>
                  <a:lnTo>
                    <a:pt x="829" y="1132"/>
                  </a:lnTo>
                  <a:lnTo>
                    <a:pt x="829" y="1133"/>
                  </a:lnTo>
                  <a:lnTo>
                    <a:pt x="829" y="1135"/>
                  </a:lnTo>
                  <a:lnTo>
                    <a:pt x="828" y="1136"/>
                  </a:lnTo>
                  <a:lnTo>
                    <a:pt x="826" y="1138"/>
                  </a:lnTo>
                  <a:lnTo>
                    <a:pt x="826" y="1140"/>
                  </a:lnTo>
                  <a:lnTo>
                    <a:pt x="824" y="1141"/>
                  </a:lnTo>
                  <a:lnTo>
                    <a:pt x="824" y="1143"/>
                  </a:lnTo>
                  <a:lnTo>
                    <a:pt x="824" y="1145"/>
                  </a:lnTo>
                  <a:lnTo>
                    <a:pt x="824" y="1146"/>
                  </a:lnTo>
                  <a:lnTo>
                    <a:pt x="823" y="1146"/>
                  </a:lnTo>
                  <a:lnTo>
                    <a:pt x="797" y="1145"/>
                  </a:lnTo>
                  <a:lnTo>
                    <a:pt x="763" y="1143"/>
                  </a:lnTo>
                  <a:lnTo>
                    <a:pt x="721" y="1140"/>
                  </a:lnTo>
                  <a:lnTo>
                    <a:pt x="655" y="1136"/>
                  </a:lnTo>
                  <a:lnTo>
                    <a:pt x="630" y="1135"/>
                  </a:lnTo>
                  <a:lnTo>
                    <a:pt x="596" y="1132"/>
                  </a:lnTo>
                  <a:lnTo>
                    <a:pt x="547" y="1128"/>
                  </a:lnTo>
                  <a:lnTo>
                    <a:pt x="503" y="1125"/>
                  </a:lnTo>
                  <a:lnTo>
                    <a:pt x="454" y="1122"/>
                  </a:lnTo>
                  <a:lnTo>
                    <a:pt x="407" y="1118"/>
                  </a:lnTo>
                  <a:lnTo>
                    <a:pt x="368" y="1115"/>
                  </a:lnTo>
                  <a:lnTo>
                    <a:pt x="260" y="1107"/>
                  </a:lnTo>
                  <a:lnTo>
                    <a:pt x="211" y="1102"/>
                  </a:lnTo>
                  <a:lnTo>
                    <a:pt x="211" y="1104"/>
                  </a:lnTo>
                  <a:lnTo>
                    <a:pt x="209" y="1104"/>
                  </a:lnTo>
                  <a:lnTo>
                    <a:pt x="208" y="1104"/>
                  </a:lnTo>
                  <a:lnTo>
                    <a:pt x="206" y="1105"/>
                  </a:lnTo>
                  <a:lnTo>
                    <a:pt x="204" y="1105"/>
                  </a:lnTo>
                  <a:lnTo>
                    <a:pt x="204" y="1107"/>
                  </a:lnTo>
                  <a:lnTo>
                    <a:pt x="203" y="1107"/>
                  </a:lnTo>
                  <a:lnTo>
                    <a:pt x="203" y="1105"/>
                  </a:lnTo>
                  <a:lnTo>
                    <a:pt x="203" y="1104"/>
                  </a:lnTo>
                  <a:lnTo>
                    <a:pt x="201" y="1104"/>
                  </a:lnTo>
                  <a:lnTo>
                    <a:pt x="201" y="1102"/>
                  </a:lnTo>
                  <a:lnTo>
                    <a:pt x="201" y="1100"/>
                  </a:lnTo>
                  <a:lnTo>
                    <a:pt x="201" y="1099"/>
                  </a:lnTo>
                  <a:lnTo>
                    <a:pt x="201" y="1095"/>
                  </a:lnTo>
                  <a:lnTo>
                    <a:pt x="199" y="1095"/>
                  </a:lnTo>
                  <a:lnTo>
                    <a:pt x="199" y="1094"/>
                  </a:lnTo>
                  <a:lnTo>
                    <a:pt x="198" y="1092"/>
                  </a:lnTo>
                  <a:lnTo>
                    <a:pt x="196" y="1090"/>
                  </a:lnTo>
                  <a:lnTo>
                    <a:pt x="194" y="1090"/>
                  </a:lnTo>
                  <a:lnTo>
                    <a:pt x="193" y="1090"/>
                  </a:lnTo>
                  <a:lnTo>
                    <a:pt x="191" y="1090"/>
                  </a:lnTo>
                  <a:lnTo>
                    <a:pt x="189" y="1090"/>
                  </a:lnTo>
                  <a:lnTo>
                    <a:pt x="188" y="1090"/>
                  </a:lnTo>
                  <a:lnTo>
                    <a:pt x="186" y="1090"/>
                  </a:lnTo>
                  <a:lnTo>
                    <a:pt x="186" y="1089"/>
                  </a:lnTo>
                  <a:lnTo>
                    <a:pt x="184" y="1089"/>
                  </a:lnTo>
                  <a:lnTo>
                    <a:pt x="182" y="1090"/>
                  </a:lnTo>
                  <a:lnTo>
                    <a:pt x="181" y="1090"/>
                  </a:lnTo>
                  <a:lnTo>
                    <a:pt x="179" y="1089"/>
                  </a:lnTo>
                  <a:lnTo>
                    <a:pt x="177" y="1089"/>
                  </a:lnTo>
                  <a:lnTo>
                    <a:pt x="177" y="1087"/>
                  </a:lnTo>
                  <a:lnTo>
                    <a:pt x="176" y="1087"/>
                  </a:lnTo>
                  <a:lnTo>
                    <a:pt x="176" y="1086"/>
                  </a:lnTo>
                  <a:lnTo>
                    <a:pt x="174" y="1086"/>
                  </a:lnTo>
                  <a:lnTo>
                    <a:pt x="176" y="1084"/>
                  </a:lnTo>
                  <a:lnTo>
                    <a:pt x="176" y="1082"/>
                  </a:lnTo>
                  <a:lnTo>
                    <a:pt x="174" y="1082"/>
                  </a:lnTo>
                  <a:lnTo>
                    <a:pt x="176" y="1081"/>
                  </a:lnTo>
                  <a:lnTo>
                    <a:pt x="176" y="1079"/>
                  </a:lnTo>
                  <a:lnTo>
                    <a:pt x="177" y="1079"/>
                  </a:lnTo>
                  <a:lnTo>
                    <a:pt x="177" y="1077"/>
                  </a:lnTo>
                  <a:lnTo>
                    <a:pt x="176" y="1077"/>
                  </a:lnTo>
                  <a:lnTo>
                    <a:pt x="174" y="1076"/>
                  </a:lnTo>
                  <a:lnTo>
                    <a:pt x="174" y="1074"/>
                  </a:lnTo>
                  <a:lnTo>
                    <a:pt x="172" y="1072"/>
                  </a:lnTo>
                  <a:lnTo>
                    <a:pt x="172" y="1071"/>
                  </a:lnTo>
                  <a:lnTo>
                    <a:pt x="171" y="1071"/>
                  </a:lnTo>
                  <a:lnTo>
                    <a:pt x="171" y="1069"/>
                  </a:lnTo>
                  <a:lnTo>
                    <a:pt x="167" y="1069"/>
                  </a:lnTo>
                  <a:lnTo>
                    <a:pt x="167" y="1067"/>
                  </a:lnTo>
                  <a:lnTo>
                    <a:pt x="166" y="1066"/>
                  </a:lnTo>
                  <a:lnTo>
                    <a:pt x="164" y="1063"/>
                  </a:lnTo>
                  <a:lnTo>
                    <a:pt x="162" y="1063"/>
                  </a:lnTo>
                  <a:lnTo>
                    <a:pt x="161" y="1061"/>
                  </a:lnTo>
                  <a:lnTo>
                    <a:pt x="159" y="1061"/>
                  </a:lnTo>
                  <a:lnTo>
                    <a:pt x="157" y="1061"/>
                  </a:lnTo>
                  <a:lnTo>
                    <a:pt x="155" y="1061"/>
                  </a:lnTo>
                  <a:lnTo>
                    <a:pt x="154" y="1061"/>
                  </a:lnTo>
                  <a:lnTo>
                    <a:pt x="152" y="1061"/>
                  </a:lnTo>
                  <a:lnTo>
                    <a:pt x="150" y="1059"/>
                  </a:lnTo>
                  <a:lnTo>
                    <a:pt x="150" y="1058"/>
                  </a:lnTo>
                  <a:lnTo>
                    <a:pt x="147" y="1058"/>
                  </a:lnTo>
                  <a:lnTo>
                    <a:pt x="145" y="1058"/>
                  </a:lnTo>
                  <a:lnTo>
                    <a:pt x="144" y="1058"/>
                  </a:lnTo>
                  <a:lnTo>
                    <a:pt x="142" y="1056"/>
                  </a:lnTo>
                  <a:lnTo>
                    <a:pt x="140" y="1056"/>
                  </a:lnTo>
                  <a:lnTo>
                    <a:pt x="140" y="1054"/>
                  </a:lnTo>
                  <a:lnTo>
                    <a:pt x="142" y="1053"/>
                  </a:lnTo>
                  <a:lnTo>
                    <a:pt x="142" y="1051"/>
                  </a:lnTo>
                  <a:lnTo>
                    <a:pt x="140" y="1049"/>
                  </a:lnTo>
                  <a:lnTo>
                    <a:pt x="139" y="1049"/>
                  </a:lnTo>
                  <a:lnTo>
                    <a:pt x="137" y="1049"/>
                  </a:lnTo>
                  <a:lnTo>
                    <a:pt x="135" y="1049"/>
                  </a:lnTo>
                  <a:lnTo>
                    <a:pt x="135" y="1048"/>
                  </a:lnTo>
                  <a:lnTo>
                    <a:pt x="132" y="1046"/>
                  </a:lnTo>
                  <a:lnTo>
                    <a:pt x="130" y="1046"/>
                  </a:lnTo>
                  <a:lnTo>
                    <a:pt x="128" y="1046"/>
                  </a:lnTo>
                  <a:lnTo>
                    <a:pt x="127" y="1046"/>
                  </a:lnTo>
                  <a:lnTo>
                    <a:pt x="125" y="1046"/>
                  </a:lnTo>
                  <a:lnTo>
                    <a:pt x="123" y="1046"/>
                  </a:lnTo>
                  <a:lnTo>
                    <a:pt x="123" y="1044"/>
                  </a:lnTo>
                  <a:lnTo>
                    <a:pt x="123" y="1043"/>
                  </a:lnTo>
                  <a:lnTo>
                    <a:pt x="123" y="1041"/>
                  </a:lnTo>
                  <a:lnTo>
                    <a:pt x="123" y="1040"/>
                  </a:lnTo>
                  <a:lnTo>
                    <a:pt x="123" y="1038"/>
                  </a:lnTo>
                  <a:lnTo>
                    <a:pt x="122" y="1036"/>
                  </a:lnTo>
                  <a:lnTo>
                    <a:pt x="122" y="1035"/>
                  </a:lnTo>
                  <a:lnTo>
                    <a:pt x="122" y="1033"/>
                  </a:lnTo>
                  <a:lnTo>
                    <a:pt x="122" y="1031"/>
                  </a:lnTo>
                  <a:lnTo>
                    <a:pt x="120" y="1031"/>
                  </a:lnTo>
                  <a:lnTo>
                    <a:pt x="120" y="1030"/>
                  </a:lnTo>
                  <a:lnTo>
                    <a:pt x="118" y="1030"/>
                  </a:lnTo>
                  <a:lnTo>
                    <a:pt x="118" y="1028"/>
                  </a:lnTo>
                  <a:lnTo>
                    <a:pt x="120" y="1026"/>
                  </a:lnTo>
                  <a:lnTo>
                    <a:pt x="120" y="1025"/>
                  </a:lnTo>
                  <a:lnTo>
                    <a:pt x="118" y="1023"/>
                  </a:lnTo>
                  <a:lnTo>
                    <a:pt x="118" y="1021"/>
                  </a:lnTo>
                  <a:lnTo>
                    <a:pt x="118" y="1020"/>
                  </a:lnTo>
                  <a:lnTo>
                    <a:pt x="118" y="1018"/>
                  </a:lnTo>
                  <a:lnTo>
                    <a:pt x="117" y="1018"/>
                  </a:lnTo>
                  <a:lnTo>
                    <a:pt x="117" y="1017"/>
                  </a:lnTo>
                  <a:lnTo>
                    <a:pt x="115" y="1017"/>
                  </a:lnTo>
                  <a:lnTo>
                    <a:pt x="115" y="1015"/>
                  </a:lnTo>
                  <a:lnTo>
                    <a:pt x="117" y="1013"/>
                  </a:lnTo>
                  <a:lnTo>
                    <a:pt x="117" y="1012"/>
                  </a:lnTo>
                  <a:lnTo>
                    <a:pt x="117" y="1010"/>
                  </a:lnTo>
                  <a:lnTo>
                    <a:pt x="117" y="1008"/>
                  </a:lnTo>
                  <a:lnTo>
                    <a:pt x="117" y="1007"/>
                  </a:lnTo>
                  <a:lnTo>
                    <a:pt x="117" y="1005"/>
                  </a:lnTo>
                  <a:lnTo>
                    <a:pt x="117" y="1003"/>
                  </a:lnTo>
                  <a:lnTo>
                    <a:pt x="118" y="1003"/>
                  </a:lnTo>
                  <a:lnTo>
                    <a:pt x="118" y="1002"/>
                  </a:lnTo>
                  <a:lnTo>
                    <a:pt x="120" y="998"/>
                  </a:lnTo>
                  <a:lnTo>
                    <a:pt x="120" y="997"/>
                  </a:lnTo>
                  <a:lnTo>
                    <a:pt x="120" y="995"/>
                  </a:lnTo>
                  <a:lnTo>
                    <a:pt x="118" y="995"/>
                  </a:lnTo>
                  <a:lnTo>
                    <a:pt x="118" y="994"/>
                  </a:lnTo>
                  <a:lnTo>
                    <a:pt x="117" y="994"/>
                  </a:lnTo>
                  <a:lnTo>
                    <a:pt x="117" y="992"/>
                  </a:lnTo>
                  <a:lnTo>
                    <a:pt x="115" y="992"/>
                  </a:lnTo>
                  <a:lnTo>
                    <a:pt x="113" y="992"/>
                  </a:lnTo>
                  <a:lnTo>
                    <a:pt x="112" y="990"/>
                  </a:lnTo>
                  <a:lnTo>
                    <a:pt x="112" y="989"/>
                  </a:lnTo>
                  <a:lnTo>
                    <a:pt x="112" y="987"/>
                  </a:lnTo>
                  <a:lnTo>
                    <a:pt x="112" y="985"/>
                  </a:lnTo>
                  <a:lnTo>
                    <a:pt x="110" y="984"/>
                  </a:lnTo>
                  <a:lnTo>
                    <a:pt x="106" y="982"/>
                  </a:lnTo>
                  <a:lnTo>
                    <a:pt x="105" y="979"/>
                  </a:lnTo>
                  <a:lnTo>
                    <a:pt x="105" y="977"/>
                  </a:lnTo>
                  <a:lnTo>
                    <a:pt x="103" y="976"/>
                  </a:lnTo>
                  <a:lnTo>
                    <a:pt x="101" y="974"/>
                  </a:lnTo>
                  <a:lnTo>
                    <a:pt x="101" y="972"/>
                  </a:lnTo>
                  <a:lnTo>
                    <a:pt x="101" y="971"/>
                  </a:lnTo>
                  <a:lnTo>
                    <a:pt x="101" y="969"/>
                  </a:lnTo>
                  <a:lnTo>
                    <a:pt x="101" y="967"/>
                  </a:lnTo>
                  <a:lnTo>
                    <a:pt x="101" y="966"/>
                  </a:lnTo>
                  <a:lnTo>
                    <a:pt x="101" y="964"/>
                  </a:lnTo>
                  <a:lnTo>
                    <a:pt x="100" y="961"/>
                  </a:lnTo>
                  <a:lnTo>
                    <a:pt x="98" y="959"/>
                  </a:lnTo>
                  <a:lnTo>
                    <a:pt x="98" y="957"/>
                  </a:lnTo>
                  <a:lnTo>
                    <a:pt x="96" y="956"/>
                  </a:lnTo>
                  <a:lnTo>
                    <a:pt x="96" y="953"/>
                  </a:lnTo>
                  <a:lnTo>
                    <a:pt x="96" y="951"/>
                  </a:lnTo>
                  <a:lnTo>
                    <a:pt x="96" y="949"/>
                  </a:lnTo>
                  <a:lnTo>
                    <a:pt x="95" y="946"/>
                  </a:lnTo>
                  <a:lnTo>
                    <a:pt x="93" y="944"/>
                  </a:lnTo>
                  <a:lnTo>
                    <a:pt x="91" y="944"/>
                  </a:lnTo>
                  <a:lnTo>
                    <a:pt x="91" y="941"/>
                  </a:lnTo>
                  <a:lnTo>
                    <a:pt x="91" y="939"/>
                  </a:lnTo>
                  <a:lnTo>
                    <a:pt x="90" y="938"/>
                  </a:lnTo>
                  <a:lnTo>
                    <a:pt x="90" y="936"/>
                  </a:lnTo>
                  <a:lnTo>
                    <a:pt x="88" y="934"/>
                  </a:lnTo>
                  <a:lnTo>
                    <a:pt x="88" y="933"/>
                  </a:lnTo>
                  <a:lnTo>
                    <a:pt x="86" y="931"/>
                  </a:lnTo>
                  <a:lnTo>
                    <a:pt x="86" y="930"/>
                  </a:lnTo>
                  <a:lnTo>
                    <a:pt x="85" y="928"/>
                  </a:lnTo>
                  <a:lnTo>
                    <a:pt x="83" y="926"/>
                  </a:lnTo>
                  <a:lnTo>
                    <a:pt x="81" y="926"/>
                  </a:lnTo>
                  <a:lnTo>
                    <a:pt x="81" y="923"/>
                  </a:lnTo>
                  <a:lnTo>
                    <a:pt x="79" y="921"/>
                  </a:lnTo>
                  <a:lnTo>
                    <a:pt x="79" y="920"/>
                  </a:lnTo>
                  <a:lnTo>
                    <a:pt x="78" y="920"/>
                  </a:lnTo>
                  <a:lnTo>
                    <a:pt x="74" y="916"/>
                  </a:lnTo>
                  <a:lnTo>
                    <a:pt x="73" y="916"/>
                  </a:lnTo>
                  <a:lnTo>
                    <a:pt x="73" y="918"/>
                  </a:lnTo>
                  <a:lnTo>
                    <a:pt x="71" y="916"/>
                  </a:lnTo>
                  <a:lnTo>
                    <a:pt x="71" y="915"/>
                  </a:lnTo>
                  <a:lnTo>
                    <a:pt x="69" y="913"/>
                  </a:lnTo>
                  <a:lnTo>
                    <a:pt x="69" y="910"/>
                  </a:lnTo>
                  <a:lnTo>
                    <a:pt x="69" y="908"/>
                  </a:lnTo>
                  <a:lnTo>
                    <a:pt x="69" y="907"/>
                  </a:lnTo>
                  <a:lnTo>
                    <a:pt x="69" y="902"/>
                  </a:lnTo>
                  <a:lnTo>
                    <a:pt x="66" y="898"/>
                  </a:lnTo>
                  <a:lnTo>
                    <a:pt x="66" y="897"/>
                  </a:lnTo>
                  <a:lnTo>
                    <a:pt x="64" y="897"/>
                  </a:lnTo>
                  <a:lnTo>
                    <a:pt x="64" y="895"/>
                  </a:lnTo>
                  <a:lnTo>
                    <a:pt x="63" y="893"/>
                  </a:lnTo>
                  <a:lnTo>
                    <a:pt x="61" y="892"/>
                  </a:lnTo>
                  <a:lnTo>
                    <a:pt x="59" y="892"/>
                  </a:lnTo>
                  <a:lnTo>
                    <a:pt x="57" y="890"/>
                  </a:lnTo>
                  <a:lnTo>
                    <a:pt x="57" y="888"/>
                  </a:lnTo>
                  <a:lnTo>
                    <a:pt x="56" y="887"/>
                  </a:lnTo>
                  <a:lnTo>
                    <a:pt x="54" y="885"/>
                  </a:lnTo>
                  <a:lnTo>
                    <a:pt x="54" y="884"/>
                  </a:lnTo>
                  <a:lnTo>
                    <a:pt x="52" y="882"/>
                  </a:lnTo>
                  <a:lnTo>
                    <a:pt x="49" y="882"/>
                  </a:lnTo>
                  <a:lnTo>
                    <a:pt x="49" y="880"/>
                  </a:lnTo>
                  <a:lnTo>
                    <a:pt x="47" y="879"/>
                  </a:lnTo>
                  <a:lnTo>
                    <a:pt x="46" y="877"/>
                  </a:lnTo>
                  <a:lnTo>
                    <a:pt x="44" y="875"/>
                  </a:lnTo>
                  <a:lnTo>
                    <a:pt x="44" y="874"/>
                  </a:lnTo>
                  <a:lnTo>
                    <a:pt x="42" y="869"/>
                  </a:lnTo>
                  <a:lnTo>
                    <a:pt x="41" y="867"/>
                  </a:lnTo>
                  <a:lnTo>
                    <a:pt x="41" y="864"/>
                  </a:lnTo>
                  <a:lnTo>
                    <a:pt x="41" y="862"/>
                  </a:lnTo>
                  <a:lnTo>
                    <a:pt x="41" y="861"/>
                  </a:lnTo>
                  <a:lnTo>
                    <a:pt x="41" y="857"/>
                  </a:lnTo>
                  <a:lnTo>
                    <a:pt x="41" y="856"/>
                  </a:lnTo>
                  <a:lnTo>
                    <a:pt x="41" y="854"/>
                  </a:lnTo>
                  <a:lnTo>
                    <a:pt x="42" y="854"/>
                  </a:lnTo>
                  <a:lnTo>
                    <a:pt x="44" y="852"/>
                  </a:lnTo>
                  <a:lnTo>
                    <a:pt x="46" y="849"/>
                  </a:lnTo>
                  <a:lnTo>
                    <a:pt x="46" y="847"/>
                  </a:lnTo>
                  <a:lnTo>
                    <a:pt x="49" y="847"/>
                  </a:lnTo>
                  <a:lnTo>
                    <a:pt x="49" y="846"/>
                  </a:lnTo>
                  <a:lnTo>
                    <a:pt x="51" y="846"/>
                  </a:lnTo>
                  <a:lnTo>
                    <a:pt x="52" y="844"/>
                  </a:lnTo>
                  <a:lnTo>
                    <a:pt x="54" y="842"/>
                  </a:lnTo>
                  <a:lnTo>
                    <a:pt x="54" y="841"/>
                  </a:lnTo>
                  <a:lnTo>
                    <a:pt x="54" y="839"/>
                  </a:lnTo>
                  <a:lnTo>
                    <a:pt x="54" y="838"/>
                  </a:lnTo>
                  <a:lnTo>
                    <a:pt x="56" y="838"/>
                  </a:lnTo>
                  <a:lnTo>
                    <a:pt x="57" y="838"/>
                  </a:lnTo>
                  <a:lnTo>
                    <a:pt x="59" y="836"/>
                  </a:lnTo>
                  <a:lnTo>
                    <a:pt x="61" y="836"/>
                  </a:lnTo>
                  <a:lnTo>
                    <a:pt x="81" y="792"/>
                  </a:lnTo>
                  <a:lnTo>
                    <a:pt x="98" y="755"/>
                  </a:lnTo>
                  <a:lnTo>
                    <a:pt x="125" y="700"/>
                  </a:lnTo>
                  <a:lnTo>
                    <a:pt x="181" y="586"/>
                  </a:lnTo>
                  <a:lnTo>
                    <a:pt x="184" y="576"/>
                  </a:lnTo>
                  <a:lnTo>
                    <a:pt x="189" y="568"/>
                  </a:lnTo>
                  <a:lnTo>
                    <a:pt x="191" y="562"/>
                  </a:lnTo>
                  <a:lnTo>
                    <a:pt x="198" y="547"/>
                  </a:lnTo>
                  <a:lnTo>
                    <a:pt x="203" y="539"/>
                  </a:lnTo>
                  <a:lnTo>
                    <a:pt x="213" y="516"/>
                  </a:lnTo>
                  <a:lnTo>
                    <a:pt x="218" y="506"/>
                  </a:lnTo>
                  <a:lnTo>
                    <a:pt x="228" y="484"/>
                  </a:lnTo>
                  <a:lnTo>
                    <a:pt x="235" y="470"/>
                  </a:lnTo>
                  <a:lnTo>
                    <a:pt x="237" y="465"/>
                  </a:lnTo>
                  <a:lnTo>
                    <a:pt x="235" y="465"/>
                  </a:lnTo>
                  <a:lnTo>
                    <a:pt x="233" y="465"/>
                  </a:lnTo>
                  <a:lnTo>
                    <a:pt x="231" y="463"/>
                  </a:lnTo>
                  <a:lnTo>
                    <a:pt x="235" y="458"/>
                  </a:lnTo>
                  <a:lnTo>
                    <a:pt x="235" y="457"/>
                  </a:lnTo>
                  <a:lnTo>
                    <a:pt x="237" y="455"/>
                  </a:lnTo>
                  <a:lnTo>
                    <a:pt x="237" y="453"/>
                  </a:lnTo>
                  <a:lnTo>
                    <a:pt x="238" y="448"/>
                  </a:lnTo>
                  <a:lnTo>
                    <a:pt x="240" y="448"/>
                  </a:lnTo>
                  <a:lnTo>
                    <a:pt x="242" y="447"/>
                  </a:lnTo>
                  <a:lnTo>
                    <a:pt x="243" y="447"/>
                  </a:lnTo>
                  <a:lnTo>
                    <a:pt x="247" y="445"/>
                  </a:lnTo>
                  <a:lnTo>
                    <a:pt x="250" y="443"/>
                  </a:lnTo>
                  <a:lnTo>
                    <a:pt x="253" y="442"/>
                  </a:lnTo>
                  <a:lnTo>
                    <a:pt x="255" y="442"/>
                  </a:lnTo>
                  <a:lnTo>
                    <a:pt x="255" y="440"/>
                  </a:lnTo>
                  <a:lnTo>
                    <a:pt x="258" y="438"/>
                  </a:lnTo>
                  <a:lnTo>
                    <a:pt x="258" y="437"/>
                  </a:lnTo>
                  <a:lnTo>
                    <a:pt x="262" y="432"/>
                  </a:lnTo>
                  <a:lnTo>
                    <a:pt x="264" y="430"/>
                  </a:lnTo>
                  <a:lnTo>
                    <a:pt x="265" y="429"/>
                  </a:lnTo>
                  <a:lnTo>
                    <a:pt x="265" y="427"/>
                  </a:lnTo>
                  <a:lnTo>
                    <a:pt x="265" y="425"/>
                  </a:lnTo>
                  <a:lnTo>
                    <a:pt x="262" y="427"/>
                  </a:lnTo>
                  <a:lnTo>
                    <a:pt x="260" y="427"/>
                  </a:lnTo>
                  <a:lnTo>
                    <a:pt x="258" y="427"/>
                  </a:lnTo>
                  <a:lnTo>
                    <a:pt x="257" y="427"/>
                  </a:lnTo>
                  <a:lnTo>
                    <a:pt x="257" y="429"/>
                  </a:lnTo>
                  <a:lnTo>
                    <a:pt x="255" y="429"/>
                  </a:lnTo>
                  <a:lnTo>
                    <a:pt x="253" y="429"/>
                  </a:lnTo>
                  <a:lnTo>
                    <a:pt x="252" y="430"/>
                  </a:lnTo>
                  <a:lnTo>
                    <a:pt x="252" y="432"/>
                  </a:lnTo>
                  <a:lnTo>
                    <a:pt x="248" y="432"/>
                  </a:lnTo>
                  <a:lnTo>
                    <a:pt x="247" y="432"/>
                  </a:lnTo>
                  <a:lnTo>
                    <a:pt x="247" y="434"/>
                  </a:lnTo>
                  <a:lnTo>
                    <a:pt x="247" y="435"/>
                  </a:lnTo>
                  <a:lnTo>
                    <a:pt x="245" y="435"/>
                  </a:lnTo>
                  <a:lnTo>
                    <a:pt x="245" y="437"/>
                  </a:lnTo>
                  <a:lnTo>
                    <a:pt x="243" y="437"/>
                  </a:lnTo>
                  <a:lnTo>
                    <a:pt x="242" y="437"/>
                  </a:lnTo>
                  <a:lnTo>
                    <a:pt x="240" y="437"/>
                  </a:lnTo>
                  <a:lnTo>
                    <a:pt x="238" y="437"/>
                  </a:lnTo>
                  <a:lnTo>
                    <a:pt x="238" y="438"/>
                  </a:lnTo>
                  <a:lnTo>
                    <a:pt x="237" y="440"/>
                  </a:lnTo>
                  <a:lnTo>
                    <a:pt x="235" y="438"/>
                  </a:lnTo>
                  <a:lnTo>
                    <a:pt x="233" y="438"/>
                  </a:lnTo>
                  <a:lnTo>
                    <a:pt x="233" y="437"/>
                  </a:lnTo>
                  <a:lnTo>
                    <a:pt x="231" y="437"/>
                  </a:lnTo>
                  <a:lnTo>
                    <a:pt x="231" y="438"/>
                  </a:lnTo>
                  <a:lnTo>
                    <a:pt x="230" y="438"/>
                  </a:lnTo>
                  <a:lnTo>
                    <a:pt x="228" y="438"/>
                  </a:lnTo>
                  <a:lnTo>
                    <a:pt x="226" y="437"/>
                  </a:lnTo>
                  <a:lnTo>
                    <a:pt x="225" y="437"/>
                  </a:lnTo>
                  <a:lnTo>
                    <a:pt x="223" y="438"/>
                  </a:lnTo>
                  <a:lnTo>
                    <a:pt x="221" y="440"/>
                  </a:lnTo>
                  <a:lnTo>
                    <a:pt x="220" y="440"/>
                  </a:lnTo>
                  <a:lnTo>
                    <a:pt x="218" y="440"/>
                  </a:lnTo>
                  <a:lnTo>
                    <a:pt x="218" y="442"/>
                  </a:lnTo>
                  <a:lnTo>
                    <a:pt x="218" y="443"/>
                  </a:lnTo>
                  <a:lnTo>
                    <a:pt x="216" y="442"/>
                  </a:lnTo>
                  <a:lnTo>
                    <a:pt x="215" y="442"/>
                  </a:lnTo>
                  <a:lnTo>
                    <a:pt x="213" y="443"/>
                  </a:lnTo>
                  <a:lnTo>
                    <a:pt x="211" y="443"/>
                  </a:lnTo>
                  <a:lnTo>
                    <a:pt x="209" y="443"/>
                  </a:lnTo>
                  <a:lnTo>
                    <a:pt x="209" y="442"/>
                  </a:lnTo>
                  <a:lnTo>
                    <a:pt x="208" y="440"/>
                  </a:lnTo>
                  <a:lnTo>
                    <a:pt x="206" y="440"/>
                  </a:lnTo>
                  <a:lnTo>
                    <a:pt x="204" y="440"/>
                  </a:lnTo>
                  <a:lnTo>
                    <a:pt x="203" y="440"/>
                  </a:lnTo>
                  <a:lnTo>
                    <a:pt x="203" y="438"/>
                  </a:lnTo>
                  <a:lnTo>
                    <a:pt x="203" y="437"/>
                  </a:lnTo>
                  <a:lnTo>
                    <a:pt x="204" y="434"/>
                  </a:lnTo>
                  <a:lnTo>
                    <a:pt x="206" y="432"/>
                  </a:lnTo>
                  <a:lnTo>
                    <a:pt x="206" y="430"/>
                  </a:lnTo>
                  <a:lnTo>
                    <a:pt x="206" y="429"/>
                  </a:lnTo>
                  <a:lnTo>
                    <a:pt x="206" y="427"/>
                  </a:lnTo>
                  <a:lnTo>
                    <a:pt x="204" y="425"/>
                  </a:lnTo>
                  <a:lnTo>
                    <a:pt x="204" y="424"/>
                  </a:lnTo>
                  <a:lnTo>
                    <a:pt x="203" y="424"/>
                  </a:lnTo>
                  <a:lnTo>
                    <a:pt x="201" y="424"/>
                  </a:lnTo>
                  <a:lnTo>
                    <a:pt x="199" y="425"/>
                  </a:lnTo>
                  <a:lnTo>
                    <a:pt x="198" y="425"/>
                  </a:lnTo>
                  <a:lnTo>
                    <a:pt x="196" y="425"/>
                  </a:lnTo>
                  <a:lnTo>
                    <a:pt x="194" y="425"/>
                  </a:lnTo>
                  <a:lnTo>
                    <a:pt x="193" y="424"/>
                  </a:lnTo>
                  <a:lnTo>
                    <a:pt x="193" y="422"/>
                  </a:lnTo>
                  <a:lnTo>
                    <a:pt x="191" y="422"/>
                  </a:lnTo>
                  <a:lnTo>
                    <a:pt x="191" y="420"/>
                  </a:lnTo>
                  <a:lnTo>
                    <a:pt x="189" y="420"/>
                  </a:lnTo>
                  <a:lnTo>
                    <a:pt x="188" y="420"/>
                  </a:lnTo>
                  <a:lnTo>
                    <a:pt x="186" y="420"/>
                  </a:lnTo>
                  <a:lnTo>
                    <a:pt x="184" y="420"/>
                  </a:lnTo>
                  <a:lnTo>
                    <a:pt x="184" y="419"/>
                  </a:lnTo>
                  <a:lnTo>
                    <a:pt x="184" y="417"/>
                  </a:lnTo>
                  <a:lnTo>
                    <a:pt x="182" y="417"/>
                  </a:lnTo>
                  <a:lnTo>
                    <a:pt x="182" y="415"/>
                  </a:lnTo>
                  <a:lnTo>
                    <a:pt x="181" y="415"/>
                  </a:lnTo>
                  <a:lnTo>
                    <a:pt x="179" y="415"/>
                  </a:lnTo>
                  <a:lnTo>
                    <a:pt x="177" y="415"/>
                  </a:lnTo>
                  <a:lnTo>
                    <a:pt x="177" y="414"/>
                  </a:lnTo>
                  <a:lnTo>
                    <a:pt x="176" y="414"/>
                  </a:lnTo>
                  <a:lnTo>
                    <a:pt x="176" y="412"/>
                  </a:lnTo>
                  <a:lnTo>
                    <a:pt x="176" y="411"/>
                  </a:lnTo>
                  <a:lnTo>
                    <a:pt x="174" y="411"/>
                  </a:lnTo>
                  <a:lnTo>
                    <a:pt x="174" y="407"/>
                  </a:lnTo>
                  <a:lnTo>
                    <a:pt x="174" y="406"/>
                  </a:lnTo>
                  <a:lnTo>
                    <a:pt x="172" y="406"/>
                  </a:lnTo>
                  <a:lnTo>
                    <a:pt x="172" y="404"/>
                  </a:lnTo>
                  <a:lnTo>
                    <a:pt x="171" y="402"/>
                  </a:lnTo>
                  <a:lnTo>
                    <a:pt x="169" y="404"/>
                  </a:lnTo>
                  <a:lnTo>
                    <a:pt x="169" y="402"/>
                  </a:lnTo>
                  <a:lnTo>
                    <a:pt x="166" y="401"/>
                  </a:lnTo>
                  <a:lnTo>
                    <a:pt x="166" y="402"/>
                  </a:lnTo>
                  <a:lnTo>
                    <a:pt x="166" y="401"/>
                  </a:lnTo>
                  <a:lnTo>
                    <a:pt x="164" y="401"/>
                  </a:lnTo>
                  <a:lnTo>
                    <a:pt x="166" y="399"/>
                  </a:lnTo>
                  <a:lnTo>
                    <a:pt x="166" y="397"/>
                  </a:lnTo>
                  <a:lnTo>
                    <a:pt x="164" y="397"/>
                  </a:lnTo>
                  <a:lnTo>
                    <a:pt x="164" y="399"/>
                  </a:lnTo>
                  <a:lnTo>
                    <a:pt x="162" y="397"/>
                  </a:lnTo>
                  <a:lnTo>
                    <a:pt x="162" y="399"/>
                  </a:lnTo>
                  <a:lnTo>
                    <a:pt x="162" y="397"/>
                  </a:lnTo>
                  <a:lnTo>
                    <a:pt x="161" y="397"/>
                  </a:lnTo>
                  <a:lnTo>
                    <a:pt x="159" y="397"/>
                  </a:lnTo>
                  <a:lnTo>
                    <a:pt x="157" y="397"/>
                  </a:lnTo>
                  <a:lnTo>
                    <a:pt x="157" y="396"/>
                  </a:lnTo>
                  <a:lnTo>
                    <a:pt x="155" y="396"/>
                  </a:lnTo>
                  <a:lnTo>
                    <a:pt x="155" y="397"/>
                  </a:lnTo>
                  <a:lnTo>
                    <a:pt x="154" y="397"/>
                  </a:lnTo>
                  <a:lnTo>
                    <a:pt x="154" y="396"/>
                  </a:lnTo>
                  <a:lnTo>
                    <a:pt x="152" y="397"/>
                  </a:lnTo>
                  <a:lnTo>
                    <a:pt x="152" y="399"/>
                  </a:lnTo>
                  <a:lnTo>
                    <a:pt x="150" y="397"/>
                  </a:lnTo>
                  <a:lnTo>
                    <a:pt x="149" y="397"/>
                  </a:lnTo>
                  <a:lnTo>
                    <a:pt x="147" y="397"/>
                  </a:lnTo>
                  <a:lnTo>
                    <a:pt x="147" y="399"/>
                  </a:lnTo>
                  <a:lnTo>
                    <a:pt x="145" y="397"/>
                  </a:lnTo>
                  <a:lnTo>
                    <a:pt x="144" y="397"/>
                  </a:lnTo>
                  <a:lnTo>
                    <a:pt x="142" y="397"/>
                  </a:lnTo>
                  <a:lnTo>
                    <a:pt x="144" y="396"/>
                  </a:lnTo>
                  <a:lnTo>
                    <a:pt x="142" y="396"/>
                  </a:lnTo>
                  <a:lnTo>
                    <a:pt x="142" y="394"/>
                  </a:lnTo>
                  <a:lnTo>
                    <a:pt x="142" y="392"/>
                  </a:lnTo>
                  <a:lnTo>
                    <a:pt x="140" y="394"/>
                  </a:lnTo>
                  <a:lnTo>
                    <a:pt x="140" y="396"/>
                  </a:lnTo>
                  <a:lnTo>
                    <a:pt x="139" y="394"/>
                  </a:lnTo>
                  <a:lnTo>
                    <a:pt x="139" y="392"/>
                  </a:lnTo>
                  <a:lnTo>
                    <a:pt x="137" y="392"/>
                  </a:lnTo>
                  <a:lnTo>
                    <a:pt x="137" y="394"/>
                  </a:lnTo>
                  <a:lnTo>
                    <a:pt x="135" y="394"/>
                  </a:lnTo>
                  <a:lnTo>
                    <a:pt x="135" y="392"/>
                  </a:lnTo>
                  <a:lnTo>
                    <a:pt x="135" y="391"/>
                  </a:lnTo>
                  <a:lnTo>
                    <a:pt x="133" y="392"/>
                  </a:lnTo>
                  <a:lnTo>
                    <a:pt x="133" y="391"/>
                  </a:lnTo>
                  <a:lnTo>
                    <a:pt x="132" y="391"/>
                  </a:lnTo>
                  <a:lnTo>
                    <a:pt x="130" y="391"/>
                  </a:lnTo>
                  <a:lnTo>
                    <a:pt x="130" y="389"/>
                  </a:lnTo>
                  <a:lnTo>
                    <a:pt x="128" y="388"/>
                  </a:lnTo>
                  <a:lnTo>
                    <a:pt x="127" y="388"/>
                  </a:lnTo>
                  <a:lnTo>
                    <a:pt x="125" y="386"/>
                  </a:lnTo>
                  <a:lnTo>
                    <a:pt x="123" y="386"/>
                  </a:lnTo>
                  <a:lnTo>
                    <a:pt x="125" y="384"/>
                  </a:lnTo>
                  <a:lnTo>
                    <a:pt x="123" y="384"/>
                  </a:lnTo>
                  <a:lnTo>
                    <a:pt x="122" y="384"/>
                  </a:lnTo>
                  <a:lnTo>
                    <a:pt x="122" y="386"/>
                  </a:lnTo>
                  <a:lnTo>
                    <a:pt x="120" y="384"/>
                  </a:lnTo>
                  <a:lnTo>
                    <a:pt x="120" y="386"/>
                  </a:lnTo>
                  <a:lnTo>
                    <a:pt x="118" y="386"/>
                  </a:lnTo>
                  <a:lnTo>
                    <a:pt x="118" y="384"/>
                  </a:lnTo>
                  <a:lnTo>
                    <a:pt x="118" y="386"/>
                  </a:lnTo>
                  <a:lnTo>
                    <a:pt x="117" y="386"/>
                  </a:lnTo>
                  <a:lnTo>
                    <a:pt x="115" y="384"/>
                  </a:lnTo>
                  <a:lnTo>
                    <a:pt x="113" y="384"/>
                  </a:lnTo>
                  <a:lnTo>
                    <a:pt x="113" y="383"/>
                  </a:lnTo>
                  <a:lnTo>
                    <a:pt x="113" y="381"/>
                  </a:lnTo>
                  <a:lnTo>
                    <a:pt x="113" y="379"/>
                  </a:lnTo>
                  <a:lnTo>
                    <a:pt x="113" y="378"/>
                  </a:lnTo>
                  <a:lnTo>
                    <a:pt x="112" y="378"/>
                  </a:lnTo>
                  <a:lnTo>
                    <a:pt x="110" y="378"/>
                  </a:lnTo>
                  <a:lnTo>
                    <a:pt x="108" y="378"/>
                  </a:lnTo>
                  <a:lnTo>
                    <a:pt x="106" y="378"/>
                  </a:lnTo>
                  <a:lnTo>
                    <a:pt x="106" y="376"/>
                  </a:lnTo>
                  <a:lnTo>
                    <a:pt x="105" y="376"/>
                  </a:lnTo>
                  <a:lnTo>
                    <a:pt x="105" y="374"/>
                  </a:lnTo>
                  <a:lnTo>
                    <a:pt x="103" y="374"/>
                  </a:lnTo>
                  <a:lnTo>
                    <a:pt x="103" y="373"/>
                  </a:lnTo>
                  <a:lnTo>
                    <a:pt x="103" y="371"/>
                  </a:lnTo>
                  <a:lnTo>
                    <a:pt x="101" y="371"/>
                  </a:lnTo>
                  <a:lnTo>
                    <a:pt x="100" y="371"/>
                  </a:lnTo>
                  <a:lnTo>
                    <a:pt x="98" y="371"/>
                  </a:lnTo>
                  <a:lnTo>
                    <a:pt x="96" y="370"/>
                  </a:lnTo>
                  <a:lnTo>
                    <a:pt x="96" y="371"/>
                  </a:lnTo>
                  <a:lnTo>
                    <a:pt x="95" y="371"/>
                  </a:lnTo>
                  <a:lnTo>
                    <a:pt x="93" y="370"/>
                  </a:lnTo>
                  <a:lnTo>
                    <a:pt x="95" y="370"/>
                  </a:lnTo>
                  <a:lnTo>
                    <a:pt x="93" y="368"/>
                  </a:lnTo>
                  <a:lnTo>
                    <a:pt x="91" y="368"/>
                  </a:lnTo>
                  <a:lnTo>
                    <a:pt x="90" y="368"/>
                  </a:lnTo>
                  <a:lnTo>
                    <a:pt x="90" y="366"/>
                  </a:lnTo>
                  <a:lnTo>
                    <a:pt x="88" y="366"/>
                  </a:lnTo>
                  <a:lnTo>
                    <a:pt x="88" y="365"/>
                  </a:lnTo>
                  <a:lnTo>
                    <a:pt x="86" y="363"/>
                  </a:lnTo>
                  <a:lnTo>
                    <a:pt x="86" y="361"/>
                  </a:lnTo>
                  <a:lnTo>
                    <a:pt x="86" y="360"/>
                  </a:lnTo>
                  <a:lnTo>
                    <a:pt x="86" y="358"/>
                  </a:lnTo>
                  <a:lnTo>
                    <a:pt x="88" y="355"/>
                  </a:lnTo>
                  <a:lnTo>
                    <a:pt x="88" y="353"/>
                  </a:lnTo>
                  <a:lnTo>
                    <a:pt x="90" y="351"/>
                  </a:lnTo>
                  <a:lnTo>
                    <a:pt x="90" y="350"/>
                  </a:lnTo>
                  <a:lnTo>
                    <a:pt x="88" y="350"/>
                  </a:lnTo>
                  <a:lnTo>
                    <a:pt x="88" y="347"/>
                  </a:lnTo>
                  <a:lnTo>
                    <a:pt x="88" y="345"/>
                  </a:lnTo>
                  <a:lnTo>
                    <a:pt x="86" y="345"/>
                  </a:lnTo>
                  <a:lnTo>
                    <a:pt x="85" y="345"/>
                  </a:lnTo>
                  <a:lnTo>
                    <a:pt x="85" y="343"/>
                  </a:lnTo>
                  <a:lnTo>
                    <a:pt x="85" y="342"/>
                  </a:lnTo>
                  <a:lnTo>
                    <a:pt x="83" y="340"/>
                  </a:lnTo>
                  <a:lnTo>
                    <a:pt x="81" y="340"/>
                  </a:lnTo>
                  <a:lnTo>
                    <a:pt x="78" y="343"/>
                  </a:lnTo>
                  <a:lnTo>
                    <a:pt x="78" y="345"/>
                  </a:lnTo>
                  <a:lnTo>
                    <a:pt x="76" y="347"/>
                  </a:lnTo>
                  <a:lnTo>
                    <a:pt x="74" y="347"/>
                  </a:lnTo>
                  <a:lnTo>
                    <a:pt x="74" y="348"/>
                  </a:lnTo>
                  <a:lnTo>
                    <a:pt x="73" y="348"/>
                  </a:lnTo>
                  <a:lnTo>
                    <a:pt x="71" y="351"/>
                  </a:lnTo>
                  <a:lnTo>
                    <a:pt x="71" y="353"/>
                  </a:lnTo>
                  <a:lnTo>
                    <a:pt x="68" y="350"/>
                  </a:lnTo>
                  <a:lnTo>
                    <a:pt x="66" y="348"/>
                  </a:lnTo>
                  <a:lnTo>
                    <a:pt x="66" y="347"/>
                  </a:lnTo>
                  <a:lnTo>
                    <a:pt x="63" y="347"/>
                  </a:lnTo>
                  <a:lnTo>
                    <a:pt x="63" y="345"/>
                  </a:lnTo>
                  <a:lnTo>
                    <a:pt x="61" y="343"/>
                  </a:lnTo>
                  <a:lnTo>
                    <a:pt x="59" y="343"/>
                  </a:lnTo>
                  <a:lnTo>
                    <a:pt x="57" y="345"/>
                  </a:lnTo>
                  <a:lnTo>
                    <a:pt x="56" y="345"/>
                  </a:lnTo>
                  <a:lnTo>
                    <a:pt x="56" y="343"/>
                  </a:lnTo>
                  <a:lnTo>
                    <a:pt x="54" y="343"/>
                  </a:lnTo>
                  <a:lnTo>
                    <a:pt x="52" y="342"/>
                  </a:lnTo>
                  <a:lnTo>
                    <a:pt x="51" y="342"/>
                  </a:lnTo>
                  <a:lnTo>
                    <a:pt x="52" y="340"/>
                  </a:lnTo>
                  <a:lnTo>
                    <a:pt x="51" y="340"/>
                  </a:lnTo>
                  <a:lnTo>
                    <a:pt x="51" y="338"/>
                  </a:lnTo>
                  <a:lnTo>
                    <a:pt x="51" y="337"/>
                  </a:lnTo>
                  <a:lnTo>
                    <a:pt x="49" y="337"/>
                  </a:lnTo>
                  <a:lnTo>
                    <a:pt x="49" y="335"/>
                  </a:lnTo>
                  <a:lnTo>
                    <a:pt x="47" y="335"/>
                  </a:lnTo>
                  <a:lnTo>
                    <a:pt x="46" y="335"/>
                  </a:lnTo>
                  <a:lnTo>
                    <a:pt x="46" y="333"/>
                  </a:lnTo>
                  <a:lnTo>
                    <a:pt x="46" y="332"/>
                  </a:lnTo>
                  <a:lnTo>
                    <a:pt x="46" y="330"/>
                  </a:lnTo>
                  <a:lnTo>
                    <a:pt x="47" y="330"/>
                  </a:lnTo>
                  <a:lnTo>
                    <a:pt x="46" y="328"/>
                  </a:lnTo>
                  <a:lnTo>
                    <a:pt x="46" y="327"/>
                  </a:lnTo>
                  <a:lnTo>
                    <a:pt x="44" y="325"/>
                  </a:lnTo>
                  <a:lnTo>
                    <a:pt x="42" y="325"/>
                  </a:lnTo>
                  <a:lnTo>
                    <a:pt x="42" y="324"/>
                  </a:lnTo>
                  <a:lnTo>
                    <a:pt x="42" y="322"/>
                  </a:lnTo>
                  <a:lnTo>
                    <a:pt x="44" y="322"/>
                  </a:lnTo>
                  <a:lnTo>
                    <a:pt x="44" y="320"/>
                  </a:lnTo>
                  <a:lnTo>
                    <a:pt x="42" y="319"/>
                  </a:lnTo>
                  <a:lnTo>
                    <a:pt x="41" y="319"/>
                  </a:lnTo>
                  <a:lnTo>
                    <a:pt x="41" y="320"/>
                  </a:lnTo>
                  <a:lnTo>
                    <a:pt x="41" y="319"/>
                  </a:lnTo>
                  <a:lnTo>
                    <a:pt x="39" y="319"/>
                  </a:lnTo>
                  <a:lnTo>
                    <a:pt x="39" y="317"/>
                  </a:lnTo>
                  <a:lnTo>
                    <a:pt x="39" y="315"/>
                  </a:lnTo>
                  <a:lnTo>
                    <a:pt x="37" y="315"/>
                  </a:lnTo>
                  <a:lnTo>
                    <a:pt x="37" y="317"/>
                  </a:lnTo>
                  <a:lnTo>
                    <a:pt x="37" y="315"/>
                  </a:lnTo>
                  <a:lnTo>
                    <a:pt x="36" y="315"/>
                  </a:lnTo>
                  <a:lnTo>
                    <a:pt x="34" y="314"/>
                  </a:lnTo>
                  <a:lnTo>
                    <a:pt x="32" y="314"/>
                  </a:lnTo>
                  <a:lnTo>
                    <a:pt x="32" y="312"/>
                  </a:lnTo>
                  <a:lnTo>
                    <a:pt x="30" y="312"/>
                  </a:lnTo>
                  <a:lnTo>
                    <a:pt x="30" y="310"/>
                  </a:lnTo>
                  <a:lnTo>
                    <a:pt x="29" y="310"/>
                  </a:lnTo>
                  <a:lnTo>
                    <a:pt x="29" y="309"/>
                  </a:lnTo>
                  <a:lnTo>
                    <a:pt x="27" y="309"/>
                  </a:lnTo>
                  <a:lnTo>
                    <a:pt x="27" y="307"/>
                  </a:lnTo>
                  <a:lnTo>
                    <a:pt x="25" y="305"/>
                  </a:lnTo>
                  <a:lnTo>
                    <a:pt x="24" y="305"/>
                  </a:lnTo>
                  <a:lnTo>
                    <a:pt x="22" y="305"/>
                  </a:lnTo>
                  <a:lnTo>
                    <a:pt x="22" y="304"/>
                  </a:lnTo>
                  <a:lnTo>
                    <a:pt x="20" y="302"/>
                  </a:lnTo>
                  <a:lnTo>
                    <a:pt x="19" y="302"/>
                  </a:lnTo>
                  <a:lnTo>
                    <a:pt x="19" y="301"/>
                  </a:lnTo>
                  <a:lnTo>
                    <a:pt x="19" y="299"/>
                  </a:lnTo>
                  <a:lnTo>
                    <a:pt x="17" y="299"/>
                  </a:lnTo>
                  <a:lnTo>
                    <a:pt x="17" y="297"/>
                  </a:lnTo>
                  <a:lnTo>
                    <a:pt x="15" y="296"/>
                  </a:lnTo>
                  <a:lnTo>
                    <a:pt x="17" y="296"/>
                  </a:lnTo>
                  <a:lnTo>
                    <a:pt x="17" y="294"/>
                  </a:lnTo>
                  <a:lnTo>
                    <a:pt x="17" y="292"/>
                  </a:lnTo>
                  <a:lnTo>
                    <a:pt x="17" y="291"/>
                  </a:lnTo>
                  <a:lnTo>
                    <a:pt x="19" y="289"/>
                  </a:lnTo>
                  <a:lnTo>
                    <a:pt x="19" y="287"/>
                  </a:lnTo>
                  <a:lnTo>
                    <a:pt x="17" y="286"/>
                  </a:lnTo>
                  <a:lnTo>
                    <a:pt x="17" y="284"/>
                  </a:lnTo>
                  <a:lnTo>
                    <a:pt x="15" y="282"/>
                  </a:lnTo>
                  <a:lnTo>
                    <a:pt x="17" y="282"/>
                  </a:lnTo>
                  <a:lnTo>
                    <a:pt x="17" y="281"/>
                  </a:lnTo>
                  <a:lnTo>
                    <a:pt x="17" y="279"/>
                  </a:lnTo>
                  <a:lnTo>
                    <a:pt x="15" y="279"/>
                  </a:lnTo>
                  <a:lnTo>
                    <a:pt x="15" y="278"/>
                  </a:lnTo>
                  <a:lnTo>
                    <a:pt x="14" y="276"/>
                  </a:lnTo>
                  <a:lnTo>
                    <a:pt x="12" y="276"/>
                  </a:lnTo>
                  <a:lnTo>
                    <a:pt x="12" y="274"/>
                  </a:lnTo>
                  <a:lnTo>
                    <a:pt x="10" y="274"/>
                  </a:lnTo>
                  <a:lnTo>
                    <a:pt x="9" y="274"/>
                  </a:lnTo>
                  <a:lnTo>
                    <a:pt x="7" y="274"/>
                  </a:lnTo>
                  <a:lnTo>
                    <a:pt x="5" y="273"/>
                  </a:lnTo>
                  <a:lnTo>
                    <a:pt x="3" y="271"/>
                  </a:lnTo>
                  <a:lnTo>
                    <a:pt x="3" y="269"/>
                  </a:lnTo>
                  <a:lnTo>
                    <a:pt x="3" y="268"/>
                  </a:lnTo>
                  <a:lnTo>
                    <a:pt x="2" y="268"/>
                  </a:lnTo>
                  <a:lnTo>
                    <a:pt x="3" y="268"/>
                  </a:lnTo>
                  <a:lnTo>
                    <a:pt x="3" y="266"/>
                  </a:lnTo>
                  <a:lnTo>
                    <a:pt x="3" y="264"/>
                  </a:lnTo>
                  <a:lnTo>
                    <a:pt x="3" y="263"/>
                  </a:lnTo>
                  <a:lnTo>
                    <a:pt x="2" y="259"/>
                  </a:lnTo>
                  <a:lnTo>
                    <a:pt x="2" y="258"/>
                  </a:lnTo>
                  <a:lnTo>
                    <a:pt x="2" y="256"/>
                  </a:lnTo>
                  <a:lnTo>
                    <a:pt x="3" y="256"/>
                  </a:lnTo>
                  <a:lnTo>
                    <a:pt x="3" y="255"/>
                  </a:lnTo>
                  <a:lnTo>
                    <a:pt x="3" y="253"/>
                  </a:lnTo>
                  <a:lnTo>
                    <a:pt x="3" y="251"/>
                  </a:lnTo>
                  <a:lnTo>
                    <a:pt x="3" y="248"/>
                  </a:lnTo>
                  <a:lnTo>
                    <a:pt x="3" y="246"/>
                  </a:lnTo>
                  <a:lnTo>
                    <a:pt x="3" y="245"/>
                  </a:lnTo>
                  <a:lnTo>
                    <a:pt x="2" y="245"/>
                  </a:lnTo>
                  <a:lnTo>
                    <a:pt x="2" y="243"/>
                  </a:lnTo>
                  <a:lnTo>
                    <a:pt x="2" y="241"/>
                  </a:lnTo>
                  <a:lnTo>
                    <a:pt x="0" y="241"/>
                  </a:lnTo>
                  <a:lnTo>
                    <a:pt x="0" y="240"/>
                  </a:lnTo>
                  <a:close/>
                  <a:moveTo>
                    <a:pt x="1110" y="299"/>
                  </a:moveTo>
                  <a:lnTo>
                    <a:pt x="1110" y="297"/>
                  </a:lnTo>
                  <a:lnTo>
                    <a:pt x="1110" y="299"/>
                  </a:lnTo>
                  <a:close/>
                  <a:moveTo>
                    <a:pt x="1115" y="299"/>
                  </a:moveTo>
                  <a:lnTo>
                    <a:pt x="1115" y="301"/>
                  </a:lnTo>
                  <a:lnTo>
                    <a:pt x="1113" y="299"/>
                  </a:lnTo>
                  <a:lnTo>
                    <a:pt x="1115" y="299"/>
                  </a:lnTo>
                  <a:close/>
                  <a:moveTo>
                    <a:pt x="1116" y="301"/>
                  </a:moveTo>
                  <a:lnTo>
                    <a:pt x="1118" y="301"/>
                  </a:lnTo>
                  <a:lnTo>
                    <a:pt x="1116" y="301"/>
                  </a:lnTo>
                  <a:close/>
                  <a:moveTo>
                    <a:pt x="1123" y="301"/>
                  </a:moveTo>
                  <a:lnTo>
                    <a:pt x="1122" y="301"/>
                  </a:lnTo>
                  <a:lnTo>
                    <a:pt x="1123" y="301"/>
                  </a:lnTo>
                  <a:close/>
                  <a:moveTo>
                    <a:pt x="1123" y="302"/>
                  </a:moveTo>
                  <a:lnTo>
                    <a:pt x="1125" y="302"/>
                  </a:lnTo>
                  <a:lnTo>
                    <a:pt x="1123" y="302"/>
                  </a:lnTo>
                  <a:close/>
                  <a:moveTo>
                    <a:pt x="1194" y="332"/>
                  </a:moveTo>
                  <a:lnTo>
                    <a:pt x="1192" y="330"/>
                  </a:lnTo>
                  <a:lnTo>
                    <a:pt x="1192" y="328"/>
                  </a:lnTo>
                  <a:lnTo>
                    <a:pt x="1192" y="327"/>
                  </a:lnTo>
                  <a:lnTo>
                    <a:pt x="1192" y="325"/>
                  </a:lnTo>
                  <a:lnTo>
                    <a:pt x="1194" y="325"/>
                  </a:lnTo>
                  <a:lnTo>
                    <a:pt x="1194" y="327"/>
                  </a:lnTo>
                  <a:lnTo>
                    <a:pt x="1192" y="327"/>
                  </a:lnTo>
                  <a:lnTo>
                    <a:pt x="1192" y="328"/>
                  </a:lnTo>
                  <a:lnTo>
                    <a:pt x="1194" y="328"/>
                  </a:lnTo>
                  <a:lnTo>
                    <a:pt x="1194" y="330"/>
                  </a:lnTo>
                  <a:lnTo>
                    <a:pt x="1194" y="332"/>
                  </a:lnTo>
                  <a:close/>
                  <a:moveTo>
                    <a:pt x="1218" y="342"/>
                  </a:moveTo>
                  <a:lnTo>
                    <a:pt x="1216" y="340"/>
                  </a:lnTo>
                  <a:lnTo>
                    <a:pt x="1216" y="338"/>
                  </a:lnTo>
                  <a:lnTo>
                    <a:pt x="1214" y="338"/>
                  </a:lnTo>
                  <a:lnTo>
                    <a:pt x="1214" y="337"/>
                  </a:lnTo>
                  <a:lnTo>
                    <a:pt x="1216" y="337"/>
                  </a:lnTo>
                  <a:lnTo>
                    <a:pt x="1216" y="338"/>
                  </a:lnTo>
                  <a:lnTo>
                    <a:pt x="1218" y="340"/>
                  </a:lnTo>
                  <a:lnTo>
                    <a:pt x="1218" y="342"/>
                  </a:lnTo>
                  <a:close/>
                  <a:moveTo>
                    <a:pt x="1182" y="330"/>
                  </a:moveTo>
                  <a:lnTo>
                    <a:pt x="1182" y="328"/>
                  </a:lnTo>
                  <a:lnTo>
                    <a:pt x="1182" y="327"/>
                  </a:lnTo>
                  <a:lnTo>
                    <a:pt x="1184" y="327"/>
                  </a:lnTo>
                  <a:lnTo>
                    <a:pt x="1184" y="325"/>
                  </a:lnTo>
                  <a:lnTo>
                    <a:pt x="1186" y="325"/>
                  </a:lnTo>
                  <a:lnTo>
                    <a:pt x="1186" y="327"/>
                  </a:lnTo>
                  <a:lnTo>
                    <a:pt x="1184" y="328"/>
                  </a:lnTo>
                  <a:lnTo>
                    <a:pt x="1182" y="330"/>
                  </a:lnTo>
                  <a:close/>
                  <a:moveTo>
                    <a:pt x="1179" y="328"/>
                  </a:moveTo>
                  <a:lnTo>
                    <a:pt x="1179" y="327"/>
                  </a:lnTo>
                  <a:lnTo>
                    <a:pt x="1179" y="328"/>
                  </a:lnTo>
                  <a:close/>
                  <a:moveTo>
                    <a:pt x="1187" y="332"/>
                  </a:moveTo>
                  <a:lnTo>
                    <a:pt x="1187" y="330"/>
                  </a:lnTo>
                  <a:lnTo>
                    <a:pt x="1189" y="330"/>
                  </a:lnTo>
                  <a:lnTo>
                    <a:pt x="1187" y="330"/>
                  </a:lnTo>
                  <a:lnTo>
                    <a:pt x="1187" y="332"/>
                  </a:lnTo>
                  <a:close/>
                  <a:moveTo>
                    <a:pt x="1181" y="332"/>
                  </a:moveTo>
                  <a:lnTo>
                    <a:pt x="1182" y="332"/>
                  </a:lnTo>
                  <a:lnTo>
                    <a:pt x="1181" y="332"/>
                  </a:lnTo>
                  <a:close/>
                  <a:moveTo>
                    <a:pt x="1127" y="302"/>
                  </a:moveTo>
                  <a:lnTo>
                    <a:pt x="1127" y="304"/>
                  </a:lnTo>
                  <a:lnTo>
                    <a:pt x="1128" y="304"/>
                  </a:lnTo>
                  <a:lnTo>
                    <a:pt x="1127" y="304"/>
                  </a:lnTo>
                  <a:lnTo>
                    <a:pt x="1125" y="304"/>
                  </a:lnTo>
                  <a:lnTo>
                    <a:pt x="1125" y="302"/>
                  </a:lnTo>
                  <a:lnTo>
                    <a:pt x="1127" y="302"/>
                  </a:lnTo>
                  <a:close/>
                  <a:moveTo>
                    <a:pt x="1049" y="301"/>
                  </a:moveTo>
                  <a:lnTo>
                    <a:pt x="1049" y="299"/>
                  </a:lnTo>
                  <a:lnTo>
                    <a:pt x="1051" y="301"/>
                  </a:lnTo>
                  <a:lnTo>
                    <a:pt x="1049" y="301"/>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3" name="Freeform 18"/>
            <p:cNvSpPr>
              <a:spLocks/>
            </p:cNvSpPr>
            <p:nvPr/>
          </p:nvSpPr>
          <p:spPr bwMode="auto">
            <a:xfrm>
              <a:off x="3530" y="2065"/>
              <a:ext cx="176" cy="189"/>
            </a:xfrm>
            <a:custGeom>
              <a:avLst/>
              <a:gdLst>
                <a:gd name="T0" fmla="*/ 176 w 176"/>
                <a:gd name="T1" fmla="*/ 90 h 189"/>
                <a:gd name="T2" fmla="*/ 164 w 176"/>
                <a:gd name="T3" fmla="*/ 95 h 189"/>
                <a:gd name="T4" fmla="*/ 152 w 176"/>
                <a:gd name="T5" fmla="*/ 100 h 189"/>
                <a:gd name="T6" fmla="*/ 139 w 176"/>
                <a:gd name="T7" fmla="*/ 106 h 189"/>
                <a:gd name="T8" fmla="*/ 125 w 176"/>
                <a:gd name="T9" fmla="*/ 118 h 189"/>
                <a:gd name="T10" fmla="*/ 115 w 176"/>
                <a:gd name="T11" fmla="*/ 133 h 189"/>
                <a:gd name="T12" fmla="*/ 107 w 176"/>
                <a:gd name="T13" fmla="*/ 144 h 189"/>
                <a:gd name="T14" fmla="*/ 103 w 176"/>
                <a:gd name="T15" fmla="*/ 152 h 189"/>
                <a:gd name="T16" fmla="*/ 90 w 176"/>
                <a:gd name="T17" fmla="*/ 171 h 189"/>
                <a:gd name="T18" fmla="*/ 83 w 176"/>
                <a:gd name="T19" fmla="*/ 177 h 189"/>
                <a:gd name="T20" fmla="*/ 73 w 176"/>
                <a:gd name="T21" fmla="*/ 184 h 189"/>
                <a:gd name="T22" fmla="*/ 64 w 176"/>
                <a:gd name="T23" fmla="*/ 185 h 189"/>
                <a:gd name="T24" fmla="*/ 58 w 176"/>
                <a:gd name="T25" fmla="*/ 185 h 189"/>
                <a:gd name="T26" fmla="*/ 56 w 176"/>
                <a:gd name="T27" fmla="*/ 187 h 189"/>
                <a:gd name="T28" fmla="*/ 51 w 176"/>
                <a:gd name="T29" fmla="*/ 185 h 189"/>
                <a:gd name="T30" fmla="*/ 42 w 176"/>
                <a:gd name="T31" fmla="*/ 185 h 189"/>
                <a:gd name="T32" fmla="*/ 37 w 176"/>
                <a:gd name="T33" fmla="*/ 179 h 189"/>
                <a:gd name="T34" fmla="*/ 36 w 176"/>
                <a:gd name="T35" fmla="*/ 177 h 189"/>
                <a:gd name="T36" fmla="*/ 32 w 176"/>
                <a:gd name="T37" fmla="*/ 174 h 189"/>
                <a:gd name="T38" fmla="*/ 27 w 176"/>
                <a:gd name="T39" fmla="*/ 174 h 189"/>
                <a:gd name="T40" fmla="*/ 22 w 176"/>
                <a:gd name="T41" fmla="*/ 172 h 189"/>
                <a:gd name="T42" fmla="*/ 19 w 176"/>
                <a:gd name="T43" fmla="*/ 164 h 189"/>
                <a:gd name="T44" fmla="*/ 24 w 176"/>
                <a:gd name="T45" fmla="*/ 159 h 189"/>
                <a:gd name="T46" fmla="*/ 21 w 176"/>
                <a:gd name="T47" fmla="*/ 154 h 189"/>
                <a:gd name="T48" fmla="*/ 15 w 176"/>
                <a:gd name="T49" fmla="*/ 144 h 189"/>
                <a:gd name="T50" fmla="*/ 10 w 176"/>
                <a:gd name="T51" fmla="*/ 138 h 189"/>
                <a:gd name="T52" fmla="*/ 5 w 176"/>
                <a:gd name="T53" fmla="*/ 131 h 189"/>
                <a:gd name="T54" fmla="*/ 0 w 176"/>
                <a:gd name="T55" fmla="*/ 123 h 189"/>
                <a:gd name="T56" fmla="*/ 2 w 176"/>
                <a:gd name="T57" fmla="*/ 111 h 189"/>
                <a:gd name="T58" fmla="*/ 9 w 176"/>
                <a:gd name="T59" fmla="*/ 108 h 189"/>
                <a:gd name="T60" fmla="*/ 22 w 176"/>
                <a:gd name="T61" fmla="*/ 115 h 189"/>
                <a:gd name="T62" fmla="*/ 39 w 176"/>
                <a:gd name="T63" fmla="*/ 98 h 189"/>
                <a:gd name="T64" fmla="*/ 41 w 176"/>
                <a:gd name="T65" fmla="*/ 92 h 189"/>
                <a:gd name="T66" fmla="*/ 36 w 176"/>
                <a:gd name="T67" fmla="*/ 84 h 189"/>
                <a:gd name="T68" fmla="*/ 39 w 176"/>
                <a:gd name="T69" fmla="*/ 79 h 189"/>
                <a:gd name="T70" fmla="*/ 44 w 176"/>
                <a:gd name="T71" fmla="*/ 57 h 189"/>
                <a:gd name="T72" fmla="*/ 41 w 176"/>
                <a:gd name="T73" fmla="*/ 47 h 189"/>
                <a:gd name="T74" fmla="*/ 34 w 176"/>
                <a:gd name="T75" fmla="*/ 42 h 189"/>
                <a:gd name="T76" fmla="*/ 26 w 176"/>
                <a:gd name="T77" fmla="*/ 39 h 189"/>
                <a:gd name="T78" fmla="*/ 26 w 176"/>
                <a:gd name="T79" fmla="*/ 29 h 189"/>
                <a:gd name="T80" fmla="*/ 21 w 176"/>
                <a:gd name="T81" fmla="*/ 21 h 189"/>
                <a:gd name="T82" fmla="*/ 21 w 176"/>
                <a:gd name="T83" fmla="*/ 13 h 189"/>
                <a:gd name="T84" fmla="*/ 22 w 176"/>
                <a:gd name="T85" fmla="*/ 10 h 189"/>
                <a:gd name="T86" fmla="*/ 21 w 176"/>
                <a:gd name="T87" fmla="*/ 3 h 189"/>
                <a:gd name="T88" fmla="*/ 26 w 176"/>
                <a:gd name="T89" fmla="*/ 1 h 189"/>
                <a:gd name="T90" fmla="*/ 34 w 176"/>
                <a:gd name="T91" fmla="*/ 3 h 189"/>
                <a:gd name="T92" fmla="*/ 42 w 176"/>
                <a:gd name="T93" fmla="*/ 10 h 189"/>
                <a:gd name="T94" fmla="*/ 51 w 176"/>
                <a:gd name="T95" fmla="*/ 11 h 189"/>
                <a:gd name="T96" fmla="*/ 63 w 176"/>
                <a:gd name="T97" fmla="*/ 19 h 189"/>
                <a:gd name="T98" fmla="*/ 78 w 176"/>
                <a:gd name="T99" fmla="*/ 23 h 189"/>
                <a:gd name="T100" fmla="*/ 91 w 176"/>
                <a:gd name="T101" fmla="*/ 29 h 189"/>
                <a:gd name="T102" fmla="*/ 105 w 176"/>
                <a:gd name="T103" fmla="*/ 36 h 189"/>
                <a:gd name="T104" fmla="*/ 118 w 176"/>
                <a:gd name="T105" fmla="*/ 42 h 189"/>
                <a:gd name="T106" fmla="*/ 124 w 176"/>
                <a:gd name="T107" fmla="*/ 52 h 189"/>
                <a:gd name="T108" fmla="*/ 132 w 176"/>
                <a:gd name="T109" fmla="*/ 59 h 189"/>
                <a:gd name="T110" fmla="*/ 139 w 176"/>
                <a:gd name="T111" fmla="*/ 64 h 189"/>
                <a:gd name="T112" fmla="*/ 149 w 176"/>
                <a:gd name="T113" fmla="*/ 69 h 189"/>
                <a:gd name="T114" fmla="*/ 157 w 176"/>
                <a:gd name="T115" fmla="*/ 72 h 189"/>
                <a:gd name="T116" fmla="*/ 161 w 176"/>
                <a:gd name="T117" fmla="*/ 84 h 18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76"/>
                <a:gd name="T178" fmla="*/ 0 h 189"/>
                <a:gd name="T179" fmla="*/ 176 w 176"/>
                <a:gd name="T180" fmla="*/ 189 h 18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76" h="189">
                  <a:moveTo>
                    <a:pt x="166" y="84"/>
                  </a:moveTo>
                  <a:lnTo>
                    <a:pt x="167" y="82"/>
                  </a:lnTo>
                  <a:lnTo>
                    <a:pt x="169" y="82"/>
                  </a:lnTo>
                  <a:lnTo>
                    <a:pt x="173" y="84"/>
                  </a:lnTo>
                  <a:lnTo>
                    <a:pt x="174" y="88"/>
                  </a:lnTo>
                  <a:lnTo>
                    <a:pt x="174" y="90"/>
                  </a:lnTo>
                  <a:lnTo>
                    <a:pt x="176" y="90"/>
                  </a:lnTo>
                  <a:lnTo>
                    <a:pt x="174" y="92"/>
                  </a:lnTo>
                  <a:lnTo>
                    <a:pt x="173" y="92"/>
                  </a:lnTo>
                  <a:lnTo>
                    <a:pt x="171" y="92"/>
                  </a:lnTo>
                  <a:lnTo>
                    <a:pt x="169" y="93"/>
                  </a:lnTo>
                  <a:lnTo>
                    <a:pt x="167" y="93"/>
                  </a:lnTo>
                  <a:lnTo>
                    <a:pt x="166" y="93"/>
                  </a:lnTo>
                  <a:lnTo>
                    <a:pt x="164" y="95"/>
                  </a:lnTo>
                  <a:lnTo>
                    <a:pt x="162" y="95"/>
                  </a:lnTo>
                  <a:lnTo>
                    <a:pt x="161" y="95"/>
                  </a:lnTo>
                  <a:lnTo>
                    <a:pt x="157" y="97"/>
                  </a:lnTo>
                  <a:lnTo>
                    <a:pt x="156" y="97"/>
                  </a:lnTo>
                  <a:lnTo>
                    <a:pt x="154" y="98"/>
                  </a:lnTo>
                  <a:lnTo>
                    <a:pt x="152" y="98"/>
                  </a:lnTo>
                  <a:lnTo>
                    <a:pt x="152" y="100"/>
                  </a:lnTo>
                  <a:lnTo>
                    <a:pt x="151" y="100"/>
                  </a:lnTo>
                  <a:lnTo>
                    <a:pt x="149" y="102"/>
                  </a:lnTo>
                  <a:lnTo>
                    <a:pt x="149" y="103"/>
                  </a:lnTo>
                  <a:lnTo>
                    <a:pt x="145" y="103"/>
                  </a:lnTo>
                  <a:lnTo>
                    <a:pt x="144" y="105"/>
                  </a:lnTo>
                  <a:lnTo>
                    <a:pt x="142" y="105"/>
                  </a:lnTo>
                  <a:lnTo>
                    <a:pt x="139" y="106"/>
                  </a:lnTo>
                  <a:lnTo>
                    <a:pt x="139" y="108"/>
                  </a:lnTo>
                  <a:lnTo>
                    <a:pt x="135" y="110"/>
                  </a:lnTo>
                  <a:lnTo>
                    <a:pt x="132" y="113"/>
                  </a:lnTo>
                  <a:lnTo>
                    <a:pt x="130" y="115"/>
                  </a:lnTo>
                  <a:lnTo>
                    <a:pt x="129" y="116"/>
                  </a:lnTo>
                  <a:lnTo>
                    <a:pt x="127" y="118"/>
                  </a:lnTo>
                  <a:lnTo>
                    <a:pt x="125" y="118"/>
                  </a:lnTo>
                  <a:lnTo>
                    <a:pt x="125" y="120"/>
                  </a:lnTo>
                  <a:lnTo>
                    <a:pt x="124" y="121"/>
                  </a:lnTo>
                  <a:lnTo>
                    <a:pt x="122" y="123"/>
                  </a:lnTo>
                  <a:lnTo>
                    <a:pt x="120" y="125"/>
                  </a:lnTo>
                  <a:lnTo>
                    <a:pt x="117" y="128"/>
                  </a:lnTo>
                  <a:lnTo>
                    <a:pt x="115" y="131"/>
                  </a:lnTo>
                  <a:lnTo>
                    <a:pt x="115" y="133"/>
                  </a:lnTo>
                  <a:lnTo>
                    <a:pt x="113" y="133"/>
                  </a:lnTo>
                  <a:lnTo>
                    <a:pt x="115" y="133"/>
                  </a:lnTo>
                  <a:lnTo>
                    <a:pt x="112" y="136"/>
                  </a:lnTo>
                  <a:lnTo>
                    <a:pt x="112" y="138"/>
                  </a:lnTo>
                  <a:lnTo>
                    <a:pt x="110" y="139"/>
                  </a:lnTo>
                  <a:lnTo>
                    <a:pt x="108" y="141"/>
                  </a:lnTo>
                  <a:lnTo>
                    <a:pt x="107" y="144"/>
                  </a:lnTo>
                  <a:lnTo>
                    <a:pt x="105" y="146"/>
                  </a:lnTo>
                  <a:lnTo>
                    <a:pt x="105" y="148"/>
                  </a:lnTo>
                  <a:lnTo>
                    <a:pt x="103" y="148"/>
                  </a:lnTo>
                  <a:lnTo>
                    <a:pt x="103" y="149"/>
                  </a:lnTo>
                  <a:lnTo>
                    <a:pt x="102" y="151"/>
                  </a:lnTo>
                  <a:lnTo>
                    <a:pt x="103" y="151"/>
                  </a:lnTo>
                  <a:lnTo>
                    <a:pt x="103" y="152"/>
                  </a:lnTo>
                  <a:lnTo>
                    <a:pt x="102" y="154"/>
                  </a:lnTo>
                  <a:lnTo>
                    <a:pt x="98" y="157"/>
                  </a:lnTo>
                  <a:lnTo>
                    <a:pt x="93" y="162"/>
                  </a:lnTo>
                  <a:lnTo>
                    <a:pt x="93" y="164"/>
                  </a:lnTo>
                  <a:lnTo>
                    <a:pt x="91" y="166"/>
                  </a:lnTo>
                  <a:lnTo>
                    <a:pt x="90" y="169"/>
                  </a:lnTo>
                  <a:lnTo>
                    <a:pt x="90" y="171"/>
                  </a:lnTo>
                  <a:lnTo>
                    <a:pt x="88" y="172"/>
                  </a:lnTo>
                  <a:lnTo>
                    <a:pt x="88" y="174"/>
                  </a:lnTo>
                  <a:lnTo>
                    <a:pt x="88" y="175"/>
                  </a:lnTo>
                  <a:lnTo>
                    <a:pt x="86" y="175"/>
                  </a:lnTo>
                  <a:lnTo>
                    <a:pt x="86" y="177"/>
                  </a:lnTo>
                  <a:lnTo>
                    <a:pt x="85" y="177"/>
                  </a:lnTo>
                  <a:lnTo>
                    <a:pt x="83" y="177"/>
                  </a:lnTo>
                  <a:lnTo>
                    <a:pt x="83" y="179"/>
                  </a:lnTo>
                  <a:lnTo>
                    <a:pt x="81" y="180"/>
                  </a:lnTo>
                  <a:lnTo>
                    <a:pt x="80" y="180"/>
                  </a:lnTo>
                  <a:lnTo>
                    <a:pt x="76" y="184"/>
                  </a:lnTo>
                  <a:lnTo>
                    <a:pt x="75" y="184"/>
                  </a:lnTo>
                  <a:lnTo>
                    <a:pt x="73" y="185"/>
                  </a:lnTo>
                  <a:lnTo>
                    <a:pt x="73" y="184"/>
                  </a:lnTo>
                  <a:lnTo>
                    <a:pt x="71" y="185"/>
                  </a:lnTo>
                  <a:lnTo>
                    <a:pt x="69" y="185"/>
                  </a:lnTo>
                  <a:lnTo>
                    <a:pt x="69" y="187"/>
                  </a:lnTo>
                  <a:lnTo>
                    <a:pt x="68" y="187"/>
                  </a:lnTo>
                  <a:lnTo>
                    <a:pt x="66" y="187"/>
                  </a:lnTo>
                  <a:lnTo>
                    <a:pt x="64" y="187"/>
                  </a:lnTo>
                  <a:lnTo>
                    <a:pt x="64" y="185"/>
                  </a:lnTo>
                  <a:lnTo>
                    <a:pt x="63" y="187"/>
                  </a:lnTo>
                  <a:lnTo>
                    <a:pt x="64" y="187"/>
                  </a:lnTo>
                  <a:lnTo>
                    <a:pt x="63" y="187"/>
                  </a:lnTo>
                  <a:lnTo>
                    <a:pt x="63" y="185"/>
                  </a:lnTo>
                  <a:lnTo>
                    <a:pt x="61" y="185"/>
                  </a:lnTo>
                  <a:lnTo>
                    <a:pt x="59" y="185"/>
                  </a:lnTo>
                  <a:lnTo>
                    <a:pt x="58" y="185"/>
                  </a:lnTo>
                  <a:lnTo>
                    <a:pt x="58" y="184"/>
                  </a:lnTo>
                  <a:lnTo>
                    <a:pt x="58" y="185"/>
                  </a:lnTo>
                  <a:lnTo>
                    <a:pt x="56" y="184"/>
                  </a:lnTo>
                  <a:lnTo>
                    <a:pt x="56" y="185"/>
                  </a:lnTo>
                  <a:lnTo>
                    <a:pt x="54" y="185"/>
                  </a:lnTo>
                  <a:lnTo>
                    <a:pt x="56" y="185"/>
                  </a:lnTo>
                  <a:lnTo>
                    <a:pt x="56" y="187"/>
                  </a:lnTo>
                  <a:lnTo>
                    <a:pt x="54" y="187"/>
                  </a:lnTo>
                  <a:lnTo>
                    <a:pt x="54" y="189"/>
                  </a:lnTo>
                  <a:lnTo>
                    <a:pt x="53" y="189"/>
                  </a:lnTo>
                  <a:lnTo>
                    <a:pt x="51" y="189"/>
                  </a:lnTo>
                  <a:lnTo>
                    <a:pt x="51" y="187"/>
                  </a:lnTo>
                  <a:lnTo>
                    <a:pt x="53" y="187"/>
                  </a:lnTo>
                  <a:lnTo>
                    <a:pt x="51" y="185"/>
                  </a:lnTo>
                  <a:lnTo>
                    <a:pt x="51" y="187"/>
                  </a:lnTo>
                  <a:lnTo>
                    <a:pt x="49" y="187"/>
                  </a:lnTo>
                  <a:lnTo>
                    <a:pt x="49" y="185"/>
                  </a:lnTo>
                  <a:lnTo>
                    <a:pt x="48" y="185"/>
                  </a:lnTo>
                  <a:lnTo>
                    <a:pt x="46" y="185"/>
                  </a:lnTo>
                  <a:lnTo>
                    <a:pt x="44" y="185"/>
                  </a:lnTo>
                  <a:lnTo>
                    <a:pt x="42" y="185"/>
                  </a:lnTo>
                  <a:lnTo>
                    <a:pt x="42" y="184"/>
                  </a:lnTo>
                  <a:lnTo>
                    <a:pt x="41" y="184"/>
                  </a:lnTo>
                  <a:lnTo>
                    <a:pt x="41" y="182"/>
                  </a:lnTo>
                  <a:lnTo>
                    <a:pt x="39" y="182"/>
                  </a:lnTo>
                  <a:lnTo>
                    <a:pt x="39" y="180"/>
                  </a:lnTo>
                  <a:lnTo>
                    <a:pt x="37" y="180"/>
                  </a:lnTo>
                  <a:lnTo>
                    <a:pt x="37" y="179"/>
                  </a:lnTo>
                  <a:lnTo>
                    <a:pt x="37" y="180"/>
                  </a:lnTo>
                  <a:lnTo>
                    <a:pt x="37" y="179"/>
                  </a:lnTo>
                  <a:lnTo>
                    <a:pt x="37" y="180"/>
                  </a:lnTo>
                  <a:lnTo>
                    <a:pt x="36" y="179"/>
                  </a:lnTo>
                  <a:lnTo>
                    <a:pt x="37" y="179"/>
                  </a:lnTo>
                  <a:lnTo>
                    <a:pt x="37" y="177"/>
                  </a:lnTo>
                  <a:lnTo>
                    <a:pt x="36" y="177"/>
                  </a:lnTo>
                  <a:lnTo>
                    <a:pt x="34" y="175"/>
                  </a:lnTo>
                  <a:lnTo>
                    <a:pt x="36" y="175"/>
                  </a:lnTo>
                  <a:lnTo>
                    <a:pt x="34" y="175"/>
                  </a:lnTo>
                  <a:lnTo>
                    <a:pt x="34" y="177"/>
                  </a:lnTo>
                  <a:lnTo>
                    <a:pt x="32" y="177"/>
                  </a:lnTo>
                  <a:lnTo>
                    <a:pt x="32" y="175"/>
                  </a:lnTo>
                  <a:lnTo>
                    <a:pt x="32" y="174"/>
                  </a:lnTo>
                  <a:lnTo>
                    <a:pt x="31" y="174"/>
                  </a:lnTo>
                  <a:lnTo>
                    <a:pt x="29" y="174"/>
                  </a:lnTo>
                  <a:lnTo>
                    <a:pt x="29" y="175"/>
                  </a:lnTo>
                  <a:lnTo>
                    <a:pt x="29" y="174"/>
                  </a:lnTo>
                  <a:lnTo>
                    <a:pt x="27" y="174"/>
                  </a:lnTo>
                  <a:lnTo>
                    <a:pt x="27" y="172"/>
                  </a:lnTo>
                  <a:lnTo>
                    <a:pt x="27" y="174"/>
                  </a:lnTo>
                  <a:lnTo>
                    <a:pt x="26" y="174"/>
                  </a:lnTo>
                  <a:lnTo>
                    <a:pt x="26" y="172"/>
                  </a:lnTo>
                  <a:lnTo>
                    <a:pt x="27" y="172"/>
                  </a:lnTo>
                  <a:lnTo>
                    <a:pt x="26" y="172"/>
                  </a:lnTo>
                  <a:lnTo>
                    <a:pt x="24" y="172"/>
                  </a:lnTo>
                  <a:lnTo>
                    <a:pt x="22" y="174"/>
                  </a:lnTo>
                  <a:lnTo>
                    <a:pt x="22" y="172"/>
                  </a:lnTo>
                  <a:lnTo>
                    <a:pt x="22" y="171"/>
                  </a:lnTo>
                  <a:lnTo>
                    <a:pt x="21" y="171"/>
                  </a:lnTo>
                  <a:lnTo>
                    <a:pt x="21" y="169"/>
                  </a:lnTo>
                  <a:lnTo>
                    <a:pt x="19" y="169"/>
                  </a:lnTo>
                  <a:lnTo>
                    <a:pt x="19" y="167"/>
                  </a:lnTo>
                  <a:lnTo>
                    <a:pt x="19" y="166"/>
                  </a:lnTo>
                  <a:lnTo>
                    <a:pt x="19" y="164"/>
                  </a:lnTo>
                  <a:lnTo>
                    <a:pt x="21" y="164"/>
                  </a:lnTo>
                  <a:lnTo>
                    <a:pt x="21" y="162"/>
                  </a:lnTo>
                  <a:lnTo>
                    <a:pt x="22" y="162"/>
                  </a:lnTo>
                  <a:lnTo>
                    <a:pt x="22" y="161"/>
                  </a:lnTo>
                  <a:lnTo>
                    <a:pt x="24" y="162"/>
                  </a:lnTo>
                  <a:lnTo>
                    <a:pt x="24" y="161"/>
                  </a:lnTo>
                  <a:lnTo>
                    <a:pt x="24" y="159"/>
                  </a:lnTo>
                  <a:lnTo>
                    <a:pt x="24" y="157"/>
                  </a:lnTo>
                  <a:lnTo>
                    <a:pt x="26" y="157"/>
                  </a:lnTo>
                  <a:lnTo>
                    <a:pt x="26" y="156"/>
                  </a:lnTo>
                  <a:lnTo>
                    <a:pt x="26" y="154"/>
                  </a:lnTo>
                  <a:lnTo>
                    <a:pt x="24" y="154"/>
                  </a:lnTo>
                  <a:lnTo>
                    <a:pt x="22" y="154"/>
                  </a:lnTo>
                  <a:lnTo>
                    <a:pt x="21" y="154"/>
                  </a:lnTo>
                  <a:lnTo>
                    <a:pt x="21" y="152"/>
                  </a:lnTo>
                  <a:lnTo>
                    <a:pt x="19" y="152"/>
                  </a:lnTo>
                  <a:lnTo>
                    <a:pt x="17" y="152"/>
                  </a:lnTo>
                  <a:lnTo>
                    <a:pt x="15" y="151"/>
                  </a:lnTo>
                  <a:lnTo>
                    <a:pt x="15" y="149"/>
                  </a:lnTo>
                  <a:lnTo>
                    <a:pt x="15" y="148"/>
                  </a:lnTo>
                  <a:lnTo>
                    <a:pt x="15" y="144"/>
                  </a:lnTo>
                  <a:lnTo>
                    <a:pt x="14" y="144"/>
                  </a:lnTo>
                  <a:lnTo>
                    <a:pt x="14" y="143"/>
                  </a:lnTo>
                  <a:lnTo>
                    <a:pt x="14" y="141"/>
                  </a:lnTo>
                  <a:lnTo>
                    <a:pt x="12" y="139"/>
                  </a:lnTo>
                  <a:lnTo>
                    <a:pt x="14" y="138"/>
                  </a:lnTo>
                  <a:lnTo>
                    <a:pt x="12" y="138"/>
                  </a:lnTo>
                  <a:lnTo>
                    <a:pt x="10" y="138"/>
                  </a:lnTo>
                  <a:lnTo>
                    <a:pt x="9" y="138"/>
                  </a:lnTo>
                  <a:lnTo>
                    <a:pt x="9" y="136"/>
                  </a:lnTo>
                  <a:lnTo>
                    <a:pt x="9" y="134"/>
                  </a:lnTo>
                  <a:lnTo>
                    <a:pt x="7" y="134"/>
                  </a:lnTo>
                  <a:lnTo>
                    <a:pt x="7" y="133"/>
                  </a:lnTo>
                  <a:lnTo>
                    <a:pt x="5" y="133"/>
                  </a:lnTo>
                  <a:lnTo>
                    <a:pt x="5" y="131"/>
                  </a:lnTo>
                  <a:lnTo>
                    <a:pt x="5" y="129"/>
                  </a:lnTo>
                  <a:lnTo>
                    <a:pt x="4" y="129"/>
                  </a:lnTo>
                  <a:lnTo>
                    <a:pt x="4" y="128"/>
                  </a:lnTo>
                  <a:lnTo>
                    <a:pt x="2" y="128"/>
                  </a:lnTo>
                  <a:lnTo>
                    <a:pt x="2" y="126"/>
                  </a:lnTo>
                  <a:lnTo>
                    <a:pt x="0" y="125"/>
                  </a:lnTo>
                  <a:lnTo>
                    <a:pt x="0" y="123"/>
                  </a:lnTo>
                  <a:lnTo>
                    <a:pt x="0" y="121"/>
                  </a:lnTo>
                  <a:lnTo>
                    <a:pt x="0" y="120"/>
                  </a:lnTo>
                  <a:lnTo>
                    <a:pt x="0" y="118"/>
                  </a:lnTo>
                  <a:lnTo>
                    <a:pt x="0" y="116"/>
                  </a:lnTo>
                  <a:lnTo>
                    <a:pt x="0" y="115"/>
                  </a:lnTo>
                  <a:lnTo>
                    <a:pt x="2" y="113"/>
                  </a:lnTo>
                  <a:lnTo>
                    <a:pt x="2" y="111"/>
                  </a:lnTo>
                  <a:lnTo>
                    <a:pt x="2" y="110"/>
                  </a:lnTo>
                  <a:lnTo>
                    <a:pt x="4" y="110"/>
                  </a:lnTo>
                  <a:lnTo>
                    <a:pt x="4" y="108"/>
                  </a:lnTo>
                  <a:lnTo>
                    <a:pt x="5" y="108"/>
                  </a:lnTo>
                  <a:lnTo>
                    <a:pt x="7" y="108"/>
                  </a:lnTo>
                  <a:lnTo>
                    <a:pt x="9" y="110"/>
                  </a:lnTo>
                  <a:lnTo>
                    <a:pt x="9" y="108"/>
                  </a:lnTo>
                  <a:lnTo>
                    <a:pt x="10" y="108"/>
                  </a:lnTo>
                  <a:lnTo>
                    <a:pt x="10" y="110"/>
                  </a:lnTo>
                  <a:lnTo>
                    <a:pt x="14" y="110"/>
                  </a:lnTo>
                  <a:lnTo>
                    <a:pt x="15" y="110"/>
                  </a:lnTo>
                  <a:lnTo>
                    <a:pt x="17" y="111"/>
                  </a:lnTo>
                  <a:lnTo>
                    <a:pt x="21" y="113"/>
                  </a:lnTo>
                  <a:lnTo>
                    <a:pt x="22" y="115"/>
                  </a:lnTo>
                  <a:lnTo>
                    <a:pt x="24" y="115"/>
                  </a:lnTo>
                  <a:lnTo>
                    <a:pt x="26" y="113"/>
                  </a:lnTo>
                  <a:lnTo>
                    <a:pt x="41" y="108"/>
                  </a:lnTo>
                  <a:lnTo>
                    <a:pt x="41" y="98"/>
                  </a:lnTo>
                  <a:lnTo>
                    <a:pt x="39" y="98"/>
                  </a:lnTo>
                  <a:lnTo>
                    <a:pt x="39" y="97"/>
                  </a:lnTo>
                  <a:lnTo>
                    <a:pt x="39" y="98"/>
                  </a:lnTo>
                  <a:lnTo>
                    <a:pt x="39" y="97"/>
                  </a:lnTo>
                  <a:lnTo>
                    <a:pt x="39" y="95"/>
                  </a:lnTo>
                  <a:lnTo>
                    <a:pt x="37" y="95"/>
                  </a:lnTo>
                  <a:lnTo>
                    <a:pt x="39" y="95"/>
                  </a:lnTo>
                  <a:lnTo>
                    <a:pt x="39" y="93"/>
                  </a:lnTo>
                  <a:lnTo>
                    <a:pt x="41" y="93"/>
                  </a:lnTo>
                  <a:lnTo>
                    <a:pt x="41" y="92"/>
                  </a:lnTo>
                  <a:lnTo>
                    <a:pt x="41" y="90"/>
                  </a:lnTo>
                  <a:lnTo>
                    <a:pt x="41" y="88"/>
                  </a:lnTo>
                  <a:lnTo>
                    <a:pt x="39" y="88"/>
                  </a:lnTo>
                  <a:lnTo>
                    <a:pt x="39" y="87"/>
                  </a:lnTo>
                  <a:lnTo>
                    <a:pt x="37" y="85"/>
                  </a:lnTo>
                  <a:lnTo>
                    <a:pt x="37" y="84"/>
                  </a:lnTo>
                  <a:lnTo>
                    <a:pt x="36" y="84"/>
                  </a:lnTo>
                  <a:lnTo>
                    <a:pt x="37" y="84"/>
                  </a:lnTo>
                  <a:lnTo>
                    <a:pt x="37" y="82"/>
                  </a:lnTo>
                  <a:lnTo>
                    <a:pt x="39" y="82"/>
                  </a:lnTo>
                  <a:lnTo>
                    <a:pt x="39" y="80"/>
                  </a:lnTo>
                  <a:lnTo>
                    <a:pt x="37" y="80"/>
                  </a:lnTo>
                  <a:lnTo>
                    <a:pt x="39" y="80"/>
                  </a:lnTo>
                  <a:lnTo>
                    <a:pt x="39" y="79"/>
                  </a:lnTo>
                  <a:lnTo>
                    <a:pt x="41" y="79"/>
                  </a:lnTo>
                  <a:lnTo>
                    <a:pt x="42" y="77"/>
                  </a:lnTo>
                  <a:lnTo>
                    <a:pt x="44" y="75"/>
                  </a:lnTo>
                  <a:lnTo>
                    <a:pt x="46" y="75"/>
                  </a:lnTo>
                  <a:lnTo>
                    <a:pt x="48" y="75"/>
                  </a:lnTo>
                  <a:lnTo>
                    <a:pt x="46" y="62"/>
                  </a:lnTo>
                  <a:lnTo>
                    <a:pt x="44" y="57"/>
                  </a:lnTo>
                  <a:lnTo>
                    <a:pt x="44" y="56"/>
                  </a:lnTo>
                  <a:lnTo>
                    <a:pt x="42" y="54"/>
                  </a:lnTo>
                  <a:lnTo>
                    <a:pt x="41" y="51"/>
                  </a:lnTo>
                  <a:lnTo>
                    <a:pt x="41" y="49"/>
                  </a:lnTo>
                  <a:lnTo>
                    <a:pt x="39" y="49"/>
                  </a:lnTo>
                  <a:lnTo>
                    <a:pt x="39" y="47"/>
                  </a:lnTo>
                  <a:lnTo>
                    <a:pt x="41" y="47"/>
                  </a:lnTo>
                  <a:lnTo>
                    <a:pt x="41" y="46"/>
                  </a:lnTo>
                  <a:lnTo>
                    <a:pt x="39" y="46"/>
                  </a:lnTo>
                  <a:lnTo>
                    <a:pt x="39" y="44"/>
                  </a:lnTo>
                  <a:lnTo>
                    <a:pt x="37" y="44"/>
                  </a:lnTo>
                  <a:lnTo>
                    <a:pt x="37" y="42"/>
                  </a:lnTo>
                  <a:lnTo>
                    <a:pt x="36" y="42"/>
                  </a:lnTo>
                  <a:lnTo>
                    <a:pt x="34" y="42"/>
                  </a:lnTo>
                  <a:lnTo>
                    <a:pt x="32" y="42"/>
                  </a:lnTo>
                  <a:lnTo>
                    <a:pt x="31" y="42"/>
                  </a:lnTo>
                  <a:lnTo>
                    <a:pt x="31" y="41"/>
                  </a:lnTo>
                  <a:lnTo>
                    <a:pt x="29" y="41"/>
                  </a:lnTo>
                  <a:lnTo>
                    <a:pt x="27" y="41"/>
                  </a:lnTo>
                  <a:lnTo>
                    <a:pt x="26" y="41"/>
                  </a:lnTo>
                  <a:lnTo>
                    <a:pt x="26" y="39"/>
                  </a:lnTo>
                  <a:lnTo>
                    <a:pt x="24" y="38"/>
                  </a:lnTo>
                  <a:lnTo>
                    <a:pt x="24" y="36"/>
                  </a:lnTo>
                  <a:lnTo>
                    <a:pt x="24" y="34"/>
                  </a:lnTo>
                  <a:lnTo>
                    <a:pt x="24" y="33"/>
                  </a:lnTo>
                  <a:lnTo>
                    <a:pt x="26" y="33"/>
                  </a:lnTo>
                  <a:lnTo>
                    <a:pt x="26" y="31"/>
                  </a:lnTo>
                  <a:lnTo>
                    <a:pt x="26" y="29"/>
                  </a:lnTo>
                  <a:lnTo>
                    <a:pt x="26" y="28"/>
                  </a:lnTo>
                  <a:lnTo>
                    <a:pt x="24" y="26"/>
                  </a:lnTo>
                  <a:lnTo>
                    <a:pt x="22" y="24"/>
                  </a:lnTo>
                  <a:lnTo>
                    <a:pt x="21" y="23"/>
                  </a:lnTo>
                  <a:lnTo>
                    <a:pt x="21" y="24"/>
                  </a:lnTo>
                  <a:lnTo>
                    <a:pt x="21" y="23"/>
                  </a:lnTo>
                  <a:lnTo>
                    <a:pt x="21" y="21"/>
                  </a:lnTo>
                  <a:lnTo>
                    <a:pt x="19" y="21"/>
                  </a:lnTo>
                  <a:lnTo>
                    <a:pt x="19" y="19"/>
                  </a:lnTo>
                  <a:lnTo>
                    <a:pt x="19" y="18"/>
                  </a:lnTo>
                  <a:lnTo>
                    <a:pt x="19" y="16"/>
                  </a:lnTo>
                  <a:lnTo>
                    <a:pt x="19" y="15"/>
                  </a:lnTo>
                  <a:lnTo>
                    <a:pt x="21" y="15"/>
                  </a:lnTo>
                  <a:lnTo>
                    <a:pt x="21" y="13"/>
                  </a:lnTo>
                  <a:lnTo>
                    <a:pt x="22" y="13"/>
                  </a:lnTo>
                  <a:lnTo>
                    <a:pt x="22" y="11"/>
                  </a:lnTo>
                  <a:lnTo>
                    <a:pt x="24" y="11"/>
                  </a:lnTo>
                  <a:lnTo>
                    <a:pt x="24" y="13"/>
                  </a:lnTo>
                  <a:lnTo>
                    <a:pt x="24" y="11"/>
                  </a:lnTo>
                  <a:lnTo>
                    <a:pt x="22" y="11"/>
                  </a:lnTo>
                  <a:lnTo>
                    <a:pt x="22" y="10"/>
                  </a:lnTo>
                  <a:lnTo>
                    <a:pt x="21" y="10"/>
                  </a:lnTo>
                  <a:lnTo>
                    <a:pt x="21" y="8"/>
                  </a:lnTo>
                  <a:lnTo>
                    <a:pt x="19" y="8"/>
                  </a:lnTo>
                  <a:lnTo>
                    <a:pt x="19" y="6"/>
                  </a:lnTo>
                  <a:lnTo>
                    <a:pt x="19" y="5"/>
                  </a:lnTo>
                  <a:lnTo>
                    <a:pt x="21" y="5"/>
                  </a:lnTo>
                  <a:lnTo>
                    <a:pt x="21" y="3"/>
                  </a:lnTo>
                  <a:lnTo>
                    <a:pt x="22" y="3"/>
                  </a:lnTo>
                  <a:lnTo>
                    <a:pt x="21" y="3"/>
                  </a:lnTo>
                  <a:lnTo>
                    <a:pt x="21" y="1"/>
                  </a:lnTo>
                  <a:lnTo>
                    <a:pt x="22" y="1"/>
                  </a:lnTo>
                  <a:lnTo>
                    <a:pt x="22" y="0"/>
                  </a:lnTo>
                  <a:lnTo>
                    <a:pt x="24" y="0"/>
                  </a:lnTo>
                  <a:lnTo>
                    <a:pt x="26" y="1"/>
                  </a:lnTo>
                  <a:lnTo>
                    <a:pt x="27" y="1"/>
                  </a:lnTo>
                  <a:lnTo>
                    <a:pt x="29" y="1"/>
                  </a:lnTo>
                  <a:lnTo>
                    <a:pt x="31" y="3"/>
                  </a:lnTo>
                  <a:lnTo>
                    <a:pt x="32" y="3"/>
                  </a:lnTo>
                  <a:lnTo>
                    <a:pt x="32" y="1"/>
                  </a:lnTo>
                  <a:lnTo>
                    <a:pt x="34" y="1"/>
                  </a:lnTo>
                  <a:lnTo>
                    <a:pt x="34" y="3"/>
                  </a:lnTo>
                  <a:lnTo>
                    <a:pt x="36" y="3"/>
                  </a:lnTo>
                  <a:lnTo>
                    <a:pt x="36" y="5"/>
                  </a:lnTo>
                  <a:lnTo>
                    <a:pt x="37" y="5"/>
                  </a:lnTo>
                  <a:lnTo>
                    <a:pt x="39" y="6"/>
                  </a:lnTo>
                  <a:lnTo>
                    <a:pt x="41" y="6"/>
                  </a:lnTo>
                  <a:lnTo>
                    <a:pt x="41" y="8"/>
                  </a:lnTo>
                  <a:lnTo>
                    <a:pt x="42" y="10"/>
                  </a:lnTo>
                  <a:lnTo>
                    <a:pt x="42" y="11"/>
                  </a:lnTo>
                  <a:lnTo>
                    <a:pt x="44" y="11"/>
                  </a:lnTo>
                  <a:lnTo>
                    <a:pt x="46" y="10"/>
                  </a:lnTo>
                  <a:lnTo>
                    <a:pt x="48" y="10"/>
                  </a:lnTo>
                  <a:lnTo>
                    <a:pt x="49" y="10"/>
                  </a:lnTo>
                  <a:lnTo>
                    <a:pt x="51" y="10"/>
                  </a:lnTo>
                  <a:lnTo>
                    <a:pt x="51" y="11"/>
                  </a:lnTo>
                  <a:lnTo>
                    <a:pt x="53" y="11"/>
                  </a:lnTo>
                  <a:lnTo>
                    <a:pt x="54" y="13"/>
                  </a:lnTo>
                  <a:lnTo>
                    <a:pt x="56" y="15"/>
                  </a:lnTo>
                  <a:lnTo>
                    <a:pt x="58" y="16"/>
                  </a:lnTo>
                  <a:lnTo>
                    <a:pt x="59" y="18"/>
                  </a:lnTo>
                  <a:lnTo>
                    <a:pt x="61" y="18"/>
                  </a:lnTo>
                  <a:lnTo>
                    <a:pt x="63" y="19"/>
                  </a:lnTo>
                  <a:lnTo>
                    <a:pt x="64" y="19"/>
                  </a:lnTo>
                  <a:lnTo>
                    <a:pt x="68" y="21"/>
                  </a:lnTo>
                  <a:lnTo>
                    <a:pt x="69" y="21"/>
                  </a:lnTo>
                  <a:lnTo>
                    <a:pt x="71" y="21"/>
                  </a:lnTo>
                  <a:lnTo>
                    <a:pt x="73" y="21"/>
                  </a:lnTo>
                  <a:lnTo>
                    <a:pt x="75" y="21"/>
                  </a:lnTo>
                  <a:lnTo>
                    <a:pt x="78" y="23"/>
                  </a:lnTo>
                  <a:lnTo>
                    <a:pt x="80" y="23"/>
                  </a:lnTo>
                  <a:lnTo>
                    <a:pt x="83" y="24"/>
                  </a:lnTo>
                  <a:lnTo>
                    <a:pt x="85" y="24"/>
                  </a:lnTo>
                  <a:lnTo>
                    <a:pt x="86" y="28"/>
                  </a:lnTo>
                  <a:lnTo>
                    <a:pt x="88" y="28"/>
                  </a:lnTo>
                  <a:lnTo>
                    <a:pt x="90" y="28"/>
                  </a:lnTo>
                  <a:lnTo>
                    <a:pt x="91" y="29"/>
                  </a:lnTo>
                  <a:lnTo>
                    <a:pt x="93" y="31"/>
                  </a:lnTo>
                  <a:lnTo>
                    <a:pt x="95" y="33"/>
                  </a:lnTo>
                  <a:lnTo>
                    <a:pt x="95" y="34"/>
                  </a:lnTo>
                  <a:lnTo>
                    <a:pt x="97" y="34"/>
                  </a:lnTo>
                  <a:lnTo>
                    <a:pt x="100" y="34"/>
                  </a:lnTo>
                  <a:lnTo>
                    <a:pt x="103" y="34"/>
                  </a:lnTo>
                  <a:lnTo>
                    <a:pt x="105" y="36"/>
                  </a:lnTo>
                  <a:lnTo>
                    <a:pt x="107" y="38"/>
                  </a:lnTo>
                  <a:lnTo>
                    <a:pt x="108" y="39"/>
                  </a:lnTo>
                  <a:lnTo>
                    <a:pt x="110" y="41"/>
                  </a:lnTo>
                  <a:lnTo>
                    <a:pt x="113" y="42"/>
                  </a:lnTo>
                  <a:lnTo>
                    <a:pt x="115" y="42"/>
                  </a:lnTo>
                  <a:lnTo>
                    <a:pt x="117" y="42"/>
                  </a:lnTo>
                  <a:lnTo>
                    <a:pt x="118" y="42"/>
                  </a:lnTo>
                  <a:lnTo>
                    <a:pt x="120" y="42"/>
                  </a:lnTo>
                  <a:lnTo>
                    <a:pt x="122" y="44"/>
                  </a:lnTo>
                  <a:lnTo>
                    <a:pt x="122" y="46"/>
                  </a:lnTo>
                  <a:lnTo>
                    <a:pt x="122" y="47"/>
                  </a:lnTo>
                  <a:lnTo>
                    <a:pt x="122" y="49"/>
                  </a:lnTo>
                  <a:lnTo>
                    <a:pt x="122" y="51"/>
                  </a:lnTo>
                  <a:lnTo>
                    <a:pt x="124" y="52"/>
                  </a:lnTo>
                  <a:lnTo>
                    <a:pt x="125" y="54"/>
                  </a:lnTo>
                  <a:lnTo>
                    <a:pt x="125" y="56"/>
                  </a:lnTo>
                  <a:lnTo>
                    <a:pt x="127" y="57"/>
                  </a:lnTo>
                  <a:lnTo>
                    <a:pt x="129" y="57"/>
                  </a:lnTo>
                  <a:lnTo>
                    <a:pt x="130" y="57"/>
                  </a:lnTo>
                  <a:lnTo>
                    <a:pt x="130" y="59"/>
                  </a:lnTo>
                  <a:lnTo>
                    <a:pt x="132" y="59"/>
                  </a:lnTo>
                  <a:lnTo>
                    <a:pt x="132" y="61"/>
                  </a:lnTo>
                  <a:lnTo>
                    <a:pt x="132" y="62"/>
                  </a:lnTo>
                  <a:lnTo>
                    <a:pt x="134" y="62"/>
                  </a:lnTo>
                  <a:lnTo>
                    <a:pt x="134" y="64"/>
                  </a:lnTo>
                  <a:lnTo>
                    <a:pt x="135" y="64"/>
                  </a:lnTo>
                  <a:lnTo>
                    <a:pt x="137" y="64"/>
                  </a:lnTo>
                  <a:lnTo>
                    <a:pt x="139" y="64"/>
                  </a:lnTo>
                  <a:lnTo>
                    <a:pt x="140" y="65"/>
                  </a:lnTo>
                  <a:lnTo>
                    <a:pt x="142" y="65"/>
                  </a:lnTo>
                  <a:lnTo>
                    <a:pt x="142" y="67"/>
                  </a:lnTo>
                  <a:lnTo>
                    <a:pt x="144" y="69"/>
                  </a:lnTo>
                  <a:lnTo>
                    <a:pt x="145" y="69"/>
                  </a:lnTo>
                  <a:lnTo>
                    <a:pt x="147" y="69"/>
                  </a:lnTo>
                  <a:lnTo>
                    <a:pt x="149" y="69"/>
                  </a:lnTo>
                  <a:lnTo>
                    <a:pt x="151" y="69"/>
                  </a:lnTo>
                  <a:lnTo>
                    <a:pt x="151" y="67"/>
                  </a:lnTo>
                  <a:lnTo>
                    <a:pt x="152" y="67"/>
                  </a:lnTo>
                  <a:lnTo>
                    <a:pt x="154" y="69"/>
                  </a:lnTo>
                  <a:lnTo>
                    <a:pt x="156" y="70"/>
                  </a:lnTo>
                  <a:lnTo>
                    <a:pt x="157" y="70"/>
                  </a:lnTo>
                  <a:lnTo>
                    <a:pt x="157" y="72"/>
                  </a:lnTo>
                  <a:lnTo>
                    <a:pt x="159" y="74"/>
                  </a:lnTo>
                  <a:lnTo>
                    <a:pt x="159" y="75"/>
                  </a:lnTo>
                  <a:lnTo>
                    <a:pt x="159" y="77"/>
                  </a:lnTo>
                  <a:lnTo>
                    <a:pt x="159" y="79"/>
                  </a:lnTo>
                  <a:lnTo>
                    <a:pt x="159" y="80"/>
                  </a:lnTo>
                  <a:lnTo>
                    <a:pt x="159" y="82"/>
                  </a:lnTo>
                  <a:lnTo>
                    <a:pt x="161" y="84"/>
                  </a:lnTo>
                  <a:lnTo>
                    <a:pt x="162" y="84"/>
                  </a:lnTo>
                  <a:lnTo>
                    <a:pt x="164" y="84"/>
                  </a:lnTo>
                  <a:lnTo>
                    <a:pt x="166" y="8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4" name="Freeform 19"/>
            <p:cNvSpPr>
              <a:spLocks/>
            </p:cNvSpPr>
            <p:nvPr/>
          </p:nvSpPr>
          <p:spPr bwMode="auto">
            <a:xfrm>
              <a:off x="3530" y="1999"/>
              <a:ext cx="292" cy="156"/>
            </a:xfrm>
            <a:custGeom>
              <a:avLst/>
              <a:gdLst>
                <a:gd name="T0" fmla="*/ 9 w 292"/>
                <a:gd name="T1" fmla="*/ 43 h 156"/>
                <a:gd name="T2" fmla="*/ 17 w 292"/>
                <a:gd name="T3" fmla="*/ 33 h 156"/>
                <a:gd name="T4" fmla="*/ 27 w 292"/>
                <a:gd name="T5" fmla="*/ 30 h 156"/>
                <a:gd name="T6" fmla="*/ 36 w 292"/>
                <a:gd name="T7" fmla="*/ 20 h 156"/>
                <a:gd name="T8" fmla="*/ 41 w 292"/>
                <a:gd name="T9" fmla="*/ 10 h 156"/>
                <a:gd name="T10" fmla="*/ 46 w 292"/>
                <a:gd name="T11" fmla="*/ 3 h 156"/>
                <a:gd name="T12" fmla="*/ 51 w 292"/>
                <a:gd name="T13" fmla="*/ 13 h 156"/>
                <a:gd name="T14" fmla="*/ 56 w 292"/>
                <a:gd name="T15" fmla="*/ 18 h 156"/>
                <a:gd name="T16" fmla="*/ 64 w 292"/>
                <a:gd name="T17" fmla="*/ 15 h 156"/>
                <a:gd name="T18" fmla="*/ 76 w 292"/>
                <a:gd name="T19" fmla="*/ 20 h 156"/>
                <a:gd name="T20" fmla="*/ 90 w 292"/>
                <a:gd name="T21" fmla="*/ 28 h 156"/>
                <a:gd name="T22" fmla="*/ 97 w 292"/>
                <a:gd name="T23" fmla="*/ 38 h 156"/>
                <a:gd name="T24" fmla="*/ 103 w 292"/>
                <a:gd name="T25" fmla="*/ 43 h 156"/>
                <a:gd name="T26" fmla="*/ 112 w 292"/>
                <a:gd name="T27" fmla="*/ 44 h 156"/>
                <a:gd name="T28" fmla="*/ 117 w 292"/>
                <a:gd name="T29" fmla="*/ 49 h 156"/>
                <a:gd name="T30" fmla="*/ 125 w 292"/>
                <a:gd name="T31" fmla="*/ 48 h 156"/>
                <a:gd name="T32" fmla="*/ 134 w 292"/>
                <a:gd name="T33" fmla="*/ 44 h 156"/>
                <a:gd name="T34" fmla="*/ 154 w 292"/>
                <a:gd name="T35" fmla="*/ 46 h 156"/>
                <a:gd name="T36" fmla="*/ 173 w 292"/>
                <a:gd name="T37" fmla="*/ 38 h 156"/>
                <a:gd name="T38" fmla="*/ 183 w 292"/>
                <a:gd name="T39" fmla="*/ 35 h 156"/>
                <a:gd name="T40" fmla="*/ 188 w 292"/>
                <a:gd name="T41" fmla="*/ 35 h 156"/>
                <a:gd name="T42" fmla="*/ 189 w 292"/>
                <a:gd name="T43" fmla="*/ 26 h 156"/>
                <a:gd name="T44" fmla="*/ 198 w 292"/>
                <a:gd name="T45" fmla="*/ 21 h 156"/>
                <a:gd name="T46" fmla="*/ 201 w 292"/>
                <a:gd name="T47" fmla="*/ 13 h 156"/>
                <a:gd name="T48" fmla="*/ 213 w 292"/>
                <a:gd name="T49" fmla="*/ 8 h 156"/>
                <a:gd name="T50" fmla="*/ 223 w 292"/>
                <a:gd name="T51" fmla="*/ 5 h 156"/>
                <a:gd name="T52" fmla="*/ 230 w 292"/>
                <a:gd name="T53" fmla="*/ 5 h 156"/>
                <a:gd name="T54" fmla="*/ 235 w 292"/>
                <a:gd name="T55" fmla="*/ 5 h 156"/>
                <a:gd name="T56" fmla="*/ 238 w 292"/>
                <a:gd name="T57" fmla="*/ 8 h 156"/>
                <a:gd name="T58" fmla="*/ 249 w 292"/>
                <a:gd name="T59" fmla="*/ 7 h 156"/>
                <a:gd name="T60" fmla="*/ 257 w 292"/>
                <a:gd name="T61" fmla="*/ 0 h 156"/>
                <a:gd name="T62" fmla="*/ 264 w 292"/>
                <a:gd name="T63" fmla="*/ 0 h 156"/>
                <a:gd name="T64" fmla="*/ 282 w 292"/>
                <a:gd name="T65" fmla="*/ 7 h 156"/>
                <a:gd name="T66" fmla="*/ 289 w 292"/>
                <a:gd name="T67" fmla="*/ 8 h 156"/>
                <a:gd name="T68" fmla="*/ 289 w 292"/>
                <a:gd name="T69" fmla="*/ 16 h 156"/>
                <a:gd name="T70" fmla="*/ 282 w 292"/>
                <a:gd name="T71" fmla="*/ 26 h 156"/>
                <a:gd name="T72" fmla="*/ 277 w 292"/>
                <a:gd name="T73" fmla="*/ 36 h 156"/>
                <a:gd name="T74" fmla="*/ 269 w 292"/>
                <a:gd name="T75" fmla="*/ 46 h 156"/>
                <a:gd name="T76" fmla="*/ 262 w 292"/>
                <a:gd name="T77" fmla="*/ 53 h 156"/>
                <a:gd name="T78" fmla="*/ 257 w 292"/>
                <a:gd name="T79" fmla="*/ 61 h 156"/>
                <a:gd name="T80" fmla="*/ 249 w 292"/>
                <a:gd name="T81" fmla="*/ 69 h 156"/>
                <a:gd name="T82" fmla="*/ 242 w 292"/>
                <a:gd name="T83" fmla="*/ 79 h 156"/>
                <a:gd name="T84" fmla="*/ 232 w 292"/>
                <a:gd name="T85" fmla="*/ 84 h 156"/>
                <a:gd name="T86" fmla="*/ 225 w 292"/>
                <a:gd name="T87" fmla="*/ 94 h 156"/>
                <a:gd name="T88" fmla="*/ 213 w 292"/>
                <a:gd name="T89" fmla="*/ 108 h 156"/>
                <a:gd name="T90" fmla="*/ 203 w 292"/>
                <a:gd name="T91" fmla="*/ 120 h 156"/>
                <a:gd name="T92" fmla="*/ 191 w 292"/>
                <a:gd name="T93" fmla="*/ 131 h 156"/>
                <a:gd name="T94" fmla="*/ 181 w 292"/>
                <a:gd name="T95" fmla="*/ 146 h 156"/>
                <a:gd name="T96" fmla="*/ 169 w 292"/>
                <a:gd name="T97" fmla="*/ 148 h 156"/>
                <a:gd name="T98" fmla="*/ 159 w 292"/>
                <a:gd name="T99" fmla="*/ 143 h 156"/>
                <a:gd name="T100" fmla="*/ 151 w 292"/>
                <a:gd name="T101" fmla="*/ 135 h 156"/>
                <a:gd name="T102" fmla="*/ 137 w 292"/>
                <a:gd name="T103" fmla="*/ 130 h 156"/>
                <a:gd name="T104" fmla="*/ 129 w 292"/>
                <a:gd name="T105" fmla="*/ 123 h 156"/>
                <a:gd name="T106" fmla="*/ 122 w 292"/>
                <a:gd name="T107" fmla="*/ 110 h 156"/>
                <a:gd name="T108" fmla="*/ 105 w 292"/>
                <a:gd name="T109" fmla="*/ 102 h 156"/>
                <a:gd name="T110" fmla="*/ 88 w 292"/>
                <a:gd name="T111" fmla="*/ 94 h 156"/>
                <a:gd name="T112" fmla="*/ 69 w 292"/>
                <a:gd name="T113" fmla="*/ 87 h 156"/>
                <a:gd name="T114" fmla="*/ 53 w 292"/>
                <a:gd name="T115" fmla="*/ 77 h 156"/>
                <a:gd name="T116" fmla="*/ 41 w 292"/>
                <a:gd name="T117" fmla="*/ 74 h 156"/>
                <a:gd name="T118" fmla="*/ 32 w 292"/>
                <a:gd name="T119" fmla="*/ 69 h 156"/>
                <a:gd name="T120" fmla="*/ 22 w 292"/>
                <a:gd name="T121" fmla="*/ 62 h 156"/>
                <a:gd name="T122" fmla="*/ 12 w 292"/>
                <a:gd name="T123" fmla="*/ 59 h 156"/>
                <a:gd name="T124" fmla="*/ 5 w 292"/>
                <a:gd name="T125" fmla="*/ 53 h 1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92"/>
                <a:gd name="T190" fmla="*/ 0 h 156"/>
                <a:gd name="T191" fmla="*/ 292 w 292"/>
                <a:gd name="T192" fmla="*/ 156 h 1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92" h="156">
                  <a:moveTo>
                    <a:pt x="0" y="48"/>
                  </a:moveTo>
                  <a:lnTo>
                    <a:pt x="2" y="48"/>
                  </a:lnTo>
                  <a:lnTo>
                    <a:pt x="2" y="46"/>
                  </a:lnTo>
                  <a:lnTo>
                    <a:pt x="4" y="46"/>
                  </a:lnTo>
                  <a:lnTo>
                    <a:pt x="4" y="44"/>
                  </a:lnTo>
                  <a:lnTo>
                    <a:pt x="5" y="44"/>
                  </a:lnTo>
                  <a:lnTo>
                    <a:pt x="7" y="44"/>
                  </a:lnTo>
                  <a:lnTo>
                    <a:pt x="7" y="43"/>
                  </a:lnTo>
                  <a:lnTo>
                    <a:pt x="9" y="43"/>
                  </a:lnTo>
                  <a:lnTo>
                    <a:pt x="9" y="41"/>
                  </a:lnTo>
                  <a:lnTo>
                    <a:pt x="9" y="39"/>
                  </a:lnTo>
                  <a:lnTo>
                    <a:pt x="9" y="38"/>
                  </a:lnTo>
                  <a:lnTo>
                    <a:pt x="10" y="38"/>
                  </a:lnTo>
                  <a:lnTo>
                    <a:pt x="12" y="36"/>
                  </a:lnTo>
                  <a:lnTo>
                    <a:pt x="14" y="35"/>
                  </a:lnTo>
                  <a:lnTo>
                    <a:pt x="15" y="33"/>
                  </a:lnTo>
                  <a:lnTo>
                    <a:pt x="17" y="35"/>
                  </a:lnTo>
                  <a:lnTo>
                    <a:pt x="17" y="33"/>
                  </a:lnTo>
                  <a:lnTo>
                    <a:pt x="19" y="33"/>
                  </a:lnTo>
                  <a:lnTo>
                    <a:pt x="21" y="33"/>
                  </a:lnTo>
                  <a:lnTo>
                    <a:pt x="22" y="33"/>
                  </a:lnTo>
                  <a:lnTo>
                    <a:pt x="24" y="31"/>
                  </a:lnTo>
                  <a:lnTo>
                    <a:pt x="24" y="33"/>
                  </a:lnTo>
                  <a:lnTo>
                    <a:pt x="24" y="31"/>
                  </a:lnTo>
                  <a:lnTo>
                    <a:pt x="26" y="31"/>
                  </a:lnTo>
                  <a:lnTo>
                    <a:pt x="26" y="30"/>
                  </a:lnTo>
                  <a:lnTo>
                    <a:pt x="27" y="30"/>
                  </a:lnTo>
                  <a:lnTo>
                    <a:pt x="27" y="28"/>
                  </a:lnTo>
                  <a:lnTo>
                    <a:pt x="27" y="26"/>
                  </a:lnTo>
                  <a:lnTo>
                    <a:pt x="29" y="26"/>
                  </a:lnTo>
                  <a:lnTo>
                    <a:pt x="29" y="25"/>
                  </a:lnTo>
                  <a:lnTo>
                    <a:pt x="31" y="23"/>
                  </a:lnTo>
                  <a:lnTo>
                    <a:pt x="32" y="23"/>
                  </a:lnTo>
                  <a:lnTo>
                    <a:pt x="32" y="21"/>
                  </a:lnTo>
                  <a:lnTo>
                    <a:pt x="34" y="21"/>
                  </a:lnTo>
                  <a:lnTo>
                    <a:pt x="36" y="20"/>
                  </a:lnTo>
                  <a:lnTo>
                    <a:pt x="34" y="20"/>
                  </a:lnTo>
                  <a:lnTo>
                    <a:pt x="36" y="18"/>
                  </a:lnTo>
                  <a:lnTo>
                    <a:pt x="37" y="18"/>
                  </a:lnTo>
                  <a:lnTo>
                    <a:pt x="37" y="16"/>
                  </a:lnTo>
                  <a:lnTo>
                    <a:pt x="39" y="16"/>
                  </a:lnTo>
                  <a:lnTo>
                    <a:pt x="39" y="15"/>
                  </a:lnTo>
                  <a:lnTo>
                    <a:pt x="39" y="12"/>
                  </a:lnTo>
                  <a:lnTo>
                    <a:pt x="39" y="10"/>
                  </a:lnTo>
                  <a:lnTo>
                    <a:pt x="41" y="10"/>
                  </a:lnTo>
                  <a:lnTo>
                    <a:pt x="41" y="8"/>
                  </a:lnTo>
                  <a:lnTo>
                    <a:pt x="39" y="8"/>
                  </a:lnTo>
                  <a:lnTo>
                    <a:pt x="39" y="7"/>
                  </a:lnTo>
                  <a:lnTo>
                    <a:pt x="41" y="7"/>
                  </a:lnTo>
                  <a:lnTo>
                    <a:pt x="42" y="7"/>
                  </a:lnTo>
                  <a:lnTo>
                    <a:pt x="42" y="5"/>
                  </a:lnTo>
                  <a:lnTo>
                    <a:pt x="44" y="5"/>
                  </a:lnTo>
                  <a:lnTo>
                    <a:pt x="46" y="5"/>
                  </a:lnTo>
                  <a:lnTo>
                    <a:pt x="46" y="3"/>
                  </a:lnTo>
                  <a:lnTo>
                    <a:pt x="46" y="5"/>
                  </a:lnTo>
                  <a:lnTo>
                    <a:pt x="48" y="5"/>
                  </a:lnTo>
                  <a:lnTo>
                    <a:pt x="48" y="7"/>
                  </a:lnTo>
                  <a:lnTo>
                    <a:pt x="49" y="7"/>
                  </a:lnTo>
                  <a:lnTo>
                    <a:pt x="49" y="8"/>
                  </a:lnTo>
                  <a:lnTo>
                    <a:pt x="49" y="10"/>
                  </a:lnTo>
                  <a:lnTo>
                    <a:pt x="51" y="10"/>
                  </a:lnTo>
                  <a:lnTo>
                    <a:pt x="51" y="12"/>
                  </a:lnTo>
                  <a:lnTo>
                    <a:pt x="51" y="13"/>
                  </a:lnTo>
                  <a:lnTo>
                    <a:pt x="53" y="13"/>
                  </a:lnTo>
                  <a:lnTo>
                    <a:pt x="53" y="15"/>
                  </a:lnTo>
                  <a:lnTo>
                    <a:pt x="53" y="16"/>
                  </a:lnTo>
                  <a:lnTo>
                    <a:pt x="51" y="16"/>
                  </a:lnTo>
                  <a:lnTo>
                    <a:pt x="53" y="16"/>
                  </a:lnTo>
                  <a:lnTo>
                    <a:pt x="53" y="18"/>
                  </a:lnTo>
                  <a:lnTo>
                    <a:pt x="54" y="16"/>
                  </a:lnTo>
                  <a:lnTo>
                    <a:pt x="56" y="16"/>
                  </a:lnTo>
                  <a:lnTo>
                    <a:pt x="56" y="18"/>
                  </a:lnTo>
                  <a:lnTo>
                    <a:pt x="54" y="18"/>
                  </a:lnTo>
                  <a:lnTo>
                    <a:pt x="56" y="20"/>
                  </a:lnTo>
                  <a:lnTo>
                    <a:pt x="58" y="20"/>
                  </a:lnTo>
                  <a:lnTo>
                    <a:pt x="59" y="20"/>
                  </a:lnTo>
                  <a:lnTo>
                    <a:pt x="59" y="18"/>
                  </a:lnTo>
                  <a:lnTo>
                    <a:pt x="59" y="16"/>
                  </a:lnTo>
                  <a:lnTo>
                    <a:pt x="61" y="15"/>
                  </a:lnTo>
                  <a:lnTo>
                    <a:pt x="63" y="15"/>
                  </a:lnTo>
                  <a:lnTo>
                    <a:pt x="64" y="15"/>
                  </a:lnTo>
                  <a:lnTo>
                    <a:pt x="66" y="15"/>
                  </a:lnTo>
                  <a:lnTo>
                    <a:pt x="68" y="13"/>
                  </a:lnTo>
                  <a:lnTo>
                    <a:pt x="68" y="15"/>
                  </a:lnTo>
                  <a:lnTo>
                    <a:pt x="69" y="15"/>
                  </a:lnTo>
                  <a:lnTo>
                    <a:pt x="71" y="15"/>
                  </a:lnTo>
                  <a:lnTo>
                    <a:pt x="71" y="18"/>
                  </a:lnTo>
                  <a:lnTo>
                    <a:pt x="73" y="20"/>
                  </a:lnTo>
                  <a:lnTo>
                    <a:pt x="75" y="20"/>
                  </a:lnTo>
                  <a:lnTo>
                    <a:pt x="76" y="20"/>
                  </a:lnTo>
                  <a:lnTo>
                    <a:pt x="78" y="21"/>
                  </a:lnTo>
                  <a:lnTo>
                    <a:pt x="80" y="23"/>
                  </a:lnTo>
                  <a:lnTo>
                    <a:pt x="81" y="23"/>
                  </a:lnTo>
                  <a:lnTo>
                    <a:pt x="83" y="25"/>
                  </a:lnTo>
                  <a:lnTo>
                    <a:pt x="86" y="25"/>
                  </a:lnTo>
                  <a:lnTo>
                    <a:pt x="86" y="26"/>
                  </a:lnTo>
                  <a:lnTo>
                    <a:pt x="88" y="26"/>
                  </a:lnTo>
                  <a:lnTo>
                    <a:pt x="88" y="28"/>
                  </a:lnTo>
                  <a:lnTo>
                    <a:pt x="90" y="28"/>
                  </a:lnTo>
                  <a:lnTo>
                    <a:pt x="90" y="30"/>
                  </a:lnTo>
                  <a:lnTo>
                    <a:pt x="91" y="31"/>
                  </a:lnTo>
                  <a:lnTo>
                    <a:pt x="91" y="33"/>
                  </a:lnTo>
                  <a:lnTo>
                    <a:pt x="93" y="33"/>
                  </a:lnTo>
                  <a:lnTo>
                    <a:pt x="93" y="35"/>
                  </a:lnTo>
                  <a:lnTo>
                    <a:pt x="95" y="35"/>
                  </a:lnTo>
                  <a:lnTo>
                    <a:pt x="95" y="36"/>
                  </a:lnTo>
                  <a:lnTo>
                    <a:pt x="97" y="36"/>
                  </a:lnTo>
                  <a:lnTo>
                    <a:pt x="97" y="38"/>
                  </a:lnTo>
                  <a:lnTo>
                    <a:pt x="97" y="39"/>
                  </a:lnTo>
                  <a:lnTo>
                    <a:pt x="98" y="39"/>
                  </a:lnTo>
                  <a:lnTo>
                    <a:pt x="98" y="38"/>
                  </a:lnTo>
                  <a:lnTo>
                    <a:pt x="100" y="38"/>
                  </a:lnTo>
                  <a:lnTo>
                    <a:pt x="103" y="39"/>
                  </a:lnTo>
                  <a:lnTo>
                    <a:pt x="103" y="41"/>
                  </a:lnTo>
                  <a:lnTo>
                    <a:pt x="102" y="41"/>
                  </a:lnTo>
                  <a:lnTo>
                    <a:pt x="102" y="43"/>
                  </a:lnTo>
                  <a:lnTo>
                    <a:pt x="103" y="43"/>
                  </a:lnTo>
                  <a:lnTo>
                    <a:pt x="105" y="43"/>
                  </a:lnTo>
                  <a:lnTo>
                    <a:pt x="105" y="41"/>
                  </a:lnTo>
                  <a:lnTo>
                    <a:pt x="107" y="41"/>
                  </a:lnTo>
                  <a:lnTo>
                    <a:pt x="107" y="39"/>
                  </a:lnTo>
                  <a:lnTo>
                    <a:pt x="108" y="39"/>
                  </a:lnTo>
                  <a:lnTo>
                    <a:pt x="108" y="41"/>
                  </a:lnTo>
                  <a:lnTo>
                    <a:pt x="110" y="41"/>
                  </a:lnTo>
                  <a:lnTo>
                    <a:pt x="112" y="43"/>
                  </a:lnTo>
                  <a:lnTo>
                    <a:pt x="112" y="44"/>
                  </a:lnTo>
                  <a:lnTo>
                    <a:pt x="112" y="46"/>
                  </a:lnTo>
                  <a:lnTo>
                    <a:pt x="112" y="48"/>
                  </a:lnTo>
                  <a:lnTo>
                    <a:pt x="113" y="48"/>
                  </a:lnTo>
                  <a:lnTo>
                    <a:pt x="113" y="46"/>
                  </a:lnTo>
                  <a:lnTo>
                    <a:pt x="115" y="48"/>
                  </a:lnTo>
                  <a:lnTo>
                    <a:pt x="115" y="46"/>
                  </a:lnTo>
                  <a:lnTo>
                    <a:pt x="117" y="46"/>
                  </a:lnTo>
                  <a:lnTo>
                    <a:pt x="117" y="48"/>
                  </a:lnTo>
                  <a:lnTo>
                    <a:pt x="117" y="49"/>
                  </a:lnTo>
                  <a:lnTo>
                    <a:pt x="118" y="51"/>
                  </a:lnTo>
                  <a:lnTo>
                    <a:pt x="120" y="51"/>
                  </a:lnTo>
                  <a:lnTo>
                    <a:pt x="120" y="53"/>
                  </a:lnTo>
                  <a:lnTo>
                    <a:pt x="122" y="53"/>
                  </a:lnTo>
                  <a:lnTo>
                    <a:pt x="124" y="53"/>
                  </a:lnTo>
                  <a:lnTo>
                    <a:pt x="124" y="51"/>
                  </a:lnTo>
                  <a:lnTo>
                    <a:pt x="124" y="49"/>
                  </a:lnTo>
                  <a:lnTo>
                    <a:pt x="125" y="49"/>
                  </a:lnTo>
                  <a:lnTo>
                    <a:pt x="125" y="48"/>
                  </a:lnTo>
                  <a:lnTo>
                    <a:pt x="125" y="46"/>
                  </a:lnTo>
                  <a:lnTo>
                    <a:pt x="125" y="44"/>
                  </a:lnTo>
                  <a:lnTo>
                    <a:pt x="127" y="44"/>
                  </a:lnTo>
                  <a:lnTo>
                    <a:pt x="129" y="44"/>
                  </a:lnTo>
                  <a:lnTo>
                    <a:pt x="129" y="43"/>
                  </a:lnTo>
                  <a:lnTo>
                    <a:pt x="130" y="43"/>
                  </a:lnTo>
                  <a:lnTo>
                    <a:pt x="132" y="43"/>
                  </a:lnTo>
                  <a:lnTo>
                    <a:pt x="132" y="44"/>
                  </a:lnTo>
                  <a:lnTo>
                    <a:pt x="134" y="44"/>
                  </a:lnTo>
                  <a:lnTo>
                    <a:pt x="137" y="44"/>
                  </a:lnTo>
                  <a:lnTo>
                    <a:pt x="140" y="43"/>
                  </a:lnTo>
                  <a:lnTo>
                    <a:pt x="147" y="43"/>
                  </a:lnTo>
                  <a:lnTo>
                    <a:pt x="149" y="46"/>
                  </a:lnTo>
                  <a:lnTo>
                    <a:pt x="151" y="46"/>
                  </a:lnTo>
                  <a:lnTo>
                    <a:pt x="152" y="46"/>
                  </a:lnTo>
                  <a:lnTo>
                    <a:pt x="152" y="48"/>
                  </a:lnTo>
                  <a:lnTo>
                    <a:pt x="154" y="48"/>
                  </a:lnTo>
                  <a:lnTo>
                    <a:pt x="154" y="46"/>
                  </a:lnTo>
                  <a:lnTo>
                    <a:pt x="166" y="43"/>
                  </a:lnTo>
                  <a:lnTo>
                    <a:pt x="166" y="41"/>
                  </a:lnTo>
                  <a:lnTo>
                    <a:pt x="167" y="41"/>
                  </a:lnTo>
                  <a:lnTo>
                    <a:pt x="167" y="39"/>
                  </a:lnTo>
                  <a:lnTo>
                    <a:pt x="167" y="41"/>
                  </a:lnTo>
                  <a:lnTo>
                    <a:pt x="167" y="39"/>
                  </a:lnTo>
                  <a:lnTo>
                    <a:pt x="169" y="39"/>
                  </a:lnTo>
                  <a:lnTo>
                    <a:pt x="171" y="38"/>
                  </a:lnTo>
                  <a:lnTo>
                    <a:pt x="173" y="38"/>
                  </a:lnTo>
                  <a:lnTo>
                    <a:pt x="173" y="39"/>
                  </a:lnTo>
                  <a:lnTo>
                    <a:pt x="174" y="38"/>
                  </a:lnTo>
                  <a:lnTo>
                    <a:pt x="176" y="38"/>
                  </a:lnTo>
                  <a:lnTo>
                    <a:pt x="178" y="38"/>
                  </a:lnTo>
                  <a:lnTo>
                    <a:pt x="179" y="38"/>
                  </a:lnTo>
                  <a:lnTo>
                    <a:pt x="179" y="36"/>
                  </a:lnTo>
                  <a:lnTo>
                    <a:pt x="181" y="36"/>
                  </a:lnTo>
                  <a:lnTo>
                    <a:pt x="183" y="36"/>
                  </a:lnTo>
                  <a:lnTo>
                    <a:pt x="183" y="35"/>
                  </a:lnTo>
                  <a:lnTo>
                    <a:pt x="184" y="35"/>
                  </a:lnTo>
                  <a:lnTo>
                    <a:pt x="186" y="35"/>
                  </a:lnTo>
                  <a:lnTo>
                    <a:pt x="186" y="33"/>
                  </a:lnTo>
                  <a:lnTo>
                    <a:pt x="188" y="33"/>
                  </a:lnTo>
                  <a:lnTo>
                    <a:pt x="188" y="35"/>
                  </a:lnTo>
                  <a:lnTo>
                    <a:pt x="188" y="33"/>
                  </a:lnTo>
                  <a:lnTo>
                    <a:pt x="188" y="35"/>
                  </a:lnTo>
                  <a:lnTo>
                    <a:pt x="189" y="35"/>
                  </a:lnTo>
                  <a:lnTo>
                    <a:pt x="188" y="35"/>
                  </a:lnTo>
                  <a:lnTo>
                    <a:pt x="189" y="35"/>
                  </a:lnTo>
                  <a:lnTo>
                    <a:pt x="191" y="35"/>
                  </a:lnTo>
                  <a:lnTo>
                    <a:pt x="191" y="33"/>
                  </a:lnTo>
                  <a:lnTo>
                    <a:pt x="189" y="33"/>
                  </a:lnTo>
                  <a:lnTo>
                    <a:pt x="189" y="31"/>
                  </a:lnTo>
                  <a:lnTo>
                    <a:pt x="188" y="31"/>
                  </a:lnTo>
                  <a:lnTo>
                    <a:pt x="188" y="30"/>
                  </a:lnTo>
                  <a:lnTo>
                    <a:pt x="188" y="28"/>
                  </a:lnTo>
                  <a:lnTo>
                    <a:pt x="189" y="26"/>
                  </a:lnTo>
                  <a:lnTo>
                    <a:pt x="189" y="28"/>
                  </a:lnTo>
                  <a:lnTo>
                    <a:pt x="191" y="28"/>
                  </a:lnTo>
                  <a:lnTo>
                    <a:pt x="191" y="26"/>
                  </a:lnTo>
                  <a:lnTo>
                    <a:pt x="191" y="25"/>
                  </a:lnTo>
                  <a:lnTo>
                    <a:pt x="193" y="25"/>
                  </a:lnTo>
                  <a:lnTo>
                    <a:pt x="193" y="23"/>
                  </a:lnTo>
                  <a:lnTo>
                    <a:pt x="194" y="21"/>
                  </a:lnTo>
                  <a:lnTo>
                    <a:pt x="196" y="21"/>
                  </a:lnTo>
                  <a:lnTo>
                    <a:pt x="198" y="21"/>
                  </a:lnTo>
                  <a:lnTo>
                    <a:pt x="200" y="21"/>
                  </a:lnTo>
                  <a:lnTo>
                    <a:pt x="201" y="21"/>
                  </a:lnTo>
                  <a:lnTo>
                    <a:pt x="203" y="20"/>
                  </a:lnTo>
                  <a:lnTo>
                    <a:pt x="201" y="20"/>
                  </a:lnTo>
                  <a:lnTo>
                    <a:pt x="203" y="18"/>
                  </a:lnTo>
                  <a:lnTo>
                    <a:pt x="203" y="16"/>
                  </a:lnTo>
                  <a:lnTo>
                    <a:pt x="201" y="16"/>
                  </a:lnTo>
                  <a:lnTo>
                    <a:pt x="201" y="15"/>
                  </a:lnTo>
                  <a:lnTo>
                    <a:pt x="201" y="13"/>
                  </a:lnTo>
                  <a:lnTo>
                    <a:pt x="203" y="13"/>
                  </a:lnTo>
                  <a:lnTo>
                    <a:pt x="205" y="13"/>
                  </a:lnTo>
                  <a:lnTo>
                    <a:pt x="205" y="12"/>
                  </a:lnTo>
                  <a:lnTo>
                    <a:pt x="206" y="10"/>
                  </a:lnTo>
                  <a:lnTo>
                    <a:pt x="208" y="10"/>
                  </a:lnTo>
                  <a:lnTo>
                    <a:pt x="210" y="10"/>
                  </a:lnTo>
                  <a:lnTo>
                    <a:pt x="211" y="10"/>
                  </a:lnTo>
                  <a:lnTo>
                    <a:pt x="213" y="10"/>
                  </a:lnTo>
                  <a:lnTo>
                    <a:pt x="213" y="8"/>
                  </a:lnTo>
                  <a:lnTo>
                    <a:pt x="215" y="8"/>
                  </a:lnTo>
                  <a:lnTo>
                    <a:pt x="215" y="10"/>
                  </a:lnTo>
                  <a:lnTo>
                    <a:pt x="215" y="8"/>
                  </a:lnTo>
                  <a:lnTo>
                    <a:pt x="216" y="8"/>
                  </a:lnTo>
                  <a:lnTo>
                    <a:pt x="218" y="8"/>
                  </a:lnTo>
                  <a:lnTo>
                    <a:pt x="218" y="7"/>
                  </a:lnTo>
                  <a:lnTo>
                    <a:pt x="220" y="7"/>
                  </a:lnTo>
                  <a:lnTo>
                    <a:pt x="221" y="5"/>
                  </a:lnTo>
                  <a:lnTo>
                    <a:pt x="223" y="5"/>
                  </a:lnTo>
                  <a:lnTo>
                    <a:pt x="225" y="5"/>
                  </a:lnTo>
                  <a:lnTo>
                    <a:pt x="227" y="5"/>
                  </a:lnTo>
                  <a:lnTo>
                    <a:pt x="227" y="7"/>
                  </a:lnTo>
                  <a:lnTo>
                    <a:pt x="228" y="7"/>
                  </a:lnTo>
                  <a:lnTo>
                    <a:pt x="228" y="5"/>
                  </a:lnTo>
                  <a:lnTo>
                    <a:pt x="228" y="7"/>
                  </a:lnTo>
                  <a:lnTo>
                    <a:pt x="228" y="5"/>
                  </a:lnTo>
                  <a:lnTo>
                    <a:pt x="228" y="7"/>
                  </a:lnTo>
                  <a:lnTo>
                    <a:pt x="230" y="5"/>
                  </a:lnTo>
                  <a:lnTo>
                    <a:pt x="230" y="7"/>
                  </a:lnTo>
                  <a:lnTo>
                    <a:pt x="230" y="5"/>
                  </a:lnTo>
                  <a:lnTo>
                    <a:pt x="232" y="5"/>
                  </a:lnTo>
                  <a:lnTo>
                    <a:pt x="232" y="3"/>
                  </a:lnTo>
                  <a:lnTo>
                    <a:pt x="233" y="3"/>
                  </a:lnTo>
                  <a:lnTo>
                    <a:pt x="233" y="5"/>
                  </a:lnTo>
                  <a:lnTo>
                    <a:pt x="235" y="5"/>
                  </a:lnTo>
                  <a:lnTo>
                    <a:pt x="233" y="5"/>
                  </a:lnTo>
                  <a:lnTo>
                    <a:pt x="235" y="5"/>
                  </a:lnTo>
                  <a:lnTo>
                    <a:pt x="233" y="5"/>
                  </a:lnTo>
                  <a:lnTo>
                    <a:pt x="235" y="5"/>
                  </a:lnTo>
                  <a:lnTo>
                    <a:pt x="233" y="7"/>
                  </a:lnTo>
                  <a:lnTo>
                    <a:pt x="233" y="8"/>
                  </a:lnTo>
                  <a:lnTo>
                    <a:pt x="235" y="8"/>
                  </a:lnTo>
                  <a:lnTo>
                    <a:pt x="235" y="10"/>
                  </a:lnTo>
                  <a:lnTo>
                    <a:pt x="237" y="10"/>
                  </a:lnTo>
                  <a:lnTo>
                    <a:pt x="238" y="10"/>
                  </a:lnTo>
                  <a:lnTo>
                    <a:pt x="238" y="8"/>
                  </a:lnTo>
                  <a:lnTo>
                    <a:pt x="238" y="10"/>
                  </a:lnTo>
                  <a:lnTo>
                    <a:pt x="238" y="8"/>
                  </a:lnTo>
                  <a:lnTo>
                    <a:pt x="240" y="8"/>
                  </a:lnTo>
                  <a:lnTo>
                    <a:pt x="242" y="8"/>
                  </a:lnTo>
                  <a:lnTo>
                    <a:pt x="243" y="8"/>
                  </a:lnTo>
                  <a:lnTo>
                    <a:pt x="245" y="8"/>
                  </a:lnTo>
                  <a:lnTo>
                    <a:pt x="245" y="7"/>
                  </a:lnTo>
                  <a:lnTo>
                    <a:pt x="247" y="7"/>
                  </a:lnTo>
                  <a:lnTo>
                    <a:pt x="249" y="7"/>
                  </a:lnTo>
                  <a:lnTo>
                    <a:pt x="249" y="5"/>
                  </a:lnTo>
                  <a:lnTo>
                    <a:pt x="250" y="5"/>
                  </a:lnTo>
                  <a:lnTo>
                    <a:pt x="252" y="5"/>
                  </a:lnTo>
                  <a:lnTo>
                    <a:pt x="252" y="3"/>
                  </a:lnTo>
                  <a:lnTo>
                    <a:pt x="254" y="3"/>
                  </a:lnTo>
                  <a:lnTo>
                    <a:pt x="254" y="2"/>
                  </a:lnTo>
                  <a:lnTo>
                    <a:pt x="255" y="2"/>
                  </a:lnTo>
                  <a:lnTo>
                    <a:pt x="257" y="2"/>
                  </a:lnTo>
                  <a:lnTo>
                    <a:pt x="257" y="0"/>
                  </a:lnTo>
                  <a:lnTo>
                    <a:pt x="257" y="2"/>
                  </a:lnTo>
                  <a:lnTo>
                    <a:pt x="259" y="2"/>
                  </a:lnTo>
                  <a:lnTo>
                    <a:pt x="259" y="0"/>
                  </a:lnTo>
                  <a:lnTo>
                    <a:pt x="259" y="2"/>
                  </a:lnTo>
                  <a:lnTo>
                    <a:pt x="260" y="2"/>
                  </a:lnTo>
                  <a:lnTo>
                    <a:pt x="262" y="2"/>
                  </a:lnTo>
                  <a:lnTo>
                    <a:pt x="264" y="0"/>
                  </a:lnTo>
                  <a:lnTo>
                    <a:pt x="264" y="2"/>
                  </a:lnTo>
                  <a:lnTo>
                    <a:pt x="264" y="0"/>
                  </a:lnTo>
                  <a:lnTo>
                    <a:pt x="264" y="2"/>
                  </a:lnTo>
                  <a:lnTo>
                    <a:pt x="264" y="3"/>
                  </a:lnTo>
                  <a:lnTo>
                    <a:pt x="265" y="3"/>
                  </a:lnTo>
                  <a:lnTo>
                    <a:pt x="267" y="3"/>
                  </a:lnTo>
                  <a:lnTo>
                    <a:pt x="269" y="3"/>
                  </a:lnTo>
                  <a:lnTo>
                    <a:pt x="270" y="3"/>
                  </a:lnTo>
                  <a:lnTo>
                    <a:pt x="274" y="5"/>
                  </a:lnTo>
                  <a:lnTo>
                    <a:pt x="281" y="7"/>
                  </a:lnTo>
                  <a:lnTo>
                    <a:pt x="282" y="7"/>
                  </a:lnTo>
                  <a:lnTo>
                    <a:pt x="284" y="7"/>
                  </a:lnTo>
                  <a:lnTo>
                    <a:pt x="284" y="8"/>
                  </a:lnTo>
                  <a:lnTo>
                    <a:pt x="284" y="7"/>
                  </a:lnTo>
                  <a:lnTo>
                    <a:pt x="286" y="7"/>
                  </a:lnTo>
                  <a:lnTo>
                    <a:pt x="286" y="8"/>
                  </a:lnTo>
                  <a:lnTo>
                    <a:pt x="287" y="8"/>
                  </a:lnTo>
                  <a:lnTo>
                    <a:pt x="289" y="8"/>
                  </a:lnTo>
                  <a:lnTo>
                    <a:pt x="289" y="7"/>
                  </a:lnTo>
                  <a:lnTo>
                    <a:pt x="289" y="8"/>
                  </a:lnTo>
                  <a:lnTo>
                    <a:pt x="291" y="8"/>
                  </a:lnTo>
                  <a:lnTo>
                    <a:pt x="292" y="8"/>
                  </a:lnTo>
                  <a:lnTo>
                    <a:pt x="292" y="10"/>
                  </a:lnTo>
                  <a:lnTo>
                    <a:pt x="292" y="12"/>
                  </a:lnTo>
                  <a:lnTo>
                    <a:pt x="291" y="12"/>
                  </a:lnTo>
                  <a:lnTo>
                    <a:pt x="291" y="13"/>
                  </a:lnTo>
                  <a:lnTo>
                    <a:pt x="291" y="15"/>
                  </a:lnTo>
                  <a:lnTo>
                    <a:pt x="291" y="16"/>
                  </a:lnTo>
                  <a:lnTo>
                    <a:pt x="289" y="16"/>
                  </a:lnTo>
                  <a:lnTo>
                    <a:pt x="287" y="18"/>
                  </a:lnTo>
                  <a:lnTo>
                    <a:pt x="287" y="20"/>
                  </a:lnTo>
                  <a:lnTo>
                    <a:pt x="286" y="21"/>
                  </a:lnTo>
                  <a:lnTo>
                    <a:pt x="286" y="23"/>
                  </a:lnTo>
                  <a:lnTo>
                    <a:pt x="284" y="23"/>
                  </a:lnTo>
                  <a:lnTo>
                    <a:pt x="286" y="25"/>
                  </a:lnTo>
                  <a:lnTo>
                    <a:pt x="284" y="25"/>
                  </a:lnTo>
                  <a:lnTo>
                    <a:pt x="284" y="26"/>
                  </a:lnTo>
                  <a:lnTo>
                    <a:pt x="282" y="26"/>
                  </a:lnTo>
                  <a:lnTo>
                    <a:pt x="282" y="28"/>
                  </a:lnTo>
                  <a:lnTo>
                    <a:pt x="282" y="30"/>
                  </a:lnTo>
                  <a:lnTo>
                    <a:pt x="281" y="30"/>
                  </a:lnTo>
                  <a:lnTo>
                    <a:pt x="281" y="31"/>
                  </a:lnTo>
                  <a:lnTo>
                    <a:pt x="281" y="33"/>
                  </a:lnTo>
                  <a:lnTo>
                    <a:pt x="279" y="33"/>
                  </a:lnTo>
                  <a:lnTo>
                    <a:pt x="279" y="35"/>
                  </a:lnTo>
                  <a:lnTo>
                    <a:pt x="279" y="36"/>
                  </a:lnTo>
                  <a:lnTo>
                    <a:pt x="277" y="36"/>
                  </a:lnTo>
                  <a:lnTo>
                    <a:pt x="277" y="38"/>
                  </a:lnTo>
                  <a:lnTo>
                    <a:pt x="276" y="38"/>
                  </a:lnTo>
                  <a:lnTo>
                    <a:pt x="276" y="39"/>
                  </a:lnTo>
                  <a:lnTo>
                    <a:pt x="274" y="41"/>
                  </a:lnTo>
                  <a:lnTo>
                    <a:pt x="272" y="43"/>
                  </a:lnTo>
                  <a:lnTo>
                    <a:pt x="272" y="44"/>
                  </a:lnTo>
                  <a:lnTo>
                    <a:pt x="270" y="44"/>
                  </a:lnTo>
                  <a:lnTo>
                    <a:pt x="270" y="46"/>
                  </a:lnTo>
                  <a:lnTo>
                    <a:pt x="269" y="46"/>
                  </a:lnTo>
                  <a:lnTo>
                    <a:pt x="267" y="46"/>
                  </a:lnTo>
                  <a:lnTo>
                    <a:pt x="267" y="48"/>
                  </a:lnTo>
                  <a:lnTo>
                    <a:pt x="269" y="48"/>
                  </a:lnTo>
                  <a:lnTo>
                    <a:pt x="267" y="48"/>
                  </a:lnTo>
                  <a:lnTo>
                    <a:pt x="265" y="48"/>
                  </a:lnTo>
                  <a:lnTo>
                    <a:pt x="265" y="49"/>
                  </a:lnTo>
                  <a:lnTo>
                    <a:pt x="264" y="49"/>
                  </a:lnTo>
                  <a:lnTo>
                    <a:pt x="264" y="51"/>
                  </a:lnTo>
                  <a:lnTo>
                    <a:pt x="262" y="53"/>
                  </a:lnTo>
                  <a:lnTo>
                    <a:pt x="260" y="54"/>
                  </a:lnTo>
                  <a:lnTo>
                    <a:pt x="260" y="56"/>
                  </a:lnTo>
                  <a:lnTo>
                    <a:pt x="260" y="58"/>
                  </a:lnTo>
                  <a:lnTo>
                    <a:pt x="259" y="58"/>
                  </a:lnTo>
                  <a:lnTo>
                    <a:pt x="259" y="59"/>
                  </a:lnTo>
                  <a:lnTo>
                    <a:pt x="257" y="59"/>
                  </a:lnTo>
                  <a:lnTo>
                    <a:pt x="257" y="61"/>
                  </a:lnTo>
                  <a:lnTo>
                    <a:pt x="257" y="59"/>
                  </a:lnTo>
                  <a:lnTo>
                    <a:pt x="257" y="61"/>
                  </a:lnTo>
                  <a:lnTo>
                    <a:pt x="255" y="61"/>
                  </a:lnTo>
                  <a:lnTo>
                    <a:pt x="255" y="62"/>
                  </a:lnTo>
                  <a:lnTo>
                    <a:pt x="254" y="64"/>
                  </a:lnTo>
                  <a:lnTo>
                    <a:pt x="252" y="64"/>
                  </a:lnTo>
                  <a:lnTo>
                    <a:pt x="252" y="66"/>
                  </a:lnTo>
                  <a:lnTo>
                    <a:pt x="252" y="67"/>
                  </a:lnTo>
                  <a:lnTo>
                    <a:pt x="250" y="67"/>
                  </a:lnTo>
                  <a:lnTo>
                    <a:pt x="249" y="67"/>
                  </a:lnTo>
                  <a:lnTo>
                    <a:pt x="249" y="69"/>
                  </a:lnTo>
                  <a:lnTo>
                    <a:pt x="247" y="69"/>
                  </a:lnTo>
                  <a:lnTo>
                    <a:pt x="247" y="71"/>
                  </a:lnTo>
                  <a:lnTo>
                    <a:pt x="245" y="71"/>
                  </a:lnTo>
                  <a:lnTo>
                    <a:pt x="245" y="72"/>
                  </a:lnTo>
                  <a:lnTo>
                    <a:pt x="243" y="72"/>
                  </a:lnTo>
                  <a:lnTo>
                    <a:pt x="243" y="74"/>
                  </a:lnTo>
                  <a:lnTo>
                    <a:pt x="242" y="76"/>
                  </a:lnTo>
                  <a:lnTo>
                    <a:pt x="242" y="77"/>
                  </a:lnTo>
                  <a:lnTo>
                    <a:pt x="242" y="79"/>
                  </a:lnTo>
                  <a:lnTo>
                    <a:pt x="240" y="79"/>
                  </a:lnTo>
                  <a:lnTo>
                    <a:pt x="240" y="81"/>
                  </a:lnTo>
                  <a:lnTo>
                    <a:pt x="238" y="81"/>
                  </a:lnTo>
                  <a:lnTo>
                    <a:pt x="238" y="79"/>
                  </a:lnTo>
                  <a:lnTo>
                    <a:pt x="237" y="81"/>
                  </a:lnTo>
                  <a:lnTo>
                    <a:pt x="235" y="81"/>
                  </a:lnTo>
                  <a:lnTo>
                    <a:pt x="233" y="82"/>
                  </a:lnTo>
                  <a:lnTo>
                    <a:pt x="233" y="84"/>
                  </a:lnTo>
                  <a:lnTo>
                    <a:pt x="232" y="84"/>
                  </a:lnTo>
                  <a:lnTo>
                    <a:pt x="230" y="85"/>
                  </a:lnTo>
                  <a:lnTo>
                    <a:pt x="230" y="87"/>
                  </a:lnTo>
                  <a:lnTo>
                    <a:pt x="230" y="85"/>
                  </a:lnTo>
                  <a:lnTo>
                    <a:pt x="230" y="87"/>
                  </a:lnTo>
                  <a:lnTo>
                    <a:pt x="228" y="87"/>
                  </a:lnTo>
                  <a:lnTo>
                    <a:pt x="228" y="89"/>
                  </a:lnTo>
                  <a:lnTo>
                    <a:pt x="227" y="90"/>
                  </a:lnTo>
                  <a:lnTo>
                    <a:pt x="225" y="92"/>
                  </a:lnTo>
                  <a:lnTo>
                    <a:pt x="225" y="94"/>
                  </a:lnTo>
                  <a:lnTo>
                    <a:pt x="223" y="95"/>
                  </a:lnTo>
                  <a:lnTo>
                    <a:pt x="221" y="99"/>
                  </a:lnTo>
                  <a:lnTo>
                    <a:pt x="218" y="100"/>
                  </a:lnTo>
                  <a:lnTo>
                    <a:pt x="218" y="102"/>
                  </a:lnTo>
                  <a:lnTo>
                    <a:pt x="216" y="104"/>
                  </a:lnTo>
                  <a:lnTo>
                    <a:pt x="216" y="105"/>
                  </a:lnTo>
                  <a:lnTo>
                    <a:pt x="215" y="107"/>
                  </a:lnTo>
                  <a:lnTo>
                    <a:pt x="215" y="108"/>
                  </a:lnTo>
                  <a:lnTo>
                    <a:pt x="213" y="108"/>
                  </a:lnTo>
                  <a:lnTo>
                    <a:pt x="213" y="110"/>
                  </a:lnTo>
                  <a:lnTo>
                    <a:pt x="211" y="112"/>
                  </a:lnTo>
                  <a:lnTo>
                    <a:pt x="211" y="113"/>
                  </a:lnTo>
                  <a:lnTo>
                    <a:pt x="210" y="115"/>
                  </a:lnTo>
                  <a:lnTo>
                    <a:pt x="208" y="117"/>
                  </a:lnTo>
                  <a:lnTo>
                    <a:pt x="208" y="118"/>
                  </a:lnTo>
                  <a:lnTo>
                    <a:pt x="206" y="118"/>
                  </a:lnTo>
                  <a:lnTo>
                    <a:pt x="205" y="118"/>
                  </a:lnTo>
                  <a:lnTo>
                    <a:pt x="203" y="120"/>
                  </a:lnTo>
                  <a:lnTo>
                    <a:pt x="203" y="122"/>
                  </a:lnTo>
                  <a:lnTo>
                    <a:pt x="201" y="123"/>
                  </a:lnTo>
                  <a:lnTo>
                    <a:pt x="200" y="125"/>
                  </a:lnTo>
                  <a:lnTo>
                    <a:pt x="198" y="125"/>
                  </a:lnTo>
                  <a:lnTo>
                    <a:pt x="196" y="127"/>
                  </a:lnTo>
                  <a:lnTo>
                    <a:pt x="194" y="128"/>
                  </a:lnTo>
                  <a:lnTo>
                    <a:pt x="193" y="130"/>
                  </a:lnTo>
                  <a:lnTo>
                    <a:pt x="191" y="130"/>
                  </a:lnTo>
                  <a:lnTo>
                    <a:pt x="191" y="131"/>
                  </a:lnTo>
                  <a:lnTo>
                    <a:pt x="189" y="133"/>
                  </a:lnTo>
                  <a:lnTo>
                    <a:pt x="188" y="135"/>
                  </a:lnTo>
                  <a:lnTo>
                    <a:pt x="186" y="136"/>
                  </a:lnTo>
                  <a:lnTo>
                    <a:pt x="184" y="138"/>
                  </a:lnTo>
                  <a:lnTo>
                    <a:pt x="184" y="140"/>
                  </a:lnTo>
                  <a:lnTo>
                    <a:pt x="184" y="141"/>
                  </a:lnTo>
                  <a:lnTo>
                    <a:pt x="184" y="143"/>
                  </a:lnTo>
                  <a:lnTo>
                    <a:pt x="183" y="145"/>
                  </a:lnTo>
                  <a:lnTo>
                    <a:pt x="181" y="146"/>
                  </a:lnTo>
                  <a:lnTo>
                    <a:pt x="181" y="148"/>
                  </a:lnTo>
                  <a:lnTo>
                    <a:pt x="179" y="150"/>
                  </a:lnTo>
                  <a:lnTo>
                    <a:pt x="179" y="151"/>
                  </a:lnTo>
                  <a:lnTo>
                    <a:pt x="178" y="154"/>
                  </a:lnTo>
                  <a:lnTo>
                    <a:pt x="176" y="156"/>
                  </a:lnTo>
                  <a:lnTo>
                    <a:pt x="174" y="156"/>
                  </a:lnTo>
                  <a:lnTo>
                    <a:pt x="174" y="154"/>
                  </a:lnTo>
                  <a:lnTo>
                    <a:pt x="173" y="150"/>
                  </a:lnTo>
                  <a:lnTo>
                    <a:pt x="169" y="148"/>
                  </a:lnTo>
                  <a:lnTo>
                    <a:pt x="167" y="148"/>
                  </a:lnTo>
                  <a:lnTo>
                    <a:pt x="166" y="150"/>
                  </a:lnTo>
                  <a:lnTo>
                    <a:pt x="164" y="150"/>
                  </a:lnTo>
                  <a:lnTo>
                    <a:pt x="162" y="150"/>
                  </a:lnTo>
                  <a:lnTo>
                    <a:pt x="161" y="150"/>
                  </a:lnTo>
                  <a:lnTo>
                    <a:pt x="159" y="148"/>
                  </a:lnTo>
                  <a:lnTo>
                    <a:pt x="159" y="146"/>
                  </a:lnTo>
                  <a:lnTo>
                    <a:pt x="159" y="145"/>
                  </a:lnTo>
                  <a:lnTo>
                    <a:pt x="159" y="143"/>
                  </a:lnTo>
                  <a:lnTo>
                    <a:pt x="159" y="141"/>
                  </a:lnTo>
                  <a:lnTo>
                    <a:pt x="159" y="140"/>
                  </a:lnTo>
                  <a:lnTo>
                    <a:pt x="157" y="138"/>
                  </a:lnTo>
                  <a:lnTo>
                    <a:pt x="157" y="136"/>
                  </a:lnTo>
                  <a:lnTo>
                    <a:pt x="156" y="136"/>
                  </a:lnTo>
                  <a:lnTo>
                    <a:pt x="154" y="135"/>
                  </a:lnTo>
                  <a:lnTo>
                    <a:pt x="152" y="133"/>
                  </a:lnTo>
                  <a:lnTo>
                    <a:pt x="151" y="133"/>
                  </a:lnTo>
                  <a:lnTo>
                    <a:pt x="151" y="135"/>
                  </a:lnTo>
                  <a:lnTo>
                    <a:pt x="149" y="135"/>
                  </a:lnTo>
                  <a:lnTo>
                    <a:pt x="147" y="135"/>
                  </a:lnTo>
                  <a:lnTo>
                    <a:pt x="145" y="135"/>
                  </a:lnTo>
                  <a:lnTo>
                    <a:pt x="144" y="135"/>
                  </a:lnTo>
                  <a:lnTo>
                    <a:pt x="142" y="133"/>
                  </a:lnTo>
                  <a:lnTo>
                    <a:pt x="142" y="131"/>
                  </a:lnTo>
                  <a:lnTo>
                    <a:pt x="140" y="131"/>
                  </a:lnTo>
                  <a:lnTo>
                    <a:pt x="139" y="130"/>
                  </a:lnTo>
                  <a:lnTo>
                    <a:pt x="137" y="130"/>
                  </a:lnTo>
                  <a:lnTo>
                    <a:pt x="135" y="130"/>
                  </a:lnTo>
                  <a:lnTo>
                    <a:pt x="134" y="130"/>
                  </a:lnTo>
                  <a:lnTo>
                    <a:pt x="134" y="128"/>
                  </a:lnTo>
                  <a:lnTo>
                    <a:pt x="132" y="128"/>
                  </a:lnTo>
                  <a:lnTo>
                    <a:pt x="132" y="127"/>
                  </a:lnTo>
                  <a:lnTo>
                    <a:pt x="132" y="125"/>
                  </a:lnTo>
                  <a:lnTo>
                    <a:pt x="130" y="125"/>
                  </a:lnTo>
                  <a:lnTo>
                    <a:pt x="130" y="123"/>
                  </a:lnTo>
                  <a:lnTo>
                    <a:pt x="129" y="123"/>
                  </a:lnTo>
                  <a:lnTo>
                    <a:pt x="127" y="123"/>
                  </a:lnTo>
                  <a:lnTo>
                    <a:pt x="125" y="122"/>
                  </a:lnTo>
                  <a:lnTo>
                    <a:pt x="125" y="120"/>
                  </a:lnTo>
                  <a:lnTo>
                    <a:pt x="124" y="118"/>
                  </a:lnTo>
                  <a:lnTo>
                    <a:pt x="122" y="117"/>
                  </a:lnTo>
                  <a:lnTo>
                    <a:pt x="122" y="115"/>
                  </a:lnTo>
                  <a:lnTo>
                    <a:pt x="122" y="113"/>
                  </a:lnTo>
                  <a:lnTo>
                    <a:pt x="122" y="112"/>
                  </a:lnTo>
                  <a:lnTo>
                    <a:pt x="122" y="110"/>
                  </a:lnTo>
                  <a:lnTo>
                    <a:pt x="120" y="108"/>
                  </a:lnTo>
                  <a:lnTo>
                    <a:pt x="118" y="108"/>
                  </a:lnTo>
                  <a:lnTo>
                    <a:pt x="117" y="108"/>
                  </a:lnTo>
                  <a:lnTo>
                    <a:pt x="115" y="108"/>
                  </a:lnTo>
                  <a:lnTo>
                    <a:pt x="113" y="108"/>
                  </a:lnTo>
                  <a:lnTo>
                    <a:pt x="110" y="107"/>
                  </a:lnTo>
                  <a:lnTo>
                    <a:pt x="108" y="105"/>
                  </a:lnTo>
                  <a:lnTo>
                    <a:pt x="107" y="104"/>
                  </a:lnTo>
                  <a:lnTo>
                    <a:pt x="105" y="102"/>
                  </a:lnTo>
                  <a:lnTo>
                    <a:pt x="103" y="100"/>
                  </a:lnTo>
                  <a:lnTo>
                    <a:pt x="100" y="100"/>
                  </a:lnTo>
                  <a:lnTo>
                    <a:pt x="97" y="100"/>
                  </a:lnTo>
                  <a:lnTo>
                    <a:pt x="95" y="100"/>
                  </a:lnTo>
                  <a:lnTo>
                    <a:pt x="95" y="99"/>
                  </a:lnTo>
                  <a:lnTo>
                    <a:pt x="93" y="97"/>
                  </a:lnTo>
                  <a:lnTo>
                    <a:pt x="91" y="95"/>
                  </a:lnTo>
                  <a:lnTo>
                    <a:pt x="90" y="94"/>
                  </a:lnTo>
                  <a:lnTo>
                    <a:pt x="88" y="94"/>
                  </a:lnTo>
                  <a:lnTo>
                    <a:pt x="86" y="94"/>
                  </a:lnTo>
                  <a:lnTo>
                    <a:pt x="85" y="90"/>
                  </a:lnTo>
                  <a:lnTo>
                    <a:pt x="83" y="90"/>
                  </a:lnTo>
                  <a:lnTo>
                    <a:pt x="80" y="89"/>
                  </a:lnTo>
                  <a:lnTo>
                    <a:pt x="78" y="89"/>
                  </a:lnTo>
                  <a:lnTo>
                    <a:pt x="75" y="87"/>
                  </a:lnTo>
                  <a:lnTo>
                    <a:pt x="73" y="87"/>
                  </a:lnTo>
                  <a:lnTo>
                    <a:pt x="71" y="87"/>
                  </a:lnTo>
                  <a:lnTo>
                    <a:pt x="69" y="87"/>
                  </a:lnTo>
                  <a:lnTo>
                    <a:pt x="68" y="87"/>
                  </a:lnTo>
                  <a:lnTo>
                    <a:pt x="64" y="85"/>
                  </a:lnTo>
                  <a:lnTo>
                    <a:pt x="63" y="85"/>
                  </a:lnTo>
                  <a:lnTo>
                    <a:pt x="61" y="84"/>
                  </a:lnTo>
                  <a:lnTo>
                    <a:pt x="59" y="84"/>
                  </a:lnTo>
                  <a:lnTo>
                    <a:pt x="58" y="82"/>
                  </a:lnTo>
                  <a:lnTo>
                    <a:pt x="56" y="81"/>
                  </a:lnTo>
                  <a:lnTo>
                    <a:pt x="54" y="79"/>
                  </a:lnTo>
                  <a:lnTo>
                    <a:pt x="53" y="77"/>
                  </a:lnTo>
                  <a:lnTo>
                    <a:pt x="51" y="77"/>
                  </a:lnTo>
                  <a:lnTo>
                    <a:pt x="51" y="76"/>
                  </a:lnTo>
                  <a:lnTo>
                    <a:pt x="49" y="76"/>
                  </a:lnTo>
                  <a:lnTo>
                    <a:pt x="48" y="76"/>
                  </a:lnTo>
                  <a:lnTo>
                    <a:pt x="46" y="76"/>
                  </a:lnTo>
                  <a:lnTo>
                    <a:pt x="44" y="77"/>
                  </a:lnTo>
                  <a:lnTo>
                    <a:pt x="42" y="77"/>
                  </a:lnTo>
                  <a:lnTo>
                    <a:pt x="42" y="76"/>
                  </a:lnTo>
                  <a:lnTo>
                    <a:pt x="41" y="74"/>
                  </a:lnTo>
                  <a:lnTo>
                    <a:pt x="41" y="72"/>
                  </a:lnTo>
                  <a:lnTo>
                    <a:pt x="39" y="72"/>
                  </a:lnTo>
                  <a:lnTo>
                    <a:pt x="37" y="71"/>
                  </a:lnTo>
                  <a:lnTo>
                    <a:pt x="36" y="71"/>
                  </a:lnTo>
                  <a:lnTo>
                    <a:pt x="36" y="69"/>
                  </a:lnTo>
                  <a:lnTo>
                    <a:pt x="34" y="69"/>
                  </a:lnTo>
                  <a:lnTo>
                    <a:pt x="34" y="67"/>
                  </a:lnTo>
                  <a:lnTo>
                    <a:pt x="32" y="67"/>
                  </a:lnTo>
                  <a:lnTo>
                    <a:pt x="32" y="69"/>
                  </a:lnTo>
                  <a:lnTo>
                    <a:pt x="31" y="69"/>
                  </a:lnTo>
                  <a:lnTo>
                    <a:pt x="29" y="67"/>
                  </a:lnTo>
                  <a:lnTo>
                    <a:pt x="27" y="67"/>
                  </a:lnTo>
                  <a:lnTo>
                    <a:pt x="26" y="67"/>
                  </a:lnTo>
                  <a:lnTo>
                    <a:pt x="24" y="66"/>
                  </a:lnTo>
                  <a:lnTo>
                    <a:pt x="22" y="66"/>
                  </a:lnTo>
                  <a:lnTo>
                    <a:pt x="22" y="64"/>
                  </a:lnTo>
                  <a:lnTo>
                    <a:pt x="24" y="64"/>
                  </a:lnTo>
                  <a:lnTo>
                    <a:pt x="22" y="62"/>
                  </a:lnTo>
                  <a:lnTo>
                    <a:pt x="21" y="62"/>
                  </a:lnTo>
                  <a:lnTo>
                    <a:pt x="21" y="61"/>
                  </a:lnTo>
                  <a:lnTo>
                    <a:pt x="19" y="61"/>
                  </a:lnTo>
                  <a:lnTo>
                    <a:pt x="17" y="61"/>
                  </a:lnTo>
                  <a:lnTo>
                    <a:pt x="17" y="59"/>
                  </a:lnTo>
                  <a:lnTo>
                    <a:pt x="15" y="59"/>
                  </a:lnTo>
                  <a:lnTo>
                    <a:pt x="14" y="58"/>
                  </a:lnTo>
                  <a:lnTo>
                    <a:pt x="12" y="58"/>
                  </a:lnTo>
                  <a:lnTo>
                    <a:pt x="12" y="59"/>
                  </a:lnTo>
                  <a:lnTo>
                    <a:pt x="10" y="58"/>
                  </a:lnTo>
                  <a:lnTo>
                    <a:pt x="9" y="59"/>
                  </a:lnTo>
                  <a:lnTo>
                    <a:pt x="9" y="58"/>
                  </a:lnTo>
                  <a:lnTo>
                    <a:pt x="7" y="58"/>
                  </a:lnTo>
                  <a:lnTo>
                    <a:pt x="5" y="58"/>
                  </a:lnTo>
                  <a:lnTo>
                    <a:pt x="4" y="56"/>
                  </a:lnTo>
                  <a:lnTo>
                    <a:pt x="4" y="54"/>
                  </a:lnTo>
                  <a:lnTo>
                    <a:pt x="5" y="54"/>
                  </a:lnTo>
                  <a:lnTo>
                    <a:pt x="5" y="53"/>
                  </a:lnTo>
                  <a:lnTo>
                    <a:pt x="4" y="53"/>
                  </a:lnTo>
                  <a:lnTo>
                    <a:pt x="4" y="51"/>
                  </a:lnTo>
                  <a:lnTo>
                    <a:pt x="2" y="51"/>
                  </a:lnTo>
                  <a:lnTo>
                    <a:pt x="2" y="49"/>
                  </a:lnTo>
                  <a:lnTo>
                    <a:pt x="0" y="4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5" name="Freeform 20"/>
            <p:cNvSpPr>
              <a:spLocks noEditPoints="1"/>
            </p:cNvSpPr>
            <p:nvPr/>
          </p:nvSpPr>
          <p:spPr bwMode="auto">
            <a:xfrm>
              <a:off x="2534" y="1283"/>
              <a:ext cx="658" cy="851"/>
            </a:xfrm>
            <a:custGeom>
              <a:avLst/>
              <a:gdLst>
                <a:gd name="T0" fmla="*/ 289 w 658"/>
                <a:gd name="T1" fmla="*/ 26 h 851"/>
                <a:gd name="T2" fmla="*/ 305 w 658"/>
                <a:gd name="T3" fmla="*/ 31 h 851"/>
                <a:gd name="T4" fmla="*/ 307 w 658"/>
                <a:gd name="T5" fmla="*/ 38 h 851"/>
                <a:gd name="T6" fmla="*/ 326 w 658"/>
                <a:gd name="T7" fmla="*/ 28 h 851"/>
                <a:gd name="T8" fmla="*/ 321 w 658"/>
                <a:gd name="T9" fmla="*/ 57 h 851"/>
                <a:gd name="T10" fmla="*/ 343 w 658"/>
                <a:gd name="T11" fmla="*/ 46 h 851"/>
                <a:gd name="T12" fmla="*/ 360 w 658"/>
                <a:gd name="T13" fmla="*/ 43 h 851"/>
                <a:gd name="T14" fmla="*/ 368 w 658"/>
                <a:gd name="T15" fmla="*/ 43 h 851"/>
                <a:gd name="T16" fmla="*/ 371 w 658"/>
                <a:gd name="T17" fmla="*/ 56 h 851"/>
                <a:gd name="T18" fmla="*/ 376 w 658"/>
                <a:gd name="T19" fmla="*/ 69 h 851"/>
                <a:gd name="T20" fmla="*/ 392 w 658"/>
                <a:gd name="T21" fmla="*/ 72 h 851"/>
                <a:gd name="T22" fmla="*/ 403 w 658"/>
                <a:gd name="T23" fmla="*/ 85 h 851"/>
                <a:gd name="T24" fmla="*/ 422 w 658"/>
                <a:gd name="T25" fmla="*/ 133 h 851"/>
                <a:gd name="T26" fmla="*/ 444 w 658"/>
                <a:gd name="T27" fmla="*/ 131 h 851"/>
                <a:gd name="T28" fmla="*/ 510 w 658"/>
                <a:gd name="T29" fmla="*/ 122 h 851"/>
                <a:gd name="T30" fmla="*/ 574 w 658"/>
                <a:gd name="T31" fmla="*/ 148 h 851"/>
                <a:gd name="T32" fmla="*/ 618 w 658"/>
                <a:gd name="T33" fmla="*/ 164 h 851"/>
                <a:gd name="T34" fmla="*/ 653 w 658"/>
                <a:gd name="T35" fmla="*/ 168 h 851"/>
                <a:gd name="T36" fmla="*/ 618 w 658"/>
                <a:gd name="T37" fmla="*/ 220 h 851"/>
                <a:gd name="T38" fmla="*/ 569 w 658"/>
                <a:gd name="T39" fmla="*/ 268 h 851"/>
                <a:gd name="T40" fmla="*/ 550 w 658"/>
                <a:gd name="T41" fmla="*/ 345 h 851"/>
                <a:gd name="T42" fmla="*/ 540 w 658"/>
                <a:gd name="T43" fmla="*/ 419 h 851"/>
                <a:gd name="T44" fmla="*/ 559 w 658"/>
                <a:gd name="T45" fmla="*/ 484 h 851"/>
                <a:gd name="T46" fmla="*/ 513 w 658"/>
                <a:gd name="T47" fmla="*/ 530 h 851"/>
                <a:gd name="T48" fmla="*/ 444 w 658"/>
                <a:gd name="T49" fmla="*/ 530 h 851"/>
                <a:gd name="T50" fmla="*/ 393 w 658"/>
                <a:gd name="T51" fmla="*/ 573 h 851"/>
                <a:gd name="T52" fmla="*/ 331 w 658"/>
                <a:gd name="T53" fmla="*/ 601 h 851"/>
                <a:gd name="T54" fmla="*/ 302 w 658"/>
                <a:gd name="T55" fmla="*/ 642 h 851"/>
                <a:gd name="T56" fmla="*/ 278 w 658"/>
                <a:gd name="T57" fmla="*/ 701 h 851"/>
                <a:gd name="T58" fmla="*/ 275 w 658"/>
                <a:gd name="T59" fmla="*/ 767 h 851"/>
                <a:gd name="T60" fmla="*/ 272 w 658"/>
                <a:gd name="T61" fmla="*/ 831 h 851"/>
                <a:gd name="T62" fmla="*/ 223 w 658"/>
                <a:gd name="T63" fmla="*/ 836 h 851"/>
                <a:gd name="T64" fmla="*/ 202 w 658"/>
                <a:gd name="T65" fmla="*/ 777 h 851"/>
                <a:gd name="T66" fmla="*/ 165 w 658"/>
                <a:gd name="T67" fmla="*/ 741 h 851"/>
                <a:gd name="T68" fmla="*/ 174 w 658"/>
                <a:gd name="T69" fmla="*/ 709 h 851"/>
                <a:gd name="T70" fmla="*/ 204 w 658"/>
                <a:gd name="T71" fmla="*/ 672 h 851"/>
                <a:gd name="T72" fmla="*/ 187 w 658"/>
                <a:gd name="T73" fmla="*/ 637 h 851"/>
                <a:gd name="T74" fmla="*/ 148 w 658"/>
                <a:gd name="T75" fmla="*/ 627 h 851"/>
                <a:gd name="T76" fmla="*/ 121 w 658"/>
                <a:gd name="T77" fmla="*/ 599 h 851"/>
                <a:gd name="T78" fmla="*/ 106 w 658"/>
                <a:gd name="T79" fmla="*/ 562 h 851"/>
                <a:gd name="T80" fmla="*/ 128 w 658"/>
                <a:gd name="T81" fmla="*/ 478 h 851"/>
                <a:gd name="T82" fmla="*/ 94 w 658"/>
                <a:gd name="T83" fmla="*/ 399 h 851"/>
                <a:gd name="T84" fmla="*/ 15 w 658"/>
                <a:gd name="T85" fmla="*/ 394 h 851"/>
                <a:gd name="T86" fmla="*/ 121 w 658"/>
                <a:gd name="T87" fmla="*/ 304 h 851"/>
                <a:gd name="T88" fmla="*/ 160 w 658"/>
                <a:gd name="T89" fmla="*/ 255 h 851"/>
                <a:gd name="T90" fmla="*/ 172 w 658"/>
                <a:gd name="T91" fmla="*/ 215 h 851"/>
                <a:gd name="T92" fmla="*/ 197 w 658"/>
                <a:gd name="T93" fmla="*/ 182 h 851"/>
                <a:gd name="T94" fmla="*/ 204 w 658"/>
                <a:gd name="T95" fmla="*/ 148 h 851"/>
                <a:gd name="T96" fmla="*/ 233 w 658"/>
                <a:gd name="T97" fmla="*/ 103 h 851"/>
                <a:gd name="T98" fmla="*/ 245 w 658"/>
                <a:gd name="T99" fmla="*/ 41 h 851"/>
                <a:gd name="T100" fmla="*/ 262 w 658"/>
                <a:gd name="T101" fmla="*/ 5 h 851"/>
                <a:gd name="T102" fmla="*/ 268 w 658"/>
                <a:gd name="T103" fmla="*/ 12 h 851"/>
                <a:gd name="T104" fmla="*/ 280 w 658"/>
                <a:gd name="T105" fmla="*/ 18 h 851"/>
                <a:gd name="T106" fmla="*/ 368 w 658"/>
                <a:gd name="T107" fmla="*/ 25 h 851"/>
                <a:gd name="T108" fmla="*/ 358 w 658"/>
                <a:gd name="T109" fmla="*/ 31 h 851"/>
                <a:gd name="T110" fmla="*/ 354 w 658"/>
                <a:gd name="T111" fmla="*/ 33 h 851"/>
                <a:gd name="T112" fmla="*/ 368 w 658"/>
                <a:gd name="T113" fmla="*/ 35 h 851"/>
                <a:gd name="T114" fmla="*/ 371 w 658"/>
                <a:gd name="T115" fmla="*/ 48 h 851"/>
                <a:gd name="T116" fmla="*/ 381 w 658"/>
                <a:gd name="T117" fmla="*/ 51 h 851"/>
                <a:gd name="T118" fmla="*/ 383 w 658"/>
                <a:gd name="T119" fmla="*/ 69 h 851"/>
                <a:gd name="T120" fmla="*/ 295 w 658"/>
                <a:gd name="T121" fmla="*/ 25 h 851"/>
                <a:gd name="T122" fmla="*/ 304 w 658"/>
                <a:gd name="T123" fmla="*/ 21 h 851"/>
                <a:gd name="T124" fmla="*/ 397 w 658"/>
                <a:gd name="T125" fmla="*/ 76 h 8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58"/>
                <a:gd name="T190" fmla="*/ 0 h 851"/>
                <a:gd name="T191" fmla="*/ 658 w 658"/>
                <a:gd name="T192" fmla="*/ 851 h 851"/>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58" h="851">
                  <a:moveTo>
                    <a:pt x="272" y="20"/>
                  </a:moveTo>
                  <a:lnTo>
                    <a:pt x="273" y="20"/>
                  </a:lnTo>
                  <a:lnTo>
                    <a:pt x="275" y="20"/>
                  </a:lnTo>
                  <a:lnTo>
                    <a:pt x="275" y="16"/>
                  </a:lnTo>
                  <a:lnTo>
                    <a:pt x="277" y="16"/>
                  </a:lnTo>
                  <a:lnTo>
                    <a:pt x="277" y="13"/>
                  </a:lnTo>
                  <a:lnTo>
                    <a:pt x="277" y="15"/>
                  </a:lnTo>
                  <a:lnTo>
                    <a:pt x="277" y="16"/>
                  </a:lnTo>
                  <a:lnTo>
                    <a:pt x="278" y="16"/>
                  </a:lnTo>
                  <a:lnTo>
                    <a:pt x="277" y="18"/>
                  </a:lnTo>
                  <a:lnTo>
                    <a:pt x="277" y="20"/>
                  </a:lnTo>
                  <a:lnTo>
                    <a:pt x="278" y="16"/>
                  </a:lnTo>
                  <a:lnTo>
                    <a:pt x="278" y="15"/>
                  </a:lnTo>
                  <a:lnTo>
                    <a:pt x="277" y="15"/>
                  </a:lnTo>
                  <a:lnTo>
                    <a:pt x="277" y="13"/>
                  </a:lnTo>
                  <a:lnTo>
                    <a:pt x="277" y="12"/>
                  </a:lnTo>
                  <a:lnTo>
                    <a:pt x="278" y="12"/>
                  </a:lnTo>
                  <a:lnTo>
                    <a:pt x="280" y="12"/>
                  </a:lnTo>
                  <a:lnTo>
                    <a:pt x="280" y="13"/>
                  </a:lnTo>
                  <a:lnTo>
                    <a:pt x="278" y="13"/>
                  </a:lnTo>
                  <a:lnTo>
                    <a:pt x="278" y="15"/>
                  </a:lnTo>
                  <a:lnTo>
                    <a:pt x="280" y="16"/>
                  </a:lnTo>
                  <a:lnTo>
                    <a:pt x="278" y="18"/>
                  </a:lnTo>
                  <a:lnTo>
                    <a:pt x="278" y="20"/>
                  </a:lnTo>
                  <a:lnTo>
                    <a:pt x="277" y="20"/>
                  </a:lnTo>
                  <a:lnTo>
                    <a:pt x="277" y="21"/>
                  </a:lnTo>
                  <a:lnTo>
                    <a:pt x="278" y="20"/>
                  </a:lnTo>
                  <a:lnTo>
                    <a:pt x="280" y="20"/>
                  </a:lnTo>
                  <a:lnTo>
                    <a:pt x="280" y="18"/>
                  </a:lnTo>
                  <a:lnTo>
                    <a:pt x="282" y="16"/>
                  </a:lnTo>
                  <a:lnTo>
                    <a:pt x="282" y="15"/>
                  </a:lnTo>
                  <a:lnTo>
                    <a:pt x="282" y="13"/>
                  </a:lnTo>
                  <a:lnTo>
                    <a:pt x="284" y="15"/>
                  </a:lnTo>
                  <a:lnTo>
                    <a:pt x="284" y="13"/>
                  </a:lnTo>
                  <a:lnTo>
                    <a:pt x="285" y="12"/>
                  </a:lnTo>
                  <a:lnTo>
                    <a:pt x="285" y="10"/>
                  </a:lnTo>
                  <a:lnTo>
                    <a:pt x="285" y="8"/>
                  </a:lnTo>
                  <a:lnTo>
                    <a:pt x="287" y="8"/>
                  </a:lnTo>
                  <a:lnTo>
                    <a:pt x="289" y="8"/>
                  </a:lnTo>
                  <a:lnTo>
                    <a:pt x="290" y="8"/>
                  </a:lnTo>
                  <a:lnTo>
                    <a:pt x="290" y="10"/>
                  </a:lnTo>
                  <a:lnTo>
                    <a:pt x="289" y="12"/>
                  </a:lnTo>
                  <a:lnTo>
                    <a:pt x="289" y="10"/>
                  </a:lnTo>
                  <a:lnTo>
                    <a:pt x="289" y="12"/>
                  </a:lnTo>
                  <a:lnTo>
                    <a:pt x="287" y="13"/>
                  </a:lnTo>
                  <a:lnTo>
                    <a:pt x="287" y="15"/>
                  </a:lnTo>
                  <a:lnTo>
                    <a:pt x="287" y="16"/>
                  </a:lnTo>
                  <a:lnTo>
                    <a:pt x="285" y="16"/>
                  </a:lnTo>
                  <a:lnTo>
                    <a:pt x="287" y="16"/>
                  </a:lnTo>
                  <a:lnTo>
                    <a:pt x="287" y="18"/>
                  </a:lnTo>
                  <a:lnTo>
                    <a:pt x="289" y="20"/>
                  </a:lnTo>
                  <a:lnTo>
                    <a:pt x="289" y="21"/>
                  </a:lnTo>
                  <a:lnTo>
                    <a:pt x="289" y="23"/>
                  </a:lnTo>
                  <a:lnTo>
                    <a:pt x="289" y="25"/>
                  </a:lnTo>
                  <a:lnTo>
                    <a:pt x="290" y="25"/>
                  </a:lnTo>
                  <a:lnTo>
                    <a:pt x="289" y="26"/>
                  </a:lnTo>
                  <a:lnTo>
                    <a:pt x="290" y="28"/>
                  </a:lnTo>
                  <a:lnTo>
                    <a:pt x="289" y="28"/>
                  </a:lnTo>
                  <a:lnTo>
                    <a:pt x="289" y="30"/>
                  </a:lnTo>
                  <a:lnTo>
                    <a:pt x="290" y="30"/>
                  </a:lnTo>
                  <a:lnTo>
                    <a:pt x="292" y="30"/>
                  </a:lnTo>
                  <a:lnTo>
                    <a:pt x="294" y="31"/>
                  </a:lnTo>
                  <a:lnTo>
                    <a:pt x="294" y="30"/>
                  </a:lnTo>
                  <a:lnTo>
                    <a:pt x="295" y="30"/>
                  </a:lnTo>
                  <a:lnTo>
                    <a:pt x="297" y="28"/>
                  </a:lnTo>
                  <a:lnTo>
                    <a:pt x="297" y="26"/>
                  </a:lnTo>
                  <a:lnTo>
                    <a:pt x="297" y="25"/>
                  </a:lnTo>
                  <a:lnTo>
                    <a:pt x="297" y="23"/>
                  </a:lnTo>
                  <a:lnTo>
                    <a:pt x="297" y="21"/>
                  </a:lnTo>
                  <a:lnTo>
                    <a:pt x="299" y="21"/>
                  </a:lnTo>
                  <a:lnTo>
                    <a:pt x="299" y="20"/>
                  </a:lnTo>
                  <a:lnTo>
                    <a:pt x="300" y="20"/>
                  </a:lnTo>
                  <a:lnTo>
                    <a:pt x="300" y="21"/>
                  </a:lnTo>
                  <a:lnTo>
                    <a:pt x="300" y="23"/>
                  </a:lnTo>
                  <a:lnTo>
                    <a:pt x="299" y="23"/>
                  </a:lnTo>
                  <a:lnTo>
                    <a:pt x="299" y="25"/>
                  </a:lnTo>
                  <a:lnTo>
                    <a:pt x="297" y="23"/>
                  </a:lnTo>
                  <a:lnTo>
                    <a:pt x="297" y="25"/>
                  </a:lnTo>
                  <a:lnTo>
                    <a:pt x="299" y="25"/>
                  </a:lnTo>
                  <a:lnTo>
                    <a:pt x="299" y="23"/>
                  </a:lnTo>
                  <a:lnTo>
                    <a:pt x="299" y="25"/>
                  </a:lnTo>
                  <a:lnTo>
                    <a:pt x="299" y="26"/>
                  </a:lnTo>
                  <a:lnTo>
                    <a:pt x="300" y="26"/>
                  </a:lnTo>
                  <a:lnTo>
                    <a:pt x="299" y="25"/>
                  </a:lnTo>
                  <a:lnTo>
                    <a:pt x="300" y="25"/>
                  </a:lnTo>
                  <a:lnTo>
                    <a:pt x="300" y="23"/>
                  </a:lnTo>
                  <a:lnTo>
                    <a:pt x="302" y="21"/>
                  </a:lnTo>
                  <a:lnTo>
                    <a:pt x="302" y="23"/>
                  </a:lnTo>
                  <a:lnTo>
                    <a:pt x="302" y="25"/>
                  </a:lnTo>
                  <a:lnTo>
                    <a:pt x="302" y="26"/>
                  </a:lnTo>
                  <a:lnTo>
                    <a:pt x="302" y="25"/>
                  </a:lnTo>
                  <a:lnTo>
                    <a:pt x="304" y="25"/>
                  </a:lnTo>
                  <a:lnTo>
                    <a:pt x="305" y="25"/>
                  </a:lnTo>
                  <a:lnTo>
                    <a:pt x="304" y="25"/>
                  </a:lnTo>
                  <a:lnTo>
                    <a:pt x="305" y="25"/>
                  </a:lnTo>
                  <a:lnTo>
                    <a:pt x="304" y="26"/>
                  </a:lnTo>
                  <a:lnTo>
                    <a:pt x="305" y="26"/>
                  </a:lnTo>
                  <a:lnTo>
                    <a:pt x="305" y="25"/>
                  </a:lnTo>
                  <a:lnTo>
                    <a:pt x="305" y="23"/>
                  </a:lnTo>
                  <a:lnTo>
                    <a:pt x="307" y="23"/>
                  </a:lnTo>
                  <a:lnTo>
                    <a:pt x="307" y="25"/>
                  </a:lnTo>
                  <a:lnTo>
                    <a:pt x="307" y="26"/>
                  </a:lnTo>
                  <a:lnTo>
                    <a:pt x="305" y="26"/>
                  </a:lnTo>
                  <a:lnTo>
                    <a:pt x="305" y="28"/>
                  </a:lnTo>
                  <a:lnTo>
                    <a:pt x="307" y="28"/>
                  </a:lnTo>
                  <a:lnTo>
                    <a:pt x="305" y="28"/>
                  </a:lnTo>
                  <a:lnTo>
                    <a:pt x="305" y="30"/>
                  </a:lnTo>
                  <a:lnTo>
                    <a:pt x="304" y="30"/>
                  </a:lnTo>
                  <a:lnTo>
                    <a:pt x="305" y="30"/>
                  </a:lnTo>
                  <a:lnTo>
                    <a:pt x="307" y="30"/>
                  </a:lnTo>
                  <a:lnTo>
                    <a:pt x="307" y="31"/>
                  </a:lnTo>
                  <a:lnTo>
                    <a:pt x="305" y="31"/>
                  </a:lnTo>
                  <a:lnTo>
                    <a:pt x="305" y="33"/>
                  </a:lnTo>
                  <a:lnTo>
                    <a:pt x="304" y="33"/>
                  </a:lnTo>
                  <a:lnTo>
                    <a:pt x="302" y="31"/>
                  </a:lnTo>
                  <a:lnTo>
                    <a:pt x="302" y="33"/>
                  </a:lnTo>
                  <a:lnTo>
                    <a:pt x="300" y="33"/>
                  </a:lnTo>
                  <a:lnTo>
                    <a:pt x="302" y="33"/>
                  </a:lnTo>
                  <a:lnTo>
                    <a:pt x="304" y="33"/>
                  </a:lnTo>
                  <a:lnTo>
                    <a:pt x="305" y="33"/>
                  </a:lnTo>
                  <a:lnTo>
                    <a:pt x="305" y="35"/>
                  </a:lnTo>
                  <a:lnTo>
                    <a:pt x="307" y="36"/>
                  </a:lnTo>
                  <a:lnTo>
                    <a:pt x="307" y="35"/>
                  </a:lnTo>
                  <a:lnTo>
                    <a:pt x="307" y="33"/>
                  </a:lnTo>
                  <a:lnTo>
                    <a:pt x="307" y="31"/>
                  </a:lnTo>
                  <a:lnTo>
                    <a:pt x="309" y="30"/>
                  </a:lnTo>
                  <a:lnTo>
                    <a:pt x="311" y="28"/>
                  </a:lnTo>
                  <a:lnTo>
                    <a:pt x="311" y="26"/>
                  </a:lnTo>
                  <a:lnTo>
                    <a:pt x="311" y="25"/>
                  </a:lnTo>
                  <a:lnTo>
                    <a:pt x="312" y="25"/>
                  </a:lnTo>
                  <a:lnTo>
                    <a:pt x="314" y="25"/>
                  </a:lnTo>
                  <a:lnTo>
                    <a:pt x="312" y="25"/>
                  </a:lnTo>
                  <a:lnTo>
                    <a:pt x="312" y="23"/>
                  </a:lnTo>
                  <a:lnTo>
                    <a:pt x="314" y="23"/>
                  </a:lnTo>
                  <a:lnTo>
                    <a:pt x="316" y="23"/>
                  </a:lnTo>
                  <a:lnTo>
                    <a:pt x="317" y="25"/>
                  </a:lnTo>
                  <a:lnTo>
                    <a:pt x="316" y="25"/>
                  </a:lnTo>
                  <a:lnTo>
                    <a:pt x="317" y="25"/>
                  </a:lnTo>
                  <a:lnTo>
                    <a:pt x="316" y="26"/>
                  </a:lnTo>
                  <a:lnTo>
                    <a:pt x="317" y="26"/>
                  </a:lnTo>
                  <a:lnTo>
                    <a:pt x="316" y="26"/>
                  </a:lnTo>
                  <a:lnTo>
                    <a:pt x="316" y="28"/>
                  </a:lnTo>
                  <a:lnTo>
                    <a:pt x="314" y="28"/>
                  </a:lnTo>
                  <a:lnTo>
                    <a:pt x="314" y="26"/>
                  </a:lnTo>
                  <a:lnTo>
                    <a:pt x="314" y="28"/>
                  </a:lnTo>
                  <a:lnTo>
                    <a:pt x="314" y="30"/>
                  </a:lnTo>
                  <a:lnTo>
                    <a:pt x="312" y="30"/>
                  </a:lnTo>
                  <a:lnTo>
                    <a:pt x="312" y="28"/>
                  </a:lnTo>
                  <a:lnTo>
                    <a:pt x="312" y="30"/>
                  </a:lnTo>
                  <a:lnTo>
                    <a:pt x="311" y="30"/>
                  </a:lnTo>
                  <a:lnTo>
                    <a:pt x="311" y="31"/>
                  </a:lnTo>
                  <a:lnTo>
                    <a:pt x="311" y="33"/>
                  </a:lnTo>
                  <a:lnTo>
                    <a:pt x="311" y="35"/>
                  </a:lnTo>
                  <a:lnTo>
                    <a:pt x="309" y="35"/>
                  </a:lnTo>
                  <a:lnTo>
                    <a:pt x="311" y="35"/>
                  </a:lnTo>
                  <a:lnTo>
                    <a:pt x="309" y="36"/>
                  </a:lnTo>
                  <a:lnTo>
                    <a:pt x="311" y="38"/>
                  </a:lnTo>
                  <a:lnTo>
                    <a:pt x="309" y="39"/>
                  </a:lnTo>
                  <a:lnTo>
                    <a:pt x="309" y="38"/>
                  </a:lnTo>
                  <a:lnTo>
                    <a:pt x="307" y="38"/>
                  </a:lnTo>
                  <a:lnTo>
                    <a:pt x="307" y="39"/>
                  </a:lnTo>
                  <a:lnTo>
                    <a:pt x="305" y="39"/>
                  </a:lnTo>
                  <a:lnTo>
                    <a:pt x="304" y="39"/>
                  </a:lnTo>
                  <a:lnTo>
                    <a:pt x="305" y="39"/>
                  </a:lnTo>
                  <a:lnTo>
                    <a:pt x="305" y="41"/>
                  </a:lnTo>
                  <a:lnTo>
                    <a:pt x="305" y="39"/>
                  </a:lnTo>
                  <a:lnTo>
                    <a:pt x="307" y="39"/>
                  </a:lnTo>
                  <a:lnTo>
                    <a:pt x="307" y="38"/>
                  </a:lnTo>
                  <a:lnTo>
                    <a:pt x="309" y="39"/>
                  </a:lnTo>
                  <a:lnTo>
                    <a:pt x="309" y="41"/>
                  </a:lnTo>
                  <a:lnTo>
                    <a:pt x="307" y="41"/>
                  </a:lnTo>
                  <a:lnTo>
                    <a:pt x="305" y="43"/>
                  </a:lnTo>
                  <a:lnTo>
                    <a:pt x="304" y="43"/>
                  </a:lnTo>
                  <a:lnTo>
                    <a:pt x="304" y="44"/>
                  </a:lnTo>
                  <a:lnTo>
                    <a:pt x="304" y="43"/>
                  </a:lnTo>
                  <a:lnTo>
                    <a:pt x="305" y="43"/>
                  </a:lnTo>
                  <a:lnTo>
                    <a:pt x="307" y="43"/>
                  </a:lnTo>
                  <a:lnTo>
                    <a:pt x="309" y="43"/>
                  </a:lnTo>
                  <a:lnTo>
                    <a:pt x="309" y="41"/>
                  </a:lnTo>
                  <a:lnTo>
                    <a:pt x="311" y="41"/>
                  </a:lnTo>
                  <a:lnTo>
                    <a:pt x="311" y="39"/>
                  </a:lnTo>
                  <a:lnTo>
                    <a:pt x="311" y="41"/>
                  </a:lnTo>
                  <a:lnTo>
                    <a:pt x="312" y="41"/>
                  </a:lnTo>
                  <a:lnTo>
                    <a:pt x="312" y="43"/>
                  </a:lnTo>
                  <a:lnTo>
                    <a:pt x="312" y="41"/>
                  </a:lnTo>
                  <a:lnTo>
                    <a:pt x="312" y="39"/>
                  </a:lnTo>
                  <a:lnTo>
                    <a:pt x="312" y="38"/>
                  </a:lnTo>
                  <a:lnTo>
                    <a:pt x="312" y="36"/>
                  </a:lnTo>
                  <a:lnTo>
                    <a:pt x="314" y="36"/>
                  </a:lnTo>
                  <a:lnTo>
                    <a:pt x="314" y="35"/>
                  </a:lnTo>
                  <a:lnTo>
                    <a:pt x="316" y="35"/>
                  </a:lnTo>
                  <a:lnTo>
                    <a:pt x="316" y="36"/>
                  </a:lnTo>
                  <a:lnTo>
                    <a:pt x="316" y="38"/>
                  </a:lnTo>
                  <a:lnTo>
                    <a:pt x="314" y="38"/>
                  </a:lnTo>
                  <a:lnTo>
                    <a:pt x="314" y="39"/>
                  </a:lnTo>
                  <a:lnTo>
                    <a:pt x="316" y="39"/>
                  </a:lnTo>
                  <a:lnTo>
                    <a:pt x="316" y="41"/>
                  </a:lnTo>
                  <a:lnTo>
                    <a:pt x="316" y="39"/>
                  </a:lnTo>
                  <a:lnTo>
                    <a:pt x="314" y="39"/>
                  </a:lnTo>
                  <a:lnTo>
                    <a:pt x="316" y="39"/>
                  </a:lnTo>
                  <a:lnTo>
                    <a:pt x="316" y="38"/>
                  </a:lnTo>
                  <a:lnTo>
                    <a:pt x="316" y="36"/>
                  </a:lnTo>
                  <a:lnTo>
                    <a:pt x="317" y="36"/>
                  </a:lnTo>
                  <a:lnTo>
                    <a:pt x="317" y="35"/>
                  </a:lnTo>
                  <a:lnTo>
                    <a:pt x="319" y="35"/>
                  </a:lnTo>
                  <a:lnTo>
                    <a:pt x="319" y="36"/>
                  </a:lnTo>
                  <a:lnTo>
                    <a:pt x="321" y="36"/>
                  </a:lnTo>
                  <a:lnTo>
                    <a:pt x="321" y="35"/>
                  </a:lnTo>
                  <a:lnTo>
                    <a:pt x="319" y="35"/>
                  </a:lnTo>
                  <a:lnTo>
                    <a:pt x="317" y="35"/>
                  </a:lnTo>
                  <a:lnTo>
                    <a:pt x="319" y="33"/>
                  </a:lnTo>
                  <a:lnTo>
                    <a:pt x="319" y="31"/>
                  </a:lnTo>
                  <a:lnTo>
                    <a:pt x="319" y="30"/>
                  </a:lnTo>
                  <a:lnTo>
                    <a:pt x="321" y="30"/>
                  </a:lnTo>
                  <a:lnTo>
                    <a:pt x="321" y="28"/>
                  </a:lnTo>
                  <a:lnTo>
                    <a:pt x="322" y="28"/>
                  </a:lnTo>
                  <a:lnTo>
                    <a:pt x="322" y="26"/>
                  </a:lnTo>
                  <a:lnTo>
                    <a:pt x="321" y="26"/>
                  </a:lnTo>
                  <a:lnTo>
                    <a:pt x="321" y="25"/>
                  </a:lnTo>
                  <a:lnTo>
                    <a:pt x="322" y="25"/>
                  </a:lnTo>
                  <a:lnTo>
                    <a:pt x="324" y="25"/>
                  </a:lnTo>
                  <a:lnTo>
                    <a:pt x="324" y="26"/>
                  </a:lnTo>
                  <a:lnTo>
                    <a:pt x="326" y="26"/>
                  </a:lnTo>
                  <a:lnTo>
                    <a:pt x="326" y="28"/>
                  </a:lnTo>
                  <a:lnTo>
                    <a:pt x="326" y="30"/>
                  </a:lnTo>
                  <a:lnTo>
                    <a:pt x="326" y="31"/>
                  </a:lnTo>
                  <a:lnTo>
                    <a:pt x="326" y="30"/>
                  </a:lnTo>
                  <a:lnTo>
                    <a:pt x="327" y="30"/>
                  </a:lnTo>
                  <a:lnTo>
                    <a:pt x="327" y="33"/>
                  </a:lnTo>
                  <a:lnTo>
                    <a:pt x="327" y="35"/>
                  </a:lnTo>
                  <a:lnTo>
                    <a:pt x="327" y="36"/>
                  </a:lnTo>
                  <a:lnTo>
                    <a:pt x="327" y="35"/>
                  </a:lnTo>
                  <a:lnTo>
                    <a:pt x="326" y="35"/>
                  </a:lnTo>
                  <a:lnTo>
                    <a:pt x="326" y="36"/>
                  </a:lnTo>
                  <a:lnTo>
                    <a:pt x="324" y="36"/>
                  </a:lnTo>
                  <a:lnTo>
                    <a:pt x="324" y="38"/>
                  </a:lnTo>
                  <a:lnTo>
                    <a:pt x="322" y="38"/>
                  </a:lnTo>
                  <a:lnTo>
                    <a:pt x="321" y="38"/>
                  </a:lnTo>
                  <a:lnTo>
                    <a:pt x="319" y="39"/>
                  </a:lnTo>
                  <a:lnTo>
                    <a:pt x="319" y="41"/>
                  </a:lnTo>
                  <a:lnTo>
                    <a:pt x="319" y="43"/>
                  </a:lnTo>
                  <a:lnTo>
                    <a:pt x="319" y="41"/>
                  </a:lnTo>
                  <a:lnTo>
                    <a:pt x="321" y="39"/>
                  </a:lnTo>
                  <a:lnTo>
                    <a:pt x="322" y="39"/>
                  </a:lnTo>
                  <a:lnTo>
                    <a:pt x="322" y="41"/>
                  </a:lnTo>
                  <a:lnTo>
                    <a:pt x="321" y="43"/>
                  </a:lnTo>
                  <a:lnTo>
                    <a:pt x="321" y="44"/>
                  </a:lnTo>
                  <a:lnTo>
                    <a:pt x="319" y="46"/>
                  </a:lnTo>
                  <a:lnTo>
                    <a:pt x="317" y="46"/>
                  </a:lnTo>
                  <a:lnTo>
                    <a:pt x="317" y="48"/>
                  </a:lnTo>
                  <a:lnTo>
                    <a:pt x="317" y="49"/>
                  </a:lnTo>
                  <a:lnTo>
                    <a:pt x="317" y="48"/>
                  </a:lnTo>
                  <a:lnTo>
                    <a:pt x="319" y="48"/>
                  </a:lnTo>
                  <a:lnTo>
                    <a:pt x="317" y="46"/>
                  </a:lnTo>
                  <a:lnTo>
                    <a:pt x="319" y="46"/>
                  </a:lnTo>
                  <a:lnTo>
                    <a:pt x="321" y="46"/>
                  </a:lnTo>
                  <a:lnTo>
                    <a:pt x="321" y="44"/>
                  </a:lnTo>
                  <a:lnTo>
                    <a:pt x="321" y="43"/>
                  </a:lnTo>
                  <a:lnTo>
                    <a:pt x="322" y="41"/>
                  </a:lnTo>
                  <a:lnTo>
                    <a:pt x="322" y="39"/>
                  </a:lnTo>
                  <a:lnTo>
                    <a:pt x="324" y="39"/>
                  </a:lnTo>
                  <a:lnTo>
                    <a:pt x="324" y="41"/>
                  </a:lnTo>
                  <a:lnTo>
                    <a:pt x="324" y="39"/>
                  </a:lnTo>
                  <a:lnTo>
                    <a:pt x="326" y="41"/>
                  </a:lnTo>
                  <a:lnTo>
                    <a:pt x="327" y="41"/>
                  </a:lnTo>
                  <a:lnTo>
                    <a:pt x="326" y="43"/>
                  </a:lnTo>
                  <a:lnTo>
                    <a:pt x="326" y="44"/>
                  </a:lnTo>
                  <a:lnTo>
                    <a:pt x="326" y="46"/>
                  </a:lnTo>
                  <a:lnTo>
                    <a:pt x="326" y="44"/>
                  </a:lnTo>
                  <a:lnTo>
                    <a:pt x="324" y="46"/>
                  </a:lnTo>
                  <a:lnTo>
                    <a:pt x="326" y="46"/>
                  </a:lnTo>
                  <a:lnTo>
                    <a:pt x="324" y="48"/>
                  </a:lnTo>
                  <a:lnTo>
                    <a:pt x="324" y="49"/>
                  </a:lnTo>
                  <a:lnTo>
                    <a:pt x="322" y="49"/>
                  </a:lnTo>
                  <a:lnTo>
                    <a:pt x="322" y="51"/>
                  </a:lnTo>
                  <a:lnTo>
                    <a:pt x="322" y="53"/>
                  </a:lnTo>
                  <a:lnTo>
                    <a:pt x="322" y="54"/>
                  </a:lnTo>
                  <a:lnTo>
                    <a:pt x="322" y="56"/>
                  </a:lnTo>
                  <a:lnTo>
                    <a:pt x="322" y="57"/>
                  </a:lnTo>
                  <a:lnTo>
                    <a:pt x="321" y="57"/>
                  </a:lnTo>
                  <a:lnTo>
                    <a:pt x="321" y="59"/>
                  </a:lnTo>
                  <a:lnTo>
                    <a:pt x="321" y="61"/>
                  </a:lnTo>
                  <a:lnTo>
                    <a:pt x="321" y="62"/>
                  </a:lnTo>
                  <a:lnTo>
                    <a:pt x="322" y="64"/>
                  </a:lnTo>
                  <a:lnTo>
                    <a:pt x="324" y="64"/>
                  </a:lnTo>
                  <a:lnTo>
                    <a:pt x="324" y="66"/>
                  </a:lnTo>
                  <a:lnTo>
                    <a:pt x="326" y="66"/>
                  </a:lnTo>
                  <a:lnTo>
                    <a:pt x="326" y="64"/>
                  </a:lnTo>
                  <a:lnTo>
                    <a:pt x="327" y="64"/>
                  </a:lnTo>
                  <a:lnTo>
                    <a:pt x="329" y="64"/>
                  </a:lnTo>
                  <a:lnTo>
                    <a:pt x="329" y="62"/>
                  </a:lnTo>
                  <a:lnTo>
                    <a:pt x="329" y="61"/>
                  </a:lnTo>
                  <a:lnTo>
                    <a:pt x="331" y="59"/>
                  </a:lnTo>
                  <a:lnTo>
                    <a:pt x="332" y="59"/>
                  </a:lnTo>
                  <a:lnTo>
                    <a:pt x="334" y="59"/>
                  </a:lnTo>
                  <a:lnTo>
                    <a:pt x="334" y="57"/>
                  </a:lnTo>
                  <a:lnTo>
                    <a:pt x="334" y="56"/>
                  </a:lnTo>
                  <a:lnTo>
                    <a:pt x="332" y="56"/>
                  </a:lnTo>
                  <a:lnTo>
                    <a:pt x="332" y="54"/>
                  </a:lnTo>
                  <a:lnTo>
                    <a:pt x="331" y="53"/>
                  </a:lnTo>
                  <a:lnTo>
                    <a:pt x="331" y="51"/>
                  </a:lnTo>
                  <a:lnTo>
                    <a:pt x="331" y="49"/>
                  </a:lnTo>
                  <a:lnTo>
                    <a:pt x="332" y="49"/>
                  </a:lnTo>
                  <a:lnTo>
                    <a:pt x="331" y="49"/>
                  </a:lnTo>
                  <a:lnTo>
                    <a:pt x="332" y="48"/>
                  </a:lnTo>
                  <a:lnTo>
                    <a:pt x="332" y="46"/>
                  </a:lnTo>
                  <a:lnTo>
                    <a:pt x="334" y="46"/>
                  </a:lnTo>
                  <a:lnTo>
                    <a:pt x="334" y="44"/>
                  </a:lnTo>
                  <a:lnTo>
                    <a:pt x="336" y="44"/>
                  </a:lnTo>
                  <a:lnTo>
                    <a:pt x="336" y="43"/>
                  </a:lnTo>
                  <a:lnTo>
                    <a:pt x="338" y="43"/>
                  </a:lnTo>
                  <a:lnTo>
                    <a:pt x="338" y="44"/>
                  </a:lnTo>
                  <a:lnTo>
                    <a:pt x="336" y="46"/>
                  </a:lnTo>
                  <a:lnTo>
                    <a:pt x="338" y="46"/>
                  </a:lnTo>
                  <a:lnTo>
                    <a:pt x="338" y="48"/>
                  </a:lnTo>
                  <a:lnTo>
                    <a:pt x="339" y="48"/>
                  </a:lnTo>
                  <a:lnTo>
                    <a:pt x="339" y="46"/>
                  </a:lnTo>
                  <a:lnTo>
                    <a:pt x="338" y="46"/>
                  </a:lnTo>
                  <a:lnTo>
                    <a:pt x="339" y="46"/>
                  </a:lnTo>
                  <a:lnTo>
                    <a:pt x="339" y="44"/>
                  </a:lnTo>
                  <a:lnTo>
                    <a:pt x="339" y="46"/>
                  </a:lnTo>
                  <a:lnTo>
                    <a:pt x="338" y="46"/>
                  </a:lnTo>
                  <a:lnTo>
                    <a:pt x="338" y="44"/>
                  </a:lnTo>
                  <a:lnTo>
                    <a:pt x="339" y="43"/>
                  </a:lnTo>
                  <a:lnTo>
                    <a:pt x="339" y="41"/>
                  </a:lnTo>
                  <a:lnTo>
                    <a:pt x="339" y="39"/>
                  </a:lnTo>
                  <a:lnTo>
                    <a:pt x="341" y="39"/>
                  </a:lnTo>
                  <a:lnTo>
                    <a:pt x="343" y="41"/>
                  </a:lnTo>
                  <a:lnTo>
                    <a:pt x="341" y="41"/>
                  </a:lnTo>
                  <a:lnTo>
                    <a:pt x="343" y="41"/>
                  </a:lnTo>
                  <a:lnTo>
                    <a:pt x="343" y="43"/>
                  </a:lnTo>
                  <a:lnTo>
                    <a:pt x="341" y="44"/>
                  </a:lnTo>
                  <a:lnTo>
                    <a:pt x="343" y="44"/>
                  </a:lnTo>
                  <a:lnTo>
                    <a:pt x="343" y="43"/>
                  </a:lnTo>
                  <a:lnTo>
                    <a:pt x="343" y="44"/>
                  </a:lnTo>
                  <a:lnTo>
                    <a:pt x="343" y="46"/>
                  </a:lnTo>
                  <a:lnTo>
                    <a:pt x="344" y="46"/>
                  </a:lnTo>
                  <a:lnTo>
                    <a:pt x="346" y="48"/>
                  </a:lnTo>
                  <a:lnTo>
                    <a:pt x="346" y="46"/>
                  </a:lnTo>
                  <a:lnTo>
                    <a:pt x="344" y="46"/>
                  </a:lnTo>
                  <a:lnTo>
                    <a:pt x="343" y="46"/>
                  </a:lnTo>
                  <a:lnTo>
                    <a:pt x="343" y="44"/>
                  </a:lnTo>
                  <a:lnTo>
                    <a:pt x="344" y="43"/>
                  </a:lnTo>
                  <a:lnTo>
                    <a:pt x="343" y="41"/>
                  </a:lnTo>
                  <a:lnTo>
                    <a:pt x="343" y="39"/>
                  </a:lnTo>
                  <a:lnTo>
                    <a:pt x="343" y="38"/>
                  </a:lnTo>
                  <a:lnTo>
                    <a:pt x="344" y="38"/>
                  </a:lnTo>
                  <a:lnTo>
                    <a:pt x="343" y="38"/>
                  </a:lnTo>
                  <a:lnTo>
                    <a:pt x="344" y="36"/>
                  </a:lnTo>
                  <a:lnTo>
                    <a:pt x="346" y="35"/>
                  </a:lnTo>
                  <a:lnTo>
                    <a:pt x="344" y="33"/>
                  </a:lnTo>
                  <a:lnTo>
                    <a:pt x="344" y="31"/>
                  </a:lnTo>
                  <a:lnTo>
                    <a:pt x="344" y="30"/>
                  </a:lnTo>
                  <a:lnTo>
                    <a:pt x="346" y="30"/>
                  </a:lnTo>
                  <a:lnTo>
                    <a:pt x="346" y="31"/>
                  </a:lnTo>
                  <a:lnTo>
                    <a:pt x="346" y="33"/>
                  </a:lnTo>
                  <a:lnTo>
                    <a:pt x="346" y="35"/>
                  </a:lnTo>
                  <a:lnTo>
                    <a:pt x="346" y="36"/>
                  </a:lnTo>
                  <a:lnTo>
                    <a:pt x="346" y="38"/>
                  </a:lnTo>
                  <a:lnTo>
                    <a:pt x="346" y="39"/>
                  </a:lnTo>
                  <a:lnTo>
                    <a:pt x="348" y="41"/>
                  </a:lnTo>
                  <a:lnTo>
                    <a:pt x="348" y="39"/>
                  </a:lnTo>
                  <a:lnTo>
                    <a:pt x="349" y="39"/>
                  </a:lnTo>
                  <a:lnTo>
                    <a:pt x="348" y="38"/>
                  </a:lnTo>
                  <a:lnTo>
                    <a:pt x="348" y="36"/>
                  </a:lnTo>
                  <a:lnTo>
                    <a:pt x="349" y="36"/>
                  </a:lnTo>
                  <a:lnTo>
                    <a:pt x="349" y="38"/>
                  </a:lnTo>
                  <a:lnTo>
                    <a:pt x="349" y="39"/>
                  </a:lnTo>
                  <a:lnTo>
                    <a:pt x="349" y="41"/>
                  </a:lnTo>
                  <a:lnTo>
                    <a:pt x="351" y="41"/>
                  </a:lnTo>
                  <a:lnTo>
                    <a:pt x="353" y="41"/>
                  </a:lnTo>
                  <a:lnTo>
                    <a:pt x="354" y="41"/>
                  </a:lnTo>
                  <a:lnTo>
                    <a:pt x="356" y="41"/>
                  </a:lnTo>
                  <a:lnTo>
                    <a:pt x="356" y="43"/>
                  </a:lnTo>
                  <a:lnTo>
                    <a:pt x="354" y="43"/>
                  </a:lnTo>
                  <a:lnTo>
                    <a:pt x="356" y="43"/>
                  </a:lnTo>
                  <a:lnTo>
                    <a:pt x="356" y="44"/>
                  </a:lnTo>
                  <a:lnTo>
                    <a:pt x="354" y="44"/>
                  </a:lnTo>
                  <a:lnTo>
                    <a:pt x="354" y="46"/>
                  </a:lnTo>
                  <a:lnTo>
                    <a:pt x="356" y="46"/>
                  </a:lnTo>
                  <a:lnTo>
                    <a:pt x="358" y="44"/>
                  </a:lnTo>
                  <a:lnTo>
                    <a:pt x="360" y="44"/>
                  </a:lnTo>
                  <a:lnTo>
                    <a:pt x="360" y="43"/>
                  </a:lnTo>
                  <a:lnTo>
                    <a:pt x="358" y="43"/>
                  </a:lnTo>
                  <a:lnTo>
                    <a:pt x="358" y="41"/>
                  </a:lnTo>
                  <a:lnTo>
                    <a:pt x="360" y="41"/>
                  </a:lnTo>
                  <a:lnTo>
                    <a:pt x="360" y="39"/>
                  </a:lnTo>
                  <a:lnTo>
                    <a:pt x="361" y="41"/>
                  </a:lnTo>
                  <a:lnTo>
                    <a:pt x="360" y="41"/>
                  </a:lnTo>
                  <a:lnTo>
                    <a:pt x="360" y="43"/>
                  </a:lnTo>
                  <a:lnTo>
                    <a:pt x="360" y="41"/>
                  </a:lnTo>
                  <a:lnTo>
                    <a:pt x="360" y="43"/>
                  </a:lnTo>
                  <a:lnTo>
                    <a:pt x="361" y="43"/>
                  </a:lnTo>
                  <a:lnTo>
                    <a:pt x="361" y="44"/>
                  </a:lnTo>
                  <a:lnTo>
                    <a:pt x="361" y="43"/>
                  </a:lnTo>
                  <a:lnTo>
                    <a:pt x="363" y="43"/>
                  </a:lnTo>
                  <a:lnTo>
                    <a:pt x="361" y="43"/>
                  </a:lnTo>
                  <a:lnTo>
                    <a:pt x="360" y="43"/>
                  </a:lnTo>
                  <a:lnTo>
                    <a:pt x="361" y="41"/>
                  </a:lnTo>
                  <a:lnTo>
                    <a:pt x="363" y="41"/>
                  </a:lnTo>
                  <a:lnTo>
                    <a:pt x="363" y="43"/>
                  </a:lnTo>
                  <a:lnTo>
                    <a:pt x="365" y="43"/>
                  </a:lnTo>
                  <a:lnTo>
                    <a:pt x="365" y="41"/>
                  </a:lnTo>
                  <a:lnTo>
                    <a:pt x="363" y="41"/>
                  </a:lnTo>
                  <a:lnTo>
                    <a:pt x="361" y="41"/>
                  </a:lnTo>
                  <a:lnTo>
                    <a:pt x="363" y="41"/>
                  </a:lnTo>
                  <a:lnTo>
                    <a:pt x="363" y="39"/>
                  </a:lnTo>
                  <a:lnTo>
                    <a:pt x="365" y="39"/>
                  </a:lnTo>
                  <a:lnTo>
                    <a:pt x="363" y="39"/>
                  </a:lnTo>
                  <a:lnTo>
                    <a:pt x="365" y="39"/>
                  </a:lnTo>
                  <a:lnTo>
                    <a:pt x="365" y="38"/>
                  </a:lnTo>
                  <a:lnTo>
                    <a:pt x="365" y="39"/>
                  </a:lnTo>
                  <a:lnTo>
                    <a:pt x="365" y="38"/>
                  </a:lnTo>
                  <a:lnTo>
                    <a:pt x="366" y="38"/>
                  </a:lnTo>
                  <a:lnTo>
                    <a:pt x="366" y="39"/>
                  </a:lnTo>
                  <a:lnTo>
                    <a:pt x="368" y="39"/>
                  </a:lnTo>
                  <a:lnTo>
                    <a:pt x="368" y="38"/>
                  </a:lnTo>
                  <a:lnTo>
                    <a:pt x="366" y="38"/>
                  </a:lnTo>
                  <a:lnTo>
                    <a:pt x="366" y="36"/>
                  </a:lnTo>
                  <a:lnTo>
                    <a:pt x="368" y="38"/>
                  </a:lnTo>
                  <a:lnTo>
                    <a:pt x="366" y="36"/>
                  </a:lnTo>
                  <a:lnTo>
                    <a:pt x="368" y="36"/>
                  </a:lnTo>
                  <a:lnTo>
                    <a:pt x="370" y="36"/>
                  </a:lnTo>
                  <a:lnTo>
                    <a:pt x="368" y="36"/>
                  </a:lnTo>
                  <a:lnTo>
                    <a:pt x="368" y="35"/>
                  </a:lnTo>
                  <a:lnTo>
                    <a:pt x="370" y="35"/>
                  </a:lnTo>
                  <a:lnTo>
                    <a:pt x="370" y="36"/>
                  </a:lnTo>
                  <a:lnTo>
                    <a:pt x="370" y="35"/>
                  </a:lnTo>
                  <a:lnTo>
                    <a:pt x="371" y="35"/>
                  </a:lnTo>
                  <a:lnTo>
                    <a:pt x="373" y="36"/>
                  </a:lnTo>
                  <a:lnTo>
                    <a:pt x="371" y="36"/>
                  </a:lnTo>
                  <a:lnTo>
                    <a:pt x="370" y="38"/>
                  </a:lnTo>
                  <a:lnTo>
                    <a:pt x="371" y="39"/>
                  </a:lnTo>
                  <a:lnTo>
                    <a:pt x="371" y="41"/>
                  </a:lnTo>
                  <a:lnTo>
                    <a:pt x="370" y="41"/>
                  </a:lnTo>
                  <a:lnTo>
                    <a:pt x="370" y="39"/>
                  </a:lnTo>
                  <a:lnTo>
                    <a:pt x="370" y="38"/>
                  </a:lnTo>
                  <a:lnTo>
                    <a:pt x="370" y="41"/>
                  </a:lnTo>
                  <a:lnTo>
                    <a:pt x="368" y="41"/>
                  </a:lnTo>
                  <a:lnTo>
                    <a:pt x="366" y="41"/>
                  </a:lnTo>
                  <a:lnTo>
                    <a:pt x="368" y="41"/>
                  </a:lnTo>
                  <a:lnTo>
                    <a:pt x="366" y="41"/>
                  </a:lnTo>
                  <a:lnTo>
                    <a:pt x="366" y="43"/>
                  </a:lnTo>
                  <a:lnTo>
                    <a:pt x="365" y="41"/>
                  </a:lnTo>
                  <a:lnTo>
                    <a:pt x="365" y="43"/>
                  </a:lnTo>
                  <a:lnTo>
                    <a:pt x="366" y="43"/>
                  </a:lnTo>
                  <a:lnTo>
                    <a:pt x="366" y="41"/>
                  </a:lnTo>
                  <a:lnTo>
                    <a:pt x="368" y="43"/>
                  </a:lnTo>
                  <a:lnTo>
                    <a:pt x="366" y="43"/>
                  </a:lnTo>
                  <a:lnTo>
                    <a:pt x="365" y="43"/>
                  </a:lnTo>
                  <a:lnTo>
                    <a:pt x="363" y="44"/>
                  </a:lnTo>
                  <a:lnTo>
                    <a:pt x="365" y="44"/>
                  </a:lnTo>
                  <a:lnTo>
                    <a:pt x="366" y="44"/>
                  </a:lnTo>
                  <a:lnTo>
                    <a:pt x="365" y="44"/>
                  </a:lnTo>
                  <a:lnTo>
                    <a:pt x="366" y="44"/>
                  </a:lnTo>
                  <a:lnTo>
                    <a:pt x="366" y="46"/>
                  </a:lnTo>
                  <a:lnTo>
                    <a:pt x="365" y="46"/>
                  </a:lnTo>
                  <a:lnTo>
                    <a:pt x="363" y="46"/>
                  </a:lnTo>
                  <a:lnTo>
                    <a:pt x="365" y="48"/>
                  </a:lnTo>
                  <a:lnTo>
                    <a:pt x="363" y="49"/>
                  </a:lnTo>
                  <a:lnTo>
                    <a:pt x="365" y="49"/>
                  </a:lnTo>
                  <a:lnTo>
                    <a:pt x="365" y="51"/>
                  </a:lnTo>
                  <a:lnTo>
                    <a:pt x="365" y="53"/>
                  </a:lnTo>
                  <a:lnTo>
                    <a:pt x="363" y="51"/>
                  </a:lnTo>
                  <a:lnTo>
                    <a:pt x="363" y="53"/>
                  </a:lnTo>
                  <a:lnTo>
                    <a:pt x="363" y="51"/>
                  </a:lnTo>
                  <a:lnTo>
                    <a:pt x="361" y="51"/>
                  </a:lnTo>
                  <a:lnTo>
                    <a:pt x="361" y="53"/>
                  </a:lnTo>
                  <a:lnTo>
                    <a:pt x="361" y="51"/>
                  </a:lnTo>
                  <a:lnTo>
                    <a:pt x="363" y="51"/>
                  </a:lnTo>
                  <a:lnTo>
                    <a:pt x="363" y="53"/>
                  </a:lnTo>
                  <a:lnTo>
                    <a:pt x="363" y="54"/>
                  </a:lnTo>
                  <a:lnTo>
                    <a:pt x="365" y="54"/>
                  </a:lnTo>
                  <a:lnTo>
                    <a:pt x="365" y="56"/>
                  </a:lnTo>
                  <a:lnTo>
                    <a:pt x="363" y="56"/>
                  </a:lnTo>
                  <a:lnTo>
                    <a:pt x="361" y="56"/>
                  </a:lnTo>
                  <a:lnTo>
                    <a:pt x="363" y="56"/>
                  </a:lnTo>
                  <a:lnTo>
                    <a:pt x="365" y="56"/>
                  </a:lnTo>
                  <a:lnTo>
                    <a:pt x="365" y="54"/>
                  </a:lnTo>
                  <a:lnTo>
                    <a:pt x="363" y="54"/>
                  </a:lnTo>
                  <a:lnTo>
                    <a:pt x="363" y="53"/>
                  </a:lnTo>
                  <a:lnTo>
                    <a:pt x="365" y="53"/>
                  </a:lnTo>
                  <a:lnTo>
                    <a:pt x="366" y="53"/>
                  </a:lnTo>
                  <a:lnTo>
                    <a:pt x="366" y="51"/>
                  </a:lnTo>
                  <a:lnTo>
                    <a:pt x="368" y="51"/>
                  </a:lnTo>
                  <a:lnTo>
                    <a:pt x="368" y="53"/>
                  </a:lnTo>
                  <a:lnTo>
                    <a:pt x="370" y="53"/>
                  </a:lnTo>
                  <a:lnTo>
                    <a:pt x="370" y="54"/>
                  </a:lnTo>
                  <a:lnTo>
                    <a:pt x="368" y="54"/>
                  </a:lnTo>
                  <a:lnTo>
                    <a:pt x="370" y="54"/>
                  </a:lnTo>
                  <a:lnTo>
                    <a:pt x="371" y="54"/>
                  </a:lnTo>
                  <a:lnTo>
                    <a:pt x="371" y="56"/>
                  </a:lnTo>
                  <a:lnTo>
                    <a:pt x="370" y="56"/>
                  </a:lnTo>
                  <a:lnTo>
                    <a:pt x="371" y="56"/>
                  </a:lnTo>
                  <a:lnTo>
                    <a:pt x="371" y="54"/>
                  </a:lnTo>
                  <a:lnTo>
                    <a:pt x="373" y="54"/>
                  </a:lnTo>
                  <a:lnTo>
                    <a:pt x="373" y="56"/>
                  </a:lnTo>
                  <a:lnTo>
                    <a:pt x="371" y="56"/>
                  </a:lnTo>
                  <a:lnTo>
                    <a:pt x="371" y="57"/>
                  </a:lnTo>
                  <a:lnTo>
                    <a:pt x="373" y="57"/>
                  </a:lnTo>
                  <a:lnTo>
                    <a:pt x="373" y="56"/>
                  </a:lnTo>
                  <a:lnTo>
                    <a:pt x="373" y="57"/>
                  </a:lnTo>
                  <a:lnTo>
                    <a:pt x="371" y="57"/>
                  </a:lnTo>
                  <a:lnTo>
                    <a:pt x="371" y="56"/>
                  </a:lnTo>
                  <a:lnTo>
                    <a:pt x="373" y="56"/>
                  </a:lnTo>
                  <a:lnTo>
                    <a:pt x="373" y="54"/>
                  </a:lnTo>
                  <a:lnTo>
                    <a:pt x="371" y="54"/>
                  </a:lnTo>
                  <a:lnTo>
                    <a:pt x="370" y="54"/>
                  </a:lnTo>
                  <a:lnTo>
                    <a:pt x="370" y="53"/>
                  </a:lnTo>
                  <a:lnTo>
                    <a:pt x="371" y="51"/>
                  </a:lnTo>
                  <a:lnTo>
                    <a:pt x="371" y="49"/>
                  </a:lnTo>
                  <a:lnTo>
                    <a:pt x="371" y="48"/>
                  </a:lnTo>
                  <a:lnTo>
                    <a:pt x="373" y="49"/>
                  </a:lnTo>
                  <a:lnTo>
                    <a:pt x="373" y="51"/>
                  </a:lnTo>
                  <a:lnTo>
                    <a:pt x="375" y="53"/>
                  </a:lnTo>
                  <a:lnTo>
                    <a:pt x="376" y="53"/>
                  </a:lnTo>
                  <a:lnTo>
                    <a:pt x="376" y="54"/>
                  </a:lnTo>
                  <a:lnTo>
                    <a:pt x="375" y="56"/>
                  </a:lnTo>
                  <a:lnTo>
                    <a:pt x="375" y="57"/>
                  </a:lnTo>
                  <a:lnTo>
                    <a:pt x="376" y="57"/>
                  </a:lnTo>
                  <a:lnTo>
                    <a:pt x="375" y="59"/>
                  </a:lnTo>
                  <a:lnTo>
                    <a:pt x="375" y="57"/>
                  </a:lnTo>
                  <a:lnTo>
                    <a:pt x="376" y="57"/>
                  </a:lnTo>
                  <a:lnTo>
                    <a:pt x="376" y="59"/>
                  </a:lnTo>
                  <a:lnTo>
                    <a:pt x="375" y="61"/>
                  </a:lnTo>
                  <a:lnTo>
                    <a:pt x="373" y="61"/>
                  </a:lnTo>
                  <a:lnTo>
                    <a:pt x="375" y="61"/>
                  </a:lnTo>
                  <a:lnTo>
                    <a:pt x="376" y="61"/>
                  </a:lnTo>
                  <a:lnTo>
                    <a:pt x="376" y="62"/>
                  </a:lnTo>
                  <a:lnTo>
                    <a:pt x="375" y="62"/>
                  </a:lnTo>
                  <a:lnTo>
                    <a:pt x="373" y="62"/>
                  </a:lnTo>
                  <a:lnTo>
                    <a:pt x="375" y="62"/>
                  </a:lnTo>
                  <a:lnTo>
                    <a:pt x="376" y="62"/>
                  </a:lnTo>
                  <a:lnTo>
                    <a:pt x="378" y="62"/>
                  </a:lnTo>
                  <a:lnTo>
                    <a:pt x="378" y="64"/>
                  </a:lnTo>
                  <a:lnTo>
                    <a:pt x="376" y="64"/>
                  </a:lnTo>
                  <a:lnTo>
                    <a:pt x="376" y="66"/>
                  </a:lnTo>
                  <a:lnTo>
                    <a:pt x="375" y="66"/>
                  </a:lnTo>
                  <a:lnTo>
                    <a:pt x="376" y="66"/>
                  </a:lnTo>
                  <a:lnTo>
                    <a:pt x="376" y="64"/>
                  </a:lnTo>
                  <a:lnTo>
                    <a:pt x="378" y="64"/>
                  </a:lnTo>
                  <a:lnTo>
                    <a:pt x="378" y="62"/>
                  </a:lnTo>
                  <a:lnTo>
                    <a:pt x="376" y="62"/>
                  </a:lnTo>
                  <a:lnTo>
                    <a:pt x="376" y="61"/>
                  </a:lnTo>
                  <a:lnTo>
                    <a:pt x="378" y="61"/>
                  </a:lnTo>
                  <a:lnTo>
                    <a:pt x="378" y="62"/>
                  </a:lnTo>
                  <a:lnTo>
                    <a:pt x="380" y="62"/>
                  </a:lnTo>
                  <a:lnTo>
                    <a:pt x="381" y="62"/>
                  </a:lnTo>
                  <a:lnTo>
                    <a:pt x="383" y="62"/>
                  </a:lnTo>
                  <a:lnTo>
                    <a:pt x="385" y="62"/>
                  </a:lnTo>
                  <a:lnTo>
                    <a:pt x="385" y="64"/>
                  </a:lnTo>
                  <a:lnTo>
                    <a:pt x="383" y="64"/>
                  </a:lnTo>
                  <a:lnTo>
                    <a:pt x="383" y="66"/>
                  </a:lnTo>
                  <a:lnTo>
                    <a:pt x="381" y="66"/>
                  </a:lnTo>
                  <a:lnTo>
                    <a:pt x="381" y="64"/>
                  </a:lnTo>
                  <a:lnTo>
                    <a:pt x="381" y="66"/>
                  </a:lnTo>
                  <a:lnTo>
                    <a:pt x="380" y="66"/>
                  </a:lnTo>
                  <a:lnTo>
                    <a:pt x="380" y="67"/>
                  </a:lnTo>
                  <a:lnTo>
                    <a:pt x="378" y="69"/>
                  </a:lnTo>
                  <a:lnTo>
                    <a:pt x="376" y="69"/>
                  </a:lnTo>
                  <a:lnTo>
                    <a:pt x="375" y="69"/>
                  </a:lnTo>
                  <a:lnTo>
                    <a:pt x="373" y="71"/>
                  </a:lnTo>
                  <a:lnTo>
                    <a:pt x="373" y="69"/>
                  </a:lnTo>
                  <a:lnTo>
                    <a:pt x="373" y="71"/>
                  </a:lnTo>
                  <a:lnTo>
                    <a:pt x="375" y="71"/>
                  </a:lnTo>
                  <a:lnTo>
                    <a:pt x="373" y="71"/>
                  </a:lnTo>
                  <a:lnTo>
                    <a:pt x="375" y="71"/>
                  </a:lnTo>
                  <a:lnTo>
                    <a:pt x="376" y="69"/>
                  </a:lnTo>
                  <a:lnTo>
                    <a:pt x="378" y="69"/>
                  </a:lnTo>
                  <a:lnTo>
                    <a:pt x="380" y="69"/>
                  </a:lnTo>
                  <a:lnTo>
                    <a:pt x="381" y="67"/>
                  </a:lnTo>
                  <a:lnTo>
                    <a:pt x="383" y="67"/>
                  </a:lnTo>
                  <a:lnTo>
                    <a:pt x="381" y="69"/>
                  </a:lnTo>
                  <a:lnTo>
                    <a:pt x="380" y="71"/>
                  </a:lnTo>
                  <a:lnTo>
                    <a:pt x="381" y="69"/>
                  </a:lnTo>
                  <a:lnTo>
                    <a:pt x="383" y="69"/>
                  </a:lnTo>
                  <a:lnTo>
                    <a:pt x="383" y="71"/>
                  </a:lnTo>
                  <a:lnTo>
                    <a:pt x="385" y="71"/>
                  </a:lnTo>
                  <a:lnTo>
                    <a:pt x="385" y="72"/>
                  </a:lnTo>
                  <a:lnTo>
                    <a:pt x="383" y="72"/>
                  </a:lnTo>
                  <a:lnTo>
                    <a:pt x="385" y="72"/>
                  </a:lnTo>
                  <a:lnTo>
                    <a:pt x="385" y="71"/>
                  </a:lnTo>
                  <a:lnTo>
                    <a:pt x="385" y="69"/>
                  </a:lnTo>
                  <a:lnTo>
                    <a:pt x="387" y="69"/>
                  </a:lnTo>
                  <a:lnTo>
                    <a:pt x="387" y="71"/>
                  </a:lnTo>
                  <a:lnTo>
                    <a:pt x="387" y="69"/>
                  </a:lnTo>
                  <a:lnTo>
                    <a:pt x="388" y="69"/>
                  </a:lnTo>
                  <a:lnTo>
                    <a:pt x="388" y="67"/>
                  </a:lnTo>
                  <a:lnTo>
                    <a:pt x="388" y="66"/>
                  </a:lnTo>
                  <a:lnTo>
                    <a:pt x="390" y="66"/>
                  </a:lnTo>
                  <a:lnTo>
                    <a:pt x="388" y="67"/>
                  </a:lnTo>
                  <a:lnTo>
                    <a:pt x="388" y="69"/>
                  </a:lnTo>
                  <a:lnTo>
                    <a:pt x="390" y="69"/>
                  </a:lnTo>
                  <a:lnTo>
                    <a:pt x="388" y="69"/>
                  </a:lnTo>
                  <a:lnTo>
                    <a:pt x="388" y="67"/>
                  </a:lnTo>
                  <a:lnTo>
                    <a:pt x="390" y="67"/>
                  </a:lnTo>
                  <a:lnTo>
                    <a:pt x="390" y="66"/>
                  </a:lnTo>
                  <a:lnTo>
                    <a:pt x="388" y="66"/>
                  </a:lnTo>
                  <a:lnTo>
                    <a:pt x="388" y="64"/>
                  </a:lnTo>
                  <a:lnTo>
                    <a:pt x="390" y="64"/>
                  </a:lnTo>
                  <a:lnTo>
                    <a:pt x="388" y="64"/>
                  </a:lnTo>
                  <a:lnTo>
                    <a:pt x="388" y="62"/>
                  </a:lnTo>
                  <a:lnTo>
                    <a:pt x="390" y="62"/>
                  </a:lnTo>
                  <a:lnTo>
                    <a:pt x="392" y="62"/>
                  </a:lnTo>
                  <a:lnTo>
                    <a:pt x="393" y="64"/>
                  </a:lnTo>
                  <a:lnTo>
                    <a:pt x="393" y="66"/>
                  </a:lnTo>
                  <a:lnTo>
                    <a:pt x="392" y="66"/>
                  </a:lnTo>
                  <a:lnTo>
                    <a:pt x="390" y="67"/>
                  </a:lnTo>
                  <a:lnTo>
                    <a:pt x="390" y="69"/>
                  </a:lnTo>
                  <a:lnTo>
                    <a:pt x="390" y="71"/>
                  </a:lnTo>
                  <a:lnTo>
                    <a:pt x="392" y="71"/>
                  </a:lnTo>
                  <a:lnTo>
                    <a:pt x="390" y="71"/>
                  </a:lnTo>
                  <a:lnTo>
                    <a:pt x="390" y="72"/>
                  </a:lnTo>
                  <a:lnTo>
                    <a:pt x="392" y="72"/>
                  </a:lnTo>
                  <a:lnTo>
                    <a:pt x="390" y="72"/>
                  </a:lnTo>
                  <a:lnTo>
                    <a:pt x="392" y="72"/>
                  </a:lnTo>
                  <a:lnTo>
                    <a:pt x="393" y="72"/>
                  </a:lnTo>
                  <a:lnTo>
                    <a:pt x="392" y="74"/>
                  </a:lnTo>
                  <a:lnTo>
                    <a:pt x="393" y="72"/>
                  </a:lnTo>
                  <a:lnTo>
                    <a:pt x="393" y="74"/>
                  </a:lnTo>
                  <a:lnTo>
                    <a:pt x="395" y="74"/>
                  </a:lnTo>
                  <a:lnTo>
                    <a:pt x="393" y="74"/>
                  </a:lnTo>
                  <a:lnTo>
                    <a:pt x="393" y="76"/>
                  </a:lnTo>
                  <a:lnTo>
                    <a:pt x="392" y="76"/>
                  </a:lnTo>
                  <a:lnTo>
                    <a:pt x="393" y="76"/>
                  </a:lnTo>
                  <a:lnTo>
                    <a:pt x="393" y="74"/>
                  </a:lnTo>
                  <a:lnTo>
                    <a:pt x="395" y="74"/>
                  </a:lnTo>
                  <a:lnTo>
                    <a:pt x="395" y="76"/>
                  </a:lnTo>
                  <a:lnTo>
                    <a:pt x="397" y="76"/>
                  </a:lnTo>
                  <a:lnTo>
                    <a:pt x="397" y="74"/>
                  </a:lnTo>
                  <a:lnTo>
                    <a:pt x="398" y="74"/>
                  </a:lnTo>
                  <a:lnTo>
                    <a:pt x="398" y="72"/>
                  </a:lnTo>
                  <a:lnTo>
                    <a:pt x="400" y="72"/>
                  </a:lnTo>
                  <a:lnTo>
                    <a:pt x="398" y="72"/>
                  </a:lnTo>
                  <a:lnTo>
                    <a:pt x="400" y="72"/>
                  </a:lnTo>
                  <a:lnTo>
                    <a:pt x="400" y="74"/>
                  </a:lnTo>
                  <a:lnTo>
                    <a:pt x="398" y="76"/>
                  </a:lnTo>
                  <a:lnTo>
                    <a:pt x="398" y="77"/>
                  </a:lnTo>
                  <a:lnTo>
                    <a:pt x="397" y="77"/>
                  </a:lnTo>
                  <a:lnTo>
                    <a:pt x="395" y="77"/>
                  </a:lnTo>
                  <a:lnTo>
                    <a:pt x="395" y="79"/>
                  </a:lnTo>
                  <a:lnTo>
                    <a:pt x="393" y="79"/>
                  </a:lnTo>
                  <a:lnTo>
                    <a:pt x="393" y="80"/>
                  </a:lnTo>
                  <a:lnTo>
                    <a:pt x="392" y="80"/>
                  </a:lnTo>
                  <a:lnTo>
                    <a:pt x="393" y="80"/>
                  </a:lnTo>
                  <a:lnTo>
                    <a:pt x="393" y="79"/>
                  </a:lnTo>
                  <a:lnTo>
                    <a:pt x="395" y="79"/>
                  </a:lnTo>
                  <a:lnTo>
                    <a:pt x="397" y="79"/>
                  </a:lnTo>
                  <a:lnTo>
                    <a:pt x="397" y="80"/>
                  </a:lnTo>
                  <a:lnTo>
                    <a:pt x="397" y="79"/>
                  </a:lnTo>
                  <a:lnTo>
                    <a:pt x="398" y="79"/>
                  </a:lnTo>
                  <a:lnTo>
                    <a:pt x="400" y="79"/>
                  </a:lnTo>
                  <a:lnTo>
                    <a:pt x="398" y="80"/>
                  </a:lnTo>
                  <a:lnTo>
                    <a:pt x="400" y="79"/>
                  </a:lnTo>
                  <a:lnTo>
                    <a:pt x="400" y="77"/>
                  </a:lnTo>
                  <a:lnTo>
                    <a:pt x="400" y="79"/>
                  </a:lnTo>
                  <a:lnTo>
                    <a:pt x="400" y="80"/>
                  </a:lnTo>
                  <a:lnTo>
                    <a:pt x="402" y="80"/>
                  </a:lnTo>
                  <a:lnTo>
                    <a:pt x="400" y="80"/>
                  </a:lnTo>
                  <a:lnTo>
                    <a:pt x="400" y="79"/>
                  </a:lnTo>
                  <a:lnTo>
                    <a:pt x="400" y="77"/>
                  </a:lnTo>
                  <a:lnTo>
                    <a:pt x="402" y="77"/>
                  </a:lnTo>
                  <a:lnTo>
                    <a:pt x="402" y="79"/>
                  </a:lnTo>
                  <a:lnTo>
                    <a:pt x="403" y="80"/>
                  </a:lnTo>
                  <a:lnTo>
                    <a:pt x="403" y="82"/>
                  </a:lnTo>
                  <a:lnTo>
                    <a:pt x="403" y="84"/>
                  </a:lnTo>
                  <a:lnTo>
                    <a:pt x="403" y="85"/>
                  </a:lnTo>
                  <a:lnTo>
                    <a:pt x="403" y="84"/>
                  </a:lnTo>
                  <a:lnTo>
                    <a:pt x="402" y="84"/>
                  </a:lnTo>
                  <a:lnTo>
                    <a:pt x="402" y="85"/>
                  </a:lnTo>
                  <a:lnTo>
                    <a:pt x="402" y="84"/>
                  </a:lnTo>
                  <a:lnTo>
                    <a:pt x="403" y="85"/>
                  </a:lnTo>
                  <a:lnTo>
                    <a:pt x="403" y="87"/>
                  </a:lnTo>
                  <a:lnTo>
                    <a:pt x="405" y="87"/>
                  </a:lnTo>
                  <a:lnTo>
                    <a:pt x="403" y="87"/>
                  </a:lnTo>
                  <a:lnTo>
                    <a:pt x="405" y="87"/>
                  </a:lnTo>
                  <a:lnTo>
                    <a:pt x="403" y="89"/>
                  </a:lnTo>
                  <a:lnTo>
                    <a:pt x="403" y="90"/>
                  </a:lnTo>
                  <a:lnTo>
                    <a:pt x="405" y="90"/>
                  </a:lnTo>
                  <a:lnTo>
                    <a:pt x="407" y="90"/>
                  </a:lnTo>
                  <a:lnTo>
                    <a:pt x="405" y="90"/>
                  </a:lnTo>
                  <a:lnTo>
                    <a:pt x="405" y="92"/>
                  </a:lnTo>
                  <a:lnTo>
                    <a:pt x="403" y="92"/>
                  </a:lnTo>
                  <a:lnTo>
                    <a:pt x="403" y="94"/>
                  </a:lnTo>
                  <a:lnTo>
                    <a:pt x="403" y="97"/>
                  </a:lnTo>
                  <a:lnTo>
                    <a:pt x="403" y="102"/>
                  </a:lnTo>
                  <a:lnTo>
                    <a:pt x="405" y="102"/>
                  </a:lnTo>
                  <a:lnTo>
                    <a:pt x="407" y="102"/>
                  </a:lnTo>
                  <a:lnTo>
                    <a:pt x="408" y="103"/>
                  </a:lnTo>
                  <a:lnTo>
                    <a:pt x="410" y="105"/>
                  </a:lnTo>
                  <a:lnTo>
                    <a:pt x="408" y="105"/>
                  </a:lnTo>
                  <a:lnTo>
                    <a:pt x="408" y="107"/>
                  </a:lnTo>
                  <a:lnTo>
                    <a:pt x="408" y="105"/>
                  </a:lnTo>
                  <a:lnTo>
                    <a:pt x="410" y="105"/>
                  </a:lnTo>
                  <a:lnTo>
                    <a:pt x="412" y="107"/>
                  </a:lnTo>
                  <a:lnTo>
                    <a:pt x="412" y="108"/>
                  </a:lnTo>
                  <a:lnTo>
                    <a:pt x="412" y="110"/>
                  </a:lnTo>
                  <a:lnTo>
                    <a:pt x="410" y="110"/>
                  </a:lnTo>
                  <a:lnTo>
                    <a:pt x="410" y="108"/>
                  </a:lnTo>
                  <a:lnTo>
                    <a:pt x="410" y="110"/>
                  </a:lnTo>
                  <a:lnTo>
                    <a:pt x="412" y="110"/>
                  </a:lnTo>
                  <a:lnTo>
                    <a:pt x="412" y="108"/>
                  </a:lnTo>
                  <a:lnTo>
                    <a:pt x="414" y="108"/>
                  </a:lnTo>
                  <a:lnTo>
                    <a:pt x="414" y="110"/>
                  </a:lnTo>
                  <a:lnTo>
                    <a:pt x="414" y="112"/>
                  </a:lnTo>
                  <a:lnTo>
                    <a:pt x="414" y="113"/>
                  </a:lnTo>
                  <a:lnTo>
                    <a:pt x="414" y="115"/>
                  </a:lnTo>
                  <a:lnTo>
                    <a:pt x="414" y="113"/>
                  </a:lnTo>
                  <a:lnTo>
                    <a:pt x="415" y="115"/>
                  </a:lnTo>
                  <a:lnTo>
                    <a:pt x="415" y="117"/>
                  </a:lnTo>
                  <a:lnTo>
                    <a:pt x="417" y="118"/>
                  </a:lnTo>
                  <a:lnTo>
                    <a:pt x="417" y="120"/>
                  </a:lnTo>
                  <a:lnTo>
                    <a:pt x="415" y="120"/>
                  </a:lnTo>
                  <a:lnTo>
                    <a:pt x="415" y="122"/>
                  </a:lnTo>
                  <a:lnTo>
                    <a:pt x="414" y="122"/>
                  </a:lnTo>
                  <a:lnTo>
                    <a:pt x="412" y="122"/>
                  </a:lnTo>
                  <a:lnTo>
                    <a:pt x="414" y="122"/>
                  </a:lnTo>
                  <a:lnTo>
                    <a:pt x="415" y="122"/>
                  </a:lnTo>
                  <a:lnTo>
                    <a:pt x="415" y="123"/>
                  </a:lnTo>
                  <a:lnTo>
                    <a:pt x="415" y="125"/>
                  </a:lnTo>
                  <a:lnTo>
                    <a:pt x="414" y="125"/>
                  </a:lnTo>
                  <a:lnTo>
                    <a:pt x="414" y="126"/>
                  </a:lnTo>
                  <a:lnTo>
                    <a:pt x="412" y="126"/>
                  </a:lnTo>
                  <a:lnTo>
                    <a:pt x="410" y="126"/>
                  </a:lnTo>
                  <a:lnTo>
                    <a:pt x="415" y="131"/>
                  </a:lnTo>
                  <a:lnTo>
                    <a:pt x="419" y="135"/>
                  </a:lnTo>
                  <a:lnTo>
                    <a:pt x="420" y="135"/>
                  </a:lnTo>
                  <a:lnTo>
                    <a:pt x="422" y="133"/>
                  </a:lnTo>
                  <a:lnTo>
                    <a:pt x="424" y="133"/>
                  </a:lnTo>
                  <a:lnTo>
                    <a:pt x="425" y="133"/>
                  </a:lnTo>
                  <a:lnTo>
                    <a:pt x="427" y="133"/>
                  </a:lnTo>
                  <a:lnTo>
                    <a:pt x="429" y="133"/>
                  </a:lnTo>
                  <a:lnTo>
                    <a:pt x="430" y="131"/>
                  </a:lnTo>
                  <a:lnTo>
                    <a:pt x="432" y="131"/>
                  </a:lnTo>
                  <a:lnTo>
                    <a:pt x="434" y="131"/>
                  </a:lnTo>
                  <a:lnTo>
                    <a:pt x="434" y="130"/>
                  </a:lnTo>
                  <a:lnTo>
                    <a:pt x="436" y="130"/>
                  </a:lnTo>
                  <a:lnTo>
                    <a:pt x="437" y="130"/>
                  </a:lnTo>
                  <a:lnTo>
                    <a:pt x="437" y="128"/>
                  </a:lnTo>
                  <a:lnTo>
                    <a:pt x="439" y="126"/>
                  </a:lnTo>
                  <a:lnTo>
                    <a:pt x="439" y="128"/>
                  </a:lnTo>
                  <a:lnTo>
                    <a:pt x="441" y="128"/>
                  </a:lnTo>
                  <a:lnTo>
                    <a:pt x="439" y="128"/>
                  </a:lnTo>
                  <a:lnTo>
                    <a:pt x="441" y="128"/>
                  </a:lnTo>
                  <a:lnTo>
                    <a:pt x="441" y="126"/>
                  </a:lnTo>
                  <a:lnTo>
                    <a:pt x="439" y="126"/>
                  </a:lnTo>
                  <a:lnTo>
                    <a:pt x="441" y="126"/>
                  </a:lnTo>
                  <a:lnTo>
                    <a:pt x="442" y="126"/>
                  </a:lnTo>
                  <a:lnTo>
                    <a:pt x="441" y="126"/>
                  </a:lnTo>
                  <a:lnTo>
                    <a:pt x="442" y="128"/>
                  </a:lnTo>
                  <a:lnTo>
                    <a:pt x="442" y="126"/>
                  </a:lnTo>
                  <a:lnTo>
                    <a:pt x="442" y="128"/>
                  </a:lnTo>
                  <a:lnTo>
                    <a:pt x="442" y="126"/>
                  </a:lnTo>
                  <a:lnTo>
                    <a:pt x="441" y="126"/>
                  </a:lnTo>
                  <a:lnTo>
                    <a:pt x="442" y="126"/>
                  </a:lnTo>
                  <a:lnTo>
                    <a:pt x="444" y="126"/>
                  </a:lnTo>
                  <a:lnTo>
                    <a:pt x="446" y="126"/>
                  </a:lnTo>
                  <a:lnTo>
                    <a:pt x="447" y="126"/>
                  </a:lnTo>
                  <a:lnTo>
                    <a:pt x="447" y="125"/>
                  </a:lnTo>
                  <a:lnTo>
                    <a:pt x="449" y="125"/>
                  </a:lnTo>
                  <a:lnTo>
                    <a:pt x="449" y="126"/>
                  </a:lnTo>
                  <a:lnTo>
                    <a:pt x="447" y="126"/>
                  </a:lnTo>
                  <a:lnTo>
                    <a:pt x="447" y="128"/>
                  </a:lnTo>
                  <a:lnTo>
                    <a:pt x="449" y="130"/>
                  </a:lnTo>
                  <a:lnTo>
                    <a:pt x="447" y="130"/>
                  </a:lnTo>
                  <a:lnTo>
                    <a:pt x="446" y="130"/>
                  </a:lnTo>
                  <a:lnTo>
                    <a:pt x="446" y="128"/>
                  </a:lnTo>
                  <a:lnTo>
                    <a:pt x="446" y="130"/>
                  </a:lnTo>
                  <a:lnTo>
                    <a:pt x="444" y="130"/>
                  </a:lnTo>
                  <a:lnTo>
                    <a:pt x="444" y="128"/>
                  </a:lnTo>
                  <a:lnTo>
                    <a:pt x="444" y="130"/>
                  </a:lnTo>
                  <a:lnTo>
                    <a:pt x="444" y="128"/>
                  </a:lnTo>
                  <a:lnTo>
                    <a:pt x="444" y="130"/>
                  </a:lnTo>
                  <a:lnTo>
                    <a:pt x="442" y="130"/>
                  </a:lnTo>
                  <a:lnTo>
                    <a:pt x="441" y="130"/>
                  </a:lnTo>
                  <a:lnTo>
                    <a:pt x="441" y="131"/>
                  </a:lnTo>
                  <a:lnTo>
                    <a:pt x="439" y="131"/>
                  </a:lnTo>
                  <a:lnTo>
                    <a:pt x="441" y="131"/>
                  </a:lnTo>
                  <a:lnTo>
                    <a:pt x="442" y="131"/>
                  </a:lnTo>
                  <a:lnTo>
                    <a:pt x="444" y="131"/>
                  </a:lnTo>
                  <a:lnTo>
                    <a:pt x="442" y="131"/>
                  </a:lnTo>
                  <a:lnTo>
                    <a:pt x="444" y="131"/>
                  </a:lnTo>
                  <a:lnTo>
                    <a:pt x="444" y="133"/>
                  </a:lnTo>
                  <a:lnTo>
                    <a:pt x="444" y="131"/>
                  </a:lnTo>
                  <a:lnTo>
                    <a:pt x="459" y="131"/>
                  </a:lnTo>
                  <a:lnTo>
                    <a:pt x="459" y="130"/>
                  </a:lnTo>
                  <a:lnTo>
                    <a:pt x="461" y="128"/>
                  </a:lnTo>
                  <a:lnTo>
                    <a:pt x="463" y="126"/>
                  </a:lnTo>
                  <a:lnTo>
                    <a:pt x="464" y="125"/>
                  </a:lnTo>
                  <a:lnTo>
                    <a:pt x="464" y="123"/>
                  </a:lnTo>
                  <a:lnTo>
                    <a:pt x="466" y="123"/>
                  </a:lnTo>
                  <a:lnTo>
                    <a:pt x="466" y="122"/>
                  </a:lnTo>
                  <a:lnTo>
                    <a:pt x="468" y="122"/>
                  </a:lnTo>
                  <a:lnTo>
                    <a:pt x="469" y="120"/>
                  </a:lnTo>
                  <a:lnTo>
                    <a:pt x="471" y="120"/>
                  </a:lnTo>
                  <a:lnTo>
                    <a:pt x="471" y="118"/>
                  </a:lnTo>
                  <a:lnTo>
                    <a:pt x="473" y="117"/>
                  </a:lnTo>
                  <a:lnTo>
                    <a:pt x="473" y="115"/>
                  </a:lnTo>
                  <a:lnTo>
                    <a:pt x="473" y="113"/>
                  </a:lnTo>
                  <a:lnTo>
                    <a:pt x="474" y="112"/>
                  </a:lnTo>
                  <a:lnTo>
                    <a:pt x="476" y="110"/>
                  </a:lnTo>
                  <a:lnTo>
                    <a:pt x="478" y="108"/>
                  </a:lnTo>
                  <a:lnTo>
                    <a:pt x="479" y="108"/>
                  </a:lnTo>
                  <a:lnTo>
                    <a:pt x="481" y="108"/>
                  </a:lnTo>
                  <a:lnTo>
                    <a:pt x="483" y="108"/>
                  </a:lnTo>
                  <a:lnTo>
                    <a:pt x="484" y="108"/>
                  </a:lnTo>
                  <a:lnTo>
                    <a:pt x="486" y="108"/>
                  </a:lnTo>
                  <a:lnTo>
                    <a:pt x="488" y="108"/>
                  </a:lnTo>
                  <a:lnTo>
                    <a:pt x="490" y="108"/>
                  </a:lnTo>
                  <a:lnTo>
                    <a:pt x="491" y="108"/>
                  </a:lnTo>
                  <a:lnTo>
                    <a:pt x="491" y="110"/>
                  </a:lnTo>
                  <a:lnTo>
                    <a:pt x="493" y="112"/>
                  </a:lnTo>
                  <a:lnTo>
                    <a:pt x="495" y="113"/>
                  </a:lnTo>
                  <a:lnTo>
                    <a:pt x="495" y="115"/>
                  </a:lnTo>
                  <a:lnTo>
                    <a:pt x="496" y="117"/>
                  </a:lnTo>
                  <a:lnTo>
                    <a:pt x="498" y="118"/>
                  </a:lnTo>
                  <a:lnTo>
                    <a:pt x="498" y="120"/>
                  </a:lnTo>
                  <a:lnTo>
                    <a:pt x="498" y="122"/>
                  </a:lnTo>
                  <a:lnTo>
                    <a:pt x="500" y="122"/>
                  </a:lnTo>
                  <a:lnTo>
                    <a:pt x="501" y="122"/>
                  </a:lnTo>
                  <a:lnTo>
                    <a:pt x="501" y="120"/>
                  </a:lnTo>
                  <a:lnTo>
                    <a:pt x="503" y="120"/>
                  </a:lnTo>
                  <a:lnTo>
                    <a:pt x="505" y="120"/>
                  </a:lnTo>
                  <a:lnTo>
                    <a:pt x="505" y="122"/>
                  </a:lnTo>
                  <a:lnTo>
                    <a:pt x="503" y="122"/>
                  </a:lnTo>
                  <a:lnTo>
                    <a:pt x="505" y="122"/>
                  </a:lnTo>
                  <a:lnTo>
                    <a:pt x="505" y="120"/>
                  </a:lnTo>
                  <a:lnTo>
                    <a:pt x="503" y="120"/>
                  </a:lnTo>
                  <a:lnTo>
                    <a:pt x="505" y="120"/>
                  </a:lnTo>
                  <a:lnTo>
                    <a:pt x="506" y="120"/>
                  </a:lnTo>
                  <a:lnTo>
                    <a:pt x="506" y="118"/>
                  </a:lnTo>
                  <a:lnTo>
                    <a:pt x="506" y="120"/>
                  </a:lnTo>
                  <a:lnTo>
                    <a:pt x="508" y="120"/>
                  </a:lnTo>
                  <a:lnTo>
                    <a:pt x="508" y="118"/>
                  </a:lnTo>
                  <a:lnTo>
                    <a:pt x="510" y="118"/>
                  </a:lnTo>
                  <a:lnTo>
                    <a:pt x="508" y="120"/>
                  </a:lnTo>
                  <a:lnTo>
                    <a:pt x="506" y="122"/>
                  </a:lnTo>
                  <a:lnTo>
                    <a:pt x="508" y="122"/>
                  </a:lnTo>
                  <a:lnTo>
                    <a:pt x="508" y="120"/>
                  </a:lnTo>
                  <a:lnTo>
                    <a:pt x="510" y="122"/>
                  </a:lnTo>
                  <a:lnTo>
                    <a:pt x="512" y="122"/>
                  </a:lnTo>
                  <a:lnTo>
                    <a:pt x="512" y="120"/>
                  </a:lnTo>
                  <a:lnTo>
                    <a:pt x="513" y="120"/>
                  </a:lnTo>
                  <a:lnTo>
                    <a:pt x="513" y="122"/>
                  </a:lnTo>
                  <a:lnTo>
                    <a:pt x="513" y="120"/>
                  </a:lnTo>
                  <a:lnTo>
                    <a:pt x="515" y="120"/>
                  </a:lnTo>
                  <a:lnTo>
                    <a:pt x="515" y="122"/>
                  </a:lnTo>
                  <a:lnTo>
                    <a:pt x="515" y="120"/>
                  </a:lnTo>
                  <a:lnTo>
                    <a:pt x="513" y="120"/>
                  </a:lnTo>
                  <a:lnTo>
                    <a:pt x="512" y="120"/>
                  </a:lnTo>
                  <a:lnTo>
                    <a:pt x="510" y="120"/>
                  </a:lnTo>
                  <a:lnTo>
                    <a:pt x="510" y="118"/>
                  </a:lnTo>
                  <a:lnTo>
                    <a:pt x="510" y="120"/>
                  </a:lnTo>
                  <a:lnTo>
                    <a:pt x="512" y="120"/>
                  </a:lnTo>
                  <a:lnTo>
                    <a:pt x="513" y="120"/>
                  </a:lnTo>
                  <a:lnTo>
                    <a:pt x="515" y="120"/>
                  </a:lnTo>
                  <a:lnTo>
                    <a:pt x="518" y="120"/>
                  </a:lnTo>
                  <a:lnTo>
                    <a:pt x="520" y="122"/>
                  </a:lnTo>
                  <a:lnTo>
                    <a:pt x="523" y="122"/>
                  </a:lnTo>
                  <a:lnTo>
                    <a:pt x="525" y="123"/>
                  </a:lnTo>
                  <a:lnTo>
                    <a:pt x="527" y="123"/>
                  </a:lnTo>
                  <a:lnTo>
                    <a:pt x="532" y="125"/>
                  </a:lnTo>
                  <a:lnTo>
                    <a:pt x="533" y="126"/>
                  </a:lnTo>
                  <a:lnTo>
                    <a:pt x="535" y="126"/>
                  </a:lnTo>
                  <a:lnTo>
                    <a:pt x="537" y="128"/>
                  </a:lnTo>
                  <a:lnTo>
                    <a:pt x="539" y="128"/>
                  </a:lnTo>
                  <a:lnTo>
                    <a:pt x="540" y="130"/>
                  </a:lnTo>
                  <a:lnTo>
                    <a:pt x="544" y="130"/>
                  </a:lnTo>
                  <a:lnTo>
                    <a:pt x="545" y="131"/>
                  </a:lnTo>
                  <a:lnTo>
                    <a:pt x="547" y="131"/>
                  </a:lnTo>
                  <a:lnTo>
                    <a:pt x="549" y="133"/>
                  </a:lnTo>
                  <a:lnTo>
                    <a:pt x="550" y="133"/>
                  </a:lnTo>
                  <a:lnTo>
                    <a:pt x="552" y="135"/>
                  </a:lnTo>
                  <a:lnTo>
                    <a:pt x="555" y="135"/>
                  </a:lnTo>
                  <a:lnTo>
                    <a:pt x="555" y="136"/>
                  </a:lnTo>
                  <a:lnTo>
                    <a:pt x="557" y="136"/>
                  </a:lnTo>
                  <a:lnTo>
                    <a:pt x="560" y="138"/>
                  </a:lnTo>
                  <a:lnTo>
                    <a:pt x="564" y="140"/>
                  </a:lnTo>
                  <a:lnTo>
                    <a:pt x="566" y="140"/>
                  </a:lnTo>
                  <a:lnTo>
                    <a:pt x="567" y="140"/>
                  </a:lnTo>
                  <a:lnTo>
                    <a:pt x="567" y="141"/>
                  </a:lnTo>
                  <a:lnTo>
                    <a:pt x="569" y="141"/>
                  </a:lnTo>
                  <a:lnTo>
                    <a:pt x="569" y="140"/>
                  </a:lnTo>
                  <a:lnTo>
                    <a:pt x="567" y="140"/>
                  </a:lnTo>
                  <a:lnTo>
                    <a:pt x="569" y="140"/>
                  </a:lnTo>
                  <a:lnTo>
                    <a:pt x="569" y="138"/>
                  </a:lnTo>
                  <a:lnTo>
                    <a:pt x="569" y="140"/>
                  </a:lnTo>
                  <a:lnTo>
                    <a:pt x="569" y="141"/>
                  </a:lnTo>
                  <a:lnTo>
                    <a:pt x="571" y="141"/>
                  </a:lnTo>
                  <a:lnTo>
                    <a:pt x="571" y="143"/>
                  </a:lnTo>
                  <a:lnTo>
                    <a:pt x="572" y="143"/>
                  </a:lnTo>
                  <a:lnTo>
                    <a:pt x="574" y="143"/>
                  </a:lnTo>
                  <a:lnTo>
                    <a:pt x="574" y="145"/>
                  </a:lnTo>
                  <a:lnTo>
                    <a:pt x="574" y="146"/>
                  </a:lnTo>
                  <a:lnTo>
                    <a:pt x="572" y="148"/>
                  </a:lnTo>
                  <a:lnTo>
                    <a:pt x="574" y="148"/>
                  </a:lnTo>
                  <a:lnTo>
                    <a:pt x="574" y="146"/>
                  </a:lnTo>
                  <a:lnTo>
                    <a:pt x="574" y="145"/>
                  </a:lnTo>
                  <a:lnTo>
                    <a:pt x="574" y="143"/>
                  </a:lnTo>
                  <a:lnTo>
                    <a:pt x="574" y="141"/>
                  </a:lnTo>
                  <a:lnTo>
                    <a:pt x="572" y="141"/>
                  </a:lnTo>
                  <a:lnTo>
                    <a:pt x="571" y="141"/>
                  </a:lnTo>
                  <a:lnTo>
                    <a:pt x="572" y="141"/>
                  </a:lnTo>
                  <a:lnTo>
                    <a:pt x="572" y="140"/>
                  </a:lnTo>
                  <a:lnTo>
                    <a:pt x="571" y="140"/>
                  </a:lnTo>
                  <a:lnTo>
                    <a:pt x="569" y="140"/>
                  </a:lnTo>
                  <a:lnTo>
                    <a:pt x="571" y="140"/>
                  </a:lnTo>
                  <a:lnTo>
                    <a:pt x="572" y="140"/>
                  </a:lnTo>
                  <a:lnTo>
                    <a:pt x="576" y="143"/>
                  </a:lnTo>
                  <a:lnTo>
                    <a:pt x="576" y="145"/>
                  </a:lnTo>
                  <a:lnTo>
                    <a:pt x="577" y="146"/>
                  </a:lnTo>
                  <a:lnTo>
                    <a:pt x="579" y="146"/>
                  </a:lnTo>
                  <a:lnTo>
                    <a:pt x="581" y="148"/>
                  </a:lnTo>
                  <a:lnTo>
                    <a:pt x="582" y="148"/>
                  </a:lnTo>
                  <a:lnTo>
                    <a:pt x="582" y="149"/>
                  </a:lnTo>
                  <a:lnTo>
                    <a:pt x="584" y="149"/>
                  </a:lnTo>
                  <a:lnTo>
                    <a:pt x="586" y="151"/>
                  </a:lnTo>
                  <a:lnTo>
                    <a:pt x="588" y="151"/>
                  </a:lnTo>
                  <a:lnTo>
                    <a:pt x="589" y="151"/>
                  </a:lnTo>
                  <a:lnTo>
                    <a:pt x="591" y="151"/>
                  </a:lnTo>
                  <a:lnTo>
                    <a:pt x="593" y="151"/>
                  </a:lnTo>
                  <a:lnTo>
                    <a:pt x="593" y="153"/>
                  </a:lnTo>
                  <a:lnTo>
                    <a:pt x="594" y="154"/>
                  </a:lnTo>
                  <a:lnTo>
                    <a:pt x="594" y="153"/>
                  </a:lnTo>
                  <a:lnTo>
                    <a:pt x="596" y="153"/>
                  </a:lnTo>
                  <a:lnTo>
                    <a:pt x="598" y="153"/>
                  </a:lnTo>
                  <a:lnTo>
                    <a:pt x="598" y="154"/>
                  </a:lnTo>
                  <a:lnTo>
                    <a:pt x="599" y="154"/>
                  </a:lnTo>
                  <a:lnTo>
                    <a:pt x="603" y="154"/>
                  </a:lnTo>
                  <a:lnTo>
                    <a:pt x="604" y="154"/>
                  </a:lnTo>
                  <a:lnTo>
                    <a:pt x="606" y="154"/>
                  </a:lnTo>
                  <a:lnTo>
                    <a:pt x="606" y="156"/>
                  </a:lnTo>
                  <a:lnTo>
                    <a:pt x="604" y="156"/>
                  </a:lnTo>
                  <a:lnTo>
                    <a:pt x="604" y="154"/>
                  </a:lnTo>
                  <a:lnTo>
                    <a:pt x="604" y="156"/>
                  </a:lnTo>
                  <a:lnTo>
                    <a:pt x="606" y="156"/>
                  </a:lnTo>
                  <a:lnTo>
                    <a:pt x="608" y="158"/>
                  </a:lnTo>
                  <a:lnTo>
                    <a:pt x="609" y="158"/>
                  </a:lnTo>
                  <a:lnTo>
                    <a:pt x="613" y="158"/>
                  </a:lnTo>
                  <a:lnTo>
                    <a:pt x="615" y="158"/>
                  </a:lnTo>
                  <a:lnTo>
                    <a:pt x="615" y="159"/>
                  </a:lnTo>
                  <a:lnTo>
                    <a:pt x="613" y="159"/>
                  </a:lnTo>
                  <a:lnTo>
                    <a:pt x="615" y="159"/>
                  </a:lnTo>
                  <a:lnTo>
                    <a:pt x="615" y="161"/>
                  </a:lnTo>
                  <a:lnTo>
                    <a:pt x="615" y="159"/>
                  </a:lnTo>
                  <a:lnTo>
                    <a:pt x="616" y="159"/>
                  </a:lnTo>
                  <a:lnTo>
                    <a:pt x="616" y="161"/>
                  </a:lnTo>
                  <a:lnTo>
                    <a:pt x="616" y="163"/>
                  </a:lnTo>
                  <a:lnTo>
                    <a:pt x="615" y="163"/>
                  </a:lnTo>
                  <a:lnTo>
                    <a:pt x="616" y="163"/>
                  </a:lnTo>
                  <a:lnTo>
                    <a:pt x="618" y="163"/>
                  </a:lnTo>
                  <a:lnTo>
                    <a:pt x="618" y="164"/>
                  </a:lnTo>
                  <a:lnTo>
                    <a:pt x="618" y="163"/>
                  </a:lnTo>
                  <a:lnTo>
                    <a:pt x="620" y="163"/>
                  </a:lnTo>
                  <a:lnTo>
                    <a:pt x="620" y="164"/>
                  </a:lnTo>
                  <a:lnTo>
                    <a:pt x="620" y="163"/>
                  </a:lnTo>
                  <a:lnTo>
                    <a:pt x="620" y="159"/>
                  </a:lnTo>
                  <a:lnTo>
                    <a:pt x="621" y="158"/>
                  </a:lnTo>
                  <a:lnTo>
                    <a:pt x="620" y="158"/>
                  </a:lnTo>
                  <a:lnTo>
                    <a:pt x="618" y="158"/>
                  </a:lnTo>
                  <a:lnTo>
                    <a:pt x="618" y="156"/>
                  </a:lnTo>
                  <a:lnTo>
                    <a:pt x="616" y="156"/>
                  </a:lnTo>
                  <a:lnTo>
                    <a:pt x="615" y="156"/>
                  </a:lnTo>
                  <a:lnTo>
                    <a:pt x="615" y="154"/>
                  </a:lnTo>
                  <a:lnTo>
                    <a:pt x="616" y="153"/>
                  </a:lnTo>
                  <a:lnTo>
                    <a:pt x="618" y="151"/>
                  </a:lnTo>
                  <a:lnTo>
                    <a:pt x="616" y="151"/>
                  </a:lnTo>
                  <a:lnTo>
                    <a:pt x="616" y="153"/>
                  </a:lnTo>
                  <a:lnTo>
                    <a:pt x="616" y="151"/>
                  </a:lnTo>
                  <a:lnTo>
                    <a:pt x="618" y="151"/>
                  </a:lnTo>
                  <a:lnTo>
                    <a:pt x="618" y="153"/>
                  </a:lnTo>
                  <a:lnTo>
                    <a:pt x="620" y="154"/>
                  </a:lnTo>
                  <a:lnTo>
                    <a:pt x="620" y="153"/>
                  </a:lnTo>
                  <a:lnTo>
                    <a:pt x="620" y="151"/>
                  </a:lnTo>
                  <a:lnTo>
                    <a:pt x="623" y="153"/>
                  </a:lnTo>
                  <a:lnTo>
                    <a:pt x="625" y="153"/>
                  </a:lnTo>
                  <a:lnTo>
                    <a:pt x="626" y="153"/>
                  </a:lnTo>
                  <a:lnTo>
                    <a:pt x="630" y="153"/>
                  </a:lnTo>
                  <a:lnTo>
                    <a:pt x="631" y="151"/>
                  </a:lnTo>
                  <a:lnTo>
                    <a:pt x="633" y="151"/>
                  </a:lnTo>
                  <a:lnTo>
                    <a:pt x="635" y="151"/>
                  </a:lnTo>
                  <a:lnTo>
                    <a:pt x="635" y="153"/>
                  </a:lnTo>
                  <a:lnTo>
                    <a:pt x="635" y="154"/>
                  </a:lnTo>
                  <a:lnTo>
                    <a:pt x="636" y="156"/>
                  </a:lnTo>
                  <a:lnTo>
                    <a:pt x="636" y="158"/>
                  </a:lnTo>
                  <a:lnTo>
                    <a:pt x="638" y="158"/>
                  </a:lnTo>
                  <a:lnTo>
                    <a:pt x="638" y="156"/>
                  </a:lnTo>
                  <a:lnTo>
                    <a:pt x="638" y="154"/>
                  </a:lnTo>
                  <a:lnTo>
                    <a:pt x="640" y="154"/>
                  </a:lnTo>
                  <a:lnTo>
                    <a:pt x="642" y="154"/>
                  </a:lnTo>
                  <a:lnTo>
                    <a:pt x="643" y="154"/>
                  </a:lnTo>
                  <a:lnTo>
                    <a:pt x="645" y="154"/>
                  </a:lnTo>
                  <a:lnTo>
                    <a:pt x="647" y="154"/>
                  </a:lnTo>
                  <a:lnTo>
                    <a:pt x="648" y="154"/>
                  </a:lnTo>
                  <a:lnTo>
                    <a:pt x="650" y="154"/>
                  </a:lnTo>
                  <a:lnTo>
                    <a:pt x="653" y="154"/>
                  </a:lnTo>
                  <a:lnTo>
                    <a:pt x="655" y="154"/>
                  </a:lnTo>
                  <a:lnTo>
                    <a:pt x="657" y="154"/>
                  </a:lnTo>
                  <a:lnTo>
                    <a:pt x="657" y="156"/>
                  </a:lnTo>
                  <a:lnTo>
                    <a:pt x="657" y="158"/>
                  </a:lnTo>
                  <a:lnTo>
                    <a:pt x="653" y="159"/>
                  </a:lnTo>
                  <a:lnTo>
                    <a:pt x="653" y="161"/>
                  </a:lnTo>
                  <a:lnTo>
                    <a:pt x="655" y="161"/>
                  </a:lnTo>
                  <a:lnTo>
                    <a:pt x="655" y="163"/>
                  </a:lnTo>
                  <a:lnTo>
                    <a:pt x="655" y="164"/>
                  </a:lnTo>
                  <a:lnTo>
                    <a:pt x="653" y="164"/>
                  </a:lnTo>
                  <a:lnTo>
                    <a:pt x="653" y="166"/>
                  </a:lnTo>
                  <a:lnTo>
                    <a:pt x="653" y="168"/>
                  </a:lnTo>
                  <a:lnTo>
                    <a:pt x="653" y="169"/>
                  </a:lnTo>
                  <a:lnTo>
                    <a:pt x="653" y="171"/>
                  </a:lnTo>
                  <a:lnTo>
                    <a:pt x="655" y="172"/>
                  </a:lnTo>
                  <a:lnTo>
                    <a:pt x="657" y="174"/>
                  </a:lnTo>
                  <a:lnTo>
                    <a:pt x="658" y="176"/>
                  </a:lnTo>
                  <a:lnTo>
                    <a:pt x="658" y="177"/>
                  </a:lnTo>
                  <a:lnTo>
                    <a:pt x="658" y="179"/>
                  </a:lnTo>
                  <a:lnTo>
                    <a:pt x="657" y="179"/>
                  </a:lnTo>
                  <a:lnTo>
                    <a:pt x="657" y="181"/>
                  </a:lnTo>
                  <a:lnTo>
                    <a:pt x="657" y="182"/>
                  </a:lnTo>
                  <a:lnTo>
                    <a:pt x="655" y="184"/>
                  </a:lnTo>
                  <a:lnTo>
                    <a:pt x="653" y="184"/>
                  </a:lnTo>
                  <a:lnTo>
                    <a:pt x="653" y="186"/>
                  </a:lnTo>
                  <a:lnTo>
                    <a:pt x="652" y="186"/>
                  </a:lnTo>
                  <a:lnTo>
                    <a:pt x="652" y="187"/>
                  </a:lnTo>
                  <a:lnTo>
                    <a:pt x="650" y="189"/>
                  </a:lnTo>
                  <a:lnTo>
                    <a:pt x="648" y="191"/>
                  </a:lnTo>
                  <a:lnTo>
                    <a:pt x="647" y="191"/>
                  </a:lnTo>
                  <a:lnTo>
                    <a:pt x="647" y="192"/>
                  </a:lnTo>
                  <a:lnTo>
                    <a:pt x="647" y="194"/>
                  </a:lnTo>
                  <a:lnTo>
                    <a:pt x="645" y="195"/>
                  </a:lnTo>
                  <a:lnTo>
                    <a:pt x="645" y="197"/>
                  </a:lnTo>
                  <a:lnTo>
                    <a:pt x="645" y="199"/>
                  </a:lnTo>
                  <a:lnTo>
                    <a:pt x="645" y="197"/>
                  </a:lnTo>
                  <a:lnTo>
                    <a:pt x="643" y="197"/>
                  </a:lnTo>
                  <a:lnTo>
                    <a:pt x="643" y="199"/>
                  </a:lnTo>
                  <a:lnTo>
                    <a:pt x="642" y="200"/>
                  </a:lnTo>
                  <a:lnTo>
                    <a:pt x="642" y="202"/>
                  </a:lnTo>
                  <a:lnTo>
                    <a:pt x="640" y="202"/>
                  </a:lnTo>
                  <a:lnTo>
                    <a:pt x="640" y="204"/>
                  </a:lnTo>
                  <a:lnTo>
                    <a:pt x="638" y="204"/>
                  </a:lnTo>
                  <a:lnTo>
                    <a:pt x="636" y="204"/>
                  </a:lnTo>
                  <a:lnTo>
                    <a:pt x="635" y="204"/>
                  </a:lnTo>
                  <a:lnTo>
                    <a:pt x="633" y="204"/>
                  </a:lnTo>
                  <a:lnTo>
                    <a:pt x="631" y="205"/>
                  </a:lnTo>
                  <a:lnTo>
                    <a:pt x="630" y="205"/>
                  </a:lnTo>
                  <a:lnTo>
                    <a:pt x="628" y="205"/>
                  </a:lnTo>
                  <a:lnTo>
                    <a:pt x="628" y="207"/>
                  </a:lnTo>
                  <a:lnTo>
                    <a:pt x="630" y="207"/>
                  </a:lnTo>
                  <a:lnTo>
                    <a:pt x="631" y="207"/>
                  </a:lnTo>
                  <a:lnTo>
                    <a:pt x="631" y="209"/>
                  </a:lnTo>
                  <a:lnTo>
                    <a:pt x="630" y="209"/>
                  </a:lnTo>
                  <a:lnTo>
                    <a:pt x="630" y="210"/>
                  </a:lnTo>
                  <a:lnTo>
                    <a:pt x="628" y="210"/>
                  </a:lnTo>
                  <a:lnTo>
                    <a:pt x="628" y="212"/>
                  </a:lnTo>
                  <a:lnTo>
                    <a:pt x="628" y="214"/>
                  </a:lnTo>
                  <a:lnTo>
                    <a:pt x="626" y="214"/>
                  </a:lnTo>
                  <a:lnTo>
                    <a:pt x="626" y="215"/>
                  </a:lnTo>
                  <a:lnTo>
                    <a:pt x="625" y="217"/>
                  </a:lnTo>
                  <a:lnTo>
                    <a:pt x="623" y="217"/>
                  </a:lnTo>
                  <a:lnTo>
                    <a:pt x="621" y="217"/>
                  </a:lnTo>
                  <a:lnTo>
                    <a:pt x="621" y="218"/>
                  </a:lnTo>
                  <a:lnTo>
                    <a:pt x="621" y="220"/>
                  </a:lnTo>
                  <a:lnTo>
                    <a:pt x="620" y="222"/>
                  </a:lnTo>
                  <a:lnTo>
                    <a:pt x="618" y="222"/>
                  </a:lnTo>
                  <a:lnTo>
                    <a:pt x="618" y="220"/>
                  </a:lnTo>
                  <a:lnTo>
                    <a:pt x="616" y="220"/>
                  </a:lnTo>
                  <a:lnTo>
                    <a:pt x="615" y="222"/>
                  </a:lnTo>
                  <a:lnTo>
                    <a:pt x="613" y="222"/>
                  </a:lnTo>
                  <a:lnTo>
                    <a:pt x="611" y="222"/>
                  </a:lnTo>
                  <a:lnTo>
                    <a:pt x="609" y="220"/>
                  </a:lnTo>
                  <a:lnTo>
                    <a:pt x="608" y="220"/>
                  </a:lnTo>
                  <a:lnTo>
                    <a:pt x="606" y="222"/>
                  </a:lnTo>
                  <a:lnTo>
                    <a:pt x="604" y="222"/>
                  </a:lnTo>
                  <a:lnTo>
                    <a:pt x="603" y="222"/>
                  </a:lnTo>
                  <a:lnTo>
                    <a:pt x="603" y="223"/>
                  </a:lnTo>
                  <a:lnTo>
                    <a:pt x="601" y="225"/>
                  </a:lnTo>
                  <a:lnTo>
                    <a:pt x="601" y="223"/>
                  </a:lnTo>
                  <a:lnTo>
                    <a:pt x="599" y="223"/>
                  </a:lnTo>
                  <a:lnTo>
                    <a:pt x="599" y="222"/>
                  </a:lnTo>
                  <a:lnTo>
                    <a:pt x="598" y="223"/>
                  </a:lnTo>
                  <a:lnTo>
                    <a:pt x="598" y="225"/>
                  </a:lnTo>
                  <a:lnTo>
                    <a:pt x="596" y="225"/>
                  </a:lnTo>
                  <a:lnTo>
                    <a:pt x="594" y="225"/>
                  </a:lnTo>
                  <a:lnTo>
                    <a:pt x="594" y="223"/>
                  </a:lnTo>
                  <a:lnTo>
                    <a:pt x="594" y="222"/>
                  </a:lnTo>
                  <a:lnTo>
                    <a:pt x="593" y="222"/>
                  </a:lnTo>
                  <a:lnTo>
                    <a:pt x="593" y="223"/>
                  </a:lnTo>
                  <a:lnTo>
                    <a:pt x="593" y="225"/>
                  </a:lnTo>
                  <a:lnTo>
                    <a:pt x="591" y="225"/>
                  </a:lnTo>
                  <a:lnTo>
                    <a:pt x="589" y="227"/>
                  </a:lnTo>
                  <a:lnTo>
                    <a:pt x="589" y="228"/>
                  </a:lnTo>
                  <a:lnTo>
                    <a:pt x="588" y="230"/>
                  </a:lnTo>
                  <a:lnTo>
                    <a:pt x="588" y="232"/>
                  </a:lnTo>
                  <a:lnTo>
                    <a:pt x="586" y="232"/>
                  </a:lnTo>
                  <a:lnTo>
                    <a:pt x="586" y="233"/>
                  </a:lnTo>
                  <a:lnTo>
                    <a:pt x="584" y="233"/>
                  </a:lnTo>
                  <a:lnTo>
                    <a:pt x="582" y="235"/>
                  </a:lnTo>
                  <a:lnTo>
                    <a:pt x="581" y="237"/>
                  </a:lnTo>
                  <a:lnTo>
                    <a:pt x="581" y="238"/>
                  </a:lnTo>
                  <a:lnTo>
                    <a:pt x="579" y="238"/>
                  </a:lnTo>
                  <a:lnTo>
                    <a:pt x="579" y="240"/>
                  </a:lnTo>
                  <a:lnTo>
                    <a:pt x="577" y="240"/>
                  </a:lnTo>
                  <a:lnTo>
                    <a:pt x="577" y="241"/>
                  </a:lnTo>
                  <a:lnTo>
                    <a:pt x="576" y="241"/>
                  </a:lnTo>
                  <a:lnTo>
                    <a:pt x="576" y="243"/>
                  </a:lnTo>
                  <a:lnTo>
                    <a:pt x="576" y="245"/>
                  </a:lnTo>
                  <a:lnTo>
                    <a:pt x="576" y="248"/>
                  </a:lnTo>
                  <a:lnTo>
                    <a:pt x="576" y="250"/>
                  </a:lnTo>
                  <a:lnTo>
                    <a:pt x="576" y="251"/>
                  </a:lnTo>
                  <a:lnTo>
                    <a:pt x="576" y="253"/>
                  </a:lnTo>
                  <a:lnTo>
                    <a:pt x="576" y="255"/>
                  </a:lnTo>
                  <a:lnTo>
                    <a:pt x="574" y="255"/>
                  </a:lnTo>
                  <a:lnTo>
                    <a:pt x="574" y="258"/>
                  </a:lnTo>
                  <a:lnTo>
                    <a:pt x="572" y="259"/>
                  </a:lnTo>
                  <a:lnTo>
                    <a:pt x="572" y="261"/>
                  </a:lnTo>
                  <a:lnTo>
                    <a:pt x="571" y="261"/>
                  </a:lnTo>
                  <a:lnTo>
                    <a:pt x="571" y="263"/>
                  </a:lnTo>
                  <a:lnTo>
                    <a:pt x="571" y="264"/>
                  </a:lnTo>
                  <a:lnTo>
                    <a:pt x="571" y="266"/>
                  </a:lnTo>
                  <a:lnTo>
                    <a:pt x="569" y="266"/>
                  </a:lnTo>
                  <a:lnTo>
                    <a:pt x="569" y="268"/>
                  </a:lnTo>
                  <a:lnTo>
                    <a:pt x="567" y="268"/>
                  </a:lnTo>
                  <a:lnTo>
                    <a:pt x="566" y="268"/>
                  </a:lnTo>
                  <a:lnTo>
                    <a:pt x="566" y="269"/>
                  </a:lnTo>
                  <a:lnTo>
                    <a:pt x="566" y="271"/>
                  </a:lnTo>
                  <a:lnTo>
                    <a:pt x="564" y="271"/>
                  </a:lnTo>
                  <a:lnTo>
                    <a:pt x="564" y="273"/>
                  </a:lnTo>
                  <a:lnTo>
                    <a:pt x="562" y="273"/>
                  </a:lnTo>
                  <a:lnTo>
                    <a:pt x="562" y="271"/>
                  </a:lnTo>
                  <a:lnTo>
                    <a:pt x="562" y="273"/>
                  </a:lnTo>
                  <a:lnTo>
                    <a:pt x="560" y="273"/>
                  </a:lnTo>
                  <a:lnTo>
                    <a:pt x="560" y="274"/>
                  </a:lnTo>
                  <a:lnTo>
                    <a:pt x="560" y="276"/>
                  </a:lnTo>
                  <a:lnTo>
                    <a:pt x="559" y="278"/>
                  </a:lnTo>
                  <a:lnTo>
                    <a:pt x="559" y="279"/>
                  </a:lnTo>
                  <a:lnTo>
                    <a:pt x="559" y="281"/>
                  </a:lnTo>
                  <a:lnTo>
                    <a:pt x="557" y="282"/>
                  </a:lnTo>
                  <a:lnTo>
                    <a:pt x="555" y="282"/>
                  </a:lnTo>
                  <a:lnTo>
                    <a:pt x="555" y="284"/>
                  </a:lnTo>
                  <a:lnTo>
                    <a:pt x="554" y="284"/>
                  </a:lnTo>
                  <a:lnTo>
                    <a:pt x="554" y="286"/>
                  </a:lnTo>
                  <a:lnTo>
                    <a:pt x="555" y="286"/>
                  </a:lnTo>
                  <a:lnTo>
                    <a:pt x="555" y="287"/>
                  </a:lnTo>
                  <a:lnTo>
                    <a:pt x="552" y="287"/>
                  </a:lnTo>
                  <a:lnTo>
                    <a:pt x="550" y="289"/>
                  </a:lnTo>
                  <a:lnTo>
                    <a:pt x="547" y="292"/>
                  </a:lnTo>
                  <a:lnTo>
                    <a:pt x="547" y="294"/>
                  </a:lnTo>
                  <a:lnTo>
                    <a:pt x="545" y="294"/>
                  </a:lnTo>
                  <a:lnTo>
                    <a:pt x="547" y="299"/>
                  </a:lnTo>
                  <a:lnTo>
                    <a:pt x="547" y="301"/>
                  </a:lnTo>
                  <a:lnTo>
                    <a:pt x="549" y="304"/>
                  </a:lnTo>
                  <a:lnTo>
                    <a:pt x="549" y="305"/>
                  </a:lnTo>
                  <a:lnTo>
                    <a:pt x="549" y="307"/>
                  </a:lnTo>
                  <a:lnTo>
                    <a:pt x="549" y="309"/>
                  </a:lnTo>
                  <a:lnTo>
                    <a:pt x="550" y="309"/>
                  </a:lnTo>
                  <a:lnTo>
                    <a:pt x="552" y="309"/>
                  </a:lnTo>
                  <a:lnTo>
                    <a:pt x="554" y="309"/>
                  </a:lnTo>
                  <a:lnTo>
                    <a:pt x="557" y="312"/>
                  </a:lnTo>
                  <a:lnTo>
                    <a:pt x="557" y="314"/>
                  </a:lnTo>
                  <a:lnTo>
                    <a:pt x="557" y="315"/>
                  </a:lnTo>
                  <a:lnTo>
                    <a:pt x="559" y="317"/>
                  </a:lnTo>
                  <a:lnTo>
                    <a:pt x="559" y="319"/>
                  </a:lnTo>
                  <a:lnTo>
                    <a:pt x="559" y="320"/>
                  </a:lnTo>
                  <a:lnTo>
                    <a:pt x="557" y="322"/>
                  </a:lnTo>
                  <a:lnTo>
                    <a:pt x="557" y="325"/>
                  </a:lnTo>
                  <a:lnTo>
                    <a:pt x="557" y="327"/>
                  </a:lnTo>
                  <a:lnTo>
                    <a:pt x="555" y="328"/>
                  </a:lnTo>
                  <a:lnTo>
                    <a:pt x="554" y="332"/>
                  </a:lnTo>
                  <a:lnTo>
                    <a:pt x="552" y="333"/>
                  </a:lnTo>
                  <a:lnTo>
                    <a:pt x="550" y="335"/>
                  </a:lnTo>
                  <a:lnTo>
                    <a:pt x="549" y="337"/>
                  </a:lnTo>
                  <a:lnTo>
                    <a:pt x="550" y="338"/>
                  </a:lnTo>
                  <a:lnTo>
                    <a:pt x="552" y="338"/>
                  </a:lnTo>
                  <a:lnTo>
                    <a:pt x="552" y="340"/>
                  </a:lnTo>
                  <a:lnTo>
                    <a:pt x="552" y="342"/>
                  </a:lnTo>
                  <a:lnTo>
                    <a:pt x="550" y="343"/>
                  </a:lnTo>
                  <a:lnTo>
                    <a:pt x="550" y="345"/>
                  </a:lnTo>
                  <a:lnTo>
                    <a:pt x="550" y="347"/>
                  </a:lnTo>
                  <a:lnTo>
                    <a:pt x="550" y="348"/>
                  </a:lnTo>
                  <a:lnTo>
                    <a:pt x="552" y="348"/>
                  </a:lnTo>
                  <a:lnTo>
                    <a:pt x="554" y="350"/>
                  </a:lnTo>
                  <a:lnTo>
                    <a:pt x="555" y="350"/>
                  </a:lnTo>
                  <a:lnTo>
                    <a:pt x="555" y="351"/>
                  </a:lnTo>
                  <a:lnTo>
                    <a:pt x="555" y="355"/>
                  </a:lnTo>
                  <a:lnTo>
                    <a:pt x="555" y="356"/>
                  </a:lnTo>
                  <a:lnTo>
                    <a:pt x="557" y="358"/>
                  </a:lnTo>
                  <a:lnTo>
                    <a:pt x="559" y="360"/>
                  </a:lnTo>
                  <a:lnTo>
                    <a:pt x="559" y="361"/>
                  </a:lnTo>
                  <a:lnTo>
                    <a:pt x="559" y="363"/>
                  </a:lnTo>
                  <a:lnTo>
                    <a:pt x="559" y="366"/>
                  </a:lnTo>
                  <a:lnTo>
                    <a:pt x="560" y="366"/>
                  </a:lnTo>
                  <a:lnTo>
                    <a:pt x="560" y="368"/>
                  </a:lnTo>
                  <a:lnTo>
                    <a:pt x="560" y="370"/>
                  </a:lnTo>
                  <a:lnTo>
                    <a:pt x="560" y="371"/>
                  </a:lnTo>
                  <a:lnTo>
                    <a:pt x="562" y="373"/>
                  </a:lnTo>
                  <a:lnTo>
                    <a:pt x="562" y="374"/>
                  </a:lnTo>
                  <a:lnTo>
                    <a:pt x="562" y="376"/>
                  </a:lnTo>
                  <a:lnTo>
                    <a:pt x="562" y="378"/>
                  </a:lnTo>
                  <a:lnTo>
                    <a:pt x="564" y="379"/>
                  </a:lnTo>
                  <a:lnTo>
                    <a:pt x="564" y="381"/>
                  </a:lnTo>
                  <a:lnTo>
                    <a:pt x="564" y="383"/>
                  </a:lnTo>
                  <a:lnTo>
                    <a:pt x="564" y="384"/>
                  </a:lnTo>
                  <a:lnTo>
                    <a:pt x="562" y="386"/>
                  </a:lnTo>
                  <a:lnTo>
                    <a:pt x="560" y="388"/>
                  </a:lnTo>
                  <a:lnTo>
                    <a:pt x="562" y="389"/>
                  </a:lnTo>
                  <a:lnTo>
                    <a:pt x="562" y="391"/>
                  </a:lnTo>
                  <a:lnTo>
                    <a:pt x="562" y="394"/>
                  </a:lnTo>
                  <a:lnTo>
                    <a:pt x="562" y="396"/>
                  </a:lnTo>
                  <a:lnTo>
                    <a:pt x="562" y="397"/>
                  </a:lnTo>
                  <a:lnTo>
                    <a:pt x="560" y="397"/>
                  </a:lnTo>
                  <a:lnTo>
                    <a:pt x="559" y="399"/>
                  </a:lnTo>
                  <a:lnTo>
                    <a:pt x="557" y="399"/>
                  </a:lnTo>
                  <a:lnTo>
                    <a:pt x="557" y="401"/>
                  </a:lnTo>
                  <a:lnTo>
                    <a:pt x="555" y="401"/>
                  </a:lnTo>
                  <a:lnTo>
                    <a:pt x="554" y="401"/>
                  </a:lnTo>
                  <a:lnTo>
                    <a:pt x="554" y="402"/>
                  </a:lnTo>
                  <a:lnTo>
                    <a:pt x="552" y="402"/>
                  </a:lnTo>
                  <a:lnTo>
                    <a:pt x="552" y="404"/>
                  </a:lnTo>
                  <a:lnTo>
                    <a:pt x="552" y="406"/>
                  </a:lnTo>
                  <a:lnTo>
                    <a:pt x="550" y="406"/>
                  </a:lnTo>
                  <a:lnTo>
                    <a:pt x="549" y="406"/>
                  </a:lnTo>
                  <a:lnTo>
                    <a:pt x="549" y="407"/>
                  </a:lnTo>
                  <a:lnTo>
                    <a:pt x="547" y="411"/>
                  </a:lnTo>
                  <a:lnTo>
                    <a:pt x="545" y="411"/>
                  </a:lnTo>
                  <a:lnTo>
                    <a:pt x="545" y="412"/>
                  </a:lnTo>
                  <a:lnTo>
                    <a:pt x="545" y="414"/>
                  </a:lnTo>
                  <a:lnTo>
                    <a:pt x="545" y="416"/>
                  </a:lnTo>
                  <a:lnTo>
                    <a:pt x="544" y="416"/>
                  </a:lnTo>
                  <a:lnTo>
                    <a:pt x="544" y="417"/>
                  </a:lnTo>
                  <a:lnTo>
                    <a:pt x="542" y="417"/>
                  </a:lnTo>
                  <a:lnTo>
                    <a:pt x="542" y="419"/>
                  </a:lnTo>
                  <a:lnTo>
                    <a:pt x="542" y="420"/>
                  </a:lnTo>
                  <a:lnTo>
                    <a:pt x="540" y="419"/>
                  </a:lnTo>
                  <a:lnTo>
                    <a:pt x="540" y="420"/>
                  </a:lnTo>
                  <a:lnTo>
                    <a:pt x="539" y="420"/>
                  </a:lnTo>
                  <a:lnTo>
                    <a:pt x="537" y="420"/>
                  </a:lnTo>
                  <a:lnTo>
                    <a:pt x="535" y="424"/>
                  </a:lnTo>
                  <a:lnTo>
                    <a:pt x="537" y="424"/>
                  </a:lnTo>
                  <a:lnTo>
                    <a:pt x="537" y="425"/>
                  </a:lnTo>
                  <a:lnTo>
                    <a:pt x="537" y="427"/>
                  </a:lnTo>
                  <a:lnTo>
                    <a:pt x="537" y="429"/>
                  </a:lnTo>
                  <a:lnTo>
                    <a:pt x="537" y="430"/>
                  </a:lnTo>
                  <a:lnTo>
                    <a:pt x="537" y="432"/>
                  </a:lnTo>
                  <a:lnTo>
                    <a:pt x="539" y="432"/>
                  </a:lnTo>
                  <a:lnTo>
                    <a:pt x="537" y="434"/>
                  </a:lnTo>
                  <a:lnTo>
                    <a:pt x="535" y="434"/>
                  </a:lnTo>
                  <a:lnTo>
                    <a:pt x="535" y="435"/>
                  </a:lnTo>
                  <a:lnTo>
                    <a:pt x="535" y="437"/>
                  </a:lnTo>
                  <a:lnTo>
                    <a:pt x="535" y="439"/>
                  </a:lnTo>
                  <a:lnTo>
                    <a:pt x="537" y="439"/>
                  </a:lnTo>
                  <a:lnTo>
                    <a:pt x="537" y="440"/>
                  </a:lnTo>
                  <a:lnTo>
                    <a:pt x="535" y="442"/>
                  </a:lnTo>
                  <a:lnTo>
                    <a:pt x="537" y="442"/>
                  </a:lnTo>
                  <a:lnTo>
                    <a:pt x="537" y="443"/>
                  </a:lnTo>
                  <a:lnTo>
                    <a:pt x="537" y="445"/>
                  </a:lnTo>
                  <a:lnTo>
                    <a:pt x="539" y="445"/>
                  </a:lnTo>
                  <a:lnTo>
                    <a:pt x="537" y="445"/>
                  </a:lnTo>
                  <a:lnTo>
                    <a:pt x="537" y="447"/>
                  </a:lnTo>
                  <a:lnTo>
                    <a:pt x="535" y="448"/>
                  </a:lnTo>
                  <a:lnTo>
                    <a:pt x="537" y="450"/>
                  </a:lnTo>
                  <a:lnTo>
                    <a:pt x="537" y="452"/>
                  </a:lnTo>
                  <a:lnTo>
                    <a:pt x="537" y="453"/>
                  </a:lnTo>
                  <a:lnTo>
                    <a:pt x="537" y="455"/>
                  </a:lnTo>
                  <a:lnTo>
                    <a:pt x="539" y="455"/>
                  </a:lnTo>
                  <a:lnTo>
                    <a:pt x="540" y="457"/>
                  </a:lnTo>
                  <a:lnTo>
                    <a:pt x="540" y="458"/>
                  </a:lnTo>
                  <a:lnTo>
                    <a:pt x="540" y="460"/>
                  </a:lnTo>
                  <a:lnTo>
                    <a:pt x="539" y="460"/>
                  </a:lnTo>
                  <a:lnTo>
                    <a:pt x="539" y="461"/>
                  </a:lnTo>
                  <a:lnTo>
                    <a:pt x="539" y="463"/>
                  </a:lnTo>
                  <a:lnTo>
                    <a:pt x="540" y="466"/>
                  </a:lnTo>
                  <a:lnTo>
                    <a:pt x="542" y="468"/>
                  </a:lnTo>
                  <a:lnTo>
                    <a:pt x="544" y="468"/>
                  </a:lnTo>
                  <a:lnTo>
                    <a:pt x="545" y="468"/>
                  </a:lnTo>
                  <a:lnTo>
                    <a:pt x="547" y="468"/>
                  </a:lnTo>
                  <a:lnTo>
                    <a:pt x="547" y="470"/>
                  </a:lnTo>
                  <a:lnTo>
                    <a:pt x="547" y="471"/>
                  </a:lnTo>
                  <a:lnTo>
                    <a:pt x="547" y="473"/>
                  </a:lnTo>
                  <a:lnTo>
                    <a:pt x="549" y="473"/>
                  </a:lnTo>
                  <a:lnTo>
                    <a:pt x="550" y="475"/>
                  </a:lnTo>
                  <a:lnTo>
                    <a:pt x="552" y="475"/>
                  </a:lnTo>
                  <a:lnTo>
                    <a:pt x="552" y="476"/>
                  </a:lnTo>
                  <a:lnTo>
                    <a:pt x="555" y="478"/>
                  </a:lnTo>
                  <a:lnTo>
                    <a:pt x="557" y="478"/>
                  </a:lnTo>
                  <a:lnTo>
                    <a:pt x="557" y="480"/>
                  </a:lnTo>
                  <a:lnTo>
                    <a:pt x="559" y="480"/>
                  </a:lnTo>
                  <a:lnTo>
                    <a:pt x="559" y="481"/>
                  </a:lnTo>
                  <a:lnTo>
                    <a:pt x="559" y="483"/>
                  </a:lnTo>
                  <a:lnTo>
                    <a:pt x="559" y="484"/>
                  </a:lnTo>
                  <a:lnTo>
                    <a:pt x="559" y="486"/>
                  </a:lnTo>
                  <a:lnTo>
                    <a:pt x="559" y="488"/>
                  </a:lnTo>
                  <a:lnTo>
                    <a:pt x="560" y="488"/>
                  </a:lnTo>
                  <a:lnTo>
                    <a:pt x="560" y="489"/>
                  </a:lnTo>
                  <a:lnTo>
                    <a:pt x="559" y="489"/>
                  </a:lnTo>
                  <a:lnTo>
                    <a:pt x="559" y="491"/>
                  </a:lnTo>
                  <a:lnTo>
                    <a:pt x="559" y="493"/>
                  </a:lnTo>
                  <a:lnTo>
                    <a:pt x="557" y="494"/>
                  </a:lnTo>
                  <a:lnTo>
                    <a:pt x="557" y="496"/>
                  </a:lnTo>
                  <a:lnTo>
                    <a:pt x="557" y="499"/>
                  </a:lnTo>
                  <a:lnTo>
                    <a:pt x="557" y="501"/>
                  </a:lnTo>
                  <a:lnTo>
                    <a:pt x="557" y="503"/>
                  </a:lnTo>
                  <a:lnTo>
                    <a:pt x="555" y="503"/>
                  </a:lnTo>
                  <a:lnTo>
                    <a:pt x="555" y="504"/>
                  </a:lnTo>
                  <a:lnTo>
                    <a:pt x="557" y="504"/>
                  </a:lnTo>
                  <a:lnTo>
                    <a:pt x="557" y="506"/>
                  </a:lnTo>
                  <a:lnTo>
                    <a:pt x="555" y="506"/>
                  </a:lnTo>
                  <a:lnTo>
                    <a:pt x="555" y="507"/>
                  </a:lnTo>
                  <a:lnTo>
                    <a:pt x="555" y="509"/>
                  </a:lnTo>
                  <a:lnTo>
                    <a:pt x="555" y="511"/>
                  </a:lnTo>
                  <a:lnTo>
                    <a:pt x="554" y="512"/>
                  </a:lnTo>
                  <a:lnTo>
                    <a:pt x="554" y="514"/>
                  </a:lnTo>
                  <a:lnTo>
                    <a:pt x="554" y="516"/>
                  </a:lnTo>
                  <a:lnTo>
                    <a:pt x="552" y="516"/>
                  </a:lnTo>
                  <a:lnTo>
                    <a:pt x="554" y="517"/>
                  </a:lnTo>
                  <a:lnTo>
                    <a:pt x="552" y="519"/>
                  </a:lnTo>
                  <a:lnTo>
                    <a:pt x="552" y="521"/>
                  </a:lnTo>
                  <a:lnTo>
                    <a:pt x="550" y="521"/>
                  </a:lnTo>
                  <a:lnTo>
                    <a:pt x="550" y="522"/>
                  </a:lnTo>
                  <a:lnTo>
                    <a:pt x="549" y="522"/>
                  </a:lnTo>
                  <a:lnTo>
                    <a:pt x="547" y="524"/>
                  </a:lnTo>
                  <a:lnTo>
                    <a:pt x="547" y="526"/>
                  </a:lnTo>
                  <a:lnTo>
                    <a:pt x="545" y="526"/>
                  </a:lnTo>
                  <a:lnTo>
                    <a:pt x="545" y="527"/>
                  </a:lnTo>
                  <a:lnTo>
                    <a:pt x="544" y="527"/>
                  </a:lnTo>
                  <a:lnTo>
                    <a:pt x="542" y="527"/>
                  </a:lnTo>
                  <a:lnTo>
                    <a:pt x="540" y="527"/>
                  </a:lnTo>
                  <a:lnTo>
                    <a:pt x="539" y="526"/>
                  </a:lnTo>
                  <a:lnTo>
                    <a:pt x="537" y="526"/>
                  </a:lnTo>
                  <a:lnTo>
                    <a:pt x="537" y="527"/>
                  </a:lnTo>
                  <a:lnTo>
                    <a:pt x="535" y="527"/>
                  </a:lnTo>
                  <a:lnTo>
                    <a:pt x="535" y="529"/>
                  </a:lnTo>
                  <a:lnTo>
                    <a:pt x="533" y="529"/>
                  </a:lnTo>
                  <a:lnTo>
                    <a:pt x="532" y="529"/>
                  </a:lnTo>
                  <a:lnTo>
                    <a:pt x="530" y="529"/>
                  </a:lnTo>
                  <a:lnTo>
                    <a:pt x="528" y="529"/>
                  </a:lnTo>
                  <a:lnTo>
                    <a:pt x="528" y="527"/>
                  </a:lnTo>
                  <a:lnTo>
                    <a:pt x="525" y="527"/>
                  </a:lnTo>
                  <a:lnTo>
                    <a:pt x="522" y="527"/>
                  </a:lnTo>
                  <a:lnTo>
                    <a:pt x="522" y="529"/>
                  </a:lnTo>
                  <a:lnTo>
                    <a:pt x="520" y="529"/>
                  </a:lnTo>
                  <a:lnTo>
                    <a:pt x="520" y="530"/>
                  </a:lnTo>
                  <a:lnTo>
                    <a:pt x="518" y="530"/>
                  </a:lnTo>
                  <a:lnTo>
                    <a:pt x="517" y="530"/>
                  </a:lnTo>
                  <a:lnTo>
                    <a:pt x="515" y="530"/>
                  </a:lnTo>
                  <a:lnTo>
                    <a:pt x="513" y="530"/>
                  </a:lnTo>
                  <a:lnTo>
                    <a:pt x="512" y="530"/>
                  </a:lnTo>
                  <a:lnTo>
                    <a:pt x="512" y="532"/>
                  </a:lnTo>
                  <a:lnTo>
                    <a:pt x="510" y="532"/>
                  </a:lnTo>
                  <a:lnTo>
                    <a:pt x="508" y="532"/>
                  </a:lnTo>
                  <a:lnTo>
                    <a:pt x="508" y="534"/>
                  </a:lnTo>
                  <a:lnTo>
                    <a:pt x="506" y="534"/>
                  </a:lnTo>
                  <a:lnTo>
                    <a:pt x="506" y="535"/>
                  </a:lnTo>
                  <a:lnTo>
                    <a:pt x="505" y="535"/>
                  </a:lnTo>
                  <a:lnTo>
                    <a:pt x="503" y="535"/>
                  </a:lnTo>
                  <a:lnTo>
                    <a:pt x="503" y="534"/>
                  </a:lnTo>
                  <a:lnTo>
                    <a:pt x="503" y="535"/>
                  </a:lnTo>
                  <a:lnTo>
                    <a:pt x="501" y="535"/>
                  </a:lnTo>
                  <a:lnTo>
                    <a:pt x="500" y="535"/>
                  </a:lnTo>
                  <a:lnTo>
                    <a:pt x="500" y="534"/>
                  </a:lnTo>
                  <a:lnTo>
                    <a:pt x="498" y="532"/>
                  </a:lnTo>
                  <a:lnTo>
                    <a:pt x="498" y="530"/>
                  </a:lnTo>
                  <a:lnTo>
                    <a:pt x="496" y="530"/>
                  </a:lnTo>
                  <a:lnTo>
                    <a:pt x="495" y="530"/>
                  </a:lnTo>
                  <a:lnTo>
                    <a:pt x="493" y="530"/>
                  </a:lnTo>
                  <a:lnTo>
                    <a:pt x="493" y="529"/>
                  </a:lnTo>
                  <a:lnTo>
                    <a:pt x="493" y="527"/>
                  </a:lnTo>
                  <a:lnTo>
                    <a:pt x="491" y="526"/>
                  </a:lnTo>
                  <a:lnTo>
                    <a:pt x="490" y="527"/>
                  </a:lnTo>
                  <a:lnTo>
                    <a:pt x="490" y="526"/>
                  </a:lnTo>
                  <a:lnTo>
                    <a:pt x="486" y="526"/>
                  </a:lnTo>
                  <a:lnTo>
                    <a:pt x="484" y="524"/>
                  </a:lnTo>
                  <a:lnTo>
                    <a:pt x="481" y="522"/>
                  </a:lnTo>
                  <a:lnTo>
                    <a:pt x="479" y="522"/>
                  </a:lnTo>
                  <a:lnTo>
                    <a:pt x="478" y="522"/>
                  </a:lnTo>
                  <a:lnTo>
                    <a:pt x="474" y="522"/>
                  </a:lnTo>
                  <a:lnTo>
                    <a:pt x="473" y="522"/>
                  </a:lnTo>
                  <a:lnTo>
                    <a:pt x="471" y="522"/>
                  </a:lnTo>
                  <a:lnTo>
                    <a:pt x="471" y="524"/>
                  </a:lnTo>
                  <a:lnTo>
                    <a:pt x="471" y="522"/>
                  </a:lnTo>
                  <a:lnTo>
                    <a:pt x="469" y="522"/>
                  </a:lnTo>
                  <a:lnTo>
                    <a:pt x="469" y="524"/>
                  </a:lnTo>
                  <a:lnTo>
                    <a:pt x="468" y="524"/>
                  </a:lnTo>
                  <a:lnTo>
                    <a:pt x="466" y="524"/>
                  </a:lnTo>
                  <a:lnTo>
                    <a:pt x="464" y="526"/>
                  </a:lnTo>
                  <a:lnTo>
                    <a:pt x="463" y="527"/>
                  </a:lnTo>
                  <a:lnTo>
                    <a:pt x="461" y="527"/>
                  </a:lnTo>
                  <a:lnTo>
                    <a:pt x="459" y="527"/>
                  </a:lnTo>
                  <a:lnTo>
                    <a:pt x="457" y="527"/>
                  </a:lnTo>
                  <a:lnTo>
                    <a:pt x="457" y="529"/>
                  </a:lnTo>
                  <a:lnTo>
                    <a:pt x="456" y="529"/>
                  </a:lnTo>
                  <a:lnTo>
                    <a:pt x="456" y="527"/>
                  </a:lnTo>
                  <a:lnTo>
                    <a:pt x="454" y="526"/>
                  </a:lnTo>
                  <a:lnTo>
                    <a:pt x="452" y="526"/>
                  </a:lnTo>
                  <a:lnTo>
                    <a:pt x="452" y="527"/>
                  </a:lnTo>
                  <a:lnTo>
                    <a:pt x="451" y="527"/>
                  </a:lnTo>
                  <a:lnTo>
                    <a:pt x="449" y="527"/>
                  </a:lnTo>
                  <a:lnTo>
                    <a:pt x="447" y="527"/>
                  </a:lnTo>
                  <a:lnTo>
                    <a:pt x="446" y="527"/>
                  </a:lnTo>
                  <a:lnTo>
                    <a:pt x="446" y="529"/>
                  </a:lnTo>
                  <a:lnTo>
                    <a:pt x="444" y="529"/>
                  </a:lnTo>
                  <a:lnTo>
                    <a:pt x="444" y="530"/>
                  </a:lnTo>
                  <a:lnTo>
                    <a:pt x="444" y="532"/>
                  </a:lnTo>
                  <a:lnTo>
                    <a:pt x="444" y="534"/>
                  </a:lnTo>
                  <a:lnTo>
                    <a:pt x="442" y="532"/>
                  </a:lnTo>
                  <a:lnTo>
                    <a:pt x="442" y="530"/>
                  </a:lnTo>
                  <a:lnTo>
                    <a:pt x="441" y="530"/>
                  </a:lnTo>
                  <a:lnTo>
                    <a:pt x="439" y="530"/>
                  </a:lnTo>
                  <a:lnTo>
                    <a:pt x="439" y="532"/>
                  </a:lnTo>
                  <a:lnTo>
                    <a:pt x="439" y="534"/>
                  </a:lnTo>
                  <a:lnTo>
                    <a:pt x="441" y="534"/>
                  </a:lnTo>
                  <a:lnTo>
                    <a:pt x="441" y="535"/>
                  </a:lnTo>
                  <a:lnTo>
                    <a:pt x="441" y="537"/>
                  </a:lnTo>
                  <a:lnTo>
                    <a:pt x="439" y="535"/>
                  </a:lnTo>
                  <a:lnTo>
                    <a:pt x="439" y="534"/>
                  </a:lnTo>
                  <a:lnTo>
                    <a:pt x="437" y="535"/>
                  </a:lnTo>
                  <a:lnTo>
                    <a:pt x="437" y="537"/>
                  </a:lnTo>
                  <a:lnTo>
                    <a:pt x="436" y="537"/>
                  </a:lnTo>
                  <a:lnTo>
                    <a:pt x="434" y="537"/>
                  </a:lnTo>
                  <a:lnTo>
                    <a:pt x="434" y="539"/>
                  </a:lnTo>
                  <a:lnTo>
                    <a:pt x="434" y="540"/>
                  </a:lnTo>
                  <a:lnTo>
                    <a:pt x="434" y="542"/>
                  </a:lnTo>
                  <a:lnTo>
                    <a:pt x="432" y="542"/>
                  </a:lnTo>
                  <a:lnTo>
                    <a:pt x="430" y="544"/>
                  </a:lnTo>
                  <a:lnTo>
                    <a:pt x="430" y="545"/>
                  </a:lnTo>
                  <a:lnTo>
                    <a:pt x="430" y="547"/>
                  </a:lnTo>
                  <a:lnTo>
                    <a:pt x="429" y="549"/>
                  </a:lnTo>
                  <a:lnTo>
                    <a:pt x="427" y="549"/>
                  </a:lnTo>
                  <a:lnTo>
                    <a:pt x="427" y="550"/>
                  </a:lnTo>
                  <a:lnTo>
                    <a:pt x="427" y="549"/>
                  </a:lnTo>
                  <a:lnTo>
                    <a:pt x="425" y="549"/>
                  </a:lnTo>
                  <a:lnTo>
                    <a:pt x="425" y="550"/>
                  </a:lnTo>
                  <a:lnTo>
                    <a:pt x="425" y="552"/>
                  </a:lnTo>
                  <a:lnTo>
                    <a:pt x="424" y="552"/>
                  </a:lnTo>
                  <a:lnTo>
                    <a:pt x="424" y="553"/>
                  </a:lnTo>
                  <a:lnTo>
                    <a:pt x="424" y="555"/>
                  </a:lnTo>
                  <a:lnTo>
                    <a:pt x="424" y="557"/>
                  </a:lnTo>
                  <a:lnTo>
                    <a:pt x="422" y="558"/>
                  </a:lnTo>
                  <a:lnTo>
                    <a:pt x="422" y="560"/>
                  </a:lnTo>
                  <a:lnTo>
                    <a:pt x="420" y="560"/>
                  </a:lnTo>
                  <a:lnTo>
                    <a:pt x="419" y="560"/>
                  </a:lnTo>
                  <a:lnTo>
                    <a:pt x="417" y="560"/>
                  </a:lnTo>
                  <a:lnTo>
                    <a:pt x="415" y="560"/>
                  </a:lnTo>
                  <a:lnTo>
                    <a:pt x="414" y="560"/>
                  </a:lnTo>
                  <a:lnTo>
                    <a:pt x="412" y="562"/>
                  </a:lnTo>
                  <a:lnTo>
                    <a:pt x="410" y="562"/>
                  </a:lnTo>
                  <a:lnTo>
                    <a:pt x="410" y="563"/>
                  </a:lnTo>
                  <a:lnTo>
                    <a:pt x="408" y="563"/>
                  </a:lnTo>
                  <a:lnTo>
                    <a:pt x="407" y="565"/>
                  </a:lnTo>
                  <a:lnTo>
                    <a:pt x="405" y="565"/>
                  </a:lnTo>
                  <a:lnTo>
                    <a:pt x="403" y="567"/>
                  </a:lnTo>
                  <a:lnTo>
                    <a:pt x="402" y="567"/>
                  </a:lnTo>
                  <a:lnTo>
                    <a:pt x="402" y="568"/>
                  </a:lnTo>
                  <a:lnTo>
                    <a:pt x="400" y="570"/>
                  </a:lnTo>
                  <a:lnTo>
                    <a:pt x="397" y="570"/>
                  </a:lnTo>
                  <a:lnTo>
                    <a:pt x="397" y="572"/>
                  </a:lnTo>
                  <a:lnTo>
                    <a:pt x="395" y="573"/>
                  </a:lnTo>
                  <a:lnTo>
                    <a:pt x="393" y="573"/>
                  </a:lnTo>
                  <a:lnTo>
                    <a:pt x="393" y="575"/>
                  </a:lnTo>
                  <a:lnTo>
                    <a:pt x="393" y="576"/>
                  </a:lnTo>
                  <a:lnTo>
                    <a:pt x="392" y="576"/>
                  </a:lnTo>
                  <a:lnTo>
                    <a:pt x="392" y="578"/>
                  </a:lnTo>
                  <a:lnTo>
                    <a:pt x="390" y="578"/>
                  </a:lnTo>
                  <a:lnTo>
                    <a:pt x="390" y="580"/>
                  </a:lnTo>
                  <a:lnTo>
                    <a:pt x="388" y="580"/>
                  </a:lnTo>
                  <a:lnTo>
                    <a:pt x="387" y="581"/>
                  </a:lnTo>
                  <a:lnTo>
                    <a:pt x="387" y="583"/>
                  </a:lnTo>
                  <a:lnTo>
                    <a:pt x="385" y="583"/>
                  </a:lnTo>
                  <a:lnTo>
                    <a:pt x="385" y="585"/>
                  </a:lnTo>
                  <a:lnTo>
                    <a:pt x="385" y="586"/>
                  </a:lnTo>
                  <a:lnTo>
                    <a:pt x="383" y="586"/>
                  </a:lnTo>
                  <a:lnTo>
                    <a:pt x="381" y="586"/>
                  </a:lnTo>
                  <a:lnTo>
                    <a:pt x="380" y="585"/>
                  </a:lnTo>
                  <a:lnTo>
                    <a:pt x="380" y="583"/>
                  </a:lnTo>
                  <a:lnTo>
                    <a:pt x="378" y="583"/>
                  </a:lnTo>
                  <a:lnTo>
                    <a:pt x="376" y="585"/>
                  </a:lnTo>
                  <a:lnTo>
                    <a:pt x="376" y="583"/>
                  </a:lnTo>
                  <a:lnTo>
                    <a:pt x="375" y="583"/>
                  </a:lnTo>
                  <a:lnTo>
                    <a:pt x="373" y="583"/>
                  </a:lnTo>
                  <a:lnTo>
                    <a:pt x="371" y="585"/>
                  </a:lnTo>
                  <a:lnTo>
                    <a:pt x="370" y="585"/>
                  </a:lnTo>
                  <a:lnTo>
                    <a:pt x="370" y="586"/>
                  </a:lnTo>
                  <a:lnTo>
                    <a:pt x="370" y="588"/>
                  </a:lnTo>
                  <a:lnTo>
                    <a:pt x="368" y="588"/>
                  </a:lnTo>
                  <a:lnTo>
                    <a:pt x="366" y="590"/>
                  </a:lnTo>
                  <a:lnTo>
                    <a:pt x="366" y="588"/>
                  </a:lnTo>
                  <a:lnTo>
                    <a:pt x="365" y="588"/>
                  </a:lnTo>
                  <a:lnTo>
                    <a:pt x="365" y="590"/>
                  </a:lnTo>
                  <a:lnTo>
                    <a:pt x="363" y="591"/>
                  </a:lnTo>
                  <a:lnTo>
                    <a:pt x="363" y="593"/>
                  </a:lnTo>
                  <a:lnTo>
                    <a:pt x="361" y="593"/>
                  </a:lnTo>
                  <a:lnTo>
                    <a:pt x="360" y="593"/>
                  </a:lnTo>
                  <a:lnTo>
                    <a:pt x="358" y="595"/>
                  </a:lnTo>
                  <a:lnTo>
                    <a:pt x="356" y="595"/>
                  </a:lnTo>
                  <a:lnTo>
                    <a:pt x="354" y="595"/>
                  </a:lnTo>
                  <a:lnTo>
                    <a:pt x="353" y="596"/>
                  </a:lnTo>
                  <a:lnTo>
                    <a:pt x="351" y="596"/>
                  </a:lnTo>
                  <a:lnTo>
                    <a:pt x="349" y="596"/>
                  </a:lnTo>
                  <a:lnTo>
                    <a:pt x="348" y="596"/>
                  </a:lnTo>
                  <a:lnTo>
                    <a:pt x="346" y="596"/>
                  </a:lnTo>
                  <a:lnTo>
                    <a:pt x="344" y="596"/>
                  </a:lnTo>
                  <a:lnTo>
                    <a:pt x="343" y="596"/>
                  </a:lnTo>
                  <a:lnTo>
                    <a:pt x="343" y="598"/>
                  </a:lnTo>
                  <a:lnTo>
                    <a:pt x="341" y="598"/>
                  </a:lnTo>
                  <a:lnTo>
                    <a:pt x="341" y="596"/>
                  </a:lnTo>
                  <a:lnTo>
                    <a:pt x="341" y="598"/>
                  </a:lnTo>
                  <a:lnTo>
                    <a:pt x="339" y="598"/>
                  </a:lnTo>
                  <a:lnTo>
                    <a:pt x="338" y="599"/>
                  </a:lnTo>
                  <a:lnTo>
                    <a:pt x="336" y="599"/>
                  </a:lnTo>
                  <a:lnTo>
                    <a:pt x="336" y="601"/>
                  </a:lnTo>
                  <a:lnTo>
                    <a:pt x="334" y="601"/>
                  </a:lnTo>
                  <a:lnTo>
                    <a:pt x="334" y="599"/>
                  </a:lnTo>
                  <a:lnTo>
                    <a:pt x="332" y="601"/>
                  </a:lnTo>
                  <a:lnTo>
                    <a:pt x="331" y="601"/>
                  </a:lnTo>
                  <a:lnTo>
                    <a:pt x="331" y="603"/>
                  </a:lnTo>
                  <a:lnTo>
                    <a:pt x="329" y="601"/>
                  </a:lnTo>
                  <a:lnTo>
                    <a:pt x="327" y="601"/>
                  </a:lnTo>
                  <a:lnTo>
                    <a:pt x="327" y="603"/>
                  </a:lnTo>
                  <a:lnTo>
                    <a:pt x="326" y="603"/>
                  </a:lnTo>
                  <a:lnTo>
                    <a:pt x="324" y="603"/>
                  </a:lnTo>
                  <a:lnTo>
                    <a:pt x="322" y="603"/>
                  </a:lnTo>
                  <a:lnTo>
                    <a:pt x="322" y="604"/>
                  </a:lnTo>
                  <a:lnTo>
                    <a:pt x="321" y="606"/>
                  </a:lnTo>
                  <a:lnTo>
                    <a:pt x="319" y="606"/>
                  </a:lnTo>
                  <a:lnTo>
                    <a:pt x="317" y="606"/>
                  </a:lnTo>
                  <a:lnTo>
                    <a:pt x="317" y="608"/>
                  </a:lnTo>
                  <a:lnTo>
                    <a:pt x="317" y="609"/>
                  </a:lnTo>
                  <a:lnTo>
                    <a:pt x="316" y="609"/>
                  </a:lnTo>
                  <a:lnTo>
                    <a:pt x="316" y="611"/>
                  </a:lnTo>
                  <a:lnTo>
                    <a:pt x="314" y="611"/>
                  </a:lnTo>
                  <a:lnTo>
                    <a:pt x="314" y="613"/>
                  </a:lnTo>
                  <a:lnTo>
                    <a:pt x="314" y="611"/>
                  </a:lnTo>
                  <a:lnTo>
                    <a:pt x="312" y="611"/>
                  </a:lnTo>
                  <a:lnTo>
                    <a:pt x="312" y="613"/>
                  </a:lnTo>
                  <a:lnTo>
                    <a:pt x="311" y="613"/>
                  </a:lnTo>
                  <a:lnTo>
                    <a:pt x="311" y="614"/>
                  </a:lnTo>
                  <a:lnTo>
                    <a:pt x="311" y="616"/>
                  </a:lnTo>
                  <a:lnTo>
                    <a:pt x="309" y="616"/>
                  </a:lnTo>
                  <a:lnTo>
                    <a:pt x="309" y="618"/>
                  </a:lnTo>
                  <a:lnTo>
                    <a:pt x="311" y="618"/>
                  </a:lnTo>
                  <a:lnTo>
                    <a:pt x="309" y="619"/>
                  </a:lnTo>
                  <a:lnTo>
                    <a:pt x="309" y="618"/>
                  </a:lnTo>
                  <a:lnTo>
                    <a:pt x="309" y="619"/>
                  </a:lnTo>
                  <a:lnTo>
                    <a:pt x="309" y="621"/>
                  </a:lnTo>
                  <a:lnTo>
                    <a:pt x="309" y="622"/>
                  </a:lnTo>
                  <a:lnTo>
                    <a:pt x="307" y="622"/>
                  </a:lnTo>
                  <a:lnTo>
                    <a:pt x="309" y="622"/>
                  </a:lnTo>
                  <a:lnTo>
                    <a:pt x="307" y="622"/>
                  </a:lnTo>
                  <a:lnTo>
                    <a:pt x="307" y="624"/>
                  </a:lnTo>
                  <a:lnTo>
                    <a:pt x="307" y="626"/>
                  </a:lnTo>
                  <a:lnTo>
                    <a:pt x="305" y="627"/>
                  </a:lnTo>
                  <a:lnTo>
                    <a:pt x="305" y="629"/>
                  </a:lnTo>
                  <a:lnTo>
                    <a:pt x="304" y="629"/>
                  </a:lnTo>
                  <a:lnTo>
                    <a:pt x="305" y="631"/>
                  </a:lnTo>
                  <a:lnTo>
                    <a:pt x="304" y="632"/>
                  </a:lnTo>
                  <a:lnTo>
                    <a:pt x="305" y="632"/>
                  </a:lnTo>
                  <a:lnTo>
                    <a:pt x="305" y="634"/>
                  </a:lnTo>
                  <a:lnTo>
                    <a:pt x="304" y="634"/>
                  </a:lnTo>
                  <a:lnTo>
                    <a:pt x="304" y="636"/>
                  </a:lnTo>
                  <a:lnTo>
                    <a:pt x="304" y="637"/>
                  </a:lnTo>
                  <a:lnTo>
                    <a:pt x="302" y="637"/>
                  </a:lnTo>
                  <a:lnTo>
                    <a:pt x="304" y="637"/>
                  </a:lnTo>
                  <a:lnTo>
                    <a:pt x="304" y="639"/>
                  </a:lnTo>
                  <a:lnTo>
                    <a:pt x="302" y="639"/>
                  </a:lnTo>
                  <a:lnTo>
                    <a:pt x="302" y="641"/>
                  </a:lnTo>
                  <a:lnTo>
                    <a:pt x="302" y="642"/>
                  </a:lnTo>
                  <a:lnTo>
                    <a:pt x="304" y="642"/>
                  </a:lnTo>
                  <a:lnTo>
                    <a:pt x="304" y="644"/>
                  </a:lnTo>
                  <a:lnTo>
                    <a:pt x="302" y="644"/>
                  </a:lnTo>
                  <a:lnTo>
                    <a:pt x="302" y="642"/>
                  </a:lnTo>
                  <a:lnTo>
                    <a:pt x="302" y="644"/>
                  </a:lnTo>
                  <a:lnTo>
                    <a:pt x="300" y="644"/>
                  </a:lnTo>
                  <a:lnTo>
                    <a:pt x="302" y="645"/>
                  </a:lnTo>
                  <a:lnTo>
                    <a:pt x="302" y="647"/>
                  </a:lnTo>
                  <a:lnTo>
                    <a:pt x="302" y="649"/>
                  </a:lnTo>
                  <a:lnTo>
                    <a:pt x="300" y="649"/>
                  </a:lnTo>
                  <a:lnTo>
                    <a:pt x="300" y="650"/>
                  </a:lnTo>
                  <a:lnTo>
                    <a:pt x="300" y="652"/>
                  </a:lnTo>
                  <a:lnTo>
                    <a:pt x="300" y="654"/>
                  </a:lnTo>
                  <a:lnTo>
                    <a:pt x="300" y="655"/>
                  </a:lnTo>
                  <a:lnTo>
                    <a:pt x="300" y="657"/>
                  </a:lnTo>
                  <a:lnTo>
                    <a:pt x="299" y="657"/>
                  </a:lnTo>
                  <a:lnTo>
                    <a:pt x="299" y="659"/>
                  </a:lnTo>
                  <a:lnTo>
                    <a:pt x="297" y="659"/>
                  </a:lnTo>
                  <a:lnTo>
                    <a:pt x="297" y="660"/>
                  </a:lnTo>
                  <a:lnTo>
                    <a:pt x="297" y="662"/>
                  </a:lnTo>
                  <a:lnTo>
                    <a:pt x="295" y="662"/>
                  </a:lnTo>
                  <a:lnTo>
                    <a:pt x="294" y="663"/>
                  </a:lnTo>
                  <a:lnTo>
                    <a:pt x="294" y="665"/>
                  </a:lnTo>
                  <a:lnTo>
                    <a:pt x="292" y="665"/>
                  </a:lnTo>
                  <a:lnTo>
                    <a:pt x="292" y="667"/>
                  </a:lnTo>
                  <a:lnTo>
                    <a:pt x="292" y="668"/>
                  </a:lnTo>
                  <a:lnTo>
                    <a:pt x="292" y="670"/>
                  </a:lnTo>
                  <a:lnTo>
                    <a:pt x="290" y="670"/>
                  </a:lnTo>
                  <a:lnTo>
                    <a:pt x="290" y="672"/>
                  </a:lnTo>
                  <a:lnTo>
                    <a:pt x="290" y="673"/>
                  </a:lnTo>
                  <a:lnTo>
                    <a:pt x="290" y="675"/>
                  </a:lnTo>
                  <a:lnTo>
                    <a:pt x="289" y="675"/>
                  </a:lnTo>
                  <a:lnTo>
                    <a:pt x="289" y="677"/>
                  </a:lnTo>
                  <a:lnTo>
                    <a:pt x="287" y="677"/>
                  </a:lnTo>
                  <a:lnTo>
                    <a:pt x="287" y="678"/>
                  </a:lnTo>
                  <a:lnTo>
                    <a:pt x="287" y="680"/>
                  </a:lnTo>
                  <a:lnTo>
                    <a:pt x="285" y="680"/>
                  </a:lnTo>
                  <a:lnTo>
                    <a:pt x="287" y="682"/>
                  </a:lnTo>
                  <a:lnTo>
                    <a:pt x="285" y="682"/>
                  </a:lnTo>
                  <a:lnTo>
                    <a:pt x="285" y="683"/>
                  </a:lnTo>
                  <a:lnTo>
                    <a:pt x="285" y="685"/>
                  </a:lnTo>
                  <a:lnTo>
                    <a:pt x="285" y="686"/>
                  </a:lnTo>
                  <a:lnTo>
                    <a:pt x="285" y="688"/>
                  </a:lnTo>
                  <a:lnTo>
                    <a:pt x="284" y="690"/>
                  </a:lnTo>
                  <a:lnTo>
                    <a:pt x="284" y="691"/>
                  </a:lnTo>
                  <a:lnTo>
                    <a:pt x="284" y="693"/>
                  </a:lnTo>
                  <a:lnTo>
                    <a:pt x="282" y="695"/>
                  </a:lnTo>
                  <a:lnTo>
                    <a:pt x="280" y="695"/>
                  </a:lnTo>
                  <a:lnTo>
                    <a:pt x="280" y="696"/>
                  </a:lnTo>
                  <a:lnTo>
                    <a:pt x="282" y="696"/>
                  </a:lnTo>
                  <a:lnTo>
                    <a:pt x="282" y="698"/>
                  </a:lnTo>
                  <a:lnTo>
                    <a:pt x="284" y="698"/>
                  </a:lnTo>
                  <a:lnTo>
                    <a:pt x="282" y="698"/>
                  </a:lnTo>
                  <a:lnTo>
                    <a:pt x="280" y="698"/>
                  </a:lnTo>
                  <a:lnTo>
                    <a:pt x="280" y="700"/>
                  </a:lnTo>
                  <a:lnTo>
                    <a:pt x="278" y="700"/>
                  </a:lnTo>
                  <a:lnTo>
                    <a:pt x="277" y="701"/>
                  </a:lnTo>
                  <a:lnTo>
                    <a:pt x="278" y="701"/>
                  </a:lnTo>
                  <a:lnTo>
                    <a:pt x="277" y="701"/>
                  </a:lnTo>
                  <a:lnTo>
                    <a:pt x="278" y="701"/>
                  </a:lnTo>
                  <a:lnTo>
                    <a:pt x="278" y="703"/>
                  </a:lnTo>
                  <a:lnTo>
                    <a:pt x="277" y="703"/>
                  </a:lnTo>
                  <a:lnTo>
                    <a:pt x="277" y="705"/>
                  </a:lnTo>
                  <a:lnTo>
                    <a:pt x="277" y="706"/>
                  </a:lnTo>
                  <a:lnTo>
                    <a:pt x="275" y="708"/>
                  </a:lnTo>
                  <a:lnTo>
                    <a:pt x="273" y="708"/>
                  </a:lnTo>
                  <a:lnTo>
                    <a:pt x="273" y="709"/>
                  </a:lnTo>
                  <a:lnTo>
                    <a:pt x="272" y="709"/>
                  </a:lnTo>
                  <a:lnTo>
                    <a:pt x="272" y="711"/>
                  </a:lnTo>
                  <a:lnTo>
                    <a:pt x="270" y="711"/>
                  </a:lnTo>
                  <a:lnTo>
                    <a:pt x="272" y="711"/>
                  </a:lnTo>
                  <a:lnTo>
                    <a:pt x="270" y="713"/>
                  </a:lnTo>
                  <a:lnTo>
                    <a:pt x="270" y="711"/>
                  </a:lnTo>
                  <a:lnTo>
                    <a:pt x="268" y="713"/>
                  </a:lnTo>
                  <a:lnTo>
                    <a:pt x="267" y="713"/>
                  </a:lnTo>
                  <a:lnTo>
                    <a:pt x="267" y="714"/>
                  </a:lnTo>
                  <a:lnTo>
                    <a:pt x="265" y="716"/>
                  </a:lnTo>
                  <a:lnTo>
                    <a:pt x="265" y="718"/>
                  </a:lnTo>
                  <a:lnTo>
                    <a:pt x="265" y="719"/>
                  </a:lnTo>
                  <a:lnTo>
                    <a:pt x="263" y="721"/>
                  </a:lnTo>
                  <a:lnTo>
                    <a:pt x="263" y="723"/>
                  </a:lnTo>
                  <a:lnTo>
                    <a:pt x="262" y="723"/>
                  </a:lnTo>
                  <a:lnTo>
                    <a:pt x="262" y="724"/>
                  </a:lnTo>
                  <a:lnTo>
                    <a:pt x="262" y="726"/>
                  </a:lnTo>
                  <a:lnTo>
                    <a:pt x="262" y="728"/>
                  </a:lnTo>
                  <a:lnTo>
                    <a:pt x="262" y="729"/>
                  </a:lnTo>
                  <a:lnTo>
                    <a:pt x="262" y="731"/>
                  </a:lnTo>
                  <a:lnTo>
                    <a:pt x="263" y="732"/>
                  </a:lnTo>
                  <a:lnTo>
                    <a:pt x="265" y="734"/>
                  </a:lnTo>
                  <a:lnTo>
                    <a:pt x="267" y="736"/>
                  </a:lnTo>
                  <a:lnTo>
                    <a:pt x="265" y="736"/>
                  </a:lnTo>
                  <a:lnTo>
                    <a:pt x="267" y="737"/>
                  </a:lnTo>
                  <a:lnTo>
                    <a:pt x="267" y="739"/>
                  </a:lnTo>
                  <a:lnTo>
                    <a:pt x="267" y="741"/>
                  </a:lnTo>
                  <a:lnTo>
                    <a:pt x="267" y="742"/>
                  </a:lnTo>
                  <a:lnTo>
                    <a:pt x="268" y="742"/>
                  </a:lnTo>
                  <a:lnTo>
                    <a:pt x="268" y="744"/>
                  </a:lnTo>
                  <a:lnTo>
                    <a:pt x="267" y="744"/>
                  </a:lnTo>
                  <a:lnTo>
                    <a:pt x="268" y="744"/>
                  </a:lnTo>
                  <a:lnTo>
                    <a:pt x="267" y="746"/>
                  </a:lnTo>
                  <a:lnTo>
                    <a:pt x="267" y="747"/>
                  </a:lnTo>
                  <a:lnTo>
                    <a:pt x="268" y="747"/>
                  </a:lnTo>
                  <a:lnTo>
                    <a:pt x="268" y="749"/>
                  </a:lnTo>
                  <a:lnTo>
                    <a:pt x="270" y="751"/>
                  </a:lnTo>
                  <a:lnTo>
                    <a:pt x="270" y="752"/>
                  </a:lnTo>
                  <a:lnTo>
                    <a:pt x="270" y="754"/>
                  </a:lnTo>
                  <a:lnTo>
                    <a:pt x="270" y="755"/>
                  </a:lnTo>
                  <a:lnTo>
                    <a:pt x="270" y="757"/>
                  </a:lnTo>
                  <a:lnTo>
                    <a:pt x="270" y="759"/>
                  </a:lnTo>
                  <a:lnTo>
                    <a:pt x="270" y="760"/>
                  </a:lnTo>
                  <a:lnTo>
                    <a:pt x="270" y="762"/>
                  </a:lnTo>
                  <a:lnTo>
                    <a:pt x="270" y="764"/>
                  </a:lnTo>
                  <a:lnTo>
                    <a:pt x="270" y="765"/>
                  </a:lnTo>
                  <a:lnTo>
                    <a:pt x="272" y="765"/>
                  </a:lnTo>
                  <a:lnTo>
                    <a:pt x="273" y="767"/>
                  </a:lnTo>
                  <a:lnTo>
                    <a:pt x="275" y="767"/>
                  </a:lnTo>
                  <a:lnTo>
                    <a:pt x="277" y="767"/>
                  </a:lnTo>
                  <a:lnTo>
                    <a:pt x="277" y="769"/>
                  </a:lnTo>
                  <a:lnTo>
                    <a:pt x="278" y="770"/>
                  </a:lnTo>
                  <a:lnTo>
                    <a:pt x="278" y="772"/>
                  </a:lnTo>
                  <a:lnTo>
                    <a:pt x="280" y="772"/>
                  </a:lnTo>
                  <a:lnTo>
                    <a:pt x="278" y="774"/>
                  </a:lnTo>
                  <a:lnTo>
                    <a:pt x="280" y="774"/>
                  </a:lnTo>
                  <a:lnTo>
                    <a:pt x="280" y="775"/>
                  </a:lnTo>
                  <a:lnTo>
                    <a:pt x="280" y="777"/>
                  </a:lnTo>
                  <a:lnTo>
                    <a:pt x="282" y="778"/>
                  </a:lnTo>
                  <a:lnTo>
                    <a:pt x="280" y="778"/>
                  </a:lnTo>
                  <a:lnTo>
                    <a:pt x="280" y="780"/>
                  </a:lnTo>
                  <a:lnTo>
                    <a:pt x="278" y="780"/>
                  </a:lnTo>
                  <a:lnTo>
                    <a:pt x="278" y="782"/>
                  </a:lnTo>
                  <a:lnTo>
                    <a:pt x="277" y="782"/>
                  </a:lnTo>
                  <a:lnTo>
                    <a:pt x="277" y="783"/>
                  </a:lnTo>
                  <a:lnTo>
                    <a:pt x="277" y="785"/>
                  </a:lnTo>
                  <a:lnTo>
                    <a:pt x="275" y="785"/>
                  </a:lnTo>
                  <a:lnTo>
                    <a:pt x="275" y="787"/>
                  </a:lnTo>
                  <a:lnTo>
                    <a:pt x="275" y="788"/>
                  </a:lnTo>
                  <a:lnTo>
                    <a:pt x="277" y="788"/>
                  </a:lnTo>
                  <a:lnTo>
                    <a:pt x="275" y="788"/>
                  </a:lnTo>
                  <a:lnTo>
                    <a:pt x="277" y="790"/>
                  </a:lnTo>
                  <a:lnTo>
                    <a:pt x="277" y="792"/>
                  </a:lnTo>
                  <a:lnTo>
                    <a:pt x="277" y="793"/>
                  </a:lnTo>
                  <a:lnTo>
                    <a:pt x="277" y="795"/>
                  </a:lnTo>
                  <a:lnTo>
                    <a:pt x="277" y="797"/>
                  </a:lnTo>
                  <a:lnTo>
                    <a:pt x="277" y="798"/>
                  </a:lnTo>
                  <a:lnTo>
                    <a:pt x="275" y="798"/>
                  </a:lnTo>
                  <a:lnTo>
                    <a:pt x="277" y="798"/>
                  </a:lnTo>
                  <a:lnTo>
                    <a:pt x="277" y="800"/>
                  </a:lnTo>
                  <a:lnTo>
                    <a:pt x="277" y="801"/>
                  </a:lnTo>
                  <a:lnTo>
                    <a:pt x="277" y="803"/>
                  </a:lnTo>
                  <a:lnTo>
                    <a:pt x="277" y="805"/>
                  </a:lnTo>
                  <a:lnTo>
                    <a:pt x="277" y="806"/>
                  </a:lnTo>
                  <a:lnTo>
                    <a:pt x="275" y="808"/>
                  </a:lnTo>
                  <a:lnTo>
                    <a:pt x="275" y="810"/>
                  </a:lnTo>
                  <a:lnTo>
                    <a:pt x="275" y="811"/>
                  </a:lnTo>
                  <a:lnTo>
                    <a:pt x="273" y="811"/>
                  </a:lnTo>
                  <a:lnTo>
                    <a:pt x="273" y="813"/>
                  </a:lnTo>
                  <a:lnTo>
                    <a:pt x="273" y="815"/>
                  </a:lnTo>
                  <a:lnTo>
                    <a:pt x="273" y="818"/>
                  </a:lnTo>
                  <a:lnTo>
                    <a:pt x="275" y="818"/>
                  </a:lnTo>
                  <a:lnTo>
                    <a:pt x="275" y="820"/>
                  </a:lnTo>
                  <a:lnTo>
                    <a:pt x="275" y="821"/>
                  </a:lnTo>
                  <a:lnTo>
                    <a:pt x="275" y="823"/>
                  </a:lnTo>
                  <a:lnTo>
                    <a:pt x="275" y="824"/>
                  </a:lnTo>
                  <a:lnTo>
                    <a:pt x="273" y="824"/>
                  </a:lnTo>
                  <a:lnTo>
                    <a:pt x="275" y="824"/>
                  </a:lnTo>
                  <a:lnTo>
                    <a:pt x="273" y="826"/>
                  </a:lnTo>
                  <a:lnTo>
                    <a:pt x="275" y="826"/>
                  </a:lnTo>
                  <a:lnTo>
                    <a:pt x="273" y="826"/>
                  </a:lnTo>
                  <a:lnTo>
                    <a:pt x="273" y="828"/>
                  </a:lnTo>
                  <a:lnTo>
                    <a:pt x="273" y="829"/>
                  </a:lnTo>
                  <a:lnTo>
                    <a:pt x="272" y="829"/>
                  </a:lnTo>
                  <a:lnTo>
                    <a:pt x="272" y="831"/>
                  </a:lnTo>
                  <a:lnTo>
                    <a:pt x="272" y="833"/>
                  </a:lnTo>
                  <a:lnTo>
                    <a:pt x="273" y="833"/>
                  </a:lnTo>
                  <a:lnTo>
                    <a:pt x="273" y="834"/>
                  </a:lnTo>
                  <a:lnTo>
                    <a:pt x="272" y="834"/>
                  </a:lnTo>
                  <a:lnTo>
                    <a:pt x="273" y="834"/>
                  </a:lnTo>
                  <a:lnTo>
                    <a:pt x="272" y="834"/>
                  </a:lnTo>
                  <a:lnTo>
                    <a:pt x="272" y="836"/>
                  </a:lnTo>
                  <a:lnTo>
                    <a:pt x="272" y="838"/>
                  </a:lnTo>
                  <a:lnTo>
                    <a:pt x="272" y="836"/>
                  </a:lnTo>
                  <a:lnTo>
                    <a:pt x="272" y="838"/>
                  </a:lnTo>
                  <a:lnTo>
                    <a:pt x="270" y="838"/>
                  </a:lnTo>
                  <a:lnTo>
                    <a:pt x="270" y="839"/>
                  </a:lnTo>
                  <a:lnTo>
                    <a:pt x="270" y="841"/>
                  </a:lnTo>
                  <a:lnTo>
                    <a:pt x="268" y="841"/>
                  </a:lnTo>
                  <a:lnTo>
                    <a:pt x="268" y="843"/>
                  </a:lnTo>
                  <a:lnTo>
                    <a:pt x="267" y="843"/>
                  </a:lnTo>
                  <a:lnTo>
                    <a:pt x="268" y="843"/>
                  </a:lnTo>
                  <a:lnTo>
                    <a:pt x="267" y="843"/>
                  </a:lnTo>
                  <a:lnTo>
                    <a:pt x="267" y="844"/>
                  </a:lnTo>
                  <a:lnTo>
                    <a:pt x="265" y="844"/>
                  </a:lnTo>
                  <a:lnTo>
                    <a:pt x="267" y="844"/>
                  </a:lnTo>
                  <a:lnTo>
                    <a:pt x="265" y="844"/>
                  </a:lnTo>
                  <a:lnTo>
                    <a:pt x="265" y="846"/>
                  </a:lnTo>
                  <a:lnTo>
                    <a:pt x="265" y="847"/>
                  </a:lnTo>
                  <a:lnTo>
                    <a:pt x="265" y="849"/>
                  </a:lnTo>
                  <a:lnTo>
                    <a:pt x="263" y="849"/>
                  </a:lnTo>
                  <a:lnTo>
                    <a:pt x="262" y="849"/>
                  </a:lnTo>
                  <a:lnTo>
                    <a:pt x="260" y="849"/>
                  </a:lnTo>
                  <a:lnTo>
                    <a:pt x="260" y="851"/>
                  </a:lnTo>
                  <a:lnTo>
                    <a:pt x="260" y="849"/>
                  </a:lnTo>
                  <a:lnTo>
                    <a:pt x="258" y="847"/>
                  </a:lnTo>
                  <a:lnTo>
                    <a:pt x="258" y="846"/>
                  </a:lnTo>
                  <a:lnTo>
                    <a:pt x="258" y="844"/>
                  </a:lnTo>
                  <a:lnTo>
                    <a:pt x="258" y="843"/>
                  </a:lnTo>
                  <a:lnTo>
                    <a:pt x="256" y="843"/>
                  </a:lnTo>
                  <a:lnTo>
                    <a:pt x="255" y="843"/>
                  </a:lnTo>
                  <a:lnTo>
                    <a:pt x="253" y="844"/>
                  </a:lnTo>
                  <a:lnTo>
                    <a:pt x="251" y="846"/>
                  </a:lnTo>
                  <a:lnTo>
                    <a:pt x="250" y="846"/>
                  </a:lnTo>
                  <a:lnTo>
                    <a:pt x="248" y="846"/>
                  </a:lnTo>
                  <a:lnTo>
                    <a:pt x="246" y="846"/>
                  </a:lnTo>
                  <a:lnTo>
                    <a:pt x="245" y="846"/>
                  </a:lnTo>
                  <a:lnTo>
                    <a:pt x="243" y="844"/>
                  </a:lnTo>
                  <a:lnTo>
                    <a:pt x="241" y="843"/>
                  </a:lnTo>
                  <a:lnTo>
                    <a:pt x="241" y="841"/>
                  </a:lnTo>
                  <a:lnTo>
                    <a:pt x="238" y="843"/>
                  </a:lnTo>
                  <a:lnTo>
                    <a:pt x="235" y="843"/>
                  </a:lnTo>
                  <a:lnTo>
                    <a:pt x="233" y="843"/>
                  </a:lnTo>
                  <a:lnTo>
                    <a:pt x="231" y="843"/>
                  </a:lnTo>
                  <a:lnTo>
                    <a:pt x="229" y="843"/>
                  </a:lnTo>
                  <a:lnTo>
                    <a:pt x="228" y="843"/>
                  </a:lnTo>
                  <a:lnTo>
                    <a:pt x="226" y="843"/>
                  </a:lnTo>
                  <a:lnTo>
                    <a:pt x="226" y="841"/>
                  </a:lnTo>
                  <a:lnTo>
                    <a:pt x="224" y="839"/>
                  </a:lnTo>
                  <a:lnTo>
                    <a:pt x="224" y="838"/>
                  </a:lnTo>
                  <a:lnTo>
                    <a:pt x="223" y="836"/>
                  </a:lnTo>
                  <a:lnTo>
                    <a:pt x="221" y="834"/>
                  </a:lnTo>
                  <a:lnTo>
                    <a:pt x="219" y="833"/>
                  </a:lnTo>
                  <a:lnTo>
                    <a:pt x="218" y="833"/>
                  </a:lnTo>
                  <a:lnTo>
                    <a:pt x="218" y="831"/>
                  </a:lnTo>
                  <a:lnTo>
                    <a:pt x="218" y="829"/>
                  </a:lnTo>
                  <a:lnTo>
                    <a:pt x="218" y="828"/>
                  </a:lnTo>
                  <a:lnTo>
                    <a:pt x="216" y="828"/>
                  </a:lnTo>
                  <a:lnTo>
                    <a:pt x="216" y="826"/>
                  </a:lnTo>
                  <a:lnTo>
                    <a:pt x="216" y="824"/>
                  </a:lnTo>
                  <a:lnTo>
                    <a:pt x="216" y="823"/>
                  </a:lnTo>
                  <a:lnTo>
                    <a:pt x="216" y="821"/>
                  </a:lnTo>
                  <a:lnTo>
                    <a:pt x="216" y="820"/>
                  </a:lnTo>
                  <a:lnTo>
                    <a:pt x="216" y="818"/>
                  </a:lnTo>
                  <a:lnTo>
                    <a:pt x="216" y="816"/>
                  </a:lnTo>
                  <a:lnTo>
                    <a:pt x="216" y="815"/>
                  </a:lnTo>
                  <a:lnTo>
                    <a:pt x="214" y="815"/>
                  </a:lnTo>
                  <a:lnTo>
                    <a:pt x="214" y="813"/>
                  </a:lnTo>
                  <a:lnTo>
                    <a:pt x="214" y="811"/>
                  </a:lnTo>
                  <a:lnTo>
                    <a:pt x="213" y="811"/>
                  </a:lnTo>
                  <a:lnTo>
                    <a:pt x="214" y="811"/>
                  </a:lnTo>
                  <a:lnTo>
                    <a:pt x="214" y="810"/>
                  </a:lnTo>
                  <a:lnTo>
                    <a:pt x="213" y="810"/>
                  </a:lnTo>
                  <a:lnTo>
                    <a:pt x="213" y="808"/>
                  </a:lnTo>
                  <a:lnTo>
                    <a:pt x="211" y="808"/>
                  </a:lnTo>
                  <a:lnTo>
                    <a:pt x="209" y="808"/>
                  </a:lnTo>
                  <a:lnTo>
                    <a:pt x="207" y="808"/>
                  </a:lnTo>
                  <a:lnTo>
                    <a:pt x="206" y="808"/>
                  </a:lnTo>
                  <a:lnTo>
                    <a:pt x="206" y="806"/>
                  </a:lnTo>
                  <a:lnTo>
                    <a:pt x="206" y="805"/>
                  </a:lnTo>
                  <a:lnTo>
                    <a:pt x="206" y="803"/>
                  </a:lnTo>
                  <a:lnTo>
                    <a:pt x="204" y="803"/>
                  </a:lnTo>
                  <a:lnTo>
                    <a:pt x="202" y="803"/>
                  </a:lnTo>
                  <a:lnTo>
                    <a:pt x="201" y="803"/>
                  </a:lnTo>
                  <a:lnTo>
                    <a:pt x="199" y="803"/>
                  </a:lnTo>
                  <a:lnTo>
                    <a:pt x="199" y="801"/>
                  </a:lnTo>
                  <a:lnTo>
                    <a:pt x="199" y="800"/>
                  </a:lnTo>
                  <a:lnTo>
                    <a:pt x="199" y="798"/>
                  </a:lnTo>
                  <a:lnTo>
                    <a:pt x="201" y="797"/>
                  </a:lnTo>
                  <a:lnTo>
                    <a:pt x="202" y="795"/>
                  </a:lnTo>
                  <a:lnTo>
                    <a:pt x="202" y="793"/>
                  </a:lnTo>
                  <a:lnTo>
                    <a:pt x="202" y="792"/>
                  </a:lnTo>
                  <a:lnTo>
                    <a:pt x="204" y="790"/>
                  </a:lnTo>
                  <a:lnTo>
                    <a:pt x="204" y="788"/>
                  </a:lnTo>
                  <a:lnTo>
                    <a:pt x="206" y="788"/>
                  </a:lnTo>
                  <a:lnTo>
                    <a:pt x="206" y="787"/>
                  </a:lnTo>
                  <a:lnTo>
                    <a:pt x="207" y="787"/>
                  </a:lnTo>
                  <a:lnTo>
                    <a:pt x="209" y="785"/>
                  </a:lnTo>
                  <a:lnTo>
                    <a:pt x="207" y="783"/>
                  </a:lnTo>
                  <a:lnTo>
                    <a:pt x="206" y="782"/>
                  </a:lnTo>
                  <a:lnTo>
                    <a:pt x="206" y="780"/>
                  </a:lnTo>
                  <a:lnTo>
                    <a:pt x="207" y="780"/>
                  </a:lnTo>
                  <a:lnTo>
                    <a:pt x="207" y="778"/>
                  </a:lnTo>
                  <a:lnTo>
                    <a:pt x="206" y="778"/>
                  </a:lnTo>
                  <a:lnTo>
                    <a:pt x="204" y="778"/>
                  </a:lnTo>
                  <a:lnTo>
                    <a:pt x="204" y="777"/>
                  </a:lnTo>
                  <a:lnTo>
                    <a:pt x="202" y="777"/>
                  </a:lnTo>
                  <a:lnTo>
                    <a:pt x="201" y="777"/>
                  </a:lnTo>
                  <a:lnTo>
                    <a:pt x="199" y="777"/>
                  </a:lnTo>
                  <a:lnTo>
                    <a:pt x="199" y="775"/>
                  </a:lnTo>
                  <a:lnTo>
                    <a:pt x="199" y="774"/>
                  </a:lnTo>
                  <a:lnTo>
                    <a:pt x="199" y="772"/>
                  </a:lnTo>
                  <a:lnTo>
                    <a:pt x="201" y="772"/>
                  </a:lnTo>
                  <a:lnTo>
                    <a:pt x="199" y="772"/>
                  </a:lnTo>
                  <a:lnTo>
                    <a:pt x="197" y="770"/>
                  </a:lnTo>
                  <a:lnTo>
                    <a:pt x="196" y="770"/>
                  </a:lnTo>
                  <a:lnTo>
                    <a:pt x="194" y="770"/>
                  </a:lnTo>
                  <a:lnTo>
                    <a:pt x="192" y="770"/>
                  </a:lnTo>
                  <a:lnTo>
                    <a:pt x="191" y="770"/>
                  </a:lnTo>
                  <a:lnTo>
                    <a:pt x="191" y="772"/>
                  </a:lnTo>
                  <a:lnTo>
                    <a:pt x="189" y="772"/>
                  </a:lnTo>
                  <a:lnTo>
                    <a:pt x="187" y="772"/>
                  </a:lnTo>
                  <a:lnTo>
                    <a:pt x="187" y="770"/>
                  </a:lnTo>
                  <a:lnTo>
                    <a:pt x="189" y="770"/>
                  </a:lnTo>
                  <a:lnTo>
                    <a:pt x="189" y="769"/>
                  </a:lnTo>
                  <a:lnTo>
                    <a:pt x="187" y="767"/>
                  </a:lnTo>
                  <a:lnTo>
                    <a:pt x="186" y="767"/>
                  </a:lnTo>
                  <a:lnTo>
                    <a:pt x="186" y="765"/>
                  </a:lnTo>
                  <a:lnTo>
                    <a:pt x="184" y="764"/>
                  </a:lnTo>
                  <a:lnTo>
                    <a:pt x="184" y="762"/>
                  </a:lnTo>
                  <a:lnTo>
                    <a:pt x="182" y="762"/>
                  </a:lnTo>
                  <a:lnTo>
                    <a:pt x="180" y="762"/>
                  </a:lnTo>
                  <a:lnTo>
                    <a:pt x="180" y="760"/>
                  </a:lnTo>
                  <a:lnTo>
                    <a:pt x="182" y="760"/>
                  </a:lnTo>
                  <a:lnTo>
                    <a:pt x="182" y="759"/>
                  </a:lnTo>
                  <a:lnTo>
                    <a:pt x="182" y="757"/>
                  </a:lnTo>
                  <a:lnTo>
                    <a:pt x="182" y="755"/>
                  </a:lnTo>
                  <a:lnTo>
                    <a:pt x="182" y="754"/>
                  </a:lnTo>
                  <a:lnTo>
                    <a:pt x="182" y="752"/>
                  </a:lnTo>
                  <a:lnTo>
                    <a:pt x="180" y="752"/>
                  </a:lnTo>
                  <a:lnTo>
                    <a:pt x="180" y="751"/>
                  </a:lnTo>
                  <a:lnTo>
                    <a:pt x="180" y="749"/>
                  </a:lnTo>
                  <a:lnTo>
                    <a:pt x="180" y="747"/>
                  </a:lnTo>
                  <a:lnTo>
                    <a:pt x="179" y="747"/>
                  </a:lnTo>
                  <a:lnTo>
                    <a:pt x="177" y="747"/>
                  </a:lnTo>
                  <a:lnTo>
                    <a:pt x="175" y="747"/>
                  </a:lnTo>
                  <a:lnTo>
                    <a:pt x="175" y="746"/>
                  </a:lnTo>
                  <a:lnTo>
                    <a:pt x="174" y="746"/>
                  </a:lnTo>
                  <a:lnTo>
                    <a:pt x="172" y="746"/>
                  </a:lnTo>
                  <a:lnTo>
                    <a:pt x="172" y="744"/>
                  </a:lnTo>
                  <a:lnTo>
                    <a:pt x="172" y="742"/>
                  </a:lnTo>
                  <a:lnTo>
                    <a:pt x="174" y="742"/>
                  </a:lnTo>
                  <a:lnTo>
                    <a:pt x="172" y="742"/>
                  </a:lnTo>
                  <a:lnTo>
                    <a:pt x="174" y="742"/>
                  </a:lnTo>
                  <a:lnTo>
                    <a:pt x="174" y="741"/>
                  </a:lnTo>
                  <a:lnTo>
                    <a:pt x="172" y="739"/>
                  </a:lnTo>
                  <a:lnTo>
                    <a:pt x="172" y="741"/>
                  </a:lnTo>
                  <a:lnTo>
                    <a:pt x="172" y="739"/>
                  </a:lnTo>
                  <a:lnTo>
                    <a:pt x="170" y="739"/>
                  </a:lnTo>
                  <a:lnTo>
                    <a:pt x="170" y="741"/>
                  </a:lnTo>
                  <a:lnTo>
                    <a:pt x="169" y="741"/>
                  </a:lnTo>
                  <a:lnTo>
                    <a:pt x="167" y="741"/>
                  </a:lnTo>
                  <a:lnTo>
                    <a:pt x="165" y="741"/>
                  </a:lnTo>
                  <a:lnTo>
                    <a:pt x="164" y="741"/>
                  </a:lnTo>
                  <a:lnTo>
                    <a:pt x="165" y="741"/>
                  </a:lnTo>
                  <a:lnTo>
                    <a:pt x="164" y="741"/>
                  </a:lnTo>
                  <a:lnTo>
                    <a:pt x="162" y="741"/>
                  </a:lnTo>
                  <a:lnTo>
                    <a:pt x="160" y="741"/>
                  </a:lnTo>
                  <a:lnTo>
                    <a:pt x="160" y="739"/>
                  </a:lnTo>
                  <a:lnTo>
                    <a:pt x="159" y="739"/>
                  </a:lnTo>
                  <a:lnTo>
                    <a:pt x="160" y="739"/>
                  </a:lnTo>
                  <a:lnTo>
                    <a:pt x="160" y="737"/>
                  </a:lnTo>
                  <a:lnTo>
                    <a:pt x="160" y="739"/>
                  </a:lnTo>
                  <a:lnTo>
                    <a:pt x="160" y="737"/>
                  </a:lnTo>
                  <a:lnTo>
                    <a:pt x="162" y="737"/>
                  </a:lnTo>
                  <a:lnTo>
                    <a:pt x="162" y="736"/>
                  </a:lnTo>
                  <a:lnTo>
                    <a:pt x="160" y="736"/>
                  </a:lnTo>
                  <a:lnTo>
                    <a:pt x="159" y="736"/>
                  </a:lnTo>
                  <a:lnTo>
                    <a:pt x="159" y="734"/>
                  </a:lnTo>
                  <a:lnTo>
                    <a:pt x="160" y="734"/>
                  </a:lnTo>
                  <a:lnTo>
                    <a:pt x="162" y="734"/>
                  </a:lnTo>
                  <a:lnTo>
                    <a:pt x="162" y="732"/>
                  </a:lnTo>
                  <a:lnTo>
                    <a:pt x="164" y="732"/>
                  </a:lnTo>
                  <a:lnTo>
                    <a:pt x="162" y="732"/>
                  </a:lnTo>
                  <a:lnTo>
                    <a:pt x="164" y="732"/>
                  </a:lnTo>
                  <a:lnTo>
                    <a:pt x="164" y="731"/>
                  </a:lnTo>
                  <a:lnTo>
                    <a:pt x="165" y="731"/>
                  </a:lnTo>
                  <a:lnTo>
                    <a:pt x="164" y="731"/>
                  </a:lnTo>
                  <a:lnTo>
                    <a:pt x="164" y="729"/>
                  </a:lnTo>
                  <a:lnTo>
                    <a:pt x="165" y="729"/>
                  </a:lnTo>
                  <a:lnTo>
                    <a:pt x="164" y="729"/>
                  </a:lnTo>
                  <a:lnTo>
                    <a:pt x="165" y="729"/>
                  </a:lnTo>
                  <a:lnTo>
                    <a:pt x="167" y="729"/>
                  </a:lnTo>
                  <a:lnTo>
                    <a:pt x="165" y="728"/>
                  </a:lnTo>
                  <a:lnTo>
                    <a:pt x="167" y="728"/>
                  </a:lnTo>
                  <a:lnTo>
                    <a:pt x="167" y="726"/>
                  </a:lnTo>
                  <a:lnTo>
                    <a:pt x="169" y="726"/>
                  </a:lnTo>
                  <a:lnTo>
                    <a:pt x="169" y="724"/>
                  </a:lnTo>
                  <a:lnTo>
                    <a:pt x="167" y="724"/>
                  </a:lnTo>
                  <a:lnTo>
                    <a:pt x="167" y="723"/>
                  </a:lnTo>
                  <a:lnTo>
                    <a:pt x="167" y="721"/>
                  </a:lnTo>
                  <a:lnTo>
                    <a:pt x="169" y="721"/>
                  </a:lnTo>
                  <a:lnTo>
                    <a:pt x="170" y="723"/>
                  </a:lnTo>
                  <a:lnTo>
                    <a:pt x="170" y="721"/>
                  </a:lnTo>
                  <a:lnTo>
                    <a:pt x="172" y="721"/>
                  </a:lnTo>
                  <a:lnTo>
                    <a:pt x="174" y="721"/>
                  </a:lnTo>
                  <a:lnTo>
                    <a:pt x="174" y="719"/>
                  </a:lnTo>
                  <a:lnTo>
                    <a:pt x="174" y="718"/>
                  </a:lnTo>
                  <a:lnTo>
                    <a:pt x="175" y="718"/>
                  </a:lnTo>
                  <a:lnTo>
                    <a:pt x="175" y="716"/>
                  </a:lnTo>
                  <a:lnTo>
                    <a:pt x="175" y="714"/>
                  </a:lnTo>
                  <a:lnTo>
                    <a:pt x="174" y="714"/>
                  </a:lnTo>
                  <a:lnTo>
                    <a:pt x="175" y="714"/>
                  </a:lnTo>
                  <a:lnTo>
                    <a:pt x="175" y="713"/>
                  </a:lnTo>
                  <a:lnTo>
                    <a:pt x="174" y="713"/>
                  </a:lnTo>
                  <a:lnTo>
                    <a:pt x="174" y="711"/>
                  </a:lnTo>
                  <a:lnTo>
                    <a:pt x="172" y="709"/>
                  </a:lnTo>
                  <a:lnTo>
                    <a:pt x="172" y="708"/>
                  </a:lnTo>
                  <a:lnTo>
                    <a:pt x="174" y="709"/>
                  </a:lnTo>
                  <a:lnTo>
                    <a:pt x="174" y="708"/>
                  </a:lnTo>
                  <a:lnTo>
                    <a:pt x="174" y="706"/>
                  </a:lnTo>
                  <a:lnTo>
                    <a:pt x="175" y="706"/>
                  </a:lnTo>
                  <a:lnTo>
                    <a:pt x="175" y="705"/>
                  </a:lnTo>
                  <a:lnTo>
                    <a:pt x="177" y="705"/>
                  </a:lnTo>
                  <a:lnTo>
                    <a:pt x="175" y="705"/>
                  </a:lnTo>
                  <a:lnTo>
                    <a:pt x="175" y="703"/>
                  </a:lnTo>
                  <a:lnTo>
                    <a:pt x="175" y="701"/>
                  </a:lnTo>
                  <a:lnTo>
                    <a:pt x="174" y="701"/>
                  </a:lnTo>
                  <a:lnTo>
                    <a:pt x="174" y="700"/>
                  </a:lnTo>
                  <a:lnTo>
                    <a:pt x="174" y="698"/>
                  </a:lnTo>
                  <a:lnTo>
                    <a:pt x="174" y="700"/>
                  </a:lnTo>
                  <a:lnTo>
                    <a:pt x="174" y="698"/>
                  </a:lnTo>
                  <a:lnTo>
                    <a:pt x="175" y="698"/>
                  </a:lnTo>
                  <a:lnTo>
                    <a:pt x="175" y="696"/>
                  </a:lnTo>
                  <a:lnTo>
                    <a:pt x="174" y="696"/>
                  </a:lnTo>
                  <a:lnTo>
                    <a:pt x="175" y="696"/>
                  </a:lnTo>
                  <a:lnTo>
                    <a:pt x="175" y="695"/>
                  </a:lnTo>
                  <a:lnTo>
                    <a:pt x="177" y="695"/>
                  </a:lnTo>
                  <a:lnTo>
                    <a:pt x="177" y="693"/>
                  </a:lnTo>
                  <a:lnTo>
                    <a:pt x="177" y="695"/>
                  </a:lnTo>
                  <a:lnTo>
                    <a:pt x="177" y="693"/>
                  </a:lnTo>
                  <a:lnTo>
                    <a:pt x="179" y="693"/>
                  </a:lnTo>
                  <a:lnTo>
                    <a:pt x="179" y="691"/>
                  </a:lnTo>
                  <a:lnTo>
                    <a:pt x="180" y="691"/>
                  </a:lnTo>
                  <a:lnTo>
                    <a:pt x="180" y="690"/>
                  </a:lnTo>
                  <a:lnTo>
                    <a:pt x="180" y="688"/>
                  </a:lnTo>
                  <a:lnTo>
                    <a:pt x="180" y="686"/>
                  </a:lnTo>
                  <a:lnTo>
                    <a:pt x="180" y="685"/>
                  </a:lnTo>
                  <a:lnTo>
                    <a:pt x="182" y="685"/>
                  </a:lnTo>
                  <a:lnTo>
                    <a:pt x="184" y="685"/>
                  </a:lnTo>
                  <a:lnTo>
                    <a:pt x="184" y="683"/>
                  </a:lnTo>
                  <a:lnTo>
                    <a:pt x="186" y="683"/>
                  </a:lnTo>
                  <a:lnTo>
                    <a:pt x="184" y="683"/>
                  </a:lnTo>
                  <a:lnTo>
                    <a:pt x="184" y="682"/>
                  </a:lnTo>
                  <a:lnTo>
                    <a:pt x="186" y="682"/>
                  </a:lnTo>
                  <a:lnTo>
                    <a:pt x="184" y="680"/>
                  </a:lnTo>
                  <a:lnTo>
                    <a:pt x="186" y="680"/>
                  </a:lnTo>
                  <a:lnTo>
                    <a:pt x="184" y="680"/>
                  </a:lnTo>
                  <a:lnTo>
                    <a:pt x="184" y="678"/>
                  </a:lnTo>
                  <a:lnTo>
                    <a:pt x="186" y="678"/>
                  </a:lnTo>
                  <a:lnTo>
                    <a:pt x="186" y="677"/>
                  </a:lnTo>
                  <a:lnTo>
                    <a:pt x="186" y="675"/>
                  </a:lnTo>
                  <a:lnTo>
                    <a:pt x="187" y="675"/>
                  </a:lnTo>
                  <a:lnTo>
                    <a:pt x="187" y="677"/>
                  </a:lnTo>
                  <a:lnTo>
                    <a:pt x="189" y="677"/>
                  </a:lnTo>
                  <a:lnTo>
                    <a:pt x="191" y="677"/>
                  </a:lnTo>
                  <a:lnTo>
                    <a:pt x="192" y="677"/>
                  </a:lnTo>
                  <a:lnTo>
                    <a:pt x="192" y="675"/>
                  </a:lnTo>
                  <a:lnTo>
                    <a:pt x="194" y="673"/>
                  </a:lnTo>
                  <a:lnTo>
                    <a:pt x="196" y="673"/>
                  </a:lnTo>
                  <a:lnTo>
                    <a:pt x="197" y="672"/>
                  </a:lnTo>
                  <a:lnTo>
                    <a:pt x="199" y="672"/>
                  </a:lnTo>
                  <a:lnTo>
                    <a:pt x="201" y="672"/>
                  </a:lnTo>
                  <a:lnTo>
                    <a:pt x="202" y="672"/>
                  </a:lnTo>
                  <a:lnTo>
                    <a:pt x="204" y="672"/>
                  </a:lnTo>
                  <a:lnTo>
                    <a:pt x="206" y="672"/>
                  </a:lnTo>
                  <a:lnTo>
                    <a:pt x="207" y="672"/>
                  </a:lnTo>
                  <a:lnTo>
                    <a:pt x="209" y="672"/>
                  </a:lnTo>
                  <a:lnTo>
                    <a:pt x="209" y="670"/>
                  </a:lnTo>
                  <a:lnTo>
                    <a:pt x="211" y="668"/>
                  </a:lnTo>
                  <a:lnTo>
                    <a:pt x="213" y="668"/>
                  </a:lnTo>
                  <a:lnTo>
                    <a:pt x="213" y="667"/>
                  </a:lnTo>
                  <a:lnTo>
                    <a:pt x="213" y="665"/>
                  </a:lnTo>
                  <a:lnTo>
                    <a:pt x="213" y="663"/>
                  </a:lnTo>
                  <a:lnTo>
                    <a:pt x="213" y="662"/>
                  </a:lnTo>
                  <a:lnTo>
                    <a:pt x="214" y="660"/>
                  </a:lnTo>
                  <a:lnTo>
                    <a:pt x="213" y="659"/>
                  </a:lnTo>
                  <a:lnTo>
                    <a:pt x="211" y="659"/>
                  </a:lnTo>
                  <a:lnTo>
                    <a:pt x="211" y="657"/>
                  </a:lnTo>
                  <a:lnTo>
                    <a:pt x="213" y="657"/>
                  </a:lnTo>
                  <a:lnTo>
                    <a:pt x="213" y="655"/>
                  </a:lnTo>
                  <a:lnTo>
                    <a:pt x="213" y="654"/>
                  </a:lnTo>
                  <a:lnTo>
                    <a:pt x="214" y="654"/>
                  </a:lnTo>
                  <a:lnTo>
                    <a:pt x="214" y="652"/>
                  </a:lnTo>
                  <a:lnTo>
                    <a:pt x="214" y="650"/>
                  </a:lnTo>
                  <a:lnTo>
                    <a:pt x="216" y="650"/>
                  </a:lnTo>
                  <a:lnTo>
                    <a:pt x="216" y="649"/>
                  </a:lnTo>
                  <a:lnTo>
                    <a:pt x="216" y="647"/>
                  </a:lnTo>
                  <a:lnTo>
                    <a:pt x="216" y="645"/>
                  </a:lnTo>
                  <a:lnTo>
                    <a:pt x="214" y="645"/>
                  </a:lnTo>
                  <a:lnTo>
                    <a:pt x="216" y="645"/>
                  </a:lnTo>
                  <a:lnTo>
                    <a:pt x="216" y="644"/>
                  </a:lnTo>
                  <a:lnTo>
                    <a:pt x="216" y="642"/>
                  </a:lnTo>
                  <a:lnTo>
                    <a:pt x="214" y="642"/>
                  </a:lnTo>
                  <a:lnTo>
                    <a:pt x="214" y="641"/>
                  </a:lnTo>
                  <a:lnTo>
                    <a:pt x="213" y="639"/>
                  </a:lnTo>
                  <a:lnTo>
                    <a:pt x="211" y="639"/>
                  </a:lnTo>
                  <a:lnTo>
                    <a:pt x="211" y="637"/>
                  </a:lnTo>
                  <a:lnTo>
                    <a:pt x="209" y="637"/>
                  </a:lnTo>
                  <a:lnTo>
                    <a:pt x="207" y="636"/>
                  </a:lnTo>
                  <a:lnTo>
                    <a:pt x="207" y="634"/>
                  </a:lnTo>
                  <a:lnTo>
                    <a:pt x="206" y="634"/>
                  </a:lnTo>
                  <a:lnTo>
                    <a:pt x="206" y="632"/>
                  </a:lnTo>
                  <a:lnTo>
                    <a:pt x="204" y="632"/>
                  </a:lnTo>
                  <a:lnTo>
                    <a:pt x="202" y="632"/>
                  </a:lnTo>
                  <a:lnTo>
                    <a:pt x="201" y="632"/>
                  </a:lnTo>
                  <a:lnTo>
                    <a:pt x="199" y="632"/>
                  </a:lnTo>
                  <a:lnTo>
                    <a:pt x="199" y="634"/>
                  </a:lnTo>
                  <a:lnTo>
                    <a:pt x="199" y="632"/>
                  </a:lnTo>
                  <a:lnTo>
                    <a:pt x="197" y="632"/>
                  </a:lnTo>
                  <a:lnTo>
                    <a:pt x="197" y="634"/>
                  </a:lnTo>
                  <a:lnTo>
                    <a:pt x="196" y="634"/>
                  </a:lnTo>
                  <a:lnTo>
                    <a:pt x="194" y="634"/>
                  </a:lnTo>
                  <a:lnTo>
                    <a:pt x="192" y="634"/>
                  </a:lnTo>
                  <a:lnTo>
                    <a:pt x="191" y="634"/>
                  </a:lnTo>
                  <a:lnTo>
                    <a:pt x="191" y="636"/>
                  </a:lnTo>
                  <a:lnTo>
                    <a:pt x="189" y="636"/>
                  </a:lnTo>
                  <a:lnTo>
                    <a:pt x="189" y="634"/>
                  </a:lnTo>
                  <a:lnTo>
                    <a:pt x="189" y="636"/>
                  </a:lnTo>
                  <a:lnTo>
                    <a:pt x="187" y="636"/>
                  </a:lnTo>
                  <a:lnTo>
                    <a:pt x="187" y="637"/>
                  </a:lnTo>
                  <a:lnTo>
                    <a:pt x="186" y="637"/>
                  </a:lnTo>
                  <a:lnTo>
                    <a:pt x="184" y="637"/>
                  </a:lnTo>
                  <a:lnTo>
                    <a:pt x="182" y="637"/>
                  </a:lnTo>
                  <a:lnTo>
                    <a:pt x="182" y="639"/>
                  </a:lnTo>
                  <a:lnTo>
                    <a:pt x="180" y="637"/>
                  </a:lnTo>
                  <a:lnTo>
                    <a:pt x="180" y="639"/>
                  </a:lnTo>
                  <a:lnTo>
                    <a:pt x="180" y="637"/>
                  </a:lnTo>
                  <a:lnTo>
                    <a:pt x="179" y="637"/>
                  </a:lnTo>
                  <a:lnTo>
                    <a:pt x="179" y="639"/>
                  </a:lnTo>
                  <a:lnTo>
                    <a:pt x="177" y="639"/>
                  </a:lnTo>
                  <a:lnTo>
                    <a:pt x="179" y="637"/>
                  </a:lnTo>
                  <a:lnTo>
                    <a:pt x="177" y="637"/>
                  </a:lnTo>
                  <a:lnTo>
                    <a:pt x="177" y="639"/>
                  </a:lnTo>
                  <a:lnTo>
                    <a:pt x="175" y="639"/>
                  </a:lnTo>
                  <a:lnTo>
                    <a:pt x="175" y="641"/>
                  </a:lnTo>
                  <a:lnTo>
                    <a:pt x="174" y="641"/>
                  </a:lnTo>
                  <a:lnTo>
                    <a:pt x="172" y="641"/>
                  </a:lnTo>
                  <a:lnTo>
                    <a:pt x="172" y="642"/>
                  </a:lnTo>
                  <a:lnTo>
                    <a:pt x="170" y="642"/>
                  </a:lnTo>
                  <a:lnTo>
                    <a:pt x="170" y="644"/>
                  </a:lnTo>
                  <a:lnTo>
                    <a:pt x="169" y="644"/>
                  </a:lnTo>
                  <a:lnTo>
                    <a:pt x="169" y="645"/>
                  </a:lnTo>
                  <a:lnTo>
                    <a:pt x="167" y="645"/>
                  </a:lnTo>
                  <a:lnTo>
                    <a:pt x="167" y="647"/>
                  </a:lnTo>
                  <a:lnTo>
                    <a:pt x="167" y="645"/>
                  </a:lnTo>
                  <a:lnTo>
                    <a:pt x="167" y="647"/>
                  </a:lnTo>
                  <a:lnTo>
                    <a:pt x="165" y="647"/>
                  </a:lnTo>
                  <a:lnTo>
                    <a:pt x="167" y="647"/>
                  </a:lnTo>
                  <a:lnTo>
                    <a:pt x="165" y="647"/>
                  </a:lnTo>
                  <a:lnTo>
                    <a:pt x="164" y="647"/>
                  </a:lnTo>
                  <a:lnTo>
                    <a:pt x="162" y="647"/>
                  </a:lnTo>
                  <a:lnTo>
                    <a:pt x="162" y="645"/>
                  </a:lnTo>
                  <a:lnTo>
                    <a:pt x="160" y="645"/>
                  </a:lnTo>
                  <a:lnTo>
                    <a:pt x="160" y="644"/>
                  </a:lnTo>
                  <a:lnTo>
                    <a:pt x="160" y="642"/>
                  </a:lnTo>
                  <a:lnTo>
                    <a:pt x="159" y="642"/>
                  </a:lnTo>
                  <a:lnTo>
                    <a:pt x="159" y="641"/>
                  </a:lnTo>
                  <a:lnTo>
                    <a:pt x="157" y="641"/>
                  </a:lnTo>
                  <a:lnTo>
                    <a:pt x="155" y="641"/>
                  </a:lnTo>
                  <a:lnTo>
                    <a:pt x="157" y="641"/>
                  </a:lnTo>
                  <a:lnTo>
                    <a:pt x="157" y="639"/>
                  </a:lnTo>
                  <a:lnTo>
                    <a:pt x="155" y="639"/>
                  </a:lnTo>
                  <a:lnTo>
                    <a:pt x="157" y="639"/>
                  </a:lnTo>
                  <a:lnTo>
                    <a:pt x="155" y="639"/>
                  </a:lnTo>
                  <a:lnTo>
                    <a:pt x="155" y="637"/>
                  </a:lnTo>
                  <a:lnTo>
                    <a:pt x="157" y="637"/>
                  </a:lnTo>
                  <a:lnTo>
                    <a:pt x="155" y="637"/>
                  </a:lnTo>
                  <a:lnTo>
                    <a:pt x="155" y="636"/>
                  </a:lnTo>
                  <a:lnTo>
                    <a:pt x="153" y="636"/>
                  </a:lnTo>
                  <a:lnTo>
                    <a:pt x="153" y="634"/>
                  </a:lnTo>
                  <a:lnTo>
                    <a:pt x="152" y="634"/>
                  </a:lnTo>
                  <a:lnTo>
                    <a:pt x="152" y="632"/>
                  </a:lnTo>
                  <a:lnTo>
                    <a:pt x="150" y="632"/>
                  </a:lnTo>
                  <a:lnTo>
                    <a:pt x="150" y="631"/>
                  </a:lnTo>
                  <a:lnTo>
                    <a:pt x="148" y="629"/>
                  </a:lnTo>
                  <a:lnTo>
                    <a:pt x="148" y="627"/>
                  </a:lnTo>
                  <a:lnTo>
                    <a:pt x="147" y="627"/>
                  </a:lnTo>
                  <a:lnTo>
                    <a:pt x="147" y="626"/>
                  </a:lnTo>
                  <a:lnTo>
                    <a:pt x="145" y="626"/>
                  </a:lnTo>
                  <a:lnTo>
                    <a:pt x="143" y="626"/>
                  </a:lnTo>
                  <a:lnTo>
                    <a:pt x="143" y="624"/>
                  </a:lnTo>
                  <a:lnTo>
                    <a:pt x="143" y="626"/>
                  </a:lnTo>
                  <a:lnTo>
                    <a:pt x="143" y="624"/>
                  </a:lnTo>
                  <a:lnTo>
                    <a:pt x="142" y="624"/>
                  </a:lnTo>
                  <a:lnTo>
                    <a:pt x="143" y="624"/>
                  </a:lnTo>
                  <a:lnTo>
                    <a:pt x="142" y="624"/>
                  </a:lnTo>
                  <a:lnTo>
                    <a:pt x="142" y="622"/>
                  </a:lnTo>
                  <a:lnTo>
                    <a:pt x="143" y="622"/>
                  </a:lnTo>
                  <a:lnTo>
                    <a:pt x="142" y="622"/>
                  </a:lnTo>
                  <a:lnTo>
                    <a:pt x="142" y="621"/>
                  </a:lnTo>
                  <a:lnTo>
                    <a:pt x="142" y="619"/>
                  </a:lnTo>
                  <a:lnTo>
                    <a:pt x="140" y="619"/>
                  </a:lnTo>
                  <a:lnTo>
                    <a:pt x="142" y="619"/>
                  </a:lnTo>
                  <a:lnTo>
                    <a:pt x="142" y="618"/>
                  </a:lnTo>
                  <a:lnTo>
                    <a:pt x="140" y="618"/>
                  </a:lnTo>
                  <a:lnTo>
                    <a:pt x="138" y="618"/>
                  </a:lnTo>
                  <a:lnTo>
                    <a:pt x="138" y="616"/>
                  </a:lnTo>
                  <a:lnTo>
                    <a:pt x="138" y="618"/>
                  </a:lnTo>
                  <a:lnTo>
                    <a:pt x="137" y="618"/>
                  </a:lnTo>
                  <a:lnTo>
                    <a:pt x="137" y="616"/>
                  </a:lnTo>
                  <a:lnTo>
                    <a:pt x="137" y="614"/>
                  </a:lnTo>
                  <a:lnTo>
                    <a:pt x="137" y="613"/>
                  </a:lnTo>
                  <a:lnTo>
                    <a:pt x="135" y="613"/>
                  </a:lnTo>
                  <a:lnTo>
                    <a:pt x="135" y="611"/>
                  </a:lnTo>
                  <a:lnTo>
                    <a:pt x="133" y="611"/>
                  </a:lnTo>
                  <a:lnTo>
                    <a:pt x="135" y="611"/>
                  </a:lnTo>
                  <a:lnTo>
                    <a:pt x="137" y="611"/>
                  </a:lnTo>
                  <a:lnTo>
                    <a:pt x="135" y="611"/>
                  </a:lnTo>
                  <a:lnTo>
                    <a:pt x="135" y="609"/>
                  </a:lnTo>
                  <a:lnTo>
                    <a:pt x="133" y="608"/>
                  </a:lnTo>
                  <a:lnTo>
                    <a:pt x="133" y="606"/>
                  </a:lnTo>
                  <a:lnTo>
                    <a:pt x="131" y="606"/>
                  </a:lnTo>
                  <a:lnTo>
                    <a:pt x="130" y="606"/>
                  </a:lnTo>
                  <a:lnTo>
                    <a:pt x="130" y="608"/>
                  </a:lnTo>
                  <a:lnTo>
                    <a:pt x="131" y="608"/>
                  </a:lnTo>
                  <a:lnTo>
                    <a:pt x="131" y="609"/>
                  </a:lnTo>
                  <a:lnTo>
                    <a:pt x="133" y="609"/>
                  </a:lnTo>
                  <a:lnTo>
                    <a:pt x="131" y="609"/>
                  </a:lnTo>
                  <a:lnTo>
                    <a:pt x="130" y="609"/>
                  </a:lnTo>
                  <a:lnTo>
                    <a:pt x="130" y="608"/>
                  </a:lnTo>
                  <a:lnTo>
                    <a:pt x="130" y="606"/>
                  </a:lnTo>
                  <a:lnTo>
                    <a:pt x="130" y="604"/>
                  </a:lnTo>
                  <a:lnTo>
                    <a:pt x="128" y="604"/>
                  </a:lnTo>
                  <a:lnTo>
                    <a:pt x="128" y="603"/>
                  </a:lnTo>
                  <a:lnTo>
                    <a:pt x="128" y="601"/>
                  </a:lnTo>
                  <a:lnTo>
                    <a:pt x="126" y="601"/>
                  </a:lnTo>
                  <a:lnTo>
                    <a:pt x="125" y="601"/>
                  </a:lnTo>
                  <a:lnTo>
                    <a:pt x="125" y="599"/>
                  </a:lnTo>
                  <a:lnTo>
                    <a:pt x="125" y="598"/>
                  </a:lnTo>
                  <a:lnTo>
                    <a:pt x="123" y="598"/>
                  </a:lnTo>
                  <a:lnTo>
                    <a:pt x="121" y="598"/>
                  </a:lnTo>
                  <a:lnTo>
                    <a:pt x="121" y="599"/>
                  </a:lnTo>
                  <a:lnTo>
                    <a:pt x="121" y="598"/>
                  </a:lnTo>
                  <a:lnTo>
                    <a:pt x="120" y="598"/>
                  </a:lnTo>
                  <a:lnTo>
                    <a:pt x="120" y="596"/>
                  </a:lnTo>
                  <a:lnTo>
                    <a:pt x="120" y="595"/>
                  </a:lnTo>
                  <a:lnTo>
                    <a:pt x="118" y="595"/>
                  </a:lnTo>
                  <a:lnTo>
                    <a:pt x="118" y="593"/>
                  </a:lnTo>
                  <a:lnTo>
                    <a:pt x="118" y="591"/>
                  </a:lnTo>
                  <a:lnTo>
                    <a:pt x="118" y="590"/>
                  </a:lnTo>
                  <a:lnTo>
                    <a:pt x="116" y="590"/>
                  </a:lnTo>
                  <a:lnTo>
                    <a:pt x="115" y="590"/>
                  </a:lnTo>
                  <a:lnTo>
                    <a:pt x="113" y="590"/>
                  </a:lnTo>
                  <a:lnTo>
                    <a:pt x="113" y="591"/>
                  </a:lnTo>
                  <a:lnTo>
                    <a:pt x="111" y="591"/>
                  </a:lnTo>
                  <a:lnTo>
                    <a:pt x="111" y="590"/>
                  </a:lnTo>
                  <a:lnTo>
                    <a:pt x="110" y="590"/>
                  </a:lnTo>
                  <a:lnTo>
                    <a:pt x="110" y="588"/>
                  </a:lnTo>
                  <a:lnTo>
                    <a:pt x="111" y="588"/>
                  </a:lnTo>
                  <a:lnTo>
                    <a:pt x="113" y="586"/>
                  </a:lnTo>
                  <a:lnTo>
                    <a:pt x="115" y="586"/>
                  </a:lnTo>
                  <a:lnTo>
                    <a:pt x="116" y="586"/>
                  </a:lnTo>
                  <a:lnTo>
                    <a:pt x="118" y="585"/>
                  </a:lnTo>
                  <a:lnTo>
                    <a:pt x="120" y="583"/>
                  </a:lnTo>
                  <a:lnTo>
                    <a:pt x="120" y="581"/>
                  </a:lnTo>
                  <a:lnTo>
                    <a:pt x="120" y="580"/>
                  </a:lnTo>
                  <a:lnTo>
                    <a:pt x="120" y="578"/>
                  </a:lnTo>
                  <a:lnTo>
                    <a:pt x="118" y="576"/>
                  </a:lnTo>
                  <a:lnTo>
                    <a:pt x="116" y="575"/>
                  </a:lnTo>
                  <a:lnTo>
                    <a:pt x="115" y="575"/>
                  </a:lnTo>
                  <a:lnTo>
                    <a:pt x="115" y="573"/>
                  </a:lnTo>
                  <a:lnTo>
                    <a:pt x="113" y="573"/>
                  </a:lnTo>
                  <a:lnTo>
                    <a:pt x="111" y="573"/>
                  </a:lnTo>
                  <a:lnTo>
                    <a:pt x="110" y="573"/>
                  </a:lnTo>
                  <a:lnTo>
                    <a:pt x="110" y="575"/>
                  </a:lnTo>
                  <a:lnTo>
                    <a:pt x="108" y="575"/>
                  </a:lnTo>
                  <a:lnTo>
                    <a:pt x="108" y="576"/>
                  </a:lnTo>
                  <a:lnTo>
                    <a:pt x="106" y="576"/>
                  </a:lnTo>
                  <a:lnTo>
                    <a:pt x="106" y="578"/>
                  </a:lnTo>
                  <a:lnTo>
                    <a:pt x="104" y="578"/>
                  </a:lnTo>
                  <a:lnTo>
                    <a:pt x="104" y="576"/>
                  </a:lnTo>
                  <a:lnTo>
                    <a:pt x="103" y="576"/>
                  </a:lnTo>
                  <a:lnTo>
                    <a:pt x="103" y="575"/>
                  </a:lnTo>
                  <a:lnTo>
                    <a:pt x="101" y="573"/>
                  </a:lnTo>
                  <a:lnTo>
                    <a:pt x="99" y="572"/>
                  </a:lnTo>
                  <a:lnTo>
                    <a:pt x="98" y="570"/>
                  </a:lnTo>
                  <a:lnTo>
                    <a:pt x="96" y="570"/>
                  </a:lnTo>
                  <a:lnTo>
                    <a:pt x="94" y="568"/>
                  </a:lnTo>
                  <a:lnTo>
                    <a:pt x="94" y="567"/>
                  </a:lnTo>
                  <a:lnTo>
                    <a:pt x="94" y="565"/>
                  </a:lnTo>
                  <a:lnTo>
                    <a:pt x="96" y="563"/>
                  </a:lnTo>
                  <a:lnTo>
                    <a:pt x="98" y="562"/>
                  </a:lnTo>
                  <a:lnTo>
                    <a:pt x="99" y="562"/>
                  </a:lnTo>
                  <a:lnTo>
                    <a:pt x="101" y="563"/>
                  </a:lnTo>
                  <a:lnTo>
                    <a:pt x="103" y="563"/>
                  </a:lnTo>
                  <a:lnTo>
                    <a:pt x="104" y="563"/>
                  </a:lnTo>
                  <a:lnTo>
                    <a:pt x="104" y="562"/>
                  </a:lnTo>
                  <a:lnTo>
                    <a:pt x="106" y="562"/>
                  </a:lnTo>
                  <a:lnTo>
                    <a:pt x="106" y="560"/>
                  </a:lnTo>
                  <a:lnTo>
                    <a:pt x="108" y="558"/>
                  </a:lnTo>
                  <a:lnTo>
                    <a:pt x="108" y="557"/>
                  </a:lnTo>
                  <a:lnTo>
                    <a:pt x="110" y="555"/>
                  </a:lnTo>
                  <a:lnTo>
                    <a:pt x="110" y="553"/>
                  </a:lnTo>
                  <a:lnTo>
                    <a:pt x="110" y="552"/>
                  </a:lnTo>
                  <a:lnTo>
                    <a:pt x="111" y="552"/>
                  </a:lnTo>
                  <a:lnTo>
                    <a:pt x="111" y="550"/>
                  </a:lnTo>
                  <a:lnTo>
                    <a:pt x="113" y="550"/>
                  </a:lnTo>
                  <a:lnTo>
                    <a:pt x="115" y="549"/>
                  </a:lnTo>
                  <a:lnTo>
                    <a:pt x="115" y="547"/>
                  </a:lnTo>
                  <a:lnTo>
                    <a:pt x="116" y="547"/>
                  </a:lnTo>
                  <a:lnTo>
                    <a:pt x="115" y="545"/>
                  </a:lnTo>
                  <a:lnTo>
                    <a:pt x="116" y="545"/>
                  </a:lnTo>
                  <a:lnTo>
                    <a:pt x="116" y="544"/>
                  </a:lnTo>
                  <a:lnTo>
                    <a:pt x="116" y="542"/>
                  </a:lnTo>
                  <a:lnTo>
                    <a:pt x="118" y="540"/>
                  </a:lnTo>
                  <a:lnTo>
                    <a:pt x="118" y="539"/>
                  </a:lnTo>
                  <a:lnTo>
                    <a:pt x="118" y="537"/>
                  </a:lnTo>
                  <a:lnTo>
                    <a:pt x="116" y="535"/>
                  </a:lnTo>
                  <a:lnTo>
                    <a:pt x="116" y="534"/>
                  </a:lnTo>
                  <a:lnTo>
                    <a:pt x="116" y="532"/>
                  </a:lnTo>
                  <a:lnTo>
                    <a:pt x="116" y="530"/>
                  </a:lnTo>
                  <a:lnTo>
                    <a:pt x="118" y="527"/>
                  </a:lnTo>
                  <a:lnTo>
                    <a:pt x="120" y="527"/>
                  </a:lnTo>
                  <a:lnTo>
                    <a:pt x="120" y="526"/>
                  </a:lnTo>
                  <a:lnTo>
                    <a:pt x="118" y="526"/>
                  </a:lnTo>
                  <a:lnTo>
                    <a:pt x="118" y="524"/>
                  </a:lnTo>
                  <a:lnTo>
                    <a:pt x="118" y="522"/>
                  </a:lnTo>
                  <a:lnTo>
                    <a:pt x="120" y="521"/>
                  </a:lnTo>
                  <a:lnTo>
                    <a:pt x="118" y="519"/>
                  </a:lnTo>
                  <a:lnTo>
                    <a:pt x="120" y="517"/>
                  </a:lnTo>
                  <a:lnTo>
                    <a:pt x="121" y="516"/>
                  </a:lnTo>
                  <a:lnTo>
                    <a:pt x="121" y="514"/>
                  </a:lnTo>
                  <a:lnTo>
                    <a:pt x="121" y="512"/>
                  </a:lnTo>
                  <a:lnTo>
                    <a:pt x="121" y="511"/>
                  </a:lnTo>
                  <a:lnTo>
                    <a:pt x="121" y="509"/>
                  </a:lnTo>
                  <a:lnTo>
                    <a:pt x="123" y="509"/>
                  </a:lnTo>
                  <a:lnTo>
                    <a:pt x="123" y="507"/>
                  </a:lnTo>
                  <a:lnTo>
                    <a:pt x="123" y="504"/>
                  </a:lnTo>
                  <a:lnTo>
                    <a:pt x="125" y="504"/>
                  </a:lnTo>
                  <a:lnTo>
                    <a:pt x="125" y="503"/>
                  </a:lnTo>
                  <a:lnTo>
                    <a:pt x="126" y="503"/>
                  </a:lnTo>
                  <a:lnTo>
                    <a:pt x="126" y="501"/>
                  </a:lnTo>
                  <a:lnTo>
                    <a:pt x="125" y="498"/>
                  </a:lnTo>
                  <a:lnTo>
                    <a:pt x="126" y="494"/>
                  </a:lnTo>
                  <a:lnTo>
                    <a:pt x="126" y="493"/>
                  </a:lnTo>
                  <a:lnTo>
                    <a:pt x="126" y="491"/>
                  </a:lnTo>
                  <a:lnTo>
                    <a:pt x="126" y="489"/>
                  </a:lnTo>
                  <a:lnTo>
                    <a:pt x="126" y="488"/>
                  </a:lnTo>
                  <a:lnTo>
                    <a:pt x="128" y="486"/>
                  </a:lnTo>
                  <a:lnTo>
                    <a:pt x="130" y="483"/>
                  </a:lnTo>
                  <a:lnTo>
                    <a:pt x="130" y="481"/>
                  </a:lnTo>
                  <a:lnTo>
                    <a:pt x="130" y="480"/>
                  </a:lnTo>
                  <a:lnTo>
                    <a:pt x="130" y="478"/>
                  </a:lnTo>
                  <a:lnTo>
                    <a:pt x="128" y="478"/>
                  </a:lnTo>
                  <a:lnTo>
                    <a:pt x="128" y="476"/>
                  </a:lnTo>
                  <a:lnTo>
                    <a:pt x="126" y="473"/>
                  </a:lnTo>
                  <a:lnTo>
                    <a:pt x="125" y="471"/>
                  </a:lnTo>
                  <a:lnTo>
                    <a:pt x="125" y="470"/>
                  </a:lnTo>
                  <a:lnTo>
                    <a:pt x="125" y="466"/>
                  </a:lnTo>
                  <a:lnTo>
                    <a:pt x="125" y="465"/>
                  </a:lnTo>
                  <a:lnTo>
                    <a:pt x="125" y="463"/>
                  </a:lnTo>
                  <a:lnTo>
                    <a:pt x="125" y="461"/>
                  </a:lnTo>
                  <a:lnTo>
                    <a:pt x="125" y="460"/>
                  </a:lnTo>
                  <a:lnTo>
                    <a:pt x="125" y="458"/>
                  </a:lnTo>
                  <a:lnTo>
                    <a:pt x="123" y="457"/>
                  </a:lnTo>
                  <a:lnTo>
                    <a:pt x="123" y="455"/>
                  </a:lnTo>
                  <a:lnTo>
                    <a:pt x="125" y="455"/>
                  </a:lnTo>
                  <a:lnTo>
                    <a:pt x="125" y="453"/>
                  </a:lnTo>
                  <a:lnTo>
                    <a:pt x="125" y="452"/>
                  </a:lnTo>
                  <a:lnTo>
                    <a:pt x="125" y="450"/>
                  </a:lnTo>
                  <a:lnTo>
                    <a:pt x="125" y="447"/>
                  </a:lnTo>
                  <a:lnTo>
                    <a:pt x="125" y="445"/>
                  </a:lnTo>
                  <a:lnTo>
                    <a:pt x="125" y="443"/>
                  </a:lnTo>
                  <a:lnTo>
                    <a:pt x="123" y="442"/>
                  </a:lnTo>
                  <a:lnTo>
                    <a:pt x="123" y="440"/>
                  </a:lnTo>
                  <a:lnTo>
                    <a:pt x="123" y="439"/>
                  </a:lnTo>
                  <a:lnTo>
                    <a:pt x="121" y="437"/>
                  </a:lnTo>
                  <a:lnTo>
                    <a:pt x="121" y="435"/>
                  </a:lnTo>
                  <a:lnTo>
                    <a:pt x="120" y="435"/>
                  </a:lnTo>
                  <a:lnTo>
                    <a:pt x="120" y="434"/>
                  </a:lnTo>
                  <a:lnTo>
                    <a:pt x="118" y="434"/>
                  </a:lnTo>
                  <a:lnTo>
                    <a:pt x="118" y="432"/>
                  </a:lnTo>
                  <a:lnTo>
                    <a:pt x="120" y="430"/>
                  </a:lnTo>
                  <a:lnTo>
                    <a:pt x="120" y="429"/>
                  </a:lnTo>
                  <a:lnTo>
                    <a:pt x="121" y="425"/>
                  </a:lnTo>
                  <a:lnTo>
                    <a:pt x="120" y="424"/>
                  </a:lnTo>
                  <a:lnTo>
                    <a:pt x="120" y="422"/>
                  </a:lnTo>
                  <a:lnTo>
                    <a:pt x="120" y="420"/>
                  </a:lnTo>
                  <a:lnTo>
                    <a:pt x="120" y="419"/>
                  </a:lnTo>
                  <a:lnTo>
                    <a:pt x="120" y="417"/>
                  </a:lnTo>
                  <a:lnTo>
                    <a:pt x="120" y="416"/>
                  </a:lnTo>
                  <a:lnTo>
                    <a:pt x="118" y="414"/>
                  </a:lnTo>
                  <a:lnTo>
                    <a:pt x="116" y="412"/>
                  </a:lnTo>
                  <a:lnTo>
                    <a:pt x="116" y="411"/>
                  </a:lnTo>
                  <a:lnTo>
                    <a:pt x="115" y="409"/>
                  </a:lnTo>
                  <a:lnTo>
                    <a:pt x="113" y="409"/>
                  </a:lnTo>
                  <a:lnTo>
                    <a:pt x="113" y="407"/>
                  </a:lnTo>
                  <a:lnTo>
                    <a:pt x="111" y="407"/>
                  </a:lnTo>
                  <a:lnTo>
                    <a:pt x="111" y="409"/>
                  </a:lnTo>
                  <a:lnTo>
                    <a:pt x="110" y="407"/>
                  </a:lnTo>
                  <a:lnTo>
                    <a:pt x="108" y="407"/>
                  </a:lnTo>
                  <a:lnTo>
                    <a:pt x="106" y="407"/>
                  </a:lnTo>
                  <a:lnTo>
                    <a:pt x="104" y="406"/>
                  </a:lnTo>
                  <a:lnTo>
                    <a:pt x="103" y="404"/>
                  </a:lnTo>
                  <a:lnTo>
                    <a:pt x="101" y="404"/>
                  </a:lnTo>
                  <a:lnTo>
                    <a:pt x="101" y="402"/>
                  </a:lnTo>
                  <a:lnTo>
                    <a:pt x="98" y="401"/>
                  </a:lnTo>
                  <a:lnTo>
                    <a:pt x="96" y="401"/>
                  </a:lnTo>
                  <a:lnTo>
                    <a:pt x="94" y="401"/>
                  </a:lnTo>
                  <a:lnTo>
                    <a:pt x="94" y="399"/>
                  </a:lnTo>
                  <a:lnTo>
                    <a:pt x="93" y="399"/>
                  </a:lnTo>
                  <a:lnTo>
                    <a:pt x="93" y="401"/>
                  </a:lnTo>
                  <a:lnTo>
                    <a:pt x="91" y="401"/>
                  </a:lnTo>
                  <a:lnTo>
                    <a:pt x="89" y="401"/>
                  </a:lnTo>
                  <a:lnTo>
                    <a:pt x="88" y="401"/>
                  </a:lnTo>
                  <a:lnTo>
                    <a:pt x="86" y="401"/>
                  </a:lnTo>
                  <a:lnTo>
                    <a:pt x="86" y="399"/>
                  </a:lnTo>
                  <a:lnTo>
                    <a:pt x="84" y="397"/>
                  </a:lnTo>
                  <a:lnTo>
                    <a:pt x="84" y="396"/>
                  </a:lnTo>
                  <a:lnTo>
                    <a:pt x="83" y="396"/>
                  </a:lnTo>
                  <a:lnTo>
                    <a:pt x="84" y="394"/>
                  </a:lnTo>
                  <a:lnTo>
                    <a:pt x="84" y="393"/>
                  </a:lnTo>
                  <a:lnTo>
                    <a:pt x="83" y="391"/>
                  </a:lnTo>
                  <a:lnTo>
                    <a:pt x="83" y="389"/>
                  </a:lnTo>
                  <a:lnTo>
                    <a:pt x="79" y="388"/>
                  </a:lnTo>
                  <a:lnTo>
                    <a:pt x="77" y="388"/>
                  </a:lnTo>
                  <a:lnTo>
                    <a:pt x="76" y="388"/>
                  </a:lnTo>
                  <a:lnTo>
                    <a:pt x="74" y="388"/>
                  </a:lnTo>
                  <a:lnTo>
                    <a:pt x="72" y="386"/>
                  </a:lnTo>
                  <a:lnTo>
                    <a:pt x="71" y="386"/>
                  </a:lnTo>
                  <a:lnTo>
                    <a:pt x="69" y="388"/>
                  </a:lnTo>
                  <a:lnTo>
                    <a:pt x="67" y="388"/>
                  </a:lnTo>
                  <a:lnTo>
                    <a:pt x="67" y="389"/>
                  </a:lnTo>
                  <a:lnTo>
                    <a:pt x="66" y="389"/>
                  </a:lnTo>
                  <a:lnTo>
                    <a:pt x="64" y="391"/>
                  </a:lnTo>
                  <a:lnTo>
                    <a:pt x="62" y="391"/>
                  </a:lnTo>
                  <a:lnTo>
                    <a:pt x="61" y="389"/>
                  </a:lnTo>
                  <a:lnTo>
                    <a:pt x="57" y="389"/>
                  </a:lnTo>
                  <a:lnTo>
                    <a:pt x="54" y="389"/>
                  </a:lnTo>
                  <a:lnTo>
                    <a:pt x="52" y="388"/>
                  </a:lnTo>
                  <a:lnTo>
                    <a:pt x="50" y="388"/>
                  </a:lnTo>
                  <a:lnTo>
                    <a:pt x="49" y="386"/>
                  </a:lnTo>
                  <a:lnTo>
                    <a:pt x="47" y="386"/>
                  </a:lnTo>
                  <a:lnTo>
                    <a:pt x="45" y="384"/>
                  </a:lnTo>
                  <a:lnTo>
                    <a:pt x="44" y="384"/>
                  </a:lnTo>
                  <a:lnTo>
                    <a:pt x="42" y="384"/>
                  </a:lnTo>
                  <a:lnTo>
                    <a:pt x="40" y="384"/>
                  </a:lnTo>
                  <a:lnTo>
                    <a:pt x="40" y="383"/>
                  </a:lnTo>
                  <a:lnTo>
                    <a:pt x="39" y="383"/>
                  </a:lnTo>
                  <a:lnTo>
                    <a:pt x="37" y="381"/>
                  </a:lnTo>
                  <a:lnTo>
                    <a:pt x="35" y="381"/>
                  </a:lnTo>
                  <a:lnTo>
                    <a:pt x="34" y="381"/>
                  </a:lnTo>
                  <a:lnTo>
                    <a:pt x="32" y="381"/>
                  </a:lnTo>
                  <a:lnTo>
                    <a:pt x="28" y="383"/>
                  </a:lnTo>
                  <a:lnTo>
                    <a:pt x="27" y="383"/>
                  </a:lnTo>
                  <a:lnTo>
                    <a:pt x="25" y="383"/>
                  </a:lnTo>
                  <a:lnTo>
                    <a:pt x="23" y="383"/>
                  </a:lnTo>
                  <a:lnTo>
                    <a:pt x="22" y="383"/>
                  </a:lnTo>
                  <a:lnTo>
                    <a:pt x="20" y="383"/>
                  </a:lnTo>
                  <a:lnTo>
                    <a:pt x="20" y="384"/>
                  </a:lnTo>
                  <a:lnTo>
                    <a:pt x="18" y="384"/>
                  </a:lnTo>
                  <a:lnTo>
                    <a:pt x="18" y="386"/>
                  </a:lnTo>
                  <a:lnTo>
                    <a:pt x="18" y="388"/>
                  </a:lnTo>
                  <a:lnTo>
                    <a:pt x="17" y="389"/>
                  </a:lnTo>
                  <a:lnTo>
                    <a:pt x="17" y="391"/>
                  </a:lnTo>
                  <a:lnTo>
                    <a:pt x="15" y="394"/>
                  </a:lnTo>
                  <a:lnTo>
                    <a:pt x="13" y="396"/>
                  </a:lnTo>
                  <a:lnTo>
                    <a:pt x="12" y="396"/>
                  </a:lnTo>
                  <a:lnTo>
                    <a:pt x="10" y="394"/>
                  </a:lnTo>
                  <a:lnTo>
                    <a:pt x="8" y="393"/>
                  </a:lnTo>
                  <a:lnTo>
                    <a:pt x="7" y="393"/>
                  </a:lnTo>
                  <a:lnTo>
                    <a:pt x="5" y="394"/>
                  </a:lnTo>
                  <a:lnTo>
                    <a:pt x="5" y="396"/>
                  </a:lnTo>
                  <a:lnTo>
                    <a:pt x="5" y="397"/>
                  </a:lnTo>
                  <a:lnTo>
                    <a:pt x="3" y="397"/>
                  </a:lnTo>
                  <a:lnTo>
                    <a:pt x="1" y="397"/>
                  </a:lnTo>
                  <a:lnTo>
                    <a:pt x="0" y="397"/>
                  </a:lnTo>
                  <a:lnTo>
                    <a:pt x="23" y="378"/>
                  </a:lnTo>
                  <a:lnTo>
                    <a:pt x="27" y="376"/>
                  </a:lnTo>
                  <a:lnTo>
                    <a:pt x="28" y="376"/>
                  </a:lnTo>
                  <a:lnTo>
                    <a:pt x="28" y="374"/>
                  </a:lnTo>
                  <a:lnTo>
                    <a:pt x="30" y="374"/>
                  </a:lnTo>
                  <a:lnTo>
                    <a:pt x="30" y="373"/>
                  </a:lnTo>
                  <a:lnTo>
                    <a:pt x="30" y="371"/>
                  </a:lnTo>
                  <a:lnTo>
                    <a:pt x="32" y="373"/>
                  </a:lnTo>
                  <a:lnTo>
                    <a:pt x="34" y="371"/>
                  </a:lnTo>
                  <a:lnTo>
                    <a:pt x="35" y="370"/>
                  </a:lnTo>
                  <a:lnTo>
                    <a:pt x="40" y="366"/>
                  </a:lnTo>
                  <a:lnTo>
                    <a:pt x="52" y="356"/>
                  </a:lnTo>
                  <a:lnTo>
                    <a:pt x="69" y="345"/>
                  </a:lnTo>
                  <a:lnTo>
                    <a:pt x="71" y="343"/>
                  </a:lnTo>
                  <a:lnTo>
                    <a:pt x="88" y="330"/>
                  </a:lnTo>
                  <a:lnTo>
                    <a:pt x="89" y="328"/>
                  </a:lnTo>
                  <a:lnTo>
                    <a:pt x="91" y="327"/>
                  </a:lnTo>
                  <a:lnTo>
                    <a:pt x="93" y="327"/>
                  </a:lnTo>
                  <a:lnTo>
                    <a:pt x="94" y="327"/>
                  </a:lnTo>
                  <a:lnTo>
                    <a:pt x="94" y="328"/>
                  </a:lnTo>
                  <a:lnTo>
                    <a:pt x="96" y="328"/>
                  </a:lnTo>
                  <a:lnTo>
                    <a:pt x="98" y="328"/>
                  </a:lnTo>
                  <a:lnTo>
                    <a:pt x="99" y="328"/>
                  </a:lnTo>
                  <a:lnTo>
                    <a:pt x="101" y="328"/>
                  </a:lnTo>
                  <a:lnTo>
                    <a:pt x="103" y="328"/>
                  </a:lnTo>
                  <a:lnTo>
                    <a:pt x="103" y="327"/>
                  </a:lnTo>
                  <a:lnTo>
                    <a:pt x="104" y="327"/>
                  </a:lnTo>
                  <a:lnTo>
                    <a:pt x="106" y="325"/>
                  </a:lnTo>
                  <a:lnTo>
                    <a:pt x="108" y="325"/>
                  </a:lnTo>
                  <a:lnTo>
                    <a:pt x="108" y="324"/>
                  </a:lnTo>
                  <a:lnTo>
                    <a:pt x="110" y="322"/>
                  </a:lnTo>
                  <a:lnTo>
                    <a:pt x="111" y="320"/>
                  </a:lnTo>
                  <a:lnTo>
                    <a:pt x="111" y="319"/>
                  </a:lnTo>
                  <a:lnTo>
                    <a:pt x="111" y="317"/>
                  </a:lnTo>
                  <a:lnTo>
                    <a:pt x="113" y="317"/>
                  </a:lnTo>
                  <a:lnTo>
                    <a:pt x="113" y="315"/>
                  </a:lnTo>
                  <a:lnTo>
                    <a:pt x="115" y="314"/>
                  </a:lnTo>
                  <a:lnTo>
                    <a:pt x="116" y="312"/>
                  </a:lnTo>
                  <a:lnTo>
                    <a:pt x="118" y="310"/>
                  </a:lnTo>
                  <a:lnTo>
                    <a:pt x="118" y="309"/>
                  </a:lnTo>
                  <a:lnTo>
                    <a:pt x="120" y="307"/>
                  </a:lnTo>
                  <a:lnTo>
                    <a:pt x="120" y="305"/>
                  </a:lnTo>
                  <a:lnTo>
                    <a:pt x="121" y="305"/>
                  </a:lnTo>
                  <a:lnTo>
                    <a:pt x="120" y="305"/>
                  </a:lnTo>
                  <a:lnTo>
                    <a:pt x="121" y="304"/>
                  </a:lnTo>
                  <a:lnTo>
                    <a:pt x="120" y="304"/>
                  </a:lnTo>
                  <a:lnTo>
                    <a:pt x="120" y="302"/>
                  </a:lnTo>
                  <a:lnTo>
                    <a:pt x="121" y="302"/>
                  </a:lnTo>
                  <a:lnTo>
                    <a:pt x="121" y="301"/>
                  </a:lnTo>
                  <a:lnTo>
                    <a:pt x="123" y="301"/>
                  </a:lnTo>
                  <a:lnTo>
                    <a:pt x="123" y="299"/>
                  </a:lnTo>
                  <a:lnTo>
                    <a:pt x="125" y="299"/>
                  </a:lnTo>
                  <a:lnTo>
                    <a:pt x="126" y="299"/>
                  </a:lnTo>
                  <a:lnTo>
                    <a:pt x="126" y="297"/>
                  </a:lnTo>
                  <a:lnTo>
                    <a:pt x="128" y="297"/>
                  </a:lnTo>
                  <a:lnTo>
                    <a:pt x="128" y="296"/>
                  </a:lnTo>
                  <a:lnTo>
                    <a:pt x="130" y="296"/>
                  </a:lnTo>
                  <a:lnTo>
                    <a:pt x="130" y="294"/>
                  </a:lnTo>
                  <a:lnTo>
                    <a:pt x="130" y="292"/>
                  </a:lnTo>
                  <a:lnTo>
                    <a:pt x="131" y="292"/>
                  </a:lnTo>
                  <a:lnTo>
                    <a:pt x="131" y="291"/>
                  </a:lnTo>
                  <a:lnTo>
                    <a:pt x="131" y="289"/>
                  </a:lnTo>
                  <a:lnTo>
                    <a:pt x="133" y="289"/>
                  </a:lnTo>
                  <a:lnTo>
                    <a:pt x="133" y="287"/>
                  </a:lnTo>
                  <a:lnTo>
                    <a:pt x="133" y="286"/>
                  </a:lnTo>
                  <a:lnTo>
                    <a:pt x="133" y="284"/>
                  </a:lnTo>
                  <a:lnTo>
                    <a:pt x="133" y="282"/>
                  </a:lnTo>
                  <a:lnTo>
                    <a:pt x="135" y="281"/>
                  </a:lnTo>
                  <a:lnTo>
                    <a:pt x="133" y="281"/>
                  </a:lnTo>
                  <a:lnTo>
                    <a:pt x="135" y="279"/>
                  </a:lnTo>
                  <a:lnTo>
                    <a:pt x="135" y="278"/>
                  </a:lnTo>
                  <a:lnTo>
                    <a:pt x="137" y="278"/>
                  </a:lnTo>
                  <a:lnTo>
                    <a:pt x="138" y="278"/>
                  </a:lnTo>
                  <a:lnTo>
                    <a:pt x="138" y="276"/>
                  </a:lnTo>
                  <a:lnTo>
                    <a:pt x="138" y="278"/>
                  </a:lnTo>
                  <a:lnTo>
                    <a:pt x="138" y="276"/>
                  </a:lnTo>
                  <a:lnTo>
                    <a:pt x="140" y="276"/>
                  </a:lnTo>
                  <a:lnTo>
                    <a:pt x="142" y="274"/>
                  </a:lnTo>
                  <a:lnTo>
                    <a:pt x="143" y="274"/>
                  </a:lnTo>
                  <a:lnTo>
                    <a:pt x="143" y="273"/>
                  </a:lnTo>
                  <a:lnTo>
                    <a:pt x="145" y="273"/>
                  </a:lnTo>
                  <a:lnTo>
                    <a:pt x="145" y="271"/>
                  </a:lnTo>
                  <a:lnTo>
                    <a:pt x="147" y="271"/>
                  </a:lnTo>
                  <a:lnTo>
                    <a:pt x="147" y="269"/>
                  </a:lnTo>
                  <a:lnTo>
                    <a:pt x="147" y="271"/>
                  </a:lnTo>
                  <a:lnTo>
                    <a:pt x="148" y="269"/>
                  </a:lnTo>
                  <a:lnTo>
                    <a:pt x="148" y="268"/>
                  </a:lnTo>
                  <a:lnTo>
                    <a:pt x="150" y="268"/>
                  </a:lnTo>
                  <a:lnTo>
                    <a:pt x="150" y="266"/>
                  </a:lnTo>
                  <a:lnTo>
                    <a:pt x="150" y="264"/>
                  </a:lnTo>
                  <a:lnTo>
                    <a:pt x="152" y="263"/>
                  </a:lnTo>
                  <a:lnTo>
                    <a:pt x="152" y="264"/>
                  </a:lnTo>
                  <a:lnTo>
                    <a:pt x="153" y="263"/>
                  </a:lnTo>
                  <a:lnTo>
                    <a:pt x="153" y="261"/>
                  </a:lnTo>
                  <a:lnTo>
                    <a:pt x="155" y="261"/>
                  </a:lnTo>
                  <a:lnTo>
                    <a:pt x="157" y="259"/>
                  </a:lnTo>
                  <a:lnTo>
                    <a:pt x="159" y="258"/>
                  </a:lnTo>
                  <a:lnTo>
                    <a:pt x="157" y="256"/>
                  </a:lnTo>
                  <a:lnTo>
                    <a:pt x="159" y="256"/>
                  </a:lnTo>
                  <a:lnTo>
                    <a:pt x="159" y="255"/>
                  </a:lnTo>
                  <a:lnTo>
                    <a:pt x="160" y="255"/>
                  </a:lnTo>
                  <a:lnTo>
                    <a:pt x="160" y="253"/>
                  </a:lnTo>
                  <a:lnTo>
                    <a:pt x="160" y="251"/>
                  </a:lnTo>
                  <a:lnTo>
                    <a:pt x="160" y="250"/>
                  </a:lnTo>
                  <a:lnTo>
                    <a:pt x="160" y="248"/>
                  </a:lnTo>
                  <a:lnTo>
                    <a:pt x="160" y="246"/>
                  </a:lnTo>
                  <a:lnTo>
                    <a:pt x="162" y="246"/>
                  </a:lnTo>
                  <a:lnTo>
                    <a:pt x="162" y="245"/>
                  </a:lnTo>
                  <a:lnTo>
                    <a:pt x="160" y="245"/>
                  </a:lnTo>
                  <a:lnTo>
                    <a:pt x="160" y="243"/>
                  </a:lnTo>
                  <a:lnTo>
                    <a:pt x="162" y="243"/>
                  </a:lnTo>
                  <a:lnTo>
                    <a:pt x="162" y="241"/>
                  </a:lnTo>
                  <a:lnTo>
                    <a:pt x="162" y="243"/>
                  </a:lnTo>
                  <a:lnTo>
                    <a:pt x="160" y="241"/>
                  </a:lnTo>
                  <a:lnTo>
                    <a:pt x="162" y="241"/>
                  </a:lnTo>
                  <a:lnTo>
                    <a:pt x="160" y="241"/>
                  </a:lnTo>
                  <a:lnTo>
                    <a:pt x="160" y="240"/>
                  </a:lnTo>
                  <a:lnTo>
                    <a:pt x="162" y="240"/>
                  </a:lnTo>
                  <a:lnTo>
                    <a:pt x="162" y="238"/>
                  </a:lnTo>
                  <a:lnTo>
                    <a:pt x="162" y="240"/>
                  </a:lnTo>
                  <a:lnTo>
                    <a:pt x="160" y="238"/>
                  </a:lnTo>
                  <a:lnTo>
                    <a:pt x="162" y="238"/>
                  </a:lnTo>
                  <a:lnTo>
                    <a:pt x="162" y="237"/>
                  </a:lnTo>
                  <a:lnTo>
                    <a:pt x="164" y="237"/>
                  </a:lnTo>
                  <a:lnTo>
                    <a:pt x="164" y="235"/>
                  </a:lnTo>
                  <a:lnTo>
                    <a:pt x="162" y="235"/>
                  </a:lnTo>
                  <a:lnTo>
                    <a:pt x="164" y="235"/>
                  </a:lnTo>
                  <a:lnTo>
                    <a:pt x="164" y="233"/>
                  </a:lnTo>
                  <a:lnTo>
                    <a:pt x="162" y="233"/>
                  </a:lnTo>
                  <a:lnTo>
                    <a:pt x="164" y="232"/>
                  </a:lnTo>
                  <a:lnTo>
                    <a:pt x="164" y="233"/>
                  </a:lnTo>
                  <a:lnTo>
                    <a:pt x="164" y="232"/>
                  </a:lnTo>
                  <a:lnTo>
                    <a:pt x="165" y="232"/>
                  </a:lnTo>
                  <a:lnTo>
                    <a:pt x="165" y="230"/>
                  </a:lnTo>
                  <a:lnTo>
                    <a:pt x="167" y="230"/>
                  </a:lnTo>
                  <a:lnTo>
                    <a:pt x="169" y="228"/>
                  </a:lnTo>
                  <a:lnTo>
                    <a:pt x="167" y="228"/>
                  </a:lnTo>
                  <a:lnTo>
                    <a:pt x="169" y="228"/>
                  </a:lnTo>
                  <a:lnTo>
                    <a:pt x="169" y="227"/>
                  </a:lnTo>
                  <a:lnTo>
                    <a:pt x="167" y="227"/>
                  </a:lnTo>
                  <a:lnTo>
                    <a:pt x="169" y="227"/>
                  </a:lnTo>
                  <a:lnTo>
                    <a:pt x="169" y="225"/>
                  </a:lnTo>
                  <a:lnTo>
                    <a:pt x="170" y="225"/>
                  </a:lnTo>
                  <a:lnTo>
                    <a:pt x="170" y="223"/>
                  </a:lnTo>
                  <a:lnTo>
                    <a:pt x="170" y="222"/>
                  </a:lnTo>
                  <a:lnTo>
                    <a:pt x="172" y="222"/>
                  </a:lnTo>
                  <a:lnTo>
                    <a:pt x="170" y="222"/>
                  </a:lnTo>
                  <a:lnTo>
                    <a:pt x="170" y="220"/>
                  </a:lnTo>
                  <a:lnTo>
                    <a:pt x="170" y="218"/>
                  </a:lnTo>
                  <a:lnTo>
                    <a:pt x="170" y="220"/>
                  </a:lnTo>
                  <a:lnTo>
                    <a:pt x="172" y="218"/>
                  </a:lnTo>
                  <a:lnTo>
                    <a:pt x="170" y="218"/>
                  </a:lnTo>
                  <a:lnTo>
                    <a:pt x="170" y="217"/>
                  </a:lnTo>
                  <a:lnTo>
                    <a:pt x="172" y="217"/>
                  </a:lnTo>
                  <a:lnTo>
                    <a:pt x="172" y="215"/>
                  </a:lnTo>
                  <a:lnTo>
                    <a:pt x="170" y="215"/>
                  </a:lnTo>
                  <a:lnTo>
                    <a:pt x="172" y="215"/>
                  </a:lnTo>
                  <a:lnTo>
                    <a:pt x="174" y="215"/>
                  </a:lnTo>
                  <a:lnTo>
                    <a:pt x="174" y="214"/>
                  </a:lnTo>
                  <a:lnTo>
                    <a:pt x="174" y="215"/>
                  </a:lnTo>
                  <a:lnTo>
                    <a:pt x="175" y="214"/>
                  </a:lnTo>
                  <a:lnTo>
                    <a:pt x="175" y="212"/>
                  </a:lnTo>
                  <a:lnTo>
                    <a:pt x="177" y="212"/>
                  </a:lnTo>
                  <a:lnTo>
                    <a:pt x="179" y="212"/>
                  </a:lnTo>
                  <a:lnTo>
                    <a:pt x="177" y="212"/>
                  </a:lnTo>
                  <a:lnTo>
                    <a:pt x="177" y="210"/>
                  </a:lnTo>
                  <a:lnTo>
                    <a:pt x="179" y="210"/>
                  </a:lnTo>
                  <a:lnTo>
                    <a:pt x="179" y="212"/>
                  </a:lnTo>
                  <a:lnTo>
                    <a:pt x="180" y="212"/>
                  </a:lnTo>
                  <a:lnTo>
                    <a:pt x="179" y="212"/>
                  </a:lnTo>
                  <a:lnTo>
                    <a:pt x="179" y="210"/>
                  </a:lnTo>
                  <a:lnTo>
                    <a:pt x="180" y="210"/>
                  </a:lnTo>
                  <a:lnTo>
                    <a:pt x="180" y="209"/>
                  </a:lnTo>
                  <a:lnTo>
                    <a:pt x="182" y="209"/>
                  </a:lnTo>
                  <a:lnTo>
                    <a:pt x="184" y="209"/>
                  </a:lnTo>
                  <a:lnTo>
                    <a:pt x="182" y="209"/>
                  </a:lnTo>
                  <a:lnTo>
                    <a:pt x="182" y="207"/>
                  </a:lnTo>
                  <a:lnTo>
                    <a:pt x="184" y="207"/>
                  </a:lnTo>
                  <a:lnTo>
                    <a:pt x="184" y="205"/>
                  </a:lnTo>
                  <a:lnTo>
                    <a:pt x="182" y="205"/>
                  </a:lnTo>
                  <a:lnTo>
                    <a:pt x="184" y="205"/>
                  </a:lnTo>
                  <a:lnTo>
                    <a:pt x="184" y="204"/>
                  </a:lnTo>
                  <a:lnTo>
                    <a:pt x="184" y="202"/>
                  </a:lnTo>
                  <a:lnTo>
                    <a:pt x="186" y="202"/>
                  </a:lnTo>
                  <a:lnTo>
                    <a:pt x="186" y="204"/>
                  </a:lnTo>
                  <a:lnTo>
                    <a:pt x="186" y="202"/>
                  </a:lnTo>
                  <a:lnTo>
                    <a:pt x="187" y="202"/>
                  </a:lnTo>
                  <a:lnTo>
                    <a:pt x="187" y="200"/>
                  </a:lnTo>
                  <a:lnTo>
                    <a:pt x="189" y="200"/>
                  </a:lnTo>
                  <a:lnTo>
                    <a:pt x="187" y="199"/>
                  </a:lnTo>
                  <a:lnTo>
                    <a:pt x="189" y="199"/>
                  </a:lnTo>
                  <a:lnTo>
                    <a:pt x="189" y="197"/>
                  </a:lnTo>
                  <a:lnTo>
                    <a:pt x="187" y="197"/>
                  </a:lnTo>
                  <a:lnTo>
                    <a:pt x="189" y="197"/>
                  </a:lnTo>
                  <a:lnTo>
                    <a:pt x="189" y="195"/>
                  </a:lnTo>
                  <a:lnTo>
                    <a:pt x="191" y="195"/>
                  </a:lnTo>
                  <a:lnTo>
                    <a:pt x="192" y="195"/>
                  </a:lnTo>
                  <a:lnTo>
                    <a:pt x="192" y="194"/>
                  </a:lnTo>
                  <a:lnTo>
                    <a:pt x="191" y="194"/>
                  </a:lnTo>
                  <a:lnTo>
                    <a:pt x="191" y="192"/>
                  </a:lnTo>
                  <a:lnTo>
                    <a:pt x="189" y="192"/>
                  </a:lnTo>
                  <a:lnTo>
                    <a:pt x="191" y="192"/>
                  </a:lnTo>
                  <a:lnTo>
                    <a:pt x="192" y="191"/>
                  </a:lnTo>
                  <a:lnTo>
                    <a:pt x="192" y="192"/>
                  </a:lnTo>
                  <a:lnTo>
                    <a:pt x="194" y="192"/>
                  </a:lnTo>
                  <a:lnTo>
                    <a:pt x="194" y="191"/>
                  </a:lnTo>
                  <a:lnTo>
                    <a:pt x="194" y="189"/>
                  </a:lnTo>
                  <a:lnTo>
                    <a:pt x="196" y="189"/>
                  </a:lnTo>
                  <a:lnTo>
                    <a:pt x="196" y="187"/>
                  </a:lnTo>
                  <a:lnTo>
                    <a:pt x="196" y="186"/>
                  </a:lnTo>
                  <a:lnTo>
                    <a:pt x="196" y="184"/>
                  </a:lnTo>
                  <a:lnTo>
                    <a:pt x="197" y="184"/>
                  </a:lnTo>
                  <a:lnTo>
                    <a:pt x="197" y="182"/>
                  </a:lnTo>
                  <a:lnTo>
                    <a:pt x="197" y="181"/>
                  </a:lnTo>
                  <a:lnTo>
                    <a:pt x="199" y="181"/>
                  </a:lnTo>
                  <a:lnTo>
                    <a:pt x="199" y="179"/>
                  </a:lnTo>
                  <a:lnTo>
                    <a:pt x="197" y="179"/>
                  </a:lnTo>
                  <a:lnTo>
                    <a:pt x="197" y="177"/>
                  </a:lnTo>
                  <a:lnTo>
                    <a:pt x="199" y="177"/>
                  </a:lnTo>
                  <a:lnTo>
                    <a:pt x="199" y="176"/>
                  </a:lnTo>
                  <a:lnTo>
                    <a:pt x="197" y="176"/>
                  </a:lnTo>
                  <a:lnTo>
                    <a:pt x="197" y="174"/>
                  </a:lnTo>
                  <a:lnTo>
                    <a:pt x="199" y="174"/>
                  </a:lnTo>
                  <a:lnTo>
                    <a:pt x="197" y="172"/>
                  </a:lnTo>
                  <a:lnTo>
                    <a:pt x="197" y="171"/>
                  </a:lnTo>
                  <a:lnTo>
                    <a:pt x="196" y="171"/>
                  </a:lnTo>
                  <a:lnTo>
                    <a:pt x="196" y="169"/>
                  </a:lnTo>
                  <a:lnTo>
                    <a:pt x="197" y="169"/>
                  </a:lnTo>
                  <a:lnTo>
                    <a:pt x="199" y="169"/>
                  </a:lnTo>
                  <a:lnTo>
                    <a:pt x="201" y="169"/>
                  </a:lnTo>
                  <a:lnTo>
                    <a:pt x="201" y="168"/>
                  </a:lnTo>
                  <a:lnTo>
                    <a:pt x="199" y="169"/>
                  </a:lnTo>
                  <a:lnTo>
                    <a:pt x="199" y="168"/>
                  </a:lnTo>
                  <a:lnTo>
                    <a:pt x="201" y="168"/>
                  </a:lnTo>
                  <a:lnTo>
                    <a:pt x="199" y="168"/>
                  </a:lnTo>
                  <a:lnTo>
                    <a:pt x="201" y="168"/>
                  </a:lnTo>
                  <a:lnTo>
                    <a:pt x="202" y="168"/>
                  </a:lnTo>
                  <a:lnTo>
                    <a:pt x="202" y="166"/>
                  </a:lnTo>
                  <a:lnTo>
                    <a:pt x="202" y="164"/>
                  </a:lnTo>
                  <a:lnTo>
                    <a:pt x="202" y="166"/>
                  </a:lnTo>
                  <a:lnTo>
                    <a:pt x="204" y="166"/>
                  </a:lnTo>
                  <a:lnTo>
                    <a:pt x="206" y="166"/>
                  </a:lnTo>
                  <a:lnTo>
                    <a:pt x="206" y="164"/>
                  </a:lnTo>
                  <a:lnTo>
                    <a:pt x="204" y="164"/>
                  </a:lnTo>
                  <a:lnTo>
                    <a:pt x="204" y="166"/>
                  </a:lnTo>
                  <a:lnTo>
                    <a:pt x="204" y="164"/>
                  </a:lnTo>
                  <a:lnTo>
                    <a:pt x="204" y="163"/>
                  </a:lnTo>
                  <a:lnTo>
                    <a:pt x="204" y="161"/>
                  </a:lnTo>
                  <a:lnTo>
                    <a:pt x="202" y="161"/>
                  </a:lnTo>
                  <a:lnTo>
                    <a:pt x="202" y="163"/>
                  </a:lnTo>
                  <a:lnTo>
                    <a:pt x="201" y="163"/>
                  </a:lnTo>
                  <a:lnTo>
                    <a:pt x="201" y="161"/>
                  </a:lnTo>
                  <a:lnTo>
                    <a:pt x="201" y="159"/>
                  </a:lnTo>
                  <a:lnTo>
                    <a:pt x="201" y="158"/>
                  </a:lnTo>
                  <a:lnTo>
                    <a:pt x="199" y="158"/>
                  </a:lnTo>
                  <a:lnTo>
                    <a:pt x="197" y="156"/>
                  </a:lnTo>
                  <a:lnTo>
                    <a:pt x="199" y="156"/>
                  </a:lnTo>
                  <a:lnTo>
                    <a:pt x="197" y="156"/>
                  </a:lnTo>
                  <a:lnTo>
                    <a:pt x="197" y="154"/>
                  </a:lnTo>
                  <a:lnTo>
                    <a:pt x="197" y="153"/>
                  </a:lnTo>
                  <a:lnTo>
                    <a:pt x="199" y="153"/>
                  </a:lnTo>
                  <a:lnTo>
                    <a:pt x="199" y="151"/>
                  </a:lnTo>
                  <a:lnTo>
                    <a:pt x="201" y="151"/>
                  </a:lnTo>
                  <a:lnTo>
                    <a:pt x="201" y="149"/>
                  </a:lnTo>
                  <a:lnTo>
                    <a:pt x="202" y="149"/>
                  </a:lnTo>
                  <a:lnTo>
                    <a:pt x="202" y="148"/>
                  </a:lnTo>
                  <a:lnTo>
                    <a:pt x="201" y="148"/>
                  </a:lnTo>
                  <a:lnTo>
                    <a:pt x="202" y="148"/>
                  </a:lnTo>
                  <a:lnTo>
                    <a:pt x="204" y="148"/>
                  </a:lnTo>
                  <a:lnTo>
                    <a:pt x="204" y="149"/>
                  </a:lnTo>
                  <a:lnTo>
                    <a:pt x="204" y="148"/>
                  </a:lnTo>
                  <a:lnTo>
                    <a:pt x="206" y="148"/>
                  </a:lnTo>
                  <a:lnTo>
                    <a:pt x="206" y="146"/>
                  </a:lnTo>
                  <a:lnTo>
                    <a:pt x="207" y="146"/>
                  </a:lnTo>
                  <a:lnTo>
                    <a:pt x="209" y="146"/>
                  </a:lnTo>
                  <a:lnTo>
                    <a:pt x="211" y="146"/>
                  </a:lnTo>
                  <a:lnTo>
                    <a:pt x="213" y="145"/>
                  </a:lnTo>
                  <a:lnTo>
                    <a:pt x="213" y="143"/>
                  </a:lnTo>
                  <a:lnTo>
                    <a:pt x="213" y="141"/>
                  </a:lnTo>
                  <a:lnTo>
                    <a:pt x="214" y="141"/>
                  </a:lnTo>
                  <a:lnTo>
                    <a:pt x="214" y="140"/>
                  </a:lnTo>
                  <a:lnTo>
                    <a:pt x="213" y="140"/>
                  </a:lnTo>
                  <a:lnTo>
                    <a:pt x="213" y="138"/>
                  </a:lnTo>
                  <a:lnTo>
                    <a:pt x="214" y="138"/>
                  </a:lnTo>
                  <a:lnTo>
                    <a:pt x="216" y="138"/>
                  </a:lnTo>
                  <a:lnTo>
                    <a:pt x="218" y="138"/>
                  </a:lnTo>
                  <a:lnTo>
                    <a:pt x="219" y="138"/>
                  </a:lnTo>
                  <a:lnTo>
                    <a:pt x="221" y="138"/>
                  </a:lnTo>
                  <a:lnTo>
                    <a:pt x="221" y="136"/>
                  </a:lnTo>
                  <a:lnTo>
                    <a:pt x="219" y="136"/>
                  </a:lnTo>
                  <a:lnTo>
                    <a:pt x="219" y="135"/>
                  </a:lnTo>
                  <a:lnTo>
                    <a:pt x="219" y="133"/>
                  </a:lnTo>
                  <a:lnTo>
                    <a:pt x="219" y="131"/>
                  </a:lnTo>
                  <a:lnTo>
                    <a:pt x="219" y="130"/>
                  </a:lnTo>
                  <a:lnTo>
                    <a:pt x="219" y="128"/>
                  </a:lnTo>
                  <a:lnTo>
                    <a:pt x="219" y="126"/>
                  </a:lnTo>
                  <a:lnTo>
                    <a:pt x="219" y="125"/>
                  </a:lnTo>
                  <a:lnTo>
                    <a:pt x="221" y="123"/>
                  </a:lnTo>
                  <a:lnTo>
                    <a:pt x="221" y="122"/>
                  </a:lnTo>
                  <a:lnTo>
                    <a:pt x="219" y="122"/>
                  </a:lnTo>
                  <a:lnTo>
                    <a:pt x="219" y="123"/>
                  </a:lnTo>
                  <a:lnTo>
                    <a:pt x="218" y="123"/>
                  </a:lnTo>
                  <a:lnTo>
                    <a:pt x="216" y="123"/>
                  </a:lnTo>
                  <a:lnTo>
                    <a:pt x="216" y="122"/>
                  </a:lnTo>
                  <a:lnTo>
                    <a:pt x="218" y="120"/>
                  </a:lnTo>
                  <a:lnTo>
                    <a:pt x="219" y="120"/>
                  </a:lnTo>
                  <a:lnTo>
                    <a:pt x="219" y="118"/>
                  </a:lnTo>
                  <a:lnTo>
                    <a:pt x="219" y="117"/>
                  </a:lnTo>
                  <a:lnTo>
                    <a:pt x="219" y="115"/>
                  </a:lnTo>
                  <a:lnTo>
                    <a:pt x="221" y="115"/>
                  </a:lnTo>
                  <a:lnTo>
                    <a:pt x="221" y="113"/>
                  </a:lnTo>
                  <a:lnTo>
                    <a:pt x="221" y="112"/>
                  </a:lnTo>
                  <a:lnTo>
                    <a:pt x="219" y="112"/>
                  </a:lnTo>
                  <a:lnTo>
                    <a:pt x="219" y="110"/>
                  </a:lnTo>
                  <a:lnTo>
                    <a:pt x="221" y="110"/>
                  </a:lnTo>
                  <a:lnTo>
                    <a:pt x="223" y="110"/>
                  </a:lnTo>
                  <a:lnTo>
                    <a:pt x="223" y="112"/>
                  </a:lnTo>
                  <a:lnTo>
                    <a:pt x="224" y="112"/>
                  </a:lnTo>
                  <a:lnTo>
                    <a:pt x="226" y="110"/>
                  </a:lnTo>
                  <a:lnTo>
                    <a:pt x="228" y="110"/>
                  </a:lnTo>
                  <a:lnTo>
                    <a:pt x="228" y="108"/>
                  </a:lnTo>
                  <a:lnTo>
                    <a:pt x="229" y="105"/>
                  </a:lnTo>
                  <a:lnTo>
                    <a:pt x="231" y="105"/>
                  </a:lnTo>
                  <a:lnTo>
                    <a:pt x="231" y="103"/>
                  </a:lnTo>
                  <a:lnTo>
                    <a:pt x="233" y="103"/>
                  </a:lnTo>
                  <a:lnTo>
                    <a:pt x="235" y="102"/>
                  </a:lnTo>
                  <a:lnTo>
                    <a:pt x="233" y="102"/>
                  </a:lnTo>
                  <a:lnTo>
                    <a:pt x="233" y="100"/>
                  </a:lnTo>
                  <a:lnTo>
                    <a:pt x="235" y="100"/>
                  </a:lnTo>
                  <a:lnTo>
                    <a:pt x="235" y="99"/>
                  </a:lnTo>
                  <a:lnTo>
                    <a:pt x="235" y="97"/>
                  </a:lnTo>
                  <a:lnTo>
                    <a:pt x="235" y="95"/>
                  </a:lnTo>
                  <a:lnTo>
                    <a:pt x="235" y="94"/>
                  </a:lnTo>
                  <a:lnTo>
                    <a:pt x="236" y="94"/>
                  </a:lnTo>
                  <a:lnTo>
                    <a:pt x="236" y="92"/>
                  </a:lnTo>
                  <a:lnTo>
                    <a:pt x="236" y="90"/>
                  </a:lnTo>
                  <a:lnTo>
                    <a:pt x="236" y="89"/>
                  </a:lnTo>
                  <a:lnTo>
                    <a:pt x="238" y="85"/>
                  </a:lnTo>
                  <a:lnTo>
                    <a:pt x="238" y="84"/>
                  </a:lnTo>
                  <a:lnTo>
                    <a:pt x="240" y="84"/>
                  </a:lnTo>
                  <a:lnTo>
                    <a:pt x="240" y="80"/>
                  </a:lnTo>
                  <a:lnTo>
                    <a:pt x="240" y="79"/>
                  </a:lnTo>
                  <a:lnTo>
                    <a:pt x="240" y="77"/>
                  </a:lnTo>
                  <a:lnTo>
                    <a:pt x="238" y="77"/>
                  </a:lnTo>
                  <a:lnTo>
                    <a:pt x="240" y="74"/>
                  </a:lnTo>
                  <a:lnTo>
                    <a:pt x="241" y="74"/>
                  </a:lnTo>
                  <a:lnTo>
                    <a:pt x="241" y="72"/>
                  </a:lnTo>
                  <a:lnTo>
                    <a:pt x="240" y="71"/>
                  </a:lnTo>
                  <a:lnTo>
                    <a:pt x="238" y="69"/>
                  </a:lnTo>
                  <a:lnTo>
                    <a:pt x="236" y="69"/>
                  </a:lnTo>
                  <a:lnTo>
                    <a:pt x="235" y="69"/>
                  </a:lnTo>
                  <a:lnTo>
                    <a:pt x="233" y="69"/>
                  </a:lnTo>
                  <a:lnTo>
                    <a:pt x="231" y="71"/>
                  </a:lnTo>
                  <a:lnTo>
                    <a:pt x="231" y="69"/>
                  </a:lnTo>
                  <a:lnTo>
                    <a:pt x="229" y="67"/>
                  </a:lnTo>
                  <a:lnTo>
                    <a:pt x="229" y="66"/>
                  </a:lnTo>
                  <a:lnTo>
                    <a:pt x="231" y="64"/>
                  </a:lnTo>
                  <a:lnTo>
                    <a:pt x="231" y="62"/>
                  </a:lnTo>
                  <a:lnTo>
                    <a:pt x="233" y="62"/>
                  </a:lnTo>
                  <a:lnTo>
                    <a:pt x="236" y="62"/>
                  </a:lnTo>
                  <a:lnTo>
                    <a:pt x="238" y="62"/>
                  </a:lnTo>
                  <a:lnTo>
                    <a:pt x="240" y="62"/>
                  </a:lnTo>
                  <a:lnTo>
                    <a:pt x="241" y="62"/>
                  </a:lnTo>
                  <a:lnTo>
                    <a:pt x="241" y="61"/>
                  </a:lnTo>
                  <a:lnTo>
                    <a:pt x="243" y="61"/>
                  </a:lnTo>
                  <a:lnTo>
                    <a:pt x="245" y="61"/>
                  </a:lnTo>
                  <a:lnTo>
                    <a:pt x="245" y="59"/>
                  </a:lnTo>
                  <a:lnTo>
                    <a:pt x="246" y="57"/>
                  </a:lnTo>
                  <a:lnTo>
                    <a:pt x="246" y="56"/>
                  </a:lnTo>
                  <a:lnTo>
                    <a:pt x="245" y="54"/>
                  </a:lnTo>
                  <a:lnTo>
                    <a:pt x="245" y="53"/>
                  </a:lnTo>
                  <a:lnTo>
                    <a:pt x="246" y="53"/>
                  </a:lnTo>
                  <a:lnTo>
                    <a:pt x="246" y="51"/>
                  </a:lnTo>
                  <a:lnTo>
                    <a:pt x="246" y="49"/>
                  </a:lnTo>
                  <a:lnTo>
                    <a:pt x="248" y="49"/>
                  </a:lnTo>
                  <a:lnTo>
                    <a:pt x="248" y="48"/>
                  </a:lnTo>
                  <a:lnTo>
                    <a:pt x="248" y="46"/>
                  </a:lnTo>
                  <a:lnTo>
                    <a:pt x="248" y="44"/>
                  </a:lnTo>
                  <a:lnTo>
                    <a:pt x="246" y="43"/>
                  </a:lnTo>
                  <a:lnTo>
                    <a:pt x="246" y="41"/>
                  </a:lnTo>
                  <a:lnTo>
                    <a:pt x="245" y="41"/>
                  </a:lnTo>
                  <a:lnTo>
                    <a:pt x="245" y="39"/>
                  </a:lnTo>
                  <a:lnTo>
                    <a:pt x="246" y="38"/>
                  </a:lnTo>
                  <a:lnTo>
                    <a:pt x="246" y="36"/>
                  </a:lnTo>
                  <a:lnTo>
                    <a:pt x="248" y="36"/>
                  </a:lnTo>
                  <a:lnTo>
                    <a:pt x="246" y="35"/>
                  </a:lnTo>
                  <a:lnTo>
                    <a:pt x="248" y="33"/>
                  </a:lnTo>
                  <a:lnTo>
                    <a:pt x="248" y="31"/>
                  </a:lnTo>
                  <a:lnTo>
                    <a:pt x="248" y="30"/>
                  </a:lnTo>
                  <a:lnTo>
                    <a:pt x="250" y="30"/>
                  </a:lnTo>
                  <a:lnTo>
                    <a:pt x="250" y="28"/>
                  </a:lnTo>
                  <a:lnTo>
                    <a:pt x="251" y="26"/>
                  </a:lnTo>
                  <a:lnTo>
                    <a:pt x="250" y="26"/>
                  </a:lnTo>
                  <a:lnTo>
                    <a:pt x="248" y="26"/>
                  </a:lnTo>
                  <a:lnTo>
                    <a:pt x="248" y="25"/>
                  </a:lnTo>
                  <a:lnTo>
                    <a:pt x="248" y="23"/>
                  </a:lnTo>
                  <a:lnTo>
                    <a:pt x="246" y="23"/>
                  </a:lnTo>
                  <a:lnTo>
                    <a:pt x="246" y="21"/>
                  </a:lnTo>
                  <a:lnTo>
                    <a:pt x="246" y="20"/>
                  </a:lnTo>
                  <a:lnTo>
                    <a:pt x="248" y="18"/>
                  </a:lnTo>
                  <a:lnTo>
                    <a:pt x="246" y="18"/>
                  </a:lnTo>
                  <a:lnTo>
                    <a:pt x="246" y="16"/>
                  </a:lnTo>
                  <a:lnTo>
                    <a:pt x="248" y="15"/>
                  </a:lnTo>
                  <a:lnTo>
                    <a:pt x="250" y="15"/>
                  </a:lnTo>
                  <a:lnTo>
                    <a:pt x="251" y="15"/>
                  </a:lnTo>
                  <a:lnTo>
                    <a:pt x="253" y="13"/>
                  </a:lnTo>
                  <a:lnTo>
                    <a:pt x="253" y="12"/>
                  </a:lnTo>
                  <a:lnTo>
                    <a:pt x="253" y="10"/>
                  </a:lnTo>
                  <a:lnTo>
                    <a:pt x="253" y="12"/>
                  </a:lnTo>
                  <a:lnTo>
                    <a:pt x="253" y="10"/>
                  </a:lnTo>
                  <a:lnTo>
                    <a:pt x="255" y="8"/>
                  </a:lnTo>
                  <a:lnTo>
                    <a:pt x="255" y="10"/>
                  </a:lnTo>
                  <a:lnTo>
                    <a:pt x="256" y="12"/>
                  </a:lnTo>
                  <a:lnTo>
                    <a:pt x="256" y="10"/>
                  </a:lnTo>
                  <a:lnTo>
                    <a:pt x="256" y="8"/>
                  </a:lnTo>
                  <a:lnTo>
                    <a:pt x="255" y="8"/>
                  </a:lnTo>
                  <a:lnTo>
                    <a:pt x="256" y="7"/>
                  </a:lnTo>
                  <a:lnTo>
                    <a:pt x="256" y="5"/>
                  </a:lnTo>
                  <a:lnTo>
                    <a:pt x="258" y="3"/>
                  </a:lnTo>
                  <a:lnTo>
                    <a:pt x="258" y="2"/>
                  </a:lnTo>
                  <a:lnTo>
                    <a:pt x="258" y="3"/>
                  </a:lnTo>
                  <a:lnTo>
                    <a:pt x="260" y="3"/>
                  </a:lnTo>
                  <a:lnTo>
                    <a:pt x="260" y="5"/>
                  </a:lnTo>
                  <a:lnTo>
                    <a:pt x="260" y="3"/>
                  </a:lnTo>
                  <a:lnTo>
                    <a:pt x="260" y="2"/>
                  </a:lnTo>
                  <a:lnTo>
                    <a:pt x="262" y="2"/>
                  </a:lnTo>
                  <a:lnTo>
                    <a:pt x="262" y="0"/>
                  </a:lnTo>
                  <a:lnTo>
                    <a:pt x="263" y="0"/>
                  </a:lnTo>
                  <a:lnTo>
                    <a:pt x="263" y="2"/>
                  </a:lnTo>
                  <a:lnTo>
                    <a:pt x="262" y="2"/>
                  </a:lnTo>
                  <a:lnTo>
                    <a:pt x="263" y="2"/>
                  </a:lnTo>
                  <a:lnTo>
                    <a:pt x="263" y="3"/>
                  </a:lnTo>
                  <a:lnTo>
                    <a:pt x="265" y="3"/>
                  </a:lnTo>
                  <a:lnTo>
                    <a:pt x="263" y="5"/>
                  </a:lnTo>
                  <a:lnTo>
                    <a:pt x="263" y="3"/>
                  </a:lnTo>
                  <a:lnTo>
                    <a:pt x="262" y="3"/>
                  </a:lnTo>
                  <a:lnTo>
                    <a:pt x="262" y="5"/>
                  </a:lnTo>
                  <a:lnTo>
                    <a:pt x="263" y="3"/>
                  </a:lnTo>
                  <a:lnTo>
                    <a:pt x="263" y="5"/>
                  </a:lnTo>
                  <a:lnTo>
                    <a:pt x="263" y="7"/>
                  </a:lnTo>
                  <a:lnTo>
                    <a:pt x="262" y="7"/>
                  </a:lnTo>
                  <a:lnTo>
                    <a:pt x="263" y="7"/>
                  </a:lnTo>
                  <a:lnTo>
                    <a:pt x="265" y="7"/>
                  </a:lnTo>
                  <a:lnTo>
                    <a:pt x="265" y="8"/>
                  </a:lnTo>
                  <a:lnTo>
                    <a:pt x="263" y="8"/>
                  </a:lnTo>
                  <a:lnTo>
                    <a:pt x="262" y="8"/>
                  </a:lnTo>
                  <a:lnTo>
                    <a:pt x="262" y="10"/>
                  </a:lnTo>
                  <a:lnTo>
                    <a:pt x="260" y="12"/>
                  </a:lnTo>
                  <a:lnTo>
                    <a:pt x="262" y="12"/>
                  </a:lnTo>
                  <a:lnTo>
                    <a:pt x="262" y="10"/>
                  </a:lnTo>
                  <a:lnTo>
                    <a:pt x="262" y="12"/>
                  </a:lnTo>
                  <a:lnTo>
                    <a:pt x="262" y="10"/>
                  </a:lnTo>
                  <a:lnTo>
                    <a:pt x="263" y="10"/>
                  </a:lnTo>
                  <a:lnTo>
                    <a:pt x="263" y="8"/>
                  </a:lnTo>
                  <a:lnTo>
                    <a:pt x="263" y="10"/>
                  </a:lnTo>
                  <a:lnTo>
                    <a:pt x="265" y="8"/>
                  </a:lnTo>
                  <a:lnTo>
                    <a:pt x="265" y="10"/>
                  </a:lnTo>
                  <a:lnTo>
                    <a:pt x="265" y="12"/>
                  </a:lnTo>
                  <a:lnTo>
                    <a:pt x="265" y="13"/>
                  </a:lnTo>
                  <a:lnTo>
                    <a:pt x="265" y="15"/>
                  </a:lnTo>
                  <a:lnTo>
                    <a:pt x="265" y="16"/>
                  </a:lnTo>
                  <a:lnTo>
                    <a:pt x="265" y="18"/>
                  </a:lnTo>
                  <a:lnTo>
                    <a:pt x="265" y="16"/>
                  </a:lnTo>
                  <a:lnTo>
                    <a:pt x="267" y="15"/>
                  </a:lnTo>
                  <a:lnTo>
                    <a:pt x="267" y="13"/>
                  </a:lnTo>
                  <a:lnTo>
                    <a:pt x="267" y="12"/>
                  </a:lnTo>
                  <a:lnTo>
                    <a:pt x="268" y="10"/>
                  </a:lnTo>
                  <a:lnTo>
                    <a:pt x="268" y="8"/>
                  </a:lnTo>
                  <a:lnTo>
                    <a:pt x="270" y="8"/>
                  </a:lnTo>
                  <a:lnTo>
                    <a:pt x="270" y="7"/>
                  </a:lnTo>
                  <a:lnTo>
                    <a:pt x="272" y="7"/>
                  </a:lnTo>
                  <a:lnTo>
                    <a:pt x="270" y="7"/>
                  </a:lnTo>
                  <a:lnTo>
                    <a:pt x="270" y="5"/>
                  </a:lnTo>
                  <a:lnTo>
                    <a:pt x="272" y="5"/>
                  </a:lnTo>
                  <a:lnTo>
                    <a:pt x="272" y="3"/>
                  </a:lnTo>
                  <a:lnTo>
                    <a:pt x="273" y="3"/>
                  </a:lnTo>
                  <a:lnTo>
                    <a:pt x="273" y="2"/>
                  </a:lnTo>
                  <a:lnTo>
                    <a:pt x="272" y="2"/>
                  </a:lnTo>
                  <a:lnTo>
                    <a:pt x="273" y="2"/>
                  </a:lnTo>
                  <a:lnTo>
                    <a:pt x="275" y="0"/>
                  </a:lnTo>
                  <a:lnTo>
                    <a:pt x="275" y="2"/>
                  </a:lnTo>
                  <a:lnTo>
                    <a:pt x="275" y="3"/>
                  </a:lnTo>
                  <a:lnTo>
                    <a:pt x="277" y="3"/>
                  </a:lnTo>
                  <a:lnTo>
                    <a:pt x="275" y="5"/>
                  </a:lnTo>
                  <a:lnTo>
                    <a:pt x="275" y="7"/>
                  </a:lnTo>
                  <a:lnTo>
                    <a:pt x="273" y="7"/>
                  </a:lnTo>
                  <a:lnTo>
                    <a:pt x="275" y="7"/>
                  </a:lnTo>
                  <a:lnTo>
                    <a:pt x="273" y="8"/>
                  </a:lnTo>
                  <a:lnTo>
                    <a:pt x="272" y="8"/>
                  </a:lnTo>
                  <a:lnTo>
                    <a:pt x="272" y="10"/>
                  </a:lnTo>
                  <a:lnTo>
                    <a:pt x="270" y="10"/>
                  </a:lnTo>
                  <a:lnTo>
                    <a:pt x="270" y="12"/>
                  </a:lnTo>
                  <a:lnTo>
                    <a:pt x="268" y="12"/>
                  </a:lnTo>
                  <a:lnTo>
                    <a:pt x="268" y="13"/>
                  </a:lnTo>
                  <a:lnTo>
                    <a:pt x="270" y="13"/>
                  </a:lnTo>
                  <a:lnTo>
                    <a:pt x="268" y="13"/>
                  </a:lnTo>
                  <a:lnTo>
                    <a:pt x="268" y="15"/>
                  </a:lnTo>
                  <a:lnTo>
                    <a:pt x="270" y="15"/>
                  </a:lnTo>
                  <a:lnTo>
                    <a:pt x="270" y="13"/>
                  </a:lnTo>
                  <a:lnTo>
                    <a:pt x="270" y="12"/>
                  </a:lnTo>
                  <a:lnTo>
                    <a:pt x="272" y="10"/>
                  </a:lnTo>
                  <a:lnTo>
                    <a:pt x="273" y="10"/>
                  </a:lnTo>
                  <a:lnTo>
                    <a:pt x="273" y="12"/>
                  </a:lnTo>
                  <a:lnTo>
                    <a:pt x="272" y="12"/>
                  </a:lnTo>
                  <a:lnTo>
                    <a:pt x="272" y="13"/>
                  </a:lnTo>
                  <a:lnTo>
                    <a:pt x="270" y="13"/>
                  </a:lnTo>
                  <a:lnTo>
                    <a:pt x="272" y="13"/>
                  </a:lnTo>
                  <a:lnTo>
                    <a:pt x="272" y="12"/>
                  </a:lnTo>
                  <a:lnTo>
                    <a:pt x="273" y="12"/>
                  </a:lnTo>
                  <a:lnTo>
                    <a:pt x="273" y="13"/>
                  </a:lnTo>
                  <a:lnTo>
                    <a:pt x="272" y="13"/>
                  </a:lnTo>
                  <a:lnTo>
                    <a:pt x="273" y="13"/>
                  </a:lnTo>
                  <a:lnTo>
                    <a:pt x="273" y="15"/>
                  </a:lnTo>
                  <a:lnTo>
                    <a:pt x="272" y="15"/>
                  </a:lnTo>
                  <a:lnTo>
                    <a:pt x="272" y="16"/>
                  </a:lnTo>
                  <a:lnTo>
                    <a:pt x="270" y="16"/>
                  </a:lnTo>
                  <a:lnTo>
                    <a:pt x="270" y="18"/>
                  </a:lnTo>
                  <a:lnTo>
                    <a:pt x="268" y="18"/>
                  </a:lnTo>
                  <a:lnTo>
                    <a:pt x="270" y="18"/>
                  </a:lnTo>
                  <a:lnTo>
                    <a:pt x="268" y="20"/>
                  </a:lnTo>
                  <a:lnTo>
                    <a:pt x="270" y="20"/>
                  </a:lnTo>
                  <a:lnTo>
                    <a:pt x="268" y="20"/>
                  </a:lnTo>
                  <a:lnTo>
                    <a:pt x="270" y="20"/>
                  </a:lnTo>
                  <a:lnTo>
                    <a:pt x="270" y="18"/>
                  </a:lnTo>
                  <a:lnTo>
                    <a:pt x="270" y="16"/>
                  </a:lnTo>
                  <a:lnTo>
                    <a:pt x="272" y="16"/>
                  </a:lnTo>
                  <a:lnTo>
                    <a:pt x="273" y="16"/>
                  </a:lnTo>
                  <a:lnTo>
                    <a:pt x="273" y="15"/>
                  </a:lnTo>
                  <a:lnTo>
                    <a:pt x="275" y="15"/>
                  </a:lnTo>
                  <a:lnTo>
                    <a:pt x="275" y="16"/>
                  </a:lnTo>
                  <a:lnTo>
                    <a:pt x="273" y="18"/>
                  </a:lnTo>
                  <a:lnTo>
                    <a:pt x="272" y="20"/>
                  </a:lnTo>
                  <a:close/>
                  <a:moveTo>
                    <a:pt x="278" y="10"/>
                  </a:moveTo>
                  <a:lnTo>
                    <a:pt x="277" y="10"/>
                  </a:lnTo>
                  <a:lnTo>
                    <a:pt x="277" y="8"/>
                  </a:lnTo>
                  <a:lnTo>
                    <a:pt x="278" y="7"/>
                  </a:lnTo>
                  <a:lnTo>
                    <a:pt x="280" y="7"/>
                  </a:lnTo>
                  <a:lnTo>
                    <a:pt x="280" y="8"/>
                  </a:lnTo>
                  <a:lnTo>
                    <a:pt x="278" y="8"/>
                  </a:lnTo>
                  <a:lnTo>
                    <a:pt x="280" y="8"/>
                  </a:lnTo>
                  <a:lnTo>
                    <a:pt x="278" y="10"/>
                  </a:lnTo>
                  <a:close/>
                  <a:moveTo>
                    <a:pt x="280" y="16"/>
                  </a:moveTo>
                  <a:lnTo>
                    <a:pt x="280" y="15"/>
                  </a:lnTo>
                  <a:lnTo>
                    <a:pt x="280" y="13"/>
                  </a:lnTo>
                  <a:lnTo>
                    <a:pt x="282" y="13"/>
                  </a:lnTo>
                  <a:lnTo>
                    <a:pt x="280" y="15"/>
                  </a:lnTo>
                  <a:lnTo>
                    <a:pt x="282" y="15"/>
                  </a:lnTo>
                  <a:lnTo>
                    <a:pt x="280" y="16"/>
                  </a:lnTo>
                  <a:close/>
                  <a:moveTo>
                    <a:pt x="280" y="18"/>
                  </a:moveTo>
                  <a:lnTo>
                    <a:pt x="278" y="18"/>
                  </a:lnTo>
                  <a:lnTo>
                    <a:pt x="280" y="18"/>
                  </a:lnTo>
                  <a:lnTo>
                    <a:pt x="278" y="18"/>
                  </a:lnTo>
                  <a:lnTo>
                    <a:pt x="280" y="18"/>
                  </a:lnTo>
                  <a:close/>
                  <a:moveTo>
                    <a:pt x="316" y="35"/>
                  </a:moveTo>
                  <a:lnTo>
                    <a:pt x="316" y="33"/>
                  </a:lnTo>
                  <a:lnTo>
                    <a:pt x="317" y="33"/>
                  </a:lnTo>
                  <a:lnTo>
                    <a:pt x="317" y="35"/>
                  </a:lnTo>
                  <a:lnTo>
                    <a:pt x="316" y="35"/>
                  </a:lnTo>
                  <a:close/>
                  <a:moveTo>
                    <a:pt x="360" y="23"/>
                  </a:moveTo>
                  <a:lnTo>
                    <a:pt x="358" y="23"/>
                  </a:lnTo>
                  <a:lnTo>
                    <a:pt x="358" y="25"/>
                  </a:lnTo>
                  <a:lnTo>
                    <a:pt x="356" y="25"/>
                  </a:lnTo>
                  <a:lnTo>
                    <a:pt x="356" y="23"/>
                  </a:lnTo>
                  <a:lnTo>
                    <a:pt x="356" y="21"/>
                  </a:lnTo>
                  <a:lnTo>
                    <a:pt x="358" y="21"/>
                  </a:lnTo>
                  <a:lnTo>
                    <a:pt x="360" y="21"/>
                  </a:lnTo>
                  <a:lnTo>
                    <a:pt x="360" y="23"/>
                  </a:lnTo>
                  <a:close/>
                  <a:moveTo>
                    <a:pt x="366" y="25"/>
                  </a:moveTo>
                  <a:lnTo>
                    <a:pt x="365" y="25"/>
                  </a:lnTo>
                  <a:lnTo>
                    <a:pt x="366" y="25"/>
                  </a:lnTo>
                  <a:lnTo>
                    <a:pt x="365" y="26"/>
                  </a:lnTo>
                  <a:lnTo>
                    <a:pt x="366" y="26"/>
                  </a:lnTo>
                  <a:lnTo>
                    <a:pt x="366" y="25"/>
                  </a:lnTo>
                  <a:lnTo>
                    <a:pt x="366" y="26"/>
                  </a:lnTo>
                  <a:lnTo>
                    <a:pt x="365" y="26"/>
                  </a:lnTo>
                  <a:lnTo>
                    <a:pt x="363" y="26"/>
                  </a:lnTo>
                  <a:lnTo>
                    <a:pt x="363" y="25"/>
                  </a:lnTo>
                  <a:lnTo>
                    <a:pt x="365" y="25"/>
                  </a:lnTo>
                  <a:lnTo>
                    <a:pt x="363" y="25"/>
                  </a:lnTo>
                  <a:lnTo>
                    <a:pt x="363" y="23"/>
                  </a:lnTo>
                  <a:lnTo>
                    <a:pt x="363" y="25"/>
                  </a:lnTo>
                  <a:lnTo>
                    <a:pt x="361" y="23"/>
                  </a:lnTo>
                  <a:lnTo>
                    <a:pt x="361" y="21"/>
                  </a:lnTo>
                  <a:lnTo>
                    <a:pt x="363" y="21"/>
                  </a:lnTo>
                  <a:lnTo>
                    <a:pt x="365" y="21"/>
                  </a:lnTo>
                  <a:lnTo>
                    <a:pt x="366" y="21"/>
                  </a:lnTo>
                  <a:lnTo>
                    <a:pt x="365" y="23"/>
                  </a:lnTo>
                  <a:lnTo>
                    <a:pt x="366" y="23"/>
                  </a:lnTo>
                  <a:lnTo>
                    <a:pt x="366" y="25"/>
                  </a:lnTo>
                  <a:close/>
                  <a:moveTo>
                    <a:pt x="366" y="25"/>
                  </a:moveTo>
                  <a:lnTo>
                    <a:pt x="368" y="25"/>
                  </a:lnTo>
                  <a:lnTo>
                    <a:pt x="366" y="26"/>
                  </a:lnTo>
                  <a:lnTo>
                    <a:pt x="366" y="25"/>
                  </a:lnTo>
                  <a:close/>
                  <a:moveTo>
                    <a:pt x="360" y="21"/>
                  </a:moveTo>
                  <a:lnTo>
                    <a:pt x="361" y="21"/>
                  </a:lnTo>
                  <a:lnTo>
                    <a:pt x="361" y="23"/>
                  </a:lnTo>
                  <a:lnTo>
                    <a:pt x="361" y="25"/>
                  </a:lnTo>
                  <a:lnTo>
                    <a:pt x="360" y="25"/>
                  </a:lnTo>
                  <a:lnTo>
                    <a:pt x="360" y="23"/>
                  </a:lnTo>
                  <a:lnTo>
                    <a:pt x="360" y="25"/>
                  </a:lnTo>
                  <a:lnTo>
                    <a:pt x="358" y="25"/>
                  </a:lnTo>
                  <a:lnTo>
                    <a:pt x="358" y="23"/>
                  </a:lnTo>
                  <a:lnTo>
                    <a:pt x="360" y="23"/>
                  </a:lnTo>
                  <a:lnTo>
                    <a:pt x="360" y="21"/>
                  </a:lnTo>
                  <a:close/>
                  <a:moveTo>
                    <a:pt x="368" y="25"/>
                  </a:moveTo>
                  <a:lnTo>
                    <a:pt x="366" y="23"/>
                  </a:lnTo>
                  <a:lnTo>
                    <a:pt x="368" y="23"/>
                  </a:lnTo>
                  <a:lnTo>
                    <a:pt x="368" y="25"/>
                  </a:lnTo>
                  <a:close/>
                  <a:moveTo>
                    <a:pt x="361" y="25"/>
                  </a:moveTo>
                  <a:lnTo>
                    <a:pt x="363" y="25"/>
                  </a:lnTo>
                  <a:lnTo>
                    <a:pt x="365" y="25"/>
                  </a:lnTo>
                  <a:lnTo>
                    <a:pt x="363" y="25"/>
                  </a:lnTo>
                  <a:lnTo>
                    <a:pt x="363" y="26"/>
                  </a:lnTo>
                  <a:lnTo>
                    <a:pt x="365" y="26"/>
                  </a:lnTo>
                  <a:lnTo>
                    <a:pt x="365" y="28"/>
                  </a:lnTo>
                  <a:lnTo>
                    <a:pt x="363" y="26"/>
                  </a:lnTo>
                  <a:lnTo>
                    <a:pt x="363" y="28"/>
                  </a:lnTo>
                  <a:lnTo>
                    <a:pt x="361" y="28"/>
                  </a:lnTo>
                  <a:lnTo>
                    <a:pt x="363" y="28"/>
                  </a:lnTo>
                  <a:lnTo>
                    <a:pt x="365" y="28"/>
                  </a:lnTo>
                  <a:lnTo>
                    <a:pt x="363" y="30"/>
                  </a:lnTo>
                  <a:lnTo>
                    <a:pt x="361" y="30"/>
                  </a:lnTo>
                  <a:lnTo>
                    <a:pt x="363" y="30"/>
                  </a:lnTo>
                  <a:lnTo>
                    <a:pt x="361" y="30"/>
                  </a:lnTo>
                  <a:lnTo>
                    <a:pt x="361" y="31"/>
                  </a:lnTo>
                  <a:lnTo>
                    <a:pt x="361" y="30"/>
                  </a:lnTo>
                  <a:lnTo>
                    <a:pt x="361" y="31"/>
                  </a:lnTo>
                  <a:lnTo>
                    <a:pt x="360" y="31"/>
                  </a:lnTo>
                  <a:lnTo>
                    <a:pt x="360" y="30"/>
                  </a:lnTo>
                  <a:lnTo>
                    <a:pt x="360" y="28"/>
                  </a:lnTo>
                  <a:lnTo>
                    <a:pt x="360" y="26"/>
                  </a:lnTo>
                  <a:lnTo>
                    <a:pt x="358" y="26"/>
                  </a:lnTo>
                  <a:lnTo>
                    <a:pt x="360" y="25"/>
                  </a:lnTo>
                  <a:lnTo>
                    <a:pt x="358" y="25"/>
                  </a:lnTo>
                  <a:lnTo>
                    <a:pt x="360" y="25"/>
                  </a:lnTo>
                  <a:lnTo>
                    <a:pt x="361" y="25"/>
                  </a:lnTo>
                  <a:close/>
                  <a:moveTo>
                    <a:pt x="370" y="26"/>
                  </a:moveTo>
                  <a:lnTo>
                    <a:pt x="368" y="26"/>
                  </a:lnTo>
                  <a:lnTo>
                    <a:pt x="368" y="25"/>
                  </a:lnTo>
                  <a:lnTo>
                    <a:pt x="368" y="26"/>
                  </a:lnTo>
                  <a:lnTo>
                    <a:pt x="370" y="26"/>
                  </a:lnTo>
                  <a:close/>
                  <a:moveTo>
                    <a:pt x="356" y="26"/>
                  </a:moveTo>
                  <a:lnTo>
                    <a:pt x="356" y="28"/>
                  </a:lnTo>
                  <a:lnTo>
                    <a:pt x="356" y="26"/>
                  </a:lnTo>
                  <a:lnTo>
                    <a:pt x="358" y="26"/>
                  </a:lnTo>
                  <a:lnTo>
                    <a:pt x="358" y="28"/>
                  </a:lnTo>
                  <a:lnTo>
                    <a:pt x="356" y="28"/>
                  </a:lnTo>
                  <a:lnTo>
                    <a:pt x="354" y="28"/>
                  </a:lnTo>
                  <a:lnTo>
                    <a:pt x="353" y="28"/>
                  </a:lnTo>
                  <a:lnTo>
                    <a:pt x="353" y="26"/>
                  </a:lnTo>
                  <a:lnTo>
                    <a:pt x="354" y="26"/>
                  </a:lnTo>
                  <a:lnTo>
                    <a:pt x="356" y="26"/>
                  </a:lnTo>
                  <a:close/>
                  <a:moveTo>
                    <a:pt x="360" y="26"/>
                  </a:moveTo>
                  <a:lnTo>
                    <a:pt x="360" y="28"/>
                  </a:lnTo>
                  <a:lnTo>
                    <a:pt x="360" y="30"/>
                  </a:lnTo>
                  <a:lnTo>
                    <a:pt x="360" y="31"/>
                  </a:lnTo>
                  <a:lnTo>
                    <a:pt x="360" y="33"/>
                  </a:lnTo>
                  <a:lnTo>
                    <a:pt x="358" y="33"/>
                  </a:lnTo>
                  <a:lnTo>
                    <a:pt x="358" y="31"/>
                  </a:lnTo>
                  <a:lnTo>
                    <a:pt x="360" y="31"/>
                  </a:lnTo>
                  <a:lnTo>
                    <a:pt x="358" y="31"/>
                  </a:lnTo>
                  <a:lnTo>
                    <a:pt x="356" y="30"/>
                  </a:lnTo>
                  <a:lnTo>
                    <a:pt x="356" y="28"/>
                  </a:lnTo>
                  <a:lnTo>
                    <a:pt x="358" y="28"/>
                  </a:lnTo>
                  <a:lnTo>
                    <a:pt x="358" y="30"/>
                  </a:lnTo>
                  <a:lnTo>
                    <a:pt x="358" y="28"/>
                  </a:lnTo>
                  <a:lnTo>
                    <a:pt x="358" y="26"/>
                  </a:lnTo>
                  <a:lnTo>
                    <a:pt x="360" y="26"/>
                  </a:lnTo>
                  <a:close/>
                  <a:moveTo>
                    <a:pt x="351" y="33"/>
                  </a:moveTo>
                  <a:lnTo>
                    <a:pt x="351" y="31"/>
                  </a:lnTo>
                  <a:lnTo>
                    <a:pt x="351" y="30"/>
                  </a:lnTo>
                  <a:lnTo>
                    <a:pt x="351" y="28"/>
                  </a:lnTo>
                  <a:lnTo>
                    <a:pt x="349" y="28"/>
                  </a:lnTo>
                  <a:lnTo>
                    <a:pt x="351" y="28"/>
                  </a:lnTo>
                  <a:lnTo>
                    <a:pt x="349" y="26"/>
                  </a:lnTo>
                  <a:lnTo>
                    <a:pt x="351" y="26"/>
                  </a:lnTo>
                  <a:lnTo>
                    <a:pt x="351" y="28"/>
                  </a:lnTo>
                  <a:lnTo>
                    <a:pt x="351" y="30"/>
                  </a:lnTo>
                  <a:lnTo>
                    <a:pt x="351" y="31"/>
                  </a:lnTo>
                  <a:lnTo>
                    <a:pt x="353" y="31"/>
                  </a:lnTo>
                  <a:lnTo>
                    <a:pt x="351" y="33"/>
                  </a:lnTo>
                  <a:close/>
                  <a:moveTo>
                    <a:pt x="366" y="28"/>
                  </a:moveTo>
                  <a:lnTo>
                    <a:pt x="366" y="26"/>
                  </a:lnTo>
                  <a:lnTo>
                    <a:pt x="368" y="26"/>
                  </a:lnTo>
                  <a:lnTo>
                    <a:pt x="368" y="28"/>
                  </a:lnTo>
                  <a:lnTo>
                    <a:pt x="366" y="28"/>
                  </a:lnTo>
                  <a:close/>
                  <a:moveTo>
                    <a:pt x="356" y="33"/>
                  </a:moveTo>
                  <a:lnTo>
                    <a:pt x="354" y="33"/>
                  </a:lnTo>
                  <a:lnTo>
                    <a:pt x="354" y="31"/>
                  </a:lnTo>
                  <a:lnTo>
                    <a:pt x="353" y="30"/>
                  </a:lnTo>
                  <a:lnTo>
                    <a:pt x="354" y="30"/>
                  </a:lnTo>
                  <a:lnTo>
                    <a:pt x="353" y="30"/>
                  </a:lnTo>
                  <a:lnTo>
                    <a:pt x="354" y="30"/>
                  </a:lnTo>
                  <a:lnTo>
                    <a:pt x="354" y="28"/>
                  </a:lnTo>
                  <a:lnTo>
                    <a:pt x="356" y="28"/>
                  </a:lnTo>
                  <a:lnTo>
                    <a:pt x="356" y="30"/>
                  </a:lnTo>
                  <a:lnTo>
                    <a:pt x="356" y="31"/>
                  </a:lnTo>
                  <a:lnTo>
                    <a:pt x="358" y="31"/>
                  </a:lnTo>
                  <a:lnTo>
                    <a:pt x="358" y="33"/>
                  </a:lnTo>
                  <a:lnTo>
                    <a:pt x="356" y="33"/>
                  </a:lnTo>
                  <a:close/>
                  <a:moveTo>
                    <a:pt x="346" y="36"/>
                  </a:moveTo>
                  <a:lnTo>
                    <a:pt x="346" y="35"/>
                  </a:lnTo>
                  <a:lnTo>
                    <a:pt x="346" y="33"/>
                  </a:lnTo>
                  <a:lnTo>
                    <a:pt x="348" y="31"/>
                  </a:lnTo>
                  <a:lnTo>
                    <a:pt x="348" y="30"/>
                  </a:lnTo>
                  <a:lnTo>
                    <a:pt x="349" y="30"/>
                  </a:lnTo>
                  <a:lnTo>
                    <a:pt x="349" y="31"/>
                  </a:lnTo>
                  <a:lnTo>
                    <a:pt x="348" y="31"/>
                  </a:lnTo>
                  <a:lnTo>
                    <a:pt x="349" y="31"/>
                  </a:lnTo>
                  <a:lnTo>
                    <a:pt x="348" y="33"/>
                  </a:lnTo>
                  <a:lnTo>
                    <a:pt x="348" y="35"/>
                  </a:lnTo>
                  <a:lnTo>
                    <a:pt x="346" y="35"/>
                  </a:lnTo>
                  <a:lnTo>
                    <a:pt x="346" y="36"/>
                  </a:lnTo>
                  <a:close/>
                  <a:moveTo>
                    <a:pt x="354" y="35"/>
                  </a:moveTo>
                  <a:lnTo>
                    <a:pt x="354" y="33"/>
                  </a:lnTo>
                  <a:lnTo>
                    <a:pt x="353" y="33"/>
                  </a:lnTo>
                  <a:lnTo>
                    <a:pt x="354" y="33"/>
                  </a:lnTo>
                  <a:lnTo>
                    <a:pt x="354" y="35"/>
                  </a:lnTo>
                  <a:close/>
                  <a:moveTo>
                    <a:pt x="348" y="36"/>
                  </a:moveTo>
                  <a:lnTo>
                    <a:pt x="346" y="36"/>
                  </a:lnTo>
                  <a:lnTo>
                    <a:pt x="346" y="35"/>
                  </a:lnTo>
                  <a:lnTo>
                    <a:pt x="348" y="35"/>
                  </a:lnTo>
                  <a:lnTo>
                    <a:pt x="348" y="36"/>
                  </a:lnTo>
                  <a:close/>
                  <a:moveTo>
                    <a:pt x="324" y="64"/>
                  </a:moveTo>
                  <a:lnTo>
                    <a:pt x="322" y="64"/>
                  </a:lnTo>
                  <a:lnTo>
                    <a:pt x="322" y="62"/>
                  </a:lnTo>
                  <a:lnTo>
                    <a:pt x="322" y="61"/>
                  </a:lnTo>
                  <a:lnTo>
                    <a:pt x="324" y="59"/>
                  </a:lnTo>
                  <a:lnTo>
                    <a:pt x="324" y="57"/>
                  </a:lnTo>
                  <a:lnTo>
                    <a:pt x="324" y="56"/>
                  </a:lnTo>
                  <a:lnTo>
                    <a:pt x="324" y="54"/>
                  </a:lnTo>
                  <a:lnTo>
                    <a:pt x="326" y="53"/>
                  </a:lnTo>
                  <a:lnTo>
                    <a:pt x="326" y="51"/>
                  </a:lnTo>
                  <a:lnTo>
                    <a:pt x="327" y="51"/>
                  </a:lnTo>
                  <a:lnTo>
                    <a:pt x="329" y="51"/>
                  </a:lnTo>
                  <a:lnTo>
                    <a:pt x="329" y="53"/>
                  </a:lnTo>
                  <a:lnTo>
                    <a:pt x="331" y="53"/>
                  </a:lnTo>
                  <a:lnTo>
                    <a:pt x="331" y="54"/>
                  </a:lnTo>
                  <a:lnTo>
                    <a:pt x="329" y="54"/>
                  </a:lnTo>
                  <a:lnTo>
                    <a:pt x="329" y="56"/>
                  </a:lnTo>
                  <a:lnTo>
                    <a:pt x="327" y="54"/>
                  </a:lnTo>
                  <a:lnTo>
                    <a:pt x="327" y="56"/>
                  </a:lnTo>
                  <a:lnTo>
                    <a:pt x="326" y="56"/>
                  </a:lnTo>
                  <a:lnTo>
                    <a:pt x="326" y="57"/>
                  </a:lnTo>
                  <a:lnTo>
                    <a:pt x="327" y="59"/>
                  </a:lnTo>
                  <a:lnTo>
                    <a:pt x="327" y="61"/>
                  </a:lnTo>
                  <a:lnTo>
                    <a:pt x="326" y="61"/>
                  </a:lnTo>
                  <a:lnTo>
                    <a:pt x="327" y="62"/>
                  </a:lnTo>
                  <a:lnTo>
                    <a:pt x="326" y="64"/>
                  </a:lnTo>
                  <a:lnTo>
                    <a:pt x="324" y="64"/>
                  </a:lnTo>
                  <a:close/>
                  <a:moveTo>
                    <a:pt x="329" y="62"/>
                  </a:moveTo>
                  <a:lnTo>
                    <a:pt x="327" y="62"/>
                  </a:lnTo>
                  <a:lnTo>
                    <a:pt x="327" y="61"/>
                  </a:lnTo>
                  <a:lnTo>
                    <a:pt x="327" y="59"/>
                  </a:lnTo>
                  <a:lnTo>
                    <a:pt x="327" y="57"/>
                  </a:lnTo>
                  <a:lnTo>
                    <a:pt x="326" y="56"/>
                  </a:lnTo>
                  <a:lnTo>
                    <a:pt x="327" y="56"/>
                  </a:lnTo>
                  <a:lnTo>
                    <a:pt x="329" y="56"/>
                  </a:lnTo>
                  <a:lnTo>
                    <a:pt x="331" y="56"/>
                  </a:lnTo>
                  <a:lnTo>
                    <a:pt x="331" y="54"/>
                  </a:lnTo>
                  <a:lnTo>
                    <a:pt x="332" y="54"/>
                  </a:lnTo>
                  <a:lnTo>
                    <a:pt x="332" y="56"/>
                  </a:lnTo>
                  <a:lnTo>
                    <a:pt x="332" y="57"/>
                  </a:lnTo>
                  <a:lnTo>
                    <a:pt x="331" y="59"/>
                  </a:lnTo>
                  <a:lnTo>
                    <a:pt x="329" y="59"/>
                  </a:lnTo>
                  <a:lnTo>
                    <a:pt x="329" y="61"/>
                  </a:lnTo>
                  <a:lnTo>
                    <a:pt x="329" y="62"/>
                  </a:lnTo>
                  <a:close/>
                  <a:moveTo>
                    <a:pt x="370" y="35"/>
                  </a:moveTo>
                  <a:lnTo>
                    <a:pt x="371" y="35"/>
                  </a:lnTo>
                  <a:lnTo>
                    <a:pt x="370" y="35"/>
                  </a:lnTo>
                  <a:close/>
                  <a:moveTo>
                    <a:pt x="368" y="36"/>
                  </a:moveTo>
                  <a:lnTo>
                    <a:pt x="366" y="35"/>
                  </a:lnTo>
                  <a:lnTo>
                    <a:pt x="368" y="35"/>
                  </a:lnTo>
                  <a:lnTo>
                    <a:pt x="370" y="35"/>
                  </a:lnTo>
                  <a:lnTo>
                    <a:pt x="368" y="35"/>
                  </a:lnTo>
                  <a:lnTo>
                    <a:pt x="368" y="36"/>
                  </a:lnTo>
                  <a:close/>
                  <a:moveTo>
                    <a:pt x="376" y="44"/>
                  </a:moveTo>
                  <a:lnTo>
                    <a:pt x="375" y="44"/>
                  </a:lnTo>
                  <a:lnTo>
                    <a:pt x="376" y="43"/>
                  </a:lnTo>
                  <a:lnTo>
                    <a:pt x="376" y="41"/>
                  </a:lnTo>
                  <a:lnTo>
                    <a:pt x="378" y="41"/>
                  </a:lnTo>
                  <a:lnTo>
                    <a:pt x="376" y="41"/>
                  </a:lnTo>
                  <a:lnTo>
                    <a:pt x="376" y="39"/>
                  </a:lnTo>
                  <a:lnTo>
                    <a:pt x="376" y="38"/>
                  </a:lnTo>
                  <a:lnTo>
                    <a:pt x="378" y="38"/>
                  </a:lnTo>
                  <a:lnTo>
                    <a:pt x="378" y="39"/>
                  </a:lnTo>
                  <a:lnTo>
                    <a:pt x="380" y="41"/>
                  </a:lnTo>
                  <a:lnTo>
                    <a:pt x="378" y="41"/>
                  </a:lnTo>
                  <a:lnTo>
                    <a:pt x="380" y="41"/>
                  </a:lnTo>
                  <a:lnTo>
                    <a:pt x="380" y="43"/>
                  </a:lnTo>
                  <a:lnTo>
                    <a:pt x="380" y="44"/>
                  </a:lnTo>
                  <a:lnTo>
                    <a:pt x="380" y="43"/>
                  </a:lnTo>
                  <a:lnTo>
                    <a:pt x="378" y="44"/>
                  </a:lnTo>
                  <a:lnTo>
                    <a:pt x="376" y="44"/>
                  </a:lnTo>
                  <a:close/>
                  <a:moveTo>
                    <a:pt x="373" y="48"/>
                  </a:moveTo>
                  <a:lnTo>
                    <a:pt x="371" y="48"/>
                  </a:lnTo>
                  <a:lnTo>
                    <a:pt x="371" y="46"/>
                  </a:lnTo>
                  <a:lnTo>
                    <a:pt x="371" y="44"/>
                  </a:lnTo>
                  <a:lnTo>
                    <a:pt x="373" y="44"/>
                  </a:lnTo>
                  <a:lnTo>
                    <a:pt x="375" y="43"/>
                  </a:lnTo>
                  <a:lnTo>
                    <a:pt x="373" y="43"/>
                  </a:lnTo>
                  <a:lnTo>
                    <a:pt x="375" y="43"/>
                  </a:lnTo>
                  <a:lnTo>
                    <a:pt x="375" y="41"/>
                  </a:lnTo>
                  <a:lnTo>
                    <a:pt x="376" y="41"/>
                  </a:lnTo>
                  <a:lnTo>
                    <a:pt x="375" y="44"/>
                  </a:lnTo>
                  <a:lnTo>
                    <a:pt x="373" y="44"/>
                  </a:lnTo>
                  <a:lnTo>
                    <a:pt x="375" y="44"/>
                  </a:lnTo>
                  <a:lnTo>
                    <a:pt x="375" y="46"/>
                  </a:lnTo>
                  <a:lnTo>
                    <a:pt x="375" y="48"/>
                  </a:lnTo>
                  <a:lnTo>
                    <a:pt x="373" y="48"/>
                  </a:lnTo>
                  <a:close/>
                  <a:moveTo>
                    <a:pt x="378" y="49"/>
                  </a:moveTo>
                  <a:lnTo>
                    <a:pt x="378" y="48"/>
                  </a:lnTo>
                  <a:lnTo>
                    <a:pt x="378" y="46"/>
                  </a:lnTo>
                  <a:lnTo>
                    <a:pt x="380" y="46"/>
                  </a:lnTo>
                  <a:lnTo>
                    <a:pt x="381" y="46"/>
                  </a:lnTo>
                  <a:lnTo>
                    <a:pt x="381" y="48"/>
                  </a:lnTo>
                  <a:lnTo>
                    <a:pt x="380" y="48"/>
                  </a:lnTo>
                  <a:lnTo>
                    <a:pt x="380" y="49"/>
                  </a:lnTo>
                  <a:lnTo>
                    <a:pt x="378" y="49"/>
                  </a:lnTo>
                  <a:close/>
                  <a:moveTo>
                    <a:pt x="383" y="48"/>
                  </a:moveTo>
                  <a:lnTo>
                    <a:pt x="383" y="46"/>
                  </a:lnTo>
                  <a:lnTo>
                    <a:pt x="383" y="48"/>
                  </a:lnTo>
                  <a:close/>
                  <a:moveTo>
                    <a:pt x="381" y="49"/>
                  </a:moveTo>
                  <a:lnTo>
                    <a:pt x="381" y="48"/>
                  </a:lnTo>
                  <a:lnTo>
                    <a:pt x="383" y="48"/>
                  </a:lnTo>
                  <a:lnTo>
                    <a:pt x="383" y="49"/>
                  </a:lnTo>
                  <a:lnTo>
                    <a:pt x="381" y="48"/>
                  </a:lnTo>
                  <a:lnTo>
                    <a:pt x="381" y="49"/>
                  </a:lnTo>
                  <a:close/>
                  <a:moveTo>
                    <a:pt x="371" y="48"/>
                  </a:moveTo>
                  <a:lnTo>
                    <a:pt x="373" y="48"/>
                  </a:lnTo>
                  <a:lnTo>
                    <a:pt x="371" y="48"/>
                  </a:lnTo>
                  <a:close/>
                  <a:moveTo>
                    <a:pt x="376" y="49"/>
                  </a:moveTo>
                  <a:lnTo>
                    <a:pt x="378" y="48"/>
                  </a:lnTo>
                  <a:lnTo>
                    <a:pt x="376" y="49"/>
                  </a:lnTo>
                  <a:close/>
                  <a:moveTo>
                    <a:pt x="375" y="48"/>
                  </a:moveTo>
                  <a:lnTo>
                    <a:pt x="376" y="48"/>
                  </a:lnTo>
                  <a:lnTo>
                    <a:pt x="375" y="48"/>
                  </a:lnTo>
                  <a:close/>
                  <a:moveTo>
                    <a:pt x="387" y="54"/>
                  </a:moveTo>
                  <a:lnTo>
                    <a:pt x="385" y="54"/>
                  </a:lnTo>
                  <a:lnTo>
                    <a:pt x="385" y="56"/>
                  </a:lnTo>
                  <a:lnTo>
                    <a:pt x="387" y="56"/>
                  </a:lnTo>
                  <a:lnTo>
                    <a:pt x="385" y="56"/>
                  </a:lnTo>
                  <a:lnTo>
                    <a:pt x="383" y="56"/>
                  </a:lnTo>
                  <a:lnTo>
                    <a:pt x="383" y="54"/>
                  </a:lnTo>
                  <a:lnTo>
                    <a:pt x="383" y="56"/>
                  </a:lnTo>
                  <a:lnTo>
                    <a:pt x="381" y="56"/>
                  </a:lnTo>
                  <a:lnTo>
                    <a:pt x="380" y="56"/>
                  </a:lnTo>
                  <a:lnTo>
                    <a:pt x="378" y="56"/>
                  </a:lnTo>
                  <a:lnTo>
                    <a:pt x="378" y="54"/>
                  </a:lnTo>
                  <a:lnTo>
                    <a:pt x="380" y="53"/>
                  </a:lnTo>
                  <a:lnTo>
                    <a:pt x="380" y="54"/>
                  </a:lnTo>
                  <a:lnTo>
                    <a:pt x="381" y="53"/>
                  </a:lnTo>
                  <a:lnTo>
                    <a:pt x="381" y="51"/>
                  </a:lnTo>
                  <a:lnTo>
                    <a:pt x="383" y="51"/>
                  </a:lnTo>
                  <a:lnTo>
                    <a:pt x="383" y="53"/>
                  </a:lnTo>
                  <a:lnTo>
                    <a:pt x="383" y="54"/>
                  </a:lnTo>
                  <a:lnTo>
                    <a:pt x="383" y="53"/>
                  </a:lnTo>
                  <a:lnTo>
                    <a:pt x="385" y="51"/>
                  </a:lnTo>
                  <a:lnTo>
                    <a:pt x="385" y="49"/>
                  </a:lnTo>
                  <a:lnTo>
                    <a:pt x="385" y="51"/>
                  </a:lnTo>
                  <a:lnTo>
                    <a:pt x="385" y="49"/>
                  </a:lnTo>
                  <a:lnTo>
                    <a:pt x="385" y="48"/>
                  </a:lnTo>
                  <a:lnTo>
                    <a:pt x="387" y="48"/>
                  </a:lnTo>
                  <a:lnTo>
                    <a:pt x="387" y="49"/>
                  </a:lnTo>
                  <a:lnTo>
                    <a:pt x="388" y="51"/>
                  </a:lnTo>
                  <a:lnTo>
                    <a:pt x="387" y="51"/>
                  </a:lnTo>
                  <a:lnTo>
                    <a:pt x="388" y="51"/>
                  </a:lnTo>
                  <a:lnTo>
                    <a:pt x="388" y="53"/>
                  </a:lnTo>
                  <a:lnTo>
                    <a:pt x="388" y="54"/>
                  </a:lnTo>
                  <a:lnTo>
                    <a:pt x="388" y="56"/>
                  </a:lnTo>
                  <a:lnTo>
                    <a:pt x="388" y="57"/>
                  </a:lnTo>
                  <a:lnTo>
                    <a:pt x="387" y="57"/>
                  </a:lnTo>
                  <a:lnTo>
                    <a:pt x="387" y="56"/>
                  </a:lnTo>
                  <a:lnTo>
                    <a:pt x="387" y="54"/>
                  </a:lnTo>
                  <a:lnTo>
                    <a:pt x="385" y="54"/>
                  </a:lnTo>
                  <a:lnTo>
                    <a:pt x="387" y="54"/>
                  </a:lnTo>
                  <a:close/>
                  <a:moveTo>
                    <a:pt x="381" y="49"/>
                  </a:moveTo>
                  <a:lnTo>
                    <a:pt x="383" y="49"/>
                  </a:lnTo>
                  <a:lnTo>
                    <a:pt x="381" y="49"/>
                  </a:lnTo>
                  <a:lnTo>
                    <a:pt x="383" y="51"/>
                  </a:lnTo>
                  <a:lnTo>
                    <a:pt x="381" y="51"/>
                  </a:lnTo>
                  <a:lnTo>
                    <a:pt x="381" y="53"/>
                  </a:lnTo>
                  <a:lnTo>
                    <a:pt x="380" y="53"/>
                  </a:lnTo>
                  <a:lnTo>
                    <a:pt x="381" y="53"/>
                  </a:lnTo>
                  <a:lnTo>
                    <a:pt x="381" y="51"/>
                  </a:lnTo>
                  <a:lnTo>
                    <a:pt x="380" y="51"/>
                  </a:lnTo>
                  <a:lnTo>
                    <a:pt x="380" y="53"/>
                  </a:lnTo>
                  <a:lnTo>
                    <a:pt x="380" y="51"/>
                  </a:lnTo>
                  <a:lnTo>
                    <a:pt x="378" y="51"/>
                  </a:lnTo>
                  <a:lnTo>
                    <a:pt x="380" y="51"/>
                  </a:lnTo>
                  <a:lnTo>
                    <a:pt x="380" y="49"/>
                  </a:lnTo>
                  <a:lnTo>
                    <a:pt x="381" y="49"/>
                  </a:lnTo>
                  <a:close/>
                  <a:moveTo>
                    <a:pt x="376" y="53"/>
                  </a:moveTo>
                  <a:lnTo>
                    <a:pt x="375" y="51"/>
                  </a:lnTo>
                  <a:lnTo>
                    <a:pt x="375" y="49"/>
                  </a:lnTo>
                  <a:lnTo>
                    <a:pt x="376" y="49"/>
                  </a:lnTo>
                  <a:lnTo>
                    <a:pt x="378" y="49"/>
                  </a:lnTo>
                  <a:lnTo>
                    <a:pt x="378" y="51"/>
                  </a:lnTo>
                  <a:lnTo>
                    <a:pt x="376" y="51"/>
                  </a:lnTo>
                  <a:lnTo>
                    <a:pt x="376" y="53"/>
                  </a:lnTo>
                  <a:lnTo>
                    <a:pt x="378" y="53"/>
                  </a:lnTo>
                  <a:lnTo>
                    <a:pt x="378" y="54"/>
                  </a:lnTo>
                  <a:lnTo>
                    <a:pt x="378" y="56"/>
                  </a:lnTo>
                  <a:lnTo>
                    <a:pt x="380" y="56"/>
                  </a:lnTo>
                  <a:lnTo>
                    <a:pt x="380" y="57"/>
                  </a:lnTo>
                  <a:lnTo>
                    <a:pt x="378" y="57"/>
                  </a:lnTo>
                  <a:lnTo>
                    <a:pt x="376" y="57"/>
                  </a:lnTo>
                  <a:lnTo>
                    <a:pt x="376" y="56"/>
                  </a:lnTo>
                  <a:lnTo>
                    <a:pt x="376" y="54"/>
                  </a:lnTo>
                  <a:lnTo>
                    <a:pt x="376" y="53"/>
                  </a:lnTo>
                  <a:close/>
                  <a:moveTo>
                    <a:pt x="378" y="53"/>
                  </a:moveTo>
                  <a:lnTo>
                    <a:pt x="378" y="51"/>
                  </a:lnTo>
                  <a:lnTo>
                    <a:pt x="380" y="51"/>
                  </a:lnTo>
                  <a:lnTo>
                    <a:pt x="380" y="53"/>
                  </a:lnTo>
                  <a:lnTo>
                    <a:pt x="381" y="51"/>
                  </a:lnTo>
                  <a:lnTo>
                    <a:pt x="381" y="53"/>
                  </a:lnTo>
                  <a:lnTo>
                    <a:pt x="380" y="53"/>
                  </a:lnTo>
                  <a:lnTo>
                    <a:pt x="378" y="53"/>
                  </a:lnTo>
                  <a:close/>
                  <a:moveTo>
                    <a:pt x="375" y="53"/>
                  </a:moveTo>
                  <a:lnTo>
                    <a:pt x="375" y="51"/>
                  </a:lnTo>
                  <a:lnTo>
                    <a:pt x="375" y="53"/>
                  </a:lnTo>
                  <a:close/>
                  <a:moveTo>
                    <a:pt x="375" y="57"/>
                  </a:moveTo>
                  <a:lnTo>
                    <a:pt x="375" y="56"/>
                  </a:lnTo>
                  <a:lnTo>
                    <a:pt x="376" y="56"/>
                  </a:lnTo>
                  <a:lnTo>
                    <a:pt x="376" y="57"/>
                  </a:lnTo>
                  <a:lnTo>
                    <a:pt x="378" y="57"/>
                  </a:lnTo>
                  <a:lnTo>
                    <a:pt x="378" y="59"/>
                  </a:lnTo>
                  <a:lnTo>
                    <a:pt x="376" y="59"/>
                  </a:lnTo>
                  <a:lnTo>
                    <a:pt x="376" y="57"/>
                  </a:lnTo>
                  <a:lnTo>
                    <a:pt x="375" y="57"/>
                  </a:lnTo>
                  <a:close/>
                  <a:moveTo>
                    <a:pt x="381" y="57"/>
                  </a:moveTo>
                  <a:lnTo>
                    <a:pt x="380" y="57"/>
                  </a:lnTo>
                  <a:lnTo>
                    <a:pt x="381" y="57"/>
                  </a:lnTo>
                  <a:close/>
                  <a:moveTo>
                    <a:pt x="380" y="61"/>
                  </a:moveTo>
                  <a:lnTo>
                    <a:pt x="378" y="59"/>
                  </a:lnTo>
                  <a:lnTo>
                    <a:pt x="380" y="59"/>
                  </a:lnTo>
                  <a:lnTo>
                    <a:pt x="381" y="59"/>
                  </a:lnTo>
                  <a:lnTo>
                    <a:pt x="380" y="59"/>
                  </a:lnTo>
                  <a:lnTo>
                    <a:pt x="380" y="61"/>
                  </a:lnTo>
                  <a:close/>
                  <a:moveTo>
                    <a:pt x="385" y="71"/>
                  </a:moveTo>
                  <a:lnTo>
                    <a:pt x="383" y="69"/>
                  </a:lnTo>
                  <a:lnTo>
                    <a:pt x="383" y="67"/>
                  </a:lnTo>
                  <a:lnTo>
                    <a:pt x="385" y="67"/>
                  </a:lnTo>
                  <a:lnTo>
                    <a:pt x="387" y="67"/>
                  </a:lnTo>
                  <a:lnTo>
                    <a:pt x="387" y="66"/>
                  </a:lnTo>
                  <a:lnTo>
                    <a:pt x="388" y="67"/>
                  </a:lnTo>
                  <a:lnTo>
                    <a:pt x="387" y="69"/>
                  </a:lnTo>
                  <a:lnTo>
                    <a:pt x="385" y="69"/>
                  </a:lnTo>
                  <a:lnTo>
                    <a:pt x="385" y="71"/>
                  </a:lnTo>
                  <a:close/>
                  <a:moveTo>
                    <a:pt x="390" y="71"/>
                  </a:moveTo>
                  <a:lnTo>
                    <a:pt x="390" y="69"/>
                  </a:lnTo>
                  <a:lnTo>
                    <a:pt x="392" y="69"/>
                  </a:lnTo>
                  <a:lnTo>
                    <a:pt x="392" y="71"/>
                  </a:lnTo>
                  <a:lnTo>
                    <a:pt x="390" y="71"/>
                  </a:lnTo>
                  <a:close/>
                  <a:moveTo>
                    <a:pt x="290" y="23"/>
                  </a:moveTo>
                  <a:lnTo>
                    <a:pt x="290" y="21"/>
                  </a:lnTo>
                  <a:lnTo>
                    <a:pt x="290" y="20"/>
                  </a:lnTo>
                  <a:lnTo>
                    <a:pt x="292" y="20"/>
                  </a:lnTo>
                  <a:lnTo>
                    <a:pt x="294" y="20"/>
                  </a:lnTo>
                  <a:lnTo>
                    <a:pt x="294" y="21"/>
                  </a:lnTo>
                  <a:lnTo>
                    <a:pt x="294" y="23"/>
                  </a:lnTo>
                  <a:lnTo>
                    <a:pt x="292" y="23"/>
                  </a:lnTo>
                  <a:lnTo>
                    <a:pt x="292" y="25"/>
                  </a:lnTo>
                  <a:lnTo>
                    <a:pt x="294" y="25"/>
                  </a:lnTo>
                  <a:lnTo>
                    <a:pt x="294" y="23"/>
                  </a:lnTo>
                  <a:lnTo>
                    <a:pt x="294" y="21"/>
                  </a:lnTo>
                  <a:lnTo>
                    <a:pt x="295" y="21"/>
                  </a:lnTo>
                  <a:lnTo>
                    <a:pt x="294" y="21"/>
                  </a:lnTo>
                  <a:lnTo>
                    <a:pt x="294" y="20"/>
                  </a:lnTo>
                  <a:lnTo>
                    <a:pt x="295" y="20"/>
                  </a:lnTo>
                  <a:lnTo>
                    <a:pt x="295" y="18"/>
                  </a:lnTo>
                  <a:lnTo>
                    <a:pt x="295" y="16"/>
                  </a:lnTo>
                  <a:lnTo>
                    <a:pt x="295" y="15"/>
                  </a:lnTo>
                  <a:lnTo>
                    <a:pt x="295" y="13"/>
                  </a:lnTo>
                  <a:lnTo>
                    <a:pt x="295" y="12"/>
                  </a:lnTo>
                  <a:lnTo>
                    <a:pt x="295" y="10"/>
                  </a:lnTo>
                  <a:lnTo>
                    <a:pt x="295" y="8"/>
                  </a:lnTo>
                  <a:lnTo>
                    <a:pt x="297" y="8"/>
                  </a:lnTo>
                  <a:lnTo>
                    <a:pt x="295" y="8"/>
                  </a:lnTo>
                  <a:lnTo>
                    <a:pt x="295" y="7"/>
                  </a:lnTo>
                  <a:lnTo>
                    <a:pt x="297" y="7"/>
                  </a:lnTo>
                  <a:lnTo>
                    <a:pt x="297" y="8"/>
                  </a:lnTo>
                  <a:lnTo>
                    <a:pt x="297" y="10"/>
                  </a:lnTo>
                  <a:lnTo>
                    <a:pt x="299" y="12"/>
                  </a:lnTo>
                  <a:lnTo>
                    <a:pt x="297" y="12"/>
                  </a:lnTo>
                  <a:lnTo>
                    <a:pt x="297" y="13"/>
                  </a:lnTo>
                  <a:lnTo>
                    <a:pt x="297" y="12"/>
                  </a:lnTo>
                  <a:lnTo>
                    <a:pt x="297" y="13"/>
                  </a:lnTo>
                  <a:lnTo>
                    <a:pt x="295" y="15"/>
                  </a:lnTo>
                  <a:lnTo>
                    <a:pt x="295" y="16"/>
                  </a:lnTo>
                  <a:lnTo>
                    <a:pt x="295" y="18"/>
                  </a:lnTo>
                  <a:lnTo>
                    <a:pt x="297" y="18"/>
                  </a:lnTo>
                  <a:lnTo>
                    <a:pt x="295" y="18"/>
                  </a:lnTo>
                  <a:lnTo>
                    <a:pt x="295" y="20"/>
                  </a:lnTo>
                  <a:lnTo>
                    <a:pt x="295" y="21"/>
                  </a:lnTo>
                  <a:lnTo>
                    <a:pt x="295" y="23"/>
                  </a:lnTo>
                  <a:lnTo>
                    <a:pt x="295" y="25"/>
                  </a:lnTo>
                  <a:lnTo>
                    <a:pt x="295" y="26"/>
                  </a:lnTo>
                  <a:lnTo>
                    <a:pt x="295" y="28"/>
                  </a:lnTo>
                  <a:lnTo>
                    <a:pt x="294" y="30"/>
                  </a:lnTo>
                  <a:lnTo>
                    <a:pt x="292" y="30"/>
                  </a:lnTo>
                  <a:lnTo>
                    <a:pt x="290" y="30"/>
                  </a:lnTo>
                  <a:lnTo>
                    <a:pt x="289" y="30"/>
                  </a:lnTo>
                  <a:lnTo>
                    <a:pt x="289" y="28"/>
                  </a:lnTo>
                  <a:lnTo>
                    <a:pt x="290" y="28"/>
                  </a:lnTo>
                  <a:lnTo>
                    <a:pt x="292" y="28"/>
                  </a:lnTo>
                  <a:lnTo>
                    <a:pt x="290" y="28"/>
                  </a:lnTo>
                  <a:lnTo>
                    <a:pt x="290" y="26"/>
                  </a:lnTo>
                  <a:lnTo>
                    <a:pt x="290" y="25"/>
                  </a:lnTo>
                  <a:lnTo>
                    <a:pt x="292" y="26"/>
                  </a:lnTo>
                  <a:lnTo>
                    <a:pt x="292" y="25"/>
                  </a:lnTo>
                  <a:lnTo>
                    <a:pt x="290" y="23"/>
                  </a:lnTo>
                  <a:close/>
                  <a:moveTo>
                    <a:pt x="290" y="23"/>
                  </a:moveTo>
                  <a:lnTo>
                    <a:pt x="290" y="25"/>
                  </a:lnTo>
                  <a:lnTo>
                    <a:pt x="289" y="25"/>
                  </a:lnTo>
                  <a:lnTo>
                    <a:pt x="289" y="23"/>
                  </a:lnTo>
                  <a:lnTo>
                    <a:pt x="290" y="23"/>
                  </a:lnTo>
                  <a:close/>
                  <a:moveTo>
                    <a:pt x="290" y="20"/>
                  </a:moveTo>
                  <a:lnTo>
                    <a:pt x="289" y="18"/>
                  </a:lnTo>
                  <a:lnTo>
                    <a:pt x="289" y="16"/>
                  </a:lnTo>
                  <a:lnTo>
                    <a:pt x="289" y="15"/>
                  </a:lnTo>
                  <a:lnTo>
                    <a:pt x="290" y="15"/>
                  </a:lnTo>
                  <a:lnTo>
                    <a:pt x="290" y="13"/>
                  </a:lnTo>
                  <a:lnTo>
                    <a:pt x="292" y="15"/>
                  </a:lnTo>
                  <a:lnTo>
                    <a:pt x="292" y="16"/>
                  </a:lnTo>
                  <a:lnTo>
                    <a:pt x="292" y="18"/>
                  </a:lnTo>
                  <a:lnTo>
                    <a:pt x="292" y="20"/>
                  </a:lnTo>
                  <a:lnTo>
                    <a:pt x="290" y="20"/>
                  </a:lnTo>
                  <a:close/>
                  <a:moveTo>
                    <a:pt x="299" y="18"/>
                  </a:moveTo>
                  <a:lnTo>
                    <a:pt x="300" y="16"/>
                  </a:lnTo>
                  <a:lnTo>
                    <a:pt x="300" y="15"/>
                  </a:lnTo>
                  <a:lnTo>
                    <a:pt x="302" y="15"/>
                  </a:lnTo>
                  <a:lnTo>
                    <a:pt x="300" y="15"/>
                  </a:lnTo>
                  <a:lnTo>
                    <a:pt x="300" y="13"/>
                  </a:lnTo>
                  <a:lnTo>
                    <a:pt x="302" y="13"/>
                  </a:lnTo>
                  <a:lnTo>
                    <a:pt x="304" y="15"/>
                  </a:lnTo>
                  <a:lnTo>
                    <a:pt x="305" y="15"/>
                  </a:lnTo>
                  <a:lnTo>
                    <a:pt x="305" y="16"/>
                  </a:lnTo>
                  <a:lnTo>
                    <a:pt x="304" y="18"/>
                  </a:lnTo>
                  <a:lnTo>
                    <a:pt x="304" y="16"/>
                  </a:lnTo>
                  <a:lnTo>
                    <a:pt x="302" y="18"/>
                  </a:lnTo>
                  <a:lnTo>
                    <a:pt x="302" y="16"/>
                  </a:lnTo>
                  <a:lnTo>
                    <a:pt x="300" y="18"/>
                  </a:lnTo>
                  <a:lnTo>
                    <a:pt x="299" y="18"/>
                  </a:lnTo>
                  <a:close/>
                  <a:moveTo>
                    <a:pt x="294" y="20"/>
                  </a:moveTo>
                  <a:lnTo>
                    <a:pt x="294" y="18"/>
                  </a:lnTo>
                  <a:lnTo>
                    <a:pt x="294" y="20"/>
                  </a:lnTo>
                  <a:close/>
                  <a:moveTo>
                    <a:pt x="300" y="21"/>
                  </a:moveTo>
                  <a:lnTo>
                    <a:pt x="302" y="20"/>
                  </a:lnTo>
                  <a:lnTo>
                    <a:pt x="302" y="21"/>
                  </a:lnTo>
                  <a:lnTo>
                    <a:pt x="300" y="21"/>
                  </a:lnTo>
                  <a:close/>
                  <a:moveTo>
                    <a:pt x="302" y="23"/>
                  </a:moveTo>
                  <a:lnTo>
                    <a:pt x="304" y="21"/>
                  </a:lnTo>
                  <a:lnTo>
                    <a:pt x="304" y="20"/>
                  </a:lnTo>
                  <a:lnTo>
                    <a:pt x="304" y="21"/>
                  </a:lnTo>
                  <a:lnTo>
                    <a:pt x="305" y="21"/>
                  </a:lnTo>
                  <a:lnTo>
                    <a:pt x="304" y="21"/>
                  </a:lnTo>
                  <a:lnTo>
                    <a:pt x="304" y="23"/>
                  </a:lnTo>
                  <a:lnTo>
                    <a:pt x="302" y="23"/>
                  </a:lnTo>
                  <a:close/>
                  <a:moveTo>
                    <a:pt x="302" y="25"/>
                  </a:moveTo>
                  <a:lnTo>
                    <a:pt x="302" y="23"/>
                  </a:lnTo>
                  <a:lnTo>
                    <a:pt x="304" y="23"/>
                  </a:lnTo>
                  <a:lnTo>
                    <a:pt x="304" y="25"/>
                  </a:lnTo>
                  <a:lnTo>
                    <a:pt x="302" y="25"/>
                  </a:lnTo>
                  <a:close/>
                  <a:moveTo>
                    <a:pt x="405" y="100"/>
                  </a:moveTo>
                  <a:lnTo>
                    <a:pt x="405" y="99"/>
                  </a:lnTo>
                  <a:lnTo>
                    <a:pt x="403" y="99"/>
                  </a:lnTo>
                  <a:lnTo>
                    <a:pt x="405" y="99"/>
                  </a:lnTo>
                  <a:lnTo>
                    <a:pt x="405" y="97"/>
                  </a:lnTo>
                  <a:lnTo>
                    <a:pt x="407" y="97"/>
                  </a:lnTo>
                  <a:lnTo>
                    <a:pt x="407" y="99"/>
                  </a:lnTo>
                  <a:lnTo>
                    <a:pt x="405" y="99"/>
                  </a:lnTo>
                  <a:lnTo>
                    <a:pt x="405" y="100"/>
                  </a:lnTo>
                  <a:close/>
                  <a:moveTo>
                    <a:pt x="407" y="92"/>
                  </a:moveTo>
                  <a:lnTo>
                    <a:pt x="407" y="90"/>
                  </a:lnTo>
                  <a:lnTo>
                    <a:pt x="408" y="89"/>
                  </a:lnTo>
                  <a:lnTo>
                    <a:pt x="408" y="90"/>
                  </a:lnTo>
                  <a:lnTo>
                    <a:pt x="407" y="92"/>
                  </a:lnTo>
                  <a:close/>
                  <a:moveTo>
                    <a:pt x="405" y="95"/>
                  </a:moveTo>
                  <a:lnTo>
                    <a:pt x="407" y="94"/>
                  </a:lnTo>
                  <a:lnTo>
                    <a:pt x="408" y="94"/>
                  </a:lnTo>
                  <a:lnTo>
                    <a:pt x="407" y="95"/>
                  </a:lnTo>
                  <a:lnTo>
                    <a:pt x="405" y="95"/>
                  </a:lnTo>
                  <a:close/>
                  <a:moveTo>
                    <a:pt x="392" y="71"/>
                  </a:moveTo>
                  <a:lnTo>
                    <a:pt x="392" y="69"/>
                  </a:lnTo>
                  <a:lnTo>
                    <a:pt x="393" y="69"/>
                  </a:lnTo>
                  <a:lnTo>
                    <a:pt x="393" y="67"/>
                  </a:lnTo>
                  <a:lnTo>
                    <a:pt x="395" y="67"/>
                  </a:lnTo>
                  <a:lnTo>
                    <a:pt x="395" y="69"/>
                  </a:lnTo>
                  <a:lnTo>
                    <a:pt x="393" y="69"/>
                  </a:lnTo>
                  <a:lnTo>
                    <a:pt x="393" y="71"/>
                  </a:lnTo>
                  <a:lnTo>
                    <a:pt x="392" y="71"/>
                  </a:lnTo>
                  <a:close/>
                  <a:moveTo>
                    <a:pt x="397" y="76"/>
                  </a:moveTo>
                  <a:lnTo>
                    <a:pt x="395" y="76"/>
                  </a:lnTo>
                  <a:lnTo>
                    <a:pt x="395" y="74"/>
                  </a:lnTo>
                  <a:lnTo>
                    <a:pt x="393" y="72"/>
                  </a:lnTo>
                  <a:lnTo>
                    <a:pt x="395" y="71"/>
                  </a:lnTo>
                  <a:lnTo>
                    <a:pt x="397" y="71"/>
                  </a:lnTo>
                  <a:lnTo>
                    <a:pt x="397" y="69"/>
                  </a:lnTo>
                  <a:lnTo>
                    <a:pt x="397" y="71"/>
                  </a:lnTo>
                  <a:lnTo>
                    <a:pt x="397" y="72"/>
                  </a:lnTo>
                  <a:lnTo>
                    <a:pt x="397" y="74"/>
                  </a:lnTo>
                  <a:lnTo>
                    <a:pt x="397" y="76"/>
                  </a:lnTo>
                  <a:close/>
                  <a:moveTo>
                    <a:pt x="392" y="72"/>
                  </a:moveTo>
                  <a:lnTo>
                    <a:pt x="393" y="72"/>
                  </a:lnTo>
                  <a:lnTo>
                    <a:pt x="393" y="74"/>
                  </a:lnTo>
                  <a:lnTo>
                    <a:pt x="393" y="72"/>
                  </a:lnTo>
                  <a:lnTo>
                    <a:pt x="392" y="72"/>
                  </a:lnTo>
                  <a:close/>
                  <a:moveTo>
                    <a:pt x="397" y="76"/>
                  </a:moveTo>
                  <a:lnTo>
                    <a:pt x="397" y="74"/>
                  </a:lnTo>
                  <a:lnTo>
                    <a:pt x="397" y="76"/>
                  </a:lnTo>
                  <a:close/>
                  <a:moveTo>
                    <a:pt x="397" y="79"/>
                  </a:moveTo>
                  <a:lnTo>
                    <a:pt x="397" y="77"/>
                  </a:lnTo>
                  <a:lnTo>
                    <a:pt x="398" y="77"/>
                  </a:lnTo>
                  <a:lnTo>
                    <a:pt x="398" y="79"/>
                  </a:lnTo>
                  <a:lnTo>
                    <a:pt x="397" y="79"/>
                  </a:lnTo>
                  <a:close/>
                  <a:moveTo>
                    <a:pt x="451" y="125"/>
                  </a:moveTo>
                  <a:lnTo>
                    <a:pt x="449" y="125"/>
                  </a:lnTo>
                  <a:lnTo>
                    <a:pt x="449" y="126"/>
                  </a:lnTo>
                  <a:lnTo>
                    <a:pt x="449" y="125"/>
                  </a:lnTo>
                  <a:lnTo>
                    <a:pt x="451" y="12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6" name="Freeform 21"/>
            <p:cNvSpPr>
              <a:spLocks/>
            </p:cNvSpPr>
            <p:nvPr/>
          </p:nvSpPr>
          <p:spPr bwMode="auto">
            <a:xfrm>
              <a:off x="2796" y="1439"/>
              <a:ext cx="532" cy="755"/>
            </a:xfrm>
            <a:custGeom>
              <a:avLst/>
              <a:gdLst>
                <a:gd name="T0" fmla="*/ 25 w 532"/>
                <a:gd name="T1" fmla="*/ 688 h 755"/>
                <a:gd name="T2" fmla="*/ 8 w 532"/>
                <a:gd name="T3" fmla="*/ 682 h 755"/>
                <a:gd name="T4" fmla="*/ 11 w 532"/>
                <a:gd name="T5" fmla="*/ 657 h 755"/>
                <a:gd name="T6" fmla="*/ 16 w 532"/>
                <a:gd name="T7" fmla="*/ 624 h 755"/>
                <a:gd name="T8" fmla="*/ 6 w 532"/>
                <a:gd name="T9" fmla="*/ 591 h 755"/>
                <a:gd name="T10" fmla="*/ 5 w 532"/>
                <a:gd name="T11" fmla="*/ 557 h 755"/>
                <a:gd name="T12" fmla="*/ 18 w 532"/>
                <a:gd name="T13" fmla="*/ 539 h 755"/>
                <a:gd name="T14" fmla="*/ 33 w 532"/>
                <a:gd name="T15" fmla="*/ 506 h 755"/>
                <a:gd name="T16" fmla="*/ 42 w 532"/>
                <a:gd name="T17" fmla="*/ 481 h 755"/>
                <a:gd name="T18" fmla="*/ 50 w 532"/>
                <a:gd name="T19" fmla="*/ 455 h 755"/>
                <a:gd name="T20" fmla="*/ 79 w 532"/>
                <a:gd name="T21" fmla="*/ 442 h 755"/>
                <a:gd name="T22" fmla="*/ 111 w 532"/>
                <a:gd name="T23" fmla="*/ 427 h 755"/>
                <a:gd name="T24" fmla="*/ 140 w 532"/>
                <a:gd name="T25" fmla="*/ 411 h 755"/>
                <a:gd name="T26" fmla="*/ 168 w 532"/>
                <a:gd name="T27" fmla="*/ 389 h 755"/>
                <a:gd name="T28" fmla="*/ 185 w 532"/>
                <a:gd name="T29" fmla="*/ 371 h 755"/>
                <a:gd name="T30" fmla="*/ 224 w 532"/>
                <a:gd name="T31" fmla="*/ 370 h 755"/>
                <a:gd name="T32" fmla="*/ 255 w 532"/>
                <a:gd name="T33" fmla="*/ 374 h 755"/>
                <a:gd name="T34" fmla="*/ 290 w 532"/>
                <a:gd name="T35" fmla="*/ 365 h 755"/>
                <a:gd name="T36" fmla="*/ 297 w 532"/>
                <a:gd name="T37" fmla="*/ 328 h 755"/>
                <a:gd name="T38" fmla="*/ 275 w 532"/>
                <a:gd name="T39" fmla="*/ 297 h 755"/>
                <a:gd name="T40" fmla="*/ 277 w 532"/>
                <a:gd name="T41" fmla="*/ 264 h 755"/>
                <a:gd name="T42" fmla="*/ 300 w 532"/>
                <a:gd name="T43" fmla="*/ 240 h 755"/>
                <a:gd name="T44" fmla="*/ 292 w 532"/>
                <a:gd name="T45" fmla="*/ 194 h 755"/>
                <a:gd name="T46" fmla="*/ 287 w 532"/>
                <a:gd name="T47" fmla="*/ 153 h 755"/>
                <a:gd name="T48" fmla="*/ 302 w 532"/>
                <a:gd name="T49" fmla="*/ 117 h 755"/>
                <a:gd name="T50" fmla="*/ 317 w 532"/>
                <a:gd name="T51" fmla="*/ 82 h 755"/>
                <a:gd name="T52" fmla="*/ 342 w 532"/>
                <a:gd name="T53" fmla="*/ 66 h 755"/>
                <a:gd name="T54" fmla="*/ 366 w 532"/>
                <a:gd name="T55" fmla="*/ 49 h 755"/>
                <a:gd name="T56" fmla="*/ 395 w 532"/>
                <a:gd name="T57" fmla="*/ 26 h 755"/>
                <a:gd name="T58" fmla="*/ 407 w 532"/>
                <a:gd name="T59" fmla="*/ 8 h 755"/>
                <a:gd name="T60" fmla="*/ 434 w 532"/>
                <a:gd name="T61" fmla="*/ 16 h 755"/>
                <a:gd name="T62" fmla="*/ 442 w 532"/>
                <a:gd name="T63" fmla="*/ 38 h 755"/>
                <a:gd name="T64" fmla="*/ 454 w 532"/>
                <a:gd name="T65" fmla="*/ 120 h 755"/>
                <a:gd name="T66" fmla="*/ 456 w 532"/>
                <a:gd name="T67" fmla="*/ 161 h 755"/>
                <a:gd name="T68" fmla="*/ 462 w 532"/>
                <a:gd name="T69" fmla="*/ 209 h 755"/>
                <a:gd name="T70" fmla="*/ 476 w 532"/>
                <a:gd name="T71" fmla="*/ 248 h 755"/>
                <a:gd name="T72" fmla="*/ 481 w 532"/>
                <a:gd name="T73" fmla="*/ 283 h 755"/>
                <a:gd name="T74" fmla="*/ 488 w 532"/>
                <a:gd name="T75" fmla="*/ 320 h 755"/>
                <a:gd name="T76" fmla="*/ 498 w 532"/>
                <a:gd name="T77" fmla="*/ 358 h 755"/>
                <a:gd name="T78" fmla="*/ 532 w 532"/>
                <a:gd name="T79" fmla="*/ 374 h 755"/>
                <a:gd name="T80" fmla="*/ 520 w 532"/>
                <a:gd name="T81" fmla="*/ 411 h 755"/>
                <a:gd name="T82" fmla="*/ 506 w 532"/>
                <a:gd name="T83" fmla="*/ 452 h 755"/>
                <a:gd name="T84" fmla="*/ 516 w 532"/>
                <a:gd name="T85" fmla="*/ 478 h 755"/>
                <a:gd name="T86" fmla="*/ 498 w 532"/>
                <a:gd name="T87" fmla="*/ 507 h 755"/>
                <a:gd name="T88" fmla="*/ 478 w 532"/>
                <a:gd name="T89" fmla="*/ 526 h 755"/>
                <a:gd name="T90" fmla="*/ 452 w 532"/>
                <a:gd name="T91" fmla="*/ 540 h 755"/>
                <a:gd name="T92" fmla="*/ 423 w 532"/>
                <a:gd name="T93" fmla="*/ 567 h 755"/>
                <a:gd name="T94" fmla="*/ 403 w 532"/>
                <a:gd name="T95" fmla="*/ 580 h 755"/>
                <a:gd name="T96" fmla="*/ 376 w 532"/>
                <a:gd name="T97" fmla="*/ 601 h 755"/>
                <a:gd name="T98" fmla="*/ 336 w 532"/>
                <a:gd name="T99" fmla="*/ 619 h 755"/>
                <a:gd name="T100" fmla="*/ 305 w 532"/>
                <a:gd name="T101" fmla="*/ 634 h 755"/>
                <a:gd name="T102" fmla="*/ 280 w 532"/>
                <a:gd name="T103" fmla="*/ 616 h 755"/>
                <a:gd name="T104" fmla="*/ 253 w 532"/>
                <a:gd name="T105" fmla="*/ 613 h 755"/>
                <a:gd name="T106" fmla="*/ 222 w 532"/>
                <a:gd name="T107" fmla="*/ 614 h 755"/>
                <a:gd name="T108" fmla="*/ 211 w 532"/>
                <a:gd name="T109" fmla="*/ 649 h 755"/>
                <a:gd name="T110" fmla="*/ 217 w 532"/>
                <a:gd name="T111" fmla="*/ 677 h 755"/>
                <a:gd name="T112" fmla="*/ 195 w 532"/>
                <a:gd name="T113" fmla="*/ 710 h 755"/>
                <a:gd name="T114" fmla="*/ 168 w 532"/>
                <a:gd name="T115" fmla="*/ 726 h 755"/>
                <a:gd name="T116" fmla="*/ 133 w 532"/>
                <a:gd name="T117" fmla="*/ 729 h 755"/>
                <a:gd name="T118" fmla="*/ 109 w 532"/>
                <a:gd name="T119" fmla="*/ 752 h 755"/>
                <a:gd name="T120" fmla="*/ 70 w 532"/>
                <a:gd name="T121" fmla="*/ 746 h 755"/>
                <a:gd name="T122" fmla="*/ 50 w 532"/>
                <a:gd name="T123" fmla="*/ 716 h 75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532"/>
                <a:gd name="T187" fmla="*/ 0 h 755"/>
                <a:gd name="T188" fmla="*/ 532 w 532"/>
                <a:gd name="T189" fmla="*/ 755 h 755"/>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532" h="755">
                  <a:moveTo>
                    <a:pt x="47" y="698"/>
                  </a:moveTo>
                  <a:lnTo>
                    <a:pt x="45" y="696"/>
                  </a:lnTo>
                  <a:lnTo>
                    <a:pt x="43" y="696"/>
                  </a:lnTo>
                  <a:lnTo>
                    <a:pt x="43" y="693"/>
                  </a:lnTo>
                  <a:lnTo>
                    <a:pt x="43" y="691"/>
                  </a:lnTo>
                  <a:lnTo>
                    <a:pt x="42" y="690"/>
                  </a:lnTo>
                  <a:lnTo>
                    <a:pt x="40" y="690"/>
                  </a:lnTo>
                  <a:lnTo>
                    <a:pt x="40" y="688"/>
                  </a:lnTo>
                  <a:lnTo>
                    <a:pt x="38" y="687"/>
                  </a:lnTo>
                  <a:lnTo>
                    <a:pt x="40" y="687"/>
                  </a:lnTo>
                  <a:lnTo>
                    <a:pt x="40" y="685"/>
                  </a:lnTo>
                  <a:lnTo>
                    <a:pt x="40" y="683"/>
                  </a:lnTo>
                  <a:lnTo>
                    <a:pt x="40" y="682"/>
                  </a:lnTo>
                  <a:lnTo>
                    <a:pt x="38" y="682"/>
                  </a:lnTo>
                  <a:lnTo>
                    <a:pt x="38" y="680"/>
                  </a:lnTo>
                  <a:lnTo>
                    <a:pt x="37" y="680"/>
                  </a:lnTo>
                  <a:lnTo>
                    <a:pt x="35" y="680"/>
                  </a:lnTo>
                  <a:lnTo>
                    <a:pt x="33" y="682"/>
                  </a:lnTo>
                  <a:lnTo>
                    <a:pt x="32" y="682"/>
                  </a:lnTo>
                  <a:lnTo>
                    <a:pt x="30" y="683"/>
                  </a:lnTo>
                  <a:lnTo>
                    <a:pt x="28" y="683"/>
                  </a:lnTo>
                  <a:lnTo>
                    <a:pt x="28" y="685"/>
                  </a:lnTo>
                  <a:lnTo>
                    <a:pt x="27" y="685"/>
                  </a:lnTo>
                  <a:lnTo>
                    <a:pt x="25" y="685"/>
                  </a:lnTo>
                  <a:lnTo>
                    <a:pt x="23" y="687"/>
                  </a:lnTo>
                  <a:lnTo>
                    <a:pt x="23" y="688"/>
                  </a:lnTo>
                  <a:lnTo>
                    <a:pt x="25" y="688"/>
                  </a:lnTo>
                  <a:lnTo>
                    <a:pt x="25" y="690"/>
                  </a:lnTo>
                  <a:lnTo>
                    <a:pt x="23" y="691"/>
                  </a:lnTo>
                  <a:lnTo>
                    <a:pt x="23" y="693"/>
                  </a:lnTo>
                  <a:lnTo>
                    <a:pt x="22" y="693"/>
                  </a:lnTo>
                  <a:lnTo>
                    <a:pt x="18" y="695"/>
                  </a:lnTo>
                  <a:lnTo>
                    <a:pt x="13" y="695"/>
                  </a:lnTo>
                  <a:lnTo>
                    <a:pt x="13" y="693"/>
                  </a:lnTo>
                  <a:lnTo>
                    <a:pt x="11" y="693"/>
                  </a:lnTo>
                  <a:lnTo>
                    <a:pt x="10" y="691"/>
                  </a:lnTo>
                  <a:lnTo>
                    <a:pt x="8" y="693"/>
                  </a:lnTo>
                  <a:lnTo>
                    <a:pt x="6" y="693"/>
                  </a:lnTo>
                  <a:lnTo>
                    <a:pt x="5" y="693"/>
                  </a:lnTo>
                  <a:lnTo>
                    <a:pt x="3" y="693"/>
                  </a:lnTo>
                  <a:lnTo>
                    <a:pt x="3" y="691"/>
                  </a:lnTo>
                  <a:lnTo>
                    <a:pt x="3" y="690"/>
                  </a:lnTo>
                  <a:lnTo>
                    <a:pt x="3" y="688"/>
                  </a:lnTo>
                  <a:lnTo>
                    <a:pt x="5" y="688"/>
                  </a:lnTo>
                  <a:lnTo>
                    <a:pt x="3" y="688"/>
                  </a:lnTo>
                  <a:lnTo>
                    <a:pt x="5" y="688"/>
                  </a:lnTo>
                  <a:lnTo>
                    <a:pt x="5" y="687"/>
                  </a:lnTo>
                  <a:lnTo>
                    <a:pt x="6" y="687"/>
                  </a:lnTo>
                  <a:lnTo>
                    <a:pt x="5" y="687"/>
                  </a:lnTo>
                  <a:lnTo>
                    <a:pt x="6" y="687"/>
                  </a:lnTo>
                  <a:lnTo>
                    <a:pt x="6" y="685"/>
                  </a:lnTo>
                  <a:lnTo>
                    <a:pt x="8" y="685"/>
                  </a:lnTo>
                  <a:lnTo>
                    <a:pt x="8" y="683"/>
                  </a:lnTo>
                  <a:lnTo>
                    <a:pt x="8" y="682"/>
                  </a:lnTo>
                  <a:lnTo>
                    <a:pt x="10" y="682"/>
                  </a:lnTo>
                  <a:lnTo>
                    <a:pt x="10" y="680"/>
                  </a:lnTo>
                  <a:lnTo>
                    <a:pt x="10" y="682"/>
                  </a:lnTo>
                  <a:lnTo>
                    <a:pt x="10" y="680"/>
                  </a:lnTo>
                  <a:lnTo>
                    <a:pt x="10" y="678"/>
                  </a:lnTo>
                  <a:lnTo>
                    <a:pt x="11" y="678"/>
                  </a:lnTo>
                  <a:lnTo>
                    <a:pt x="10" y="678"/>
                  </a:lnTo>
                  <a:lnTo>
                    <a:pt x="11" y="678"/>
                  </a:lnTo>
                  <a:lnTo>
                    <a:pt x="11" y="677"/>
                  </a:lnTo>
                  <a:lnTo>
                    <a:pt x="10" y="677"/>
                  </a:lnTo>
                  <a:lnTo>
                    <a:pt x="10" y="675"/>
                  </a:lnTo>
                  <a:lnTo>
                    <a:pt x="10" y="673"/>
                  </a:lnTo>
                  <a:lnTo>
                    <a:pt x="11" y="673"/>
                  </a:lnTo>
                  <a:lnTo>
                    <a:pt x="11" y="672"/>
                  </a:lnTo>
                  <a:lnTo>
                    <a:pt x="11" y="670"/>
                  </a:lnTo>
                  <a:lnTo>
                    <a:pt x="13" y="670"/>
                  </a:lnTo>
                  <a:lnTo>
                    <a:pt x="11" y="670"/>
                  </a:lnTo>
                  <a:lnTo>
                    <a:pt x="13" y="668"/>
                  </a:lnTo>
                  <a:lnTo>
                    <a:pt x="11" y="668"/>
                  </a:lnTo>
                  <a:lnTo>
                    <a:pt x="13" y="668"/>
                  </a:lnTo>
                  <a:lnTo>
                    <a:pt x="13" y="667"/>
                  </a:lnTo>
                  <a:lnTo>
                    <a:pt x="13" y="665"/>
                  </a:lnTo>
                  <a:lnTo>
                    <a:pt x="13" y="664"/>
                  </a:lnTo>
                  <a:lnTo>
                    <a:pt x="13" y="662"/>
                  </a:lnTo>
                  <a:lnTo>
                    <a:pt x="11" y="662"/>
                  </a:lnTo>
                  <a:lnTo>
                    <a:pt x="11" y="659"/>
                  </a:lnTo>
                  <a:lnTo>
                    <a:pt x="11" y="657"/>
                  </a:lnTo>
                  <a:lnTo>
                    <a:pt x="11" y="655"/>
                  </a:lnTo>
                  <a:lnTo>
                    <a:pt x="13" y="655"/>
                  </a:lnTo>
                  <a:lnTo>
                    <a:pt x="13" y="654"/>
                  </a:lnTo>
                  <a:lnTo>
                    <a:pt x="13" y="652"/>
                  </a:lnTo>
                  <a:lnTo>
                    <a:pt x="15" y="650"/>
                  </a:lnTo>
                  <a:lnTo>
                    <a:pt x="15" y="649"/>
                  </a:lnTo>
                  <a:lnTo>
                    <a:pt x="15" y="647"/>
                  </a:lnTo>
                  <a:lnTo>
                    <a:pt x="15" y="645"/>
                  </a:lnTo>
                  <a:lnTo>
                    <a:pt x="15" y="644"/>
                  </a:lnTo>
                  <a:lnTo>
                    <a:pt x="15" y="642"/>
                  </a:lnTo>
                  <a:lnTo>
                    <a:pt x="13" y="642"/>
                  </a:lnTo>
                  <a:lnTo>
                    <a:pt x="15" y="642"/>
                  </a:lnTo>
                  <a:lnTo>
                    <a:pt x="15" y="641"/>
                  </a:lnTo>
                  <a:lnTo>
                    <a:pt x="15" y="639"/>
                  </a:lnTo>
                  <a:lnTo>
                    <a:pt x="15" y="637"/>
                  </a:lnTo>
                  <a:lnTo>
                    <a:pt x="15" y="636"/>
                  </a:lnTo>
                  <a:lnTo>
                    <a:pt x="15" y="634"/>
                  </a:lnTo>
                  <a:lnTo>
                    <a:pt x="13" y="632"/>
                  </a:lnTo>
                  <a:lnTo>
                    <a:pt x="15" y="632"/>
                  </a:lnTo>
                  <a:lnTo>
                    <a:pt x="13" y="632"/>
                  </a:lnTo>
                  <a:lnTo>
                    <a:pt x="13" y="631"/>
                  </a:lnTo>
                  <a:lnTo>
                    <a:pt x="13" y="629"/>
                  </a:lnTo>
                  <a:lnTo>
                    <a:pt x="15" y="629"/>
                  </a:lnTo>
                  <a:lnTo>
                    <a:pt x="15" y="627"/>
                  </a:lnTo>
                  <a:lnTo>
                    <a:pt x="15" y="626"/>
                  </a:lnTo>
                  <a:lnTo>
                    <a:pt x="16" y="626"/>
                  </a:lnTo>
                  <a:lnTo>
                    <a:pt x="16" y="624"/>
                  </a:lnTo>
                  <a:lnTo>
                    <a:pt x="18" y="624"/>
                  </a:lnTo>
                  <a:lnTo>
                    <a:pt x="18" y="622"/>
                  </a:lnTo>
                  <a:lnTo>
                    <a:pt x="20" y="622"/>
                  </a:lnTo>
                  <a:lnTo>
                    <a:pt x="18" y="621"/>
                  </a:lnTo>
                  <a:lnTo>
                    <a:pt x="18" y="619"/>
                  </a:lnTo>
                  <a:lnTo>
                    <a:pt x="18" y="618"/>
                  </a:lnTo>
                  <a:lnTo>
                    <a:pt x="16" y="618"/>
                  </a:lnTo>
                  <a:lnTo>
                    <a:pt x="18" y="616"/>
                  </a:lnTo>
                  <a:lnTo>
                    <a:pt x="16" y="616"/>
                  </a:lnTo>
                  <a:lnTo>
                    <a:pt x="16" y="614"/>
                  </a:lnTo>
                  <a:lnTo>
                    <a:pt x="15" y="613"/>
                  </a:lnTo>
                  <a:lnTo>
                    <a:pt x="15" y="611"/>
                  </a:lnTo>
                  <a:lnTo>
                    <a:pt x="13" y="611"/>
                  </a:lnTo>
                  <a:lnTo>
                    <a:pt x="11" y="611"/>
                  </a:lnTo>
                  <a:lnTo>
                    <a:pt x="10" y="609"/>
                  </a:lnTo>
                  <a:lnTo>
                    <a:pt x="8" y="609"/>
                  </a:lnTo>
                  <a:lnTo>
                    <a:pt x="8" y="608"/>
                  </a:lnTo>
                  <a:lnTo>
                    <a:pt x="8" y="606"/>
                  </a:lnTo>
                  <a:lnTo>
                    <a:pt x="8" y="604"/>
                  </a:lnTo>
                  <a:lnTo>
                    <a:pt x="8" y="603"/>
                  </a:lnTo>
                  <a:lnTo>
                    <a:pt x="8" y="601"/>
                  </a:lnTo>
                  <a:lnTo>
                    <a:pt x="8" y="599"/>
                  </a:lnTo>
                  <a:lnTo>
                    <a:pt x="8" y="598"/>
                  </a:lnTo>
                  <a:lnTo>
                    <a:pt x="8" y="596"/>
                  </a:lnTo>
                  <a:lnTo>
                    <a:pt x="8" y="595"/>
                  </a:lnTo>
                  <a:lnTo>
                    <a:pt x="6" y="593"/>
                  </a:lnTo>
                  <a:lnTo>
                    <a:pt x="6" y="591"/>
                  </a:lnTo>
                  <a:lnTo>
                    <a:pt x="5" y="591"/>
                  </a:lnTo>
                  <a:lnTo>
                    <a:pt x="5" y="590"/>
                  </a:lnTo>
                  <a:lnTo>
                    <a:pt x="6" y="588"/>
                  </a:lnTo>
                  <a:lnTo>
                    <a:pt x="5" y="588"/>
                  </a:lnTo>
                  <a:lnTo>
                    <a:pt x="6" y="588"/>
                  </a:lnTo>
                  <a:lnTo>
                    <a:pt x="6" y="586"/>
                  </a:lnTo>
                  <a:lnTo>
                    <a:pt x="5" y="586"/>
                  </a:lnTo>
                  <a:lnTo>
                    <a:pt x="5" y="585"/>
                  </a:lnTo>
                  <a:lnTo>
                    <a:pt x="5" y="583"/>
                  </a:lnTo>
                  <a:lnTo>
                    <a:pt x="5" y="581"/>
                  </a:lnTo>
                  <a:lnTo>
                    <a:pt x="3" y="580"/>
                  </a:lnTo>
                  <a:lnTo>
                    <a:pt x="5" y="580"/>
                  </a:lnTo>
                  <a:lnTo>
                    <a:pt x="3" y="578"/>
                  </a:lnTo>
                  <a:lnTo>
                    <a:pt x="1" y="576"/>
                  </a:lnTo>
                  <a:lnTo>
                    <a:pt x="0" y="575"/>
                  </a:lnTo>
                  <a:lnTo>
                    <a:pt x="0" y="573"/>
                  </a:lnTo>
                  <a:lnTo>
                    <a:pt x="0" y="572"/>
                  </a:lnTo>
                  <a:lnTo>
                    <a:pt x="0" y="570"/>
                  </a:lnTo>
                  <a:lnTo>
                    <a:pt x="0" y="568"/>
                  </a:lnTo>
                  <a:lnTo>
                    <a:pt x="0" y="567"/>
                  </a:lnTo>
                  <a:lnTo>
                    <a:pt x="1" y="567"/>
                  </a:lnTo>
                  <a:lnTo>
                    <a:pt x="1" y="565"/>
                  </a:lnTo>
                  <a:lnTo>
                    <a:pt x="3" y="563"/>
                  </a:lnTo>
                  <a:lnTo>
                    <a:pt x="3" y="562"/>
                  </a:lnTo>
                  <a:lnTo>
                    <a:pt x="3" y="560"/>
                  </a:lnTo>
                  <a:lnTo>
                    <a:pt x="5" y="558"/>
                  </a:lnTo>
                  <a:lnTo>
                    <a:pt x="5" y="557"/>
                  </a:lnTo>
                  <a:lnTo>
                    <a:pt x="6" y="557"/>
                  </a:lnTo>
                  <a:lnTo>
                    <a:pt x="8" y="555"/>
                  </a:lnTo>
                  <a:lnTo>
                    <a:pt x="8" y="557"/>
                  </a:lnTo>
                  <a:lnTo>
                    <a:pt x="10" y="555"/>
                  </a:lnTo>
                  <a:lnTo>
                    <a:pt x="8" y="555"/>
                  </a:lnTo>
                  <a:lnTo>
                    <a:pt x="10" y="555"/>
                  </a:lnTo>
                  <a:lnTo>
                    <a:pt x="10" y="553"/>
                  </a:lnTo>
                  <a:lnTo>
                    <a:pt x="11" y="553"/>
                  </a:lnTo>
                  <a:lnTo>
                    <a:pt x="11" y="552"/>
                  </a:lnTo>
                  <a:lnTo>
                    <a:pt x="13" y="552"/>
                  </a:lnTo>
                  <a:lnTo>
                    <a:pt x="15" y="550"/>
                  </a:lnTo>
                  <a:lnTo>
                    <a:pt x="15" y="549"/>
                  </a:lnTo>
                  <a:lnTo>
                    <a:pt x="15" y="547"/>
                  </a:lnTo>
                  <a:lnTo>
                    <a:pt x="16" y="547"/>
                  </a:lnTo>
                  <a:lnTo>
                    <a:pt x="16" y="545"/>
                  </a:lnTo>
                  <a:lnTo>
                    <a:pt x="15" y="545"/>
                  </a:lnTo>
                  <a:lnTo>
                    <a:pt x="16" y="545"/>
                  </a:lnTo>
                  <a:lnTo>
                    <a:pt x="15" y="545"/>
                  </a:lnTo>
                  <a:lnTo>
                    <a:pt x="16" y="544"/>
                  </a:lnTo>
                  <a:lnTo>
                    <a:pt x="18" y="544"/>
                  </a:lnTo>
                  <a:lnTo>
                    <a:pt x="18" y="542"/>
                  </a:lnTo>
                  <a:lnTo>
                    <a:pt x="20" y="542"/>
                  </a:lnTo>
                  <a:lnTo>
                    <a:pt x="22" y="542"/>
                  </a:lnTo>
                  <a:lnTo>
                    <a:pt x="20" y="542"/>
                  </a:lnTo>
                  <a:lnTo>
                    <a:pt x="20" y="540"/>
                  </a:lnTo>
                  <a:lnTo>
                    <a:pt x="18" y="540"/>
                  </a:lnTo>
                  <a:lnTo>
                    <a:pt x="18" y="539"/>
                  </a:lnTo>
                  <a:lnTo>
                    <a:pt x="20" y="539"/>
                  </a:lnTo>
                  <a:lnTo>
                    <a:pt x="22" y="537"/>
                  </a:lnTo>
                  <a:lnTo>
                    <a:pt x="22" y="535"/>
                  </a:lnTo>
                  <a:lnTo>
                    <a:pt x="22" y="534"/>
                  </a:lnTo>
                  <a:lnTo>
                    <a:pt x="23" y="532"/>
                  </a:lnTo>
                  <a:lnTo>
                    <a:pt x="23" y="530"/>
                  </a:lnTo>
                  <a:lnTo>
                    <a:pt x="23" y="529"/>
                  </a:lnTo>
                  <a:lnTo>
                    <a:pt x="23" y="527"/>
                  </a:lnTo>
                  <a:lnTo>
                    <a:pt x="23" y="526"/>
                  </a:lnTo>
                  <a:lnTo>
                    <a:pt x="25" y="526"/>
                  </a:lnTo>
                  <a:lnTo>
                    <a:pt x="23" y="524"/>
                  </a:lnTo>
                  <a:lnTo>
                    <a:pt x="25" y="524"/>
                  </a:lnTo>
                  <a:lnTo>
                    <a:pt x="25" y="522"/>
                  </a:lnTo>
                  <a:lnTo>
                    <a:pt x="25" y="521"/>
                  </a:lnTo>
                  <a:lnTo>
                    <a:pt x="27" y="521"/>
                  </a:lnTo>
                  <a:lnTo>
                    <a:pt x="27" y="519"/>
                  </a:lnTo>
                  <a:lnTo>
                    <a:pt x="28" y="519"/>
                  </a:lnTo>
                  <a:lnTo>
                    <a:pt x="28" y="517"/>
                  </a:lnTo>
                  <a:lnTo>
                    <a:pt x="28" y="516"/>
                  </a:lnTo>
                  <a:lnTo>
                    <a:pt x="28" y="514"/>
                  </a:lnTo>
                  <a:lnTo>
                    <a:pt x="30" y="514"/>
                  </a:lnTo>
                  <a:lnTo>
                    <a:pt x="30" y="512"/>
                  </a:lnTo>
                  <a:lnTo>
                    <a:pt x="30" y="511"/>
                  </a:lnTo>
                  <a:lnTo>
                    <a:pt x="30" y="509"/>
                  </a:lnTo>
                  <a:lnTo>
                    <a:pt x="32" y="509"/>
                  </a:lnTo>
                  <a:lnTo>
                    <a:pt x="32" y="507"/>
                  </a:lnTo>
                  <a:lnTo>
                    <a:pt x="33" y="506"/>
                  </a:lnTo>
                  <a:lnTo>
                    <a:pt x="35" y="506"/>
                  </a:lnTo>
                  <a:lnTo>
                    <a:pt x="35" y="504"/>
                  </a:lnTo>
                  <a:lnTo>
                    <a:pt x="35" y="503"/>
                  </a:lnTo>
                  <a:lnTo>
                    <a:pt x="37" y="503"/>
                  </a:lnTo>
                  <a:lnTo>
                    <a:pt x="37" y="501"/>
                  </a:lnTo>
                  <a:lnTo>
                    <a:pt x="38" y="501"/>
                  </a:lnTo>
                  <a:lnTo>
                    <a:pt x="38" y="499"/>
                  </a:lnTo>
                  <a:lnTo>
                    <a:pt x="38" y="498"/>
                  </a:lnTo>
                  <a:lnTo>
                    <a:pt x="38" y="496"/>
                  </a:lnTo>
                  <a:lnTo>
                    <a:pt x="38" y="494"/>
                  </a:lnTo>
                  <a:lnTo>
                    <a:pt x="38" y="493"/>
                  </a:lnTo>
                  <a:lnTo>
                    <a:pt x="40" y="493"/>
                  </a:lnTo>
                  <a:lnTo>
                    <a:pt x="40" y="491"/>
                  </a:lnTo>
                  <a:lnTo>
                    <a:pt x="40" y="489"/>
                  </a:lnTo>
                  <a:lnTo>
                    <a:pt x="38" y="488"/>
                  </a:lnTo>
                  <a:lnTo>
                    <a:pt x="40" y="488"/>
                  </a:lnTo>
                  <a:lnTo>
                    <a:pt x="40" y="486"/>
                  </a:lnTo>
                  <a:lnTo>
                    <a:pt x="40" y="488"/>
                  </a:lnTo>
                  <a:lnTo>
                    <a:pt x="42" y="488"/>
                  </a:lnTo>
                  <a:lnTo>
                    <a:pt x="42" y="486"/>
                  </a:lnTo>
                  <a:lnTo>
                    <a:pt x="40" y="486"/>
                  </a:lnTo>
                  <a:lnTo>
                    <a:pt x="40" y="485"/>
                  </a:lnTo>
                  <a:lnTo>
                    <a:pt x="40" y="483"/>
                  </a:lnTo>
                  <a:lnTo>
                    <a:pt x="42" y="483"/>
                  </a:lnTo>
                  <a:lnTo>
                    <a:pt x="42" y="481"/>
                  </a:lnTo>
                  <a:lnTo>
                    <a:pt x="40" y="481"/>
                  </a:lnTo>
                  <a:lnTo>
                    <a:pt x="42" y="481"/>
                  </a:lnTo>
                  <a:lnTo>
                    <a:pt x="42" y="480"/>
                  </a:lnTo>
                  <a:lnTo>
                    <a:pt x="42" y="478"/>
                  </a:lnTo>
                  <a:lnTo>
                    <a:pt x="43" y="478"/>
                  </a:lnTo>
                  <a:lnTo>
                    <a:pt x="43" y="476"/>
                  </a:lnTo>
                  <a:lnTo>
                    <a:pt x="42" y="476"/>
                  </a:lnTo>
                  <a:lnTo>
                    <a:pt x="43" y="475"/>
                  </a:lnTo>
                  <a:lnTo>
                    <a:pt x="42" y="473"/>
                  </a:lnTo>
                  <a:lnTo>
                    <a:pt x="43" y="473"/>
                  </a:lnTo>
                  <a:lnTo>
                    <a:pt x="43" y="471"/>
                  </a:lnTo>
                  <a:lnTo>
                    <a:pt x="45" y="470"/>
                  </a:lnTo>
                  <a:lnTo>
                    <a:pt x="45" y="468"/>
                  </a:lnTo>
                  <a:lnTo>
                    <a:pt x="45" y="466"/>
                  </a:lnTo>
                  <a:lnTo>
                    <a:pt x="47" y="466"/>
                  </a:lnTo>
                  <a:lnTo>
                    <a:pt x="45" y="466"/>
                  </a:lnTo>
                  <a:lnTo>
                    <a:pt x="47" y="466"/>
                  </a:lnTo>
                  <a:lnTo>
                    <a:pt x="47" y="465"/>
                  </a:lnTo>
                  <a:lnTo>
                    <a:pt x="47" y="463"/>
                  </a:lnTo>
                  <a:lnTo>
                    <a:pt x="47" y="462"/>
                  </a:lnTo>
                  <a:lnTo>
                    <a:pt x="47" y="463"/>
                  </a:lnTo>
                  <a:lnTo>
                    <a:pt x="49" y="462"/>
                  </a:lnTo>
                  <a:lnTo>
                    <a:pt x="47" y="462"/>
                  </a:lnTo>
                  <a:lnTo>
                    <a:pt x="47" y="460"/>
                  </a:lnTo>
                  <a:lnTo>
                    <a:pt x="49" y="460"/>
                  </a:lnTo>
                  <a:lnTo>
                    <a:pt x="49" y="458"/>
                  </a:lnTo>
                  <a:lnTo>
                    <a:pt x="49" y="457"/>
                  </a:lnTo>
                  <a:lnTo>
                    <a:pt x="50" y="457"/>
                  </a:lnTo>
                  <a:lnTo>
                    <a:pt x="50" y="455"/>
                  </a:lnTo>
                  <a:lnTo>
                    <a:pt x="52" y="455"/>
                  </a:lnTo>
                  <a:lnTo>
                    <a:pt x="52" y="457"/>
                  </a:lnTo>
                  <a:lnTo>
                    <a:pt x="52" y="455"/>
                  </a:lnTo>
                  <a:lnTo>
                    <a:pt x="54" y="455"/>
                  </a:lnTo>
                  <a:lnTo>
                    <a:pt x="54" y="453"/>
                  </a:lnTo>
                  <a:lnTo>
                    <a:pt x="55" y="453"/>
                  </a:lnTo>
                  <a:lnTo>
                    <a:pt x="55" y="452"/>
                  </a:lnTo>
                  <a:lnTo>
                    <a:pt x="55" y="450"/>
                  </a:lnTo>
                  <a:lnTo>
                    <a:pt x="57" y="450"/>
                  </a:lnTo>
                  <a:lnTo>
                    <a:pt x="59" y="450"/>
                  </a:lnTo>
                  <a:lnTo>
                    <a:pt x="60" y="448"/>
                  </a:lnTo>
                  <a:lnTo>
                    <a:pt x="60" y="447"/>
                  </a:lnTo>
                  <a:lnTo>
                    <a:pt x="62" y="447"/>
                  </a:lnTo>
                  <a:lnTo>
                    <a:pt x="64" y="447"/>
                  </a:lnTo>
                  <a:lnTo>
                    <a:pt x="65" y="447"/>
                  </a:lnTo>
                  <a:lnTo>
                    <a:pt x="65" y="445"/>
                  </a:lnTo>
                  <a:lnTo>
                    <a:pt x="67" y="445"/>
                  </a:lnTo>
                  <a:lnTo>
                    <a:pt x="69" y="447"/>
                  </a:lnTo>
                  <a:lnTo>
                    <a:pt x="69" y="445"/>
                  </a:lnTo>
                  <a:lnTo>
                    <a:pt x="70" y="445"/>
                  </a:lnTo>
                  <a:lnTo>
                    <a:pt x="72" y="443"/>
                  </a:lnTo>
                  <a:lnTo>
                    <a:pt x="72" y="445"/>
                  </a:lnTo>
                  <a:lnTo>
                    <a:pt x="74" y="445"/>
                  </a:lnTo>
                  <a:lnTo>
                    <a:pt x="74" y="443"/>
                  </a:lnTo>
                  <a:lnTo>
                    <a:pt x="76" y="443"/>
                  </a:lnTo>
                  <a:lnTo>
                    <a:pt x="77" y="442"/>
                  </a:lnTo>
                  <a:lnTo>
                    <a:pt x="79" y="442"/>
                  </a:lnTo>
                  <a:lnTo>
                    <a:pt x="79" y="440"/>
                  </a:lnTo>
                  <a:lnTo>
                    <a:pt x="79" y="442"/>
                  </a:lnTo>
                  <a:lnTo>
                    <a:pt x="81" y="442"/>
                  </a:lnTo>
                  <a:lnTo>
                    <a:pt x="81" y="440"/>
                  </a:lnTo>
                  <a:lnTo>
                    <a:pt x="82" y="440"/>
                  </a:lnTo>
                  <a:lnTo>
                    <a:pt x="84" y="440"/>
                  </a:lnTo>
                  <a:lnTo>
                    <a:pt x="86" y="440"/>
                  </a:lnTo>
                  <a:lnTo>
                    <a:pt x="87" y="440"/>
                  </a:lnTo>
                  <a:lnTo>
                    <a:pt x="89" y="440"/>
                  </a:lnTo>
                  <a:lnTo>
                    <a:pt x="91" y="440"/>
                  </a:lnTo>
                  <a:lnTo>
                    <a:pt x="92" y="439"/>
                  </a:lnTo>
                  <a:lnTo>
                    <a:pt x="94" y="439"/>
                  </a:lnTo>
                  <a:lnTo>
                    <a:pt x="96" y="439"/>
                  </a:lnTo>
                  <a:lnTo>
                    <a:pt x="98" y="437"/>
                  </a:lnTo>
                  <a:lnTo>
                    <a:pt x="99" y="437"/>
                  </a:lnTo>
                  <a:lnTo>
                    <a:pt x="101" y="437"/>
                  </a:lnTo>
                  <a:lnTo>
                    <a:pt x="101" y="435"/>
                  </a:lnTo>
                  <a:lnTo>
                    <a:pt x="103" y="434"/>
                  </a:lnTo>
                  <a:lnTo>
                    <a:pt x="103" y="432"/>
                  </a:lnTo>
                  <a:lnTo>
                    <a:pt x="104" y="432"/>
                  </a:lnTo>
                  <a:lnTo>
                    <a:pt x="104" y="434"/>
                  </a:lnTo>
                  <a:lnTo>
                    <a:pt x="106" y="432"/>
                  </a:lnTo>
                  <a:lnTo>
                    <a:pt x="108" y="432"/>
                  </a:lnTo>
                  <a:lnTo>
                    <a:pt x="108" y="430"/>
                  </a:lnTo>
                  <a:lnTo>
                    <a:pt x="108" y="429"/>
                  </a:lnTo>
                  <a:lnTo>
                    <a:pt x="109" y="429"/>
                  </a:lnTo>
                  <a:lnTo>
                    <a:pt x="111" y="427"/>
                  </a:lnTo>
                  <a:lnTo>
                    <a:pt x="113" y="427"/>
                  </a:lnTo>
                  <a:lnTo>
                    <a:pt x="114" y="427"/>
                  </a:lnTo>
                  <a:lnTo>
                    <a:pt x="114" y="429"/>
                  </a:lnTo>
                  <a:lnTo>
                    <a:pt x="116" y="427"/>
                  </a:lnTo>
                  <a:lnTo>
                    <a:pt x="118" y="427"/>
                  </a:lnTo>
                  <a:lnTo>
                    <a:pt x="118" y="429"/>
                  </a:lnTo>
                  <a:lnTo>
                    <a:pt x="119" y="430"/>
                  </a:lnTo>
                  <a:lnTo>
                    <a:pt x="121" y="430"/>
                  </a:lnTo>
                  <a:lnTo>
                    <a:pt x="123" y="430"/>
                  </a:lnTo>
                  <a:lnTo>
                    <a:pt x="123" y="429"/>
                  </a:lnTo>
                  <a:lnTo>
                    <a:pt x="123" y="427"/>
                  </a:lnTo>
                  <a:lnTo>
                    <a:pt x="125" y="427"/>
                  </a:lnTo>
                  <a:lnTo>
                    <a:pt x="125" y="425"/>
                  </a:lnTo>
                  <a:lnTo>
                    <a:pt x="126" y="424"/>
                  </a:lnTo>
                  <a:lnTo>
                    <a:pt x="128" y="424"/>
                  </a:lnTo>
                  <a:lnTo>
                    <a:pt x="128" y="422"/>
                  </a:lnTo>
                  <a:lnTo>
                    <a:pt x="130" y="422"/>
                  </a:lnTo>
                  <a:lnTo>
                    <a:pt x="130" y="420"/>
                  </a:lnTo>
                  <a:lnTo>
                    <a:pt x="131" y="420"/>
                  </a:lnTo>
                  <a:lnTo>
                    <a:pt x="131" y="419"/>
                  </a:lnTo>
                  <a:lnTo>
                    <a:pt x="131" y="417"/>
                  </a:lnTo>
                  <a:lnTo>
                    <a:pt x="133" y="417"/>
                  </a:lnTo>
                  <a:lnTo>
                    <a:pt x="135" y="416"/>
                  </a:lnTo>
                  <a:lnTo>
                    <a:pt x="135" y="414"/>
                  </a:lnTo>
                  <a:lnTo>
                    <a:pt x="138" y="414"/>
                  </a:lnTo>
                  <a:lnTo>
                    <a:pt x="140" y="412"/>
                  </a:lnTo>
                  <a:lnTo>
                    <a:pt x="140" y="411"/>
                  </a:lnTo>
                  <a:lnTo>
                    <a:pt x="141" y="411"/>
                  </a:lnTo>
                  <a:lnTo>
                    <a:pt x="143" y="409"/>
                  </a:lnTo>
                  <a:lnTo>
                    <a:pt x="145" y="409"/>
                  </a:lnTo>
                  <a:lnTo>
                    <a:pt x="146" y="407"/>
                  </a:lnTo>
                  <a:lnTo>
                    <a:pt x="148" y="407"/>
                  </a:lnTo>
                  <a:lnTo>
                    <a:pt x="148" y="406"/>
                  </a:lnTo>
                  <a:lnTo>
                    <a:pt x="150" y="406"/>
                  </a:lnTo>
                  <a:lnTo>
                    <a:pt x="152" y="404"/>
                  </a:lnTo>
                  <a:lnTo>
                    <a:pt x="153" y="404"/>
                  </a:lnTo>
                  <a:lnTo>
                    <a:pt x="155" y="404"/>
                  </a:lnTo>
                  <a:lnTo>
                    <a:pt x="157" y="404"/>
                  </a:lnTo>
                  <a:lnTo>
                    <a:pt x="158" y="404"/>
                  </a:lnTo>
                  <a:lnTo>
                    <a:pt x="160" y="404"/>
                  </a:lnTo>
                  <a:lnTo>
                    <a:pt x="160" y="402"/>
                  </a:lnTo>
                  <a:lnTo>
                    <a:pt x="162" y="401"/>
                  </a:lnTo>
                  <a:lnTo>
                    <a:pt x="162" y="399"/>
                  </a:lnTo>
                  <a:lnTo>
                    <a:pt x="162" y="397"/>
                  </a:lnTo>
                  <a:lnTo>
                    <a:pt x="162" y="396"/>
                  </a:lnTo>
                  <a:lnTo>
                    <a:pt x="163" y="396"/>
                  </a:lnTo>
                  <a:lnTo>
                    <a:pt x="163" y="394"/>
                  </a:lnTo>
                  <a:lnTo>
                    <a:pt x="163" y="393"/>
                  </a:lnTo>
                  <a:lnTo>
                    <a:pt x="165" y="393"/>
                  </a:lnTo>
                  <a:lnTo>
                    <a:pt x="165" y="394"/>
                  </a:lnTo>
                  <a:lnTo>
                    <a:pt x="165" y="393"/>
                  </a:lnTo>
                  <a:lnTo>
                    <a:pt x="167" y="393"/>
                  </a:lnTo>
                  <a:lnTo>
                    <a:pt x="168" y="391"/>
                  </a:lnTo>
                  <a:lnTo>
                    <a:pt x="168" y="389"/>
                  </a:lnTo>
                  <a:lnTo>
                    <a:pt x="168" y="388"/>
                  </a:lnTo>
                  <a:lnTo>
                    <a:pt x="170" y="386"/>
                  </a:lnTo>
                  <a:lnTo>
                    <a:pt x="172" y="386"/>
                  </a:lnTo>
                  <a:lnTo>
                    <a:pt x="172" y="384"/>
                  </a:lnTo>
                  <a:lnTo>
                    <a:pt x="172" y="383"/>
                  </a:lnTo>
                  <a:lnTo>
                    <a:pt x="172" y="381"/>
                  </a:lnTo>
                  <a:lnTo>
                    <a:pt x="174" y="381"/>
                  </a:lnTo>
                  <a:lnTo>
                    <a:pt x="175" y="381"/>
                  </a:lnTo>
                  <a:lnTo>
                    <a:pt x="175" y="379"/>
                  </a:lnTo>
                  <a:lnTo>
                    <a:pt x="177" y="378"/>
                  </a:lnTo>
                  <a:lnTo>
                    <a:pt x="177" y="379"/>
                  </a:lnTo>
                  <a:lnTo>
                    <a:pt x="179" y="381"/>
                  </a:lnTo>
                  <a:lnTo>
                    <a:pt x="179" y="379"/>
                  </a:lnTo>
                  <a:lnTo>
                    <a:pt x="179" y="378"/>
                  </a:lnTo>
                  <a:lnTo>
                    <a:pt x="177" y="378"/>
                  </a:lnTo>
                  <a:lnTo>
                    <a:pt x="177" y="376"/>
                  </a:lnTo>
                  <a:lnTo>
                    <a:pt x="177" y="374"/>
                  </a:lnTo>
                  <a:lnTo>
                    <a:pt x="179" y="374"/>
                  </a:lnTo>
                  <a:lnTo>
                    <a:pt x="180" y="374"/>
                  </a:lnTo>
                  <a:lnTo>
                    <a:pt x="180" y="376"/>
                  </a:lnTo>
                  <a:lnTo>
                    <a:pt x="182" y="378"/>
                  </a:lnTo>
                  <a:lnTo>
                    <a:pt x="182" y="376"/>
                  </a:lnTo>
                  <a:lnTo>
                    <a:pt x="182" y="374"/>
                  </a:lnTo>
                  <a:lnTo>
                    <a:pt x="182" y="373"/>
                  </a:lnTo>
                  <a:lnTo>
                    <a:pt x="184" y="373"/>
                  </a:lnTo>
                  <a:lnTo>
                    <a:pt x="184" y="371"/>
                  </a:lnTo>
                  <a:lnTo>
                    <a:pt x="185" y="371"/>
                  </a:lnTo>
                  <a:lnTo>
                    <a:pt x="187" y="371"/>
                  </a:lnTo>
                  <a:lnTo>
                    <a:pt x="189" y="371"/>
                  </a:lnTo>
                  <a:lnTo>
                    <a:pt x="190" y="371"/>
                  </a:lnTo>
                  <a:lnTo>
                    <a:pt x="190" y="370"/>
                  </a:lnTo>
                  <a:lnTo>
                    <a:pt x="192" y="370"/>
                  </a:lnTo>
                  <a:lnTo>
                    <a:pt x="194" y="371"/>
                  </a:lnTo>
                  <a:lnTo>
                    <a:pt x="194" y="373"/>
                  </a:lnTo>
                  <a:lnTo>
                    <a:pt x="195" y="373"/>
                  </a:lnTo>
                  <a:lnTo>
                    <a:pt x="195" y="371"/>
                  </a:lnTo>
                  <a:lnTo>
                    <a:pt x="197" y="371"/>
                  </a:lnTo>
                  <a:lnTo>
                    <a:pt x="199" y="371"/>
                  </a:lnTo>
                  <a:lnTo>
                    <a:pt x="201" y="371"/>
                  </a:lnTo>
                  <a:lnTo>
                    <a:pt x="202" y="370"/>
                  </a:lnTo>
                  <a:lnTo>
                    <a:pt x="204" y="368"/>
                  </a:lnTo>
                  <a:lnTo>
                    <a:pt x="206" y="368"/>
                  </a:lnTo>
                  <a:lnTo>
                    <a:pt x="207" y="368"/>
                  </a:lnTo>
                  <a:lnTo>
                    <a:pt x="207" y="366"/>
                  </a:lnTo>
                  <a:lnTo>
                    <a:pt x="209" y="366"/>
                  </a:lnTo>
                  <a:lnTo>
                    <a:pt x="209" y="368"/>
                  </a:lnTo>
                  <a:lnTo>
                    <a:pt x="209" y="366"/>
                  </a:lnTo>
                  <a:lnTo>
                    <a:pt x="211" y="366"/>
                  </a:lnTo>
                  <a:lnTo>
                    <a:pt x="212" y="366"/>
                  </a:lnTo>
                  <a:lnTo>
                    <a:pt x="216" y="366"/>
                  </a:lnTo>
                  <a:lnTo>
                    <a:pt x="217" y="366"/>
                  </a:lnTo>
                  <a:lnTo>
                    <a:pt x="219" y="366"/>
                  </a:lnTo>
                  <a:lnTo>
                    <a:pt x="222" y="368"/>
                  </a:lnTo>
                  <a:lnTo>
                    <a:pt x="224" y="370"/>
                  </a:lnTo>
                  <a:lnTo>
                    <a:pt x="228" y="370"/>
                  </a:lnTo>
                  <a:lnTo>
                    <a:pt x="228" y="371"/>
                  </a:lnTo>
                  <a:lnTo>
                    <a:pt x="229" y="370"/>
                  </a:lnTo>
                  <a:lnTo>
                    <a:pt x="231" y="371"/>
                  </a:lnTo>
                  <a:lnTo>
                    <a:pt x="231" y="373"/>
                  </a:lnTo>
                  <a:lnTo>
                    <a:pt x="231" y="374"/>
                  </a:lnTo>
                  <a:lnTo>
                    <a:pt x="233" y="374"/>
                  </a:lnTo>
                  <a:lnTo>
                    <a:pt x="234" y="374"/>
                  </a:lnTo>
                  <a:lnTo>
                    <a:pt x="236" y="374"/>
                  </a:lnTo>
                  <a:lnTo>
                    <a:pt x="236" y="376"/>
                  </a:lnTo>
                  <a:lnTo>
                    <a:pt x="238" y="378"/>
                  </a:lnTo>
                  <a:lnTo>
                    <a:pt x="238" y="379"/>
                  </a:lnTo>
                  <a:lnTo>
                    <a:pt x="239" y="379"/>
                  </a:lnTo>
                  <a:lnTo>
                    <a:pt x="241" y="379"/>
                  </a:lnTo>
                  <a:lnTo>
                    <a:pt x="241" y="378"/>
                  </a:lnTo>
                  <a:lnTo>
                    <a:pt x="241" y="379"/>
                  </a:lnTo>
                  <a:lnTo>
                    <a:pt x="243" y="379"/>
                  </a:lnTo>
                  <a:lnTo>
                    <a:pt x="244" y="379"/>
                  </a:lnTo>
                  <a:lnTo>
                    <a:pt x="244" y="378"/>
                  </a:lnTo>
                  <a:lnTo>
                    <a:pt x="246" y="378"/>
                  </a:lnTo>
                  <a:lnTo>
                    <a:pt x="246" y="376"/>
                  </a:lnTo>
                  <a:lnTo>
                    <a:pt x="248" y="376"/>
                  </a:lnTo>
                  <a:lnTo>
                    <a:pt x="250" y="376"/>
                  </a:lnTo>
                  <a:lnTo>
                    <a:pt x="250" y="374"/>
                  </a:lnTo>
                  <a:lnTo>
                    <a:pt x="251" y="374"/>
                  </a:lnTo>
                  <a:lnTo>
                    <a:pt x="253" y="374"/>
                  </a:lnTo>
                  <a:lnTo>
                    <a:pt x="255" y="374"/>
                  </a:lnTo>
                  <a:lnTo>
                    <a:pt x="256" y="374"/>
                  </a:lnTo>
                  <a:lnTo>
                    <a:pt x="258" y="374"/>
                  </a:lnTo>
                  <a:lnTo>
                    <a:pt x="258" y="373"/>
                  </a:lnTo>
                  <a:lnTo>
                    <a:pt x="260" y="373"/>
                  </a:lnTo>
                  <a:lnTo>
                    <a:pt x="260" y="371"/>
                  </a:lnTo>
                  <a:lnTo>
                    <a:pt x="263" y="371"/>
                  </a:lnTo>
                  <a:lnTo>
                    <a:pt x="266" y="371"/>
                  </a:lnTo>
                  <a:lnTo>
                    <a:pt x="266" y="373"/>
                  </a:lnTo>
                  <a:lnTo>
                    <a:pt x="268" y="373"/>
                  </a:lnTo>
                  <a:lnTo>
                    <a:pt x="270" y="373"/>
                  </a:lnTo>
                  <a:lnTo>
                    <a:pt x="271" y="373"/>
                  </a:lnTo>
                  <a:lnTo>
                    <a:pt x="273" y="373"/>
                  </a:lnTo>
                  <a:lnTo>
                    <a:pt x="273" y="371"/>
                  </a:lnTo>
                  <a:lnTo>
                    <a:pt x="275" y="371"/>
                  </a:lnTo>
                  <a:lnTo>
                    <a:pt x="275" y="370"/>
                  </a:lnTo>
                  <a:lnTo>
                    <a:pt x="277" y="370"/>
                  </a:lnTo>
                  <a:lnTo>
                    <a:pt x="278" y="371"/>
                  </a:lnTo>
                  <a:lnTo>
                    <a:pt x="280" y="371"/>
                  </a:lnTo>
                  <a:lnTo>
                    <a:pt x="282" y="371"/>
                  </a:lnTo>
                  <a:lnTo>
                    <a:pt x="283" y="371"/>
                  </a:lnTo>
                  <a:lnTo>
                    <a:pt x="283" y="370"/>
                  </a:lnTo>
                  <a:lnTo>
                    <a:pt x="285" y="370"/>
                  </a:lnTo>
                  <a:lnTo>
                    <a:pt x="285" y="368"/>
                  </a:lnTo>
                  <a:lnTo>
                    <a:pt x="287" y="366"/>
                  </a:lnTo>
                  <a:lnTo>
                    <a:pt x="288" y="366"/>
                  </a:lnTo>
                  <a:lnTo>
                    <a:pt x="288" y="365"/>
                  </a:lnTo>
                  <a:lnTo>
                    <a:pt x="290" y="365"/>
                  </a:lnTo>
                  <a:lnTo>
                    <a:pt x="290" y="363"/>
                  </a:lnTo>
                  <a:lnTo>
                    <a:pt x="292" y="361"/>
                  </a:lnTo>
                  <a:lnTo>
                    <a:pt x="290" y="360"/>
                  </a:lnTo>
                  <a:lnTo>
                    <a:pt x="292" y="360"/>
                  </a:lnTo>
                  <a:lnTo>
                    <a:pt x="292" y="358"/>
                  </a:lnTo>
                  <a:lnTo>
                    <a:pt x="292" y="356"/>
                  </a:lnTo>
                  <a:lnTo>
                    <a:pt x="293" y="355"/>
                  </a:lnTo>
                  <a:lnTo>
                    <a:pt x="293" y="353"/>
                  </a:lnTo>
                  <a:lnTo>
                    <a:pt x="293" y="351"/>
                  </a:lnTo>
                  <a:lnTo>
                    <a:pt x="293" y="350"/>
                  </a:lnTo>
                  <a:lnTo>
                    <a:pt x="295" y="350"/>
                  </a:lnTo>
                  <a:lnTo>
                    <a:pt x="295" y="348"/>
                  </a:lnTo>
                  <a:lnTo>
                    <a:pt x="293" y="348"/>
                  </a:lnTo>
                  <a:lnTo>
                    <a:pt x="293" y="347"/>
                  </a:lnTo>
                  <a:lnTo>
                    <a:pt x="295" y="347"/>
                  </a:lnTo>
                  <a:lnTo>
                    <a:pt x="295" y="345"/>
                  </a:lnTo>
                  <a:lnTo>
                    <a:pt x="295" y="343"/>
                  </a:lnTo>
                  <a:lnTo>
                    <a:pt x="295" y="340"/>
                  </a:lnTo>
                  <a:lnTo>
                    <a:pt x="295" y="338"/>
                  </a:lnTo>
                  <a:lnTo>
                    <a:pt x="297" y="337"/>
                  </a:lnTo>
                  <a:lnTo>
                    <a:pt x="297" y="335"/>
                  </a:lnTo>
                  <a:lnTo>
                    <a:pt x="297" y="333"/>
                  </a:lnTo>
                  <a:lnTo>
                    <a:pt x="298" y="333"/>
                  </a:lnTo>
                  <a:lnTo>
                    <a:pt x="298" y="332"/>
                  </a:lnTo>
                  <a:lnTo>
                    <a:pt x="297" y="332"/>
                  </a:lnTo>
                  <a:lnTo>
                    <a:pt x="297" y="330"/>
                  </a:lnTo>
                  <a:lnTo>
                    <a:pt x="297" y="328"/>
                  </a:lnTo>
                  <a:lnTo>
                    <a:pt x="297" y="327"/>
                  </a:lnTo>
                  <a:lnTo>
                    <a:pt x="297" y="325"/>
                  </a:lnTo>
                  <a:lnTo>
                    <a:pt x="297" y="324"/>
                  </a:lnTo>
                  <a:lnTo>
                    <a:pt x="295" y="324"/>
                  </a:lnTo>
                  <a:lnTo>
                    <a:pt x="295" y="322"/>
                  </a:lnTo>
                  <a:lnTo>
                    <a:pt x="293" y="322"/>
                  </a:lnTo>
                  <a:lnTo>
                    <a:pt x="290" y="320"/>
                  </a:lnTo>
                  <a:lnTo>
                    <a:pt x="290" y="319"/>
                  </a:lnTo>
                  <a:lnTo>
                    <a:pt x="288" y="319"/>
                  </a:lnTo>
                  <a:lnTo>
                    <a:pt x="287" y="317"/>
                  </a:lnTo>
                  <a:lnTo>
                    <a:pt x="285" y="317"/>
                  </a:lnTo>
                  <a:lnTo>
                    <a:pt x="285" y="315"/>
                  </a:lnTo>
                  <a:lnTo>
                    <a:pt x="285" y="314"/>
                  </a:lnTo>
                  <a:lnTo>
                    <a:pt x="285" y="312"/>
                  </a:lnTo>
                  <a:lnTo>
                    <a:pt x="283" y="312"/>
                  </a:lnTo>
                  <a:lnTo>
                    <a:pt x="282" y="312"/>
                  </a:lnTo>
                  <a:lnTo>
                    <a:pt x="280" y="312"/>
                  </a:lnTo>
                  <a:lnTo>
                    <a:pt x="278" y="310"/>
                  </a:lnTo>
                  <a:lnTo>
                    <a:pt x="277" y="307"/>
                  </a:lnTo>
                  <a:lnTo>
                    <a:pt x="277" y="305"/>
                  </a:lnTo>
                  <a:lnTo>
                    <a:pt x="277" y="304"/>
                  </a:lnTo>
                  <a:lnTo>
                    <a:pt x="278" y="304"/>
                  </a:lnTo>
                  <a:lnTo>
                    <a:pt x="278" y="302"/>
                  </a:lnTo>
                  <a:lnTo>
                    <a:pt x="278" y="301"/>
                  </a:lnTo>
                  <a:lnTo>
                    <a:pt x="277" y="299"/>
                  </a:lnTo>
                  <a:lnTo>
                    <a:pt x="275" y="299"/>
                  </a:lnTo>
                  <a:lnTo>
                    <a:pt x="275" y="297"/>
                  </a:lnTo>
                  <a:lnTo>
                    <a:pt x="275" y="296"/>
                  </a:lnTo>
                  <a:lnTo>
                    <a:pt x="275" y="294"/>
                  </a:lnTo>
                  <a:lnTo>
                    <a:pt x="273" y="292"/>
                  </a:lnTo>
                  <a:lnTo>
                    <a:pt x="275" y="291"/>
                  </a:lnTo>
                  <a:lnTo>
                    <a:pt x="275" y="289"/>
                  </a:lnTo>
                  <a:lnTo>
                    <a:pt x="277" y="289"/>
                  </a:lnTo>
                  <a:lnTo>
                    <a:pt x="275" y="289"/>
                  </a:lnTo>
                  <a:lnTo>
                    <a:pt x="275" y="287"/>
                  </a:lnTo>
                  <a:lnTo>
                    <a:pt x="275" y="286"/>
                  </a:lnTo>
                  <a:lnTo>
                    <a:pt x="273" y="286"/>
                  </a:lnTo>
                  <a:lnTo>
                    <a:pt x="275" y="284"/>
                  </a:lnTo>
                  <a:lnTo>
                    <a:pt x="275" y="283"/>
                  </a:lnTo>
                  <a:lnTo>
                    <a:pt x="273" y="283"/>
                  </a:lnTo>
                  <a:lnTo>
                    <a:pt x="273" y="281"/>
                  </a:lnTo>
                  <a:lnTo>
                    <a:pt x="273" y="279"/>
                  </a:lnTo>
                  <a:lnTo>
                    <a:pt x="273" y="278"/>
                  </a:lnTo>
                  <a:lnTo>
                    <a:pt x="275" y="278"/>
                  </a:lnTo>
                  <a:lnTo>
                    <a:pt x="277" y="276"/>
                  </a:lnTo>
                  <a:lnTo>
                    <a:pt x="275" y="276"/>
                  </a:lnTo>
                  <a:lnTo>
                    <a:pt x="275" y="274"/>
                  </a:lnTo>
                  <a:lnTo>
                    <a:pt x="275" y="273"/>
                  </a:lnTo>
                  <a:lnTo>
                    <a:pt x="275" y="271"/>
                  </a:lnTo>
                  <a:lnTo>
                    <a:pt x="275" y="269"/>
                  </a:lnTo>
                  <a:lnTo>
                    <a:pt x="275" y="268"/>
                  </a:lnTo>
                  <a:lnTo>
                    <a:pt x="273" y="268"/>
                  </a:lnTo>
                  <a:lnTo>
                    <a:pt x="275" y="264"/>
                  </a:lnTo>
                  <a:lnTo>
                    <a:pt x="277" y="264"/>
                  </a:lnTo>
                  <a:lnTo>
                    <a:pt x="278" y="264"/>
                  </a:lnTo>
                  <a:lnTo>
                    <a:pt x="278" y="263"/>
                  </a:lnTo>
                  <a:lnTo>
                    <a:pt x="280" y="264"/>
                  </a:lnTo>
                  <a:lnTo>
                    <a:pt x="280" y="263"/>
                  </a:lnTo>
                  <a:lnTo>
                    <a:pt x="280" y="261"/>
                  </a:lnTo>
                  <a:lnTo>
                    <a:pt x="282" y="261"/>
                  </a:lnTo>
                  <a:lnTo>
                    <a:pt x="282" y="260"/>
                  </a:lnTo>
                  <a:lnTo>
                    <a:pt x="283" y="260"/>
                  </a:lnTo>
                  <a:lnTo>
                    <a:pt x="283" y="258"/>
                  </a:lnTo>
                  <a:lnTo>
                    <a:pt x="283" y="256"/>
                  </a:lnTo>
                  <a:lnTo>
                    <a:pt x="283" y="255"/>
                  </a:lnTo>
                  <a:lnTo>
                    <a:pt x="285" y="255"/>
                  </a:lnTo>
                  <a:lnTo>
                    <a:pt x="287" y="251"/>
                  </a:lnTo>
                  <a:lnTo>
                    <a:pt x="287" y="250"/>
                  </a:lnTo>
                  <a:lnTo>
                    <a:pt x="288" y="250"/>
                  </a:lnTo>
                  <a:lnTo>
                    <a:pt x="290" y="250"/>
                  </a:lnTo>
                  <a:lnTo>
                    <a:pt x="290" y="248"/>
                  </a:lnTo>
                  <a:lnTo>
                    <a:pt x="290" y="246"/>
                  </a:lnTo>
                  <a:lnTo>
                    <a:pt x="292" y="246"/>
                  </a:lnTo>
                  <a:lnTo>
                    <a:pt x="292" y="245"/>
                  </a:lnTo>
                  <a:lnTo>
                    <a:pt x="293" y="245"/>
                  </a:lnTo>
                  <a:lnTo>
                    <a:pt x="295" y="245"/>
                  </a:lnTo>
                  <a:lnTo>
                    <a:pt x="295" y="243"/>
                  </a:lnTo>
                  <a:lnTo>
                    <a:pt x="297" y="243"/>
                  </a:lnTo>
                  <a:lnTo>
                    <a:pt x="298" y="241"/>
                  </a:lnTo>
                  <a:lnTo>
                    <a:pt x="300" y="241"/>
                  </a:lnTo>
                  <a:lnTo>
                    <a:pt x="300" y="240"/>
                  </a:lnTo>
                  <a:lnTo>
                    <a:pt x="300" y="238"/>
                  </a:lnTo>
                  <a:lnTo>
                    <a:pt x="300" y="235"/>
                  </a:lnTo>
                  <a:lnTo>
                    <a:pt x="300" y="233"/>
                  </a:lnTo>
                  <a:lnTo>
                    <a:pt x="298" y="232"/>
                  </a:lnTo>
                  <a:lnTo>
                    <a:pt x="300" y="230"/>
                  </a:lnTo>
                  <a:lnTo>
                    <a:pt x="302" y="228"/>
                  </a:lnTo>
                  <a:lnTo>
                    <a:pt x="302" y="227"/>
                  </a:lnTo>
                  <a:lnTo>
                    <a:pt x="302" y="225"/>
                  </a:lnTo>
                  <a:lnTo>
                    <a:pt x="302" y="223"/>
                  </a:lnTo>
                  <a:lnTo>
                    <a:pt x="300" y="222"/>
                  </a:lnTo>
                  <a:lnTo>
                    <a:pt x="300" y="220"/>
                  </a:lnTo>
                  <a:lnTo>
                    <a:pt x="300" y="218"/>
                  </a:lnTo>
                  <a:lnTo>
                    <a:pt x="300" y="217"/>
                  </a:lnTo>
                  <a:lnTo>
                    <a:pt x="298" y="215"/>
                  </a:lnTo>
                  <a:lnTo>
                    <a:pt x="298" y="214"/>
                  </a:lnTo>
                  <a:lnTo>
                    <a:pt x="298" y="212"/>
                  </a:lnTo>
                  <a:lnTo>
                    <a:pt x="298" y="210"/>
                  </a:lnTo>
                  <a:lnTo>
                    <a:pt x="297" y="210"/>
                  </a:lnTo>
                  <a:lnTo>
                    <a:pt x="297" y="207"/>
                  </a:lnTo>
                  <a:lnTo>
                    <a:pt x="297" y="205"/>
                  </a:lnTo>
                  <a:lnTo>
                    <a:pt x="297" y="204"/>
                  </a:lnTo>
                  <a:lnTo>
                    <a:pt x="295" y="202"/>
                  </a:lnTo>
                  <a:lnTo>
                    <a:pt x="293" y="200"/>
                  </a:lnTo>
                  <a:lnTo>
                    <a:pt x="293" y="199"/>
                  </a:lnTo>
                  <a:lnTo>
                    <a:pt x="293" y="195"/>
                  </a:lnTo>
                  <a:lnTo>
                    <a:pt x="293" y="194"/>
                  </a:lnTo>
                  <a:lnTo>
                    <a:pt x="292" y="194"/>
                  </a:lnTo>
                  <a:lnTo>
                    <a:pt x="290" y="192"/>
                  </a:lnTo>
                  <a:lnTo>
                    <a:pt x="288" y="192"/>
                  </a:lnTo>
                  <a:lnTo>
                    <a:pt x="288" y="191"/>
                  </a:lnTo>
                  <a:lnTo>
                    <a:pt x="288" y="189"/>
                  </a:lnTo>
                  <a:lnTo>
                    <a:pt x="288" y="187"/>
                  </a:lnTo>
                  <a:lnTo>
                    <a:pt x="290" y="186"/>
                  </a:lnTo>
                  <a:lnTo>
                    <a:pt x="290" y="184"/>
                  </a:lnTo>
                  <a:lnTo>
                    <a:pt x="290" y="182"/>
                  </a:lnTo>
                  <a:lnTo>
                    <a:pt x="288" y="182"/>
                  </a:lnTo>
                  <a:lnTo>
                    <a:pt x="287" y="181"/>
                  </a:lnTo>
                  <a:lnTo>
                    <a:pt x="288" y="179"/>
                  </a:lnTo>
                  <a:lnTo>
                    <a:pt x="290" y="177"/>
                  </a:lnTo>
                  <a:lnTo>
                    <a:pt x="292" y="176"/>
                  </a:lnTo>
                  <a:lnTo>
                    <a:pt x="293" y="172"/>
                  </a:lnTo>
                  <a:lnTo>
                    <a:pt x="295" y="171"/>
                  </a:lnTo>
                  <a:lnTo>
                    <a:pt x="295" y="169"/>
                  </a:lnTo>
                  <a:lnTo>
                    <a:pt x="295" y="166"/>
                  </a:lnTo>
                  <a:lnTo>
                    <a:pt x="297" y="164"/>
                  </a:lnTo>
                  <a:lnTo>
                    <a:pt x="297" y="163"/>
                  </a:lnTo>
                  <a:lnTo>
                    <a:pt x="297" y="161"/>
                  </a:lnTo>
                  <a:lnTo>
                    <a:pt x="295" y="159"/>
                  </a:lnTo>
                  <a:lnTo>
                    <a:pt x="295" y="158"/>
                  </a:lnTo>
                  <a:lnTo>
                    <a:pt x="295" y="156"/>
                  </a:lnTo>
                  <a:lnTo>
                    <a:pt x="292" y="153"/>
                  </a:lnTo>
                  <a:lnTo>
                    <a:pt x="290" y="153"/>
                  </a:lnTo>
                  <a:lnTo>
                    <a:pt x="288" y="153"/>
                  </a:lnTo>
                  <a:lnTo>
                    <a:pt x="287" y="153"/>
                  </a:lnTo>
                  <a:lnTo>
                    <a:pt x="287" y="151"/>
                  </a:lnTo>
                  <a:lnTo>
                    <a:pt x="287" y="149"/>
                  </a:lnTo>
                  <a:lnTo>
                    <a:pt x="287" y="148"/>
                  </a:lnTo>
                  <a:lnTo>
                    <a:pt x="285" y="145"/>
                  </a:lnTo>
                  <a:lnTo>
                    <a:pt x="285" y="143"/>
                  </a:lnTo>
                  <a:lnTo>
                    <a:pt x="283" y="138"/>
                  </a:lnTo>
                  <a:lnTo>
                    <a:pt x="285" y="138"/>
                  </a:lnTo>
                  <a:lnTo>
                    <a:pt x="285" y="136"/>
                  </a:lnTo>
                  <a:lnTo>
                    <a:pt x="288" y="133"/>
                  </a:lnTo>
                  <a:lnTo>
                    <a:pt x="290" y="131"/>
                  </a:lnTo>
                  <a:lnTo>
                    <a:pt x="293" y="131"/>
                  </a:lnTo>
                  <a:lnTo>
                    <a:pt x="293" y="130"/>
                  </a:lnTo>
                  <a:lnTo>
                    <a:pt x="292" y="130"/>
                  </a:lnTo>
                  <a:lnTo>
                    <a:pt x="292" y="128"/>
                  </a:lnTo>
                  <a:lnTo>
                    <a:pt x="293" y="128"/>
                  </a:lnTo>
                  <a:lnTo>
                    <a:pt x="293" y="126"/>
                  </a:lnTo>
                  <a:lnTo>
                    <a:pt x="295" y="126"/>
                  </a:lnTo>
                  <a:lnTo>
                    <a:pt x="297" y="125"/>
                  </a:lnTo>
                  <a:lnTo>
                    <a:pt x="297" y="123"/>
                  </a:lnTo>
                  <a:lnTo>
                    <a:pt x="297" y="122"/>
                  </a:lnTo>
                  <a:lnTo>
                    <a:pt x="298" y="120"/>
                  </a:lnTo>
                  <a:lnTo>
                    <a:pt x="298" y="118"/>
                  </a:lnTo>
                  <a:lnTo>
                    <a:pt x="298" y="117"/>
                  </a:lnTo>
                  <a:lnTo>
                    <a:pt x="300" y="117"/>
                  </a:lnTo>
                  <a:lnTo>
                    <a:pt x="300" y="115"/>
                  </a:lnTo>
                  <a:lnTo>
                    <a:pt x="300" y="117"/>
                  </a:lnTo>
                  <a:lnTo>
                    <a:pt x="302" y="117"/>
                  </a:lnTo>
                  <a:lnTo>
                    <a:pt x="302" y="115"/>
                  </a:lnTo>
                  <a:lnTo>
                    <a:pt x="304" y="115"/>
                  </a:lnTo>
                  <a:lnTo>
                    <a:pt x="304" y="113"/>
                  </a:lnTo>
                  <a:lnTo>
                    <a:pt x="304" y="112"/>
                  </a:lnTo>
                  <a:lnTo>
                    <a:pt x="305" y="112"/>
                  </a:lnTo>
                  <a:lnTo>
                    <a:pt x="307" y="112"/>
                  </a:lnTo>
                  <a:lnTo>
                    <a:pt x="307" y="110"/>
                  </a:lnTo>
                  <a:lnTo>
                    <a:pt x="309" y="110"/>
                  </a:lnTo>
                  <a:lnTo>
                    <a:pt x="309" y="108"/>
                  </a:lnTo>
                  <a:lnTo>
                    <a:pt x="309" y="107"/>
                  </a:lnTo>
                  <a:lnTo>
                    <a:pt x="309" y="105"/>
                  </a:lnTo>
                  <a:lnTo>
                    <a:pt x="310" y="105"/>
                  </a:lnTo>
                  <a:lnTo>
                    <a:pt x="310" y="103"/>
                  </a:lnTo>
                  <a:lnTo>
                    <a:pt x="312" y="102"/>
                  </a:lnTo>
                  <a:lnTo>
                    <a:pt x="312" y="99"/>
                  </a:lnTo>
                  <a:lnTo>
                    <a:pt x="314" y="99"/>
                  </a:lnTo>
                  <a:lnTo>
                    <a:pt x="314" y="97"/>
                  </a:lnTo>
                  <a:lnTo>
                    <a:pt x="314" y="95"/>
                  </a:lnTo>
                  <a:lnTo>
                    <a:pt x="314" y="94"/>
                  </a:lnTo>
                  <a:lnTo>
                    <a:pt x="314" y="92"/>
                  </a:lnTo>
                  <a:lnTo>
                    <a:pt x="314" y="89"/>
                  </a:lnTo>
                  <a:lnTo>
                    <a:pt x="314" y="87"/>
                  </a:lnTo>
                  <a:lnTo>
                    <a:pt x="314" y="85"/>
                  </a:lnTo>
                  <a:lnTo>
                    <a:pt x="315" y="85"/>
                  </a:lnTo>
                  <a:lnTo>
                    <a:pt x="315" y="84"/>
                  </a:lnTo>
                  <a:lnTo>
                    <a:pt x="317" y="84"/>
                  </a:lnTo>
                  <a:lnTo>
                    <a:pt x="317" y="82"/>
                  </a:lnTo>
                  <a:lnTo>
                    <a:pt x="319" y="82"/>
                  </a:lnTo>
                  <a:lnTo>
                    <a:pt x="319" y="81"/>
                  </a:lnTo>
                  <a:lnTo>
                    <a:pt x="320" y="79"/>
                  </a:lnTo>
                  <a:lnTo>
                    <a:pt x="322" y="77"/>
                  </a:lnTo>
                  <a:lnTo>
                    <a:pt x="324" y="77"/>
                  </a:lnTo>
                  <a:lnTo>
                    <a:pt x="324" y="76"/>
                  </a:lnTo>
                  <a:lnTo>
                    <a:pt x="326" y="76"/>
                  </a:lnTo>
                  <a:lnTo>
                    <a:pt x="326" y="74"/>
                  </a:lnTo>
                  <a:lnTo>
                    <a:pt x="327" y="72"/>
                  </a:lnTo>
                  <a:lnTo>
                    <a:pt x="327" y="71"/>
                  </a:lnTo>
                  <a:lnTo>
                    <a:pt x="329" y="69"/>
                  </a:lnTo>
                  <a:lnTo>
                    <a:pt x="331" y="69"/>
                  </a:lnTo>
                  <a:lnTo>
                    <a:pt x="331" y="67"/>
                  </a:lnTo>
                  <a:lnTo>
                    <a:pt x="331" y="66"/>
                  </a:lnTo>
                  <a:lnTo>
                    <a:pt x="332" y="66"/>
                  </a:lnTo>
                  <a:lnTo>
                    <a:pt x="332" y="67"/>
                  </a:lnTo>
                  <a:lnTo>
                    <a:pt x="332" y="69"/>
                  </a:lnTo>
                  <a:lnTo>
                    <a:pt x="334" y="69"/>
                  </a:lnTo>
                  <a:lnTo>
                    <a:pt x="336" y="69"/>
                  </a:lnTo>
                  <a:lnTo>
                    <a:pt x="336" y="67"/>
                  </a:lnTo>
                  <a:lnTo>
                    <a:pt x="337" y="66"/>
                  </a:lnTo>
                  <a:lnTo>
                    <a:pt x="337" y="67"/>
                  </a:lnTo>
                  <a:lnTo>
                    <a:pt x="339" y="67"/>
                  </a:lnTo>
                  <a:lnTo>
                    <a:pt x="339" y="69"/>
                  </a:lnTo>
                  <a:lnTo>
                    <a:pt x="341" y="67"/>
                  </a:lnTo>
                  <a:lnTo>
                    <a:pt x="341" y="66"/>
                  </a:lnTo>
                  <a:lnTo>
                    <a:pt x="342" y="66"/>
                  </a:lnTo>
                  <a:lnTo>
                    <a:pt x="344" y="66"/>
                  </a:lnTo>
                  <a:lnTo>
                    <a:pt x="346" y="64"/>
                  </a:lnTo>
                  <a:lnTo>
                    <a:pt x="347" y="64"/>
                  </a:lnTo>
                  <a:lnTo>
                    <a:pt x="349" y="66"/>
                  </a:lnTo>
                  <a:lnTo>
                    <a:pt x="351" y="66"/>
                  </a:lnTo>
                  <a:lnTo>
                    <a:pt x="353" y="66"/>
                  </a:lnTo>
                  <a:lnTo>
                    <a:pt x="354" y="64"/>
                  </a:lnTo>
                  <a:lnTo>
                    <a:pt x="356" y="64"/>
                  </a:lnTo>
                  <a:lnTo>
                    <a:pt x="356" y="66"/>
                  </a:lnTo>
                  <a:lnTo>
                    <a:pt x="358" y="66"/>
                  </a:lnTo>
                  <a:lnTo>
                    <a:pt x="359" y="64"/>
                  </a:lnTo>
                  <a:lnTo>
                    <a:pt x="359" y="62"/>
                  </a:lnTo>
                  <a:lnTo>
                    <a:pt x="359" y="61"/>
                  </a:lnTo>
                  <a:lnTo>
                    <a:pt x="361" y="61"/>
                  </a:lnTo>
                  <a:lnTo>
                    <a:pt x="363" y="61"/>
                  </a:lnTo>
                  <a:lnTo>
                    <a:pt x="364" y="59"/>
                  </a:lnTo>
                  <a:lnTo>
                    <a:pt x="364" y="58"/>
                  </a:lnTo>
                  <a:lnTo>
                    <a:pt x="366" y="58"/>
                  </a:lnTo>
                  <a:lnTo>
                    <a:pt x="366" y="56"/>
                  </a:lnTo>
                  <a:lnTo>
                    <a:pt x="366" y="54"/>
                  </a:lnTo>
                  <a:lnTo>
                    <a:pt x="368" y="54"/>
                  </a:lnTo>
                  <a:lnTo>
                    <a:pt x="368" y="53"/>
                  </a:lnTo>
                  <a:lnTo>
                    <a:pt x="369" y="53"/>
                  </a:lnTo>
                  <a:lnTo>
                    <a:pt x="369" y="51"/>
                  </a:lnTo>
                  <a:lnTo>
                    <a:pt x="368" y="51"/>
                  </a:lnTo>
                  <a:lnTo>
                    <a:pt x="366" y="51"/>
                  </a:lnTo>
                  <a:lnTo>
                    <a:pt x="366" y="49"/>
                  </a:lnTo>
                  <a:lnTo>
                    <a:pt x="368" y="49"/>
                  </a:lnTo>
                  <a:lnTo>
                    <a:pt x="369" y="49"/>
                  </a:lnTo>
                  <a:lnTo>
                    <a:pt x="371" y="48"/>
                  </a:lnTo>
                  <a:lnTo>
                    <a:pt x="373" y="48"/>
                  </a:lnTo>
                  <a:lnTo>
                    <a:pt x="374" y="48"/>
                  </a:lnTo>
                  <a:lnTo>
                    <a:pt x="376" y="48"/>
                  </a:lnTo>
                  <a:lnTo>
                    <a:pt x="378" y="48"/>
                  </a:lnTo>
                  <a:lnTo>
                    <a:pt x="378" y="46"/>
                  </a:lnTo>
                  <a:lnTo>
                    <a:pt x="380" y="46"/>
                  </a:lnTo>
                  <a:lnTo>
                    <a:pt x="380" y="44"/>
                  </a:lnTo>
                  <a:lnTo>
                    <a:pt x="381" y="43"/>
                  </a:lnTo>
                  <a:lnTo>
                    <a:pt x="381" y="41"/>
                  </a:lnTo>
                  <a:lnTo>
                    <a:pt x="383" y="41"/>
                  </a:lnTo>
                  <a:lnTo>
                    <a:pt x="383" y="43"/>
                  </a:lnTo>
                  <a:lnTo>
                    <a:pt x="383" y="41"/>
                  </a:lnTo>
                  <a:lnTo>
                    <a:pt x="383" y="39"/>
                  </a:lnTo>
                  <a:lnTo>
                    <a:pt x="385" y="38"/>
                  </a:lnTo>
                  <a:lnTo>
                    <a:pt x="385" y="36"/>
                  </a:lnTo>
                  <a:lnTo>
                    <a:pt x="385" y="35"/>
                  </a:lnTo>
                  <a:lnTo>
                    <a:pt x="386" y="35"/>
                  </a:lnTo>
                  <a:lnTo>
                    <a:pt x="388" y="33"/>
                  </a:lnTo>
                  <a:lnTo>
                    <a:pt x="390" y="31"/>
                  </a:lnTo>
                  <a:lnTo>
                    <a:pt x="390" y="30"/>
                  </a:lnTo>
                  <a:lnTo>
                    <a:pt x="391" y="30"/>
                  </a:lnTo>
                  <a:lnTo>
                    <a:pt x="391" y="28"/>
                  </a:lnTo>
                  <a:lnTo>
                    <a:pt x="393" y="28"/>
                  </a:lnTo>
                  <a:lnTo>
                    <a:pt x="395" y="26"/>
                  </a:lnTo>
                  <a:lnTo>
                    <a:pt x="395" y="25"/>
                  </a:lnTo>
                  <a:lnTo>
                    <a:pt x="395" y="23"/>
                  </a:lnTo>
                  <a:lnTo>
                    <a:pt x="396" y="23"/>
                  </a:lnTo>
                  <a:lnTo>
                    <a:pt x="396" y="21"/>
                  </a:lnTo>
                  <a:lnTo>
                    <a:pt x="396" y="20"/>
                  </a:lnTo>
                  <a:lnTo>
                    <a:pt x="395" y="18"/>
                  </a:lnTo>
                  <a:lnTo>
                    <a:pt x="393" y="16"/>
                  </a:lnTo>
                  <a:lnTo>
                    <a:pt x="391" y="15"/>
                  </a:lnTo>
                  <a:lnTo>
                    <a:pt x="391" y="13"/>
                  </a:lnTo>
                  <a:lnTo>
                    <a:pt x="391" y="12"/>
                  </a:lnTo>
                  <a:lnTo>
                    <a:pt x="391" y="10"/>
                  </a:lnTo>
                  <a:lnTo>
                    <a:pt x="391" y="8"/>
                  </a:lnTo>
                  <a:lnTo>
                    <a:pt x="393" y="8"/>
                  </a:lnTo>
                  <a:lnTo>
                    <a:pt x="393" y="7"/>
                  </a:lnTo>
                  <a:lnTo>
                    <a:pt x="393" y="5"/>
                  </a:lnTo>
                  <a:lnTo>
                    <a:pt x="391" y="5"/>
                  </a:lnTo>
                  <a:lnTo>
                    <a:pt x="391" y="3"/>
                  </a:lnTo>
                  <a:lnTo>
                    <a:pt x="395" y="2"/>
                  </a:lnTo>
                  <a:lnTo>
                    <a:pt x="395" y="0"/>
                  </a:lnTo>
                  <a:lnTo>
                    <a:pt x="396" y="2"/>
                  </a:lnTo>
                  <a:lnTo>
                    <a:pt x="398" y="3"/>
                  </a:lnTo>
                  <a:lnTo>
                    <a:pt x="400" y="5"/>
                  </a:lnTo>
                  <a:lnTo>
                    <a:pt x="402" y="7"/>
                  </a:lnTo>
                  <a:lnTo>
                    <a:pt x="403" y="7"/>
                  </a:lnTo>
                  <a:lnTo>
                    <a:pt x="405" y="7"/>
                  </a:lnTo>
                  <a:lnTo>
                    <a:pt x="405" y="8"/>
                  </a:lnTo>
                  <a:lnTo>
                    <a:pt x="407" y="8"/>
                  </a:lnTo>
                  <a:lnTo>
                    <a:pt x="408" y="10"/>
                  </a:lnTo>
                  <a:lnTo>
                    <a:pt x="410" y="12"/>
                  </a:lnTo>
                  <a:lnTo>
                    <a:pt x="410" y="13"/>
                  </a:lnTo>
                  <a:lnTo>
                    <a:pt x="410" y="12"/>
                  </a:lnTo>
                  <a:lnTo>
                    <a:pt x="410" y="13"/>
                  </a:lnTo>
                  <a:lnTo>
                    <a:pt x="408" y="12"/>
                  </a:lnTo>
                  <a:lnTo>
                    <a:pt x="407" y="13"/>
                  </a:lnTo>
                  <a:lnTo>
                    <a:pt x="408" y="13"/>
                  </a:lnTo>
                  <a:lnTo>
                    <a:pt x="410" y="13"/>
                  </a:lnTo>
                  <a:lnTo>
                    <a:pt x="412" y="13"/>
                  </a:lnTo>
                  <a:lnTo>
                    <a:pt x="413" y="15"/>
                  </a:lnTo>
                  <a:lnTo>
                    <a:pt x="415" y="15"/>
                  </a:lnTo>
                  <a:lnTo>
                    <a:pt x="417" y="16"/>
                  </a:lnTo>
                  <a:lnTo>
                    <a:pt x="418" y="16"/>
                  </a:lnTo>
                  <a:lnTo>
                    <a:pt x="418" y="15"/>
                  </a:lnTo>
                  <a:lnTo>
                    <a:pt x="418" y="16"/>
                  </a:lnTo>
                  <a:lnTo>
                    <a:pt x="420" y="15"/>
                  </a:lnTo>
                  <a:lnTo>
                    <a:pt x="422" y="16"/>
                  </a:lnTo>
                  <a:lnTo>
                    <a:pt x="423" y="16"/>
                  </a:lnTo>
                  <a:lnTo>
                    <a:pt x="425" y="16"/>
                  </a:lnTo>
                  <a:lnTo>
                    <a:pt x="425" y="15"/>
                  </a:lnTo>
                  <a:lnTo>
                    <a:pt x="427" y="15"/>
                  </a:lnTo>
                  <a:lnTo>
                    <a:pt x="429" y="16"/>
                  </a:lnTo>
                  <a:lnTo>
                    <a:pt x="429" y="15"/>
                  </a:lnTo>
                  <a:lnTo>
                    <a:pt x="430" y="16"/>
                  </a:lnTo>
                  <a:lnTo>
                    <a:pt x="432" y="16"/>
                  </a:lnTo>
                  <a:lnTo>
                    <a:pt x="434" y="16"/>
                  </a:lnTo>
                  <a:lnTo>
                    <a:pt x="435" y="16"/>
                  </a:lnTo>
                  <a:lnTo>
                    <a:pt x="437" y="16"/>
                  </a:lnTo>
                  <a:lnTo>
                    <a:pt x="439" y="16"/>
                  </a:lnTo>
                  <a:lnTo>
                    <a:pt x="439" y="18"/>
                  </a:lnTo>
                  <a:lnTo>
                    <a:pt x="440" y="18"/>
                  </a:lnTo>
                  <a:lnTo>
                    <a:pt x="442" y="18"/>
                  </a:lnTo>
                  <a:lnTo>
                    <a:pt x="442" y="20"/>
                  </a:lnTo>
                  <a:lnTo>
                    <a:pt x="442" y="21"/>
                  </a:lnTo>
                  <a:lnTo>
                    <a:pt x="444" y="21"/>
                  </a:lnTo>
                  <a:lnTo>
                    <a:pt x="445" y="21"/>
                  </a:lnTo>
                  <a:lnTo>
                    <a:pt x="447" y="21"/>
                  </a:lnTo>
                  <a:lnTo>
                    <a:pt x="447" y="23"/>
                  </a:lnTo>
                  <a:lnTo>
                    <a:pt x="449" y="25"/>
                  </a:lnTo>
                  <a:lnTo>
                    <a:pt x="449" y="26"/>
                  </a:lnTo>
                  <a:lnTo>
                    <a:pt x="449" y="28"/>
                  </a:lnTo>
                  <a:lnTo>
                    <a:pt x="447" y="30"/>
                  </a:lnTo>
                  <a:lnTo>
                    <a:pt x="449" y="30"/>
                  </a:lnTo>
                  <a:lnTo>
                    <a:pt x="447" y="31"/>
                  </a:lnTo>
                  <a:lnTo>
                    <a:pt x="449" y="31"/>
                  </a:lnTo>
                  <a:lnTo>
                    <a:pt x="449" y="33"/>
                  </a:lnTo>
                  <a:lnTo>
                    <a:pt x="447" y="33"/>
                  </a:lnTo>
                  <a:lnTo>
                    <a:pt x="447" y="35"/>
                  </a:lnTo>
                  <a:lnTo>
                    <a:pt x="445" y="35"/>
                  </a:lnTo>
                  <a:lnTo>
                    <a:pt x="445" y="36"/>
                  </a:lnTo>
                  <a:lnTo>
                    <a:pt x="444" y="36"/>
                  </a:lnTo>
                  <a:lnTo>
                    <a:pt x="444" y="38"/>
                  </a:lnTo>
                  <a:lnTo>
                    <a:pt x="442" y="38"/>
                  </a:lnTo>
                  <a:lnTo>
                    <a:pt x="442" y="39"/>
                  </a:lnTo>
                  <a:lnTo>
                    <a:pt x="442" y="41"/>
                  </a:lnTo>
                  <a:lnTo>
                    <a:pt x="435" y="53"/>
                  </a:lnTo>
                  <a:lnTo>
                    <a:pt x="432" y="58"/>
                  </a:lnTo>
                  <a:lnTo>
                    <a:pt x="432" y="59"/>
                  </a:lnTo>
                  <a:lnTo>
                    <a:pt x="432" y="61"/>
                  </a:lnTo>
                  <a:lnTo>
                    <a:pt x="434" y="72"/>
                  </a:lnTo>
                  <a:lnTo>
                    <a:pt x="434" y="74"/>
                  </a:lnTo>
                  <a:lnTo>
                    <a:pt x="435" y="76"/>
                  </a:lnTo>
                  <a:lnTo>
                    <a:pt x="437" y="79"/>
                  </a:lnTo>
                  <a:lnTo>
                    <a:pt x="440" y="89"/>
                  </a:lnTo>
                  <a:lnTo>
                    <a:pt x="442" y="94"/>
                  </a:lnTo>
                  <a:lnTo>
                    <a:pt x="444" y="94"/>
                  </a:lnTo>
                  <a:lnTo>
                    <a:pt x="445" y="95"/>
                  </a:lnTo>
                  <a:lnTo>
                    <a:pt x="447" y="97"/>
                  </a:lnTo>
                  <a:lnTo>
                    <a:pt x="447" y="99"/>
                  </a:lnTo>
                  <a:lnTo>
                    <a:pt x="449" y="100"/>
                  </a:lnTo>
                  <a:lnTo>
                    <a:pt x="449" y="102"/>
                  </a:lnTo>
                  <a:lnTo>
                    <a:pt x="449" y="103"/>
                  </a:lnTo>
                  <a:lnTo>
                    <a:pt x="450" y="105"/>
                  </a:lnTo>
                  <a:lnTo>
                    <a:pt x="450" y="107"/>
                  </a:lnTo>
                  <a:lnTo>
                    <a:pt x="450" y="108"/>
                  </a:lnTo>
                  <a:lnTo>
                    <a:pt x="452" y="112"/>
                  </a:lnTo>
                  <a:lnTo>
                    <a:pt x="452" y="113"/>
                  </a:lnTo>
                  <a:lnTo>
                    <a:pt x="452" y="117"/>
                  </a:lnTo>
                  <a:lnTo>
                    <a:pt x="452" y="118"/>
                  </a:lnTo>
                  <a:lnTo>
                    <a:pt x="454" y="120"/>
                  </a:lnTo>
                  <a:lnTo>
                    <a:pt x="454" y="122"/>
                  </a:lnTo>
                  <a:lnTo>
                    <a:pt x="457" y="123"/>
                  </a:lnTo>
                  <a:lnTo>
                    <a:pt x="459" y="125"/>
                  </a:lnTo>
                  <a:lnTo>
                    <a:pt x="459" y="128"/>
                  </a:lnTo>
                  <a:lnTo>
                    <a:pt x="461" y="130"/>
                  </a:lnTo>
                  <a:lnTo>
                    <a:pt x="461" y="131"/>
                  </a:lnTo>
                  <a:lnTo>
                    <a:pt x="462" y="133"/>
                  </a:lnTo>
                  <a:lnTo>
                    <a:pt x="464" y="133"/>
                  </a:lnTo>
                  <a:lnTo>
                    <a:pt x="466" y="133"/>
                  </a:lnTo>
                  <a:lnTo>
                    <a:pt x="467" y="135"/>
                  </a:lnTo>
                  <a:lnTo>
                    <a:pt x="469" y="135"/>
                  </a:lnTo>
                  <a:lnTo>
                    <a:pt x="469" y="136"/>
                  </a:lnTo>
                  <a:lnTo>
                    <a:pt x="469" y="138"/>
                  </a:lnTo>
                  <a:lnTo>
                    <a:pt x="467" y="138"/>
                  </a:lnTo>
                  <a:lnTo>
                    <a:pt x="467" y="140"/>
                  </a:lnTo>
                  <a:lnTo>
                    <a:pt x="467" y="141"/>
                  </a:lnTo>
                  <a:lnTo>
                    <a:pt x="466" y="146"/>
                  </a:lnTo>
                  <a:lnTo>
                    <a:pt x="466" y="148"/>
                  </a:lnTo>
                  <a:lnTo>
                    <a:pt x="466" y="149"/>
                  </a:lnTo>
                  <a:lnTo>
                    <a:pt x="464" y="151"/>
                  </a:lnTo>
                  <a:lnTo>
                    <a:pt x="462" y="153"/>
                  </a:lnTo>
                  <a:lnTo>
                    <a:pt x="461" y="154"/>
                  </a:lnTo>
                  <a:lnTo>
                    <a:pt x="459" y="156"/>
                  </a:lnTo>
                  <a:lnTo>
                    <a:pt x="459" y="158"/>
                  </a:lnTo>
                  <a:lnTo>
                    <a:pt x="457" y="158"/>
                  </a:lnTo>
                  <a:lnTo>
                    <a:pt x="456" y="159"/>
                  </a:lnTo>
                  <a:lnTo>
                    <a:pt x="456" y="161"/>
                  </a:lnTo>
                  <a:lnTo>
                    <a:pt x="456" y="163"/>
                  </a:lnTo>
                  <a:lnTo>
                    <a:pt x="456" y="164"/>
                  </a:lnTo>
                  <a:lnTo>
                    <a:pt x="454" y="168"/>
                  </a:lnTo>
                  <a:lnTo>
                    <a:pt x="452" y="169"/>
                  </a:lnTo>
                  <a:lnTo>
                    <a:pt x="450" y="171"/>
                  </a:lnTo>
                  <a:lnTo>
                    <a:pt x="450" y="174"/>
                  </a:lnTo>
                  <a:lnTo>
                    <a:pt x="452" y="174"/>
                  </a:lnTo>
                  <a:lnTo>
                    <a:pt x="454" y="176"/>
                  </a:lnTo>
                  <a:lnTo>
                    <a:pt x="456" y="177"/>
                  </a:lnTo>
                  <a:lnTo>
                    <a:pt x="456" y="179"/>
                  </a:lnTo>
                  <a:lnTo>
                    <a:pt x="454" y="181"/>
                  </a:lnTo>
                  <a:lnTo>
                    <a:pt x="452" y="182"/>
                  </a:lnTo>
                  <a:lnTo>
                    <a:pt x="452" y="184"/>
                  </a:lnTo>
                  <a:lnTo>
                    <a:pt x="454" y="184"/>
                  </a:lnTo>
                  <a:lnTo>
                    <a:pt x="454" y="186"/>
                  </a:lnTo>
                  <a:lnTo>
                    <a:pt x="456" y="187"/>
                  </a:lnTo>
                  <a:lnTo>
                    <a:pt x="457" y="189"/>
                  </a:lnTo>
                  <a:lnTo>
                    <a:pt x="457" y="191"/>
                  </a:lnTo>
                  <a:lnTo>
                    <a:pt x="457" y="192"/>
                  </a:lnTo>
                  <a:lnTo>
                    <a:pt x="457" y="195"/>
                  </a:lnTo>
                  <a:lnTo>
                    <a:pt x="457" y="197"/>
                  </a:lnTo>
                  <a:lnTo>
                    <a:pt x="457" y="199"/>
                  </a:lnTo>
                  <a:lnTo>
                    <a:pt x="457" y="200"/>
                  </a:lnTo>
                  <a:lnTo>
                    <a:pt x="457" y="202"/>
                  </a:lnTo>
                  <a:lnTo>
                    <a:pt x="459" y="204"/>
                  </a:lnTo>
                  <a:lnTo>
                    <a:pt x="461" y="207"/>
                  </a:lnTo>
                  <a:lnTo>
                    <a:pt x="462" y="209"/>
                  </a:lnTo>
                  <a:lnTo>
                    <a:pt x="464" y="210"/>
                  </a:lnTo>
                  <a:lnTo>
                    <a:pt x="462" y="212"/>
                  </a:lnTo>
                  <a:lnTo>
                    <a:pt x="464" y="212"/>
                  </a:lnTo>
                  <a:lnTo>
                    <a:pt x="464" y="214"/>
                  </a:lnTo>
                  <a:lnTo>
                    <a:pt x="464" y="215"/>
                  </a:lnTo>
                  <a:lnTo>
                    <a:pt x="466" y="217"/>
                  </a:lnTo>
                  <a:lnTo>
                    <a:pt x="466" y="218"/>
                  </a:lnTo>
                  <a:lnTo>
                    <a:pt x="467" y="220"/>
                  </a:lnTo>
                  <a:lnTo>
                    <a:pt x="467" y="222"/>
                  </a:lnTo>
                  <a:lnTo>
                    <a:pt x="469" y="222"/>
                  </a:lnTo>
                  <a:lnTo>
                    <a:pt x="471" y="223"/>
                  </a:lnTo>
                  <a:lnTo>
                    <a:pt x="471" y="225"/>
                  </a:lnTo>
                  <a:lnTo>
                    <a:pt x="469" y="227"/>
                  </a:lnTo>
                  <a:lnTo>
                    <a:pt x="469" y="228"/>
                  </a:lnTo>
                  <a:lnTo>
                    <a:pt x="469" y="230"/>
                  </a:lnTo>
                  <a:lnTo>
                    <a:pt x="467" y="235"/>
                  </a:lnTo>
                  <a:lnTo>
                    <a:pt x="467" y="237"/>
                  </a:lnTo>
                  <a:lnTo>
                    <a:pt x="469" y="238"/>
                  </a:lnTo>
                  <a:lnTo>
                    <a:pt x="471" y="240"/>
                  </a:lnTo>
                  <a:lnTo>
                    <a:pt x="472" y="241"/>
                  </a:lnTo>
                  <a:lnTo>
                    <a:pt x="472" y="243"/>
                  </a:lnTo>
                  <a:lnTo>
                    <a:pt x="474" y="243"/>
                  </a:lnTo>
                  <a:lnTo>
                    <a:pt x="474" y="245"/>
                  </a:lnTo>
                  <a:lnTo>
                    <a:pt x="476" y="245"/>
                  </a:lnTo>
                  <a:lnTo>
                    <a:pt x="476" y="246"/>
                  </a:lnTo>
                  <a:lnTo>
                    <a:pt x="474" y="246"/>
                  </a:lnTo>
                  <a:lnTo>
                    <a:pt x="476" y="248"/>
                  </a:lnTo>
                  <a:lnTo>
                    <a:pt x="476" y="246"/>
                  </a:lnTo>
                  <a:lnTo>
                    <a:pt x="478" y="246"/>
                  </a:lnTo>
                  <a:lnTo>
                    <a:pt x="478" y="248"/>
                  </a:lnTo>
                  <a:lnTo>
                    <a:pt x="478" y="250"/>
                  </a:lnTo>
                  <a:lnTo>
                    <a:pt x="479" y="250"/>
                  </a:lnTo>
                  <a:lnTo>
                    <a:pt x="479" y="251"/>
                  </a:lnTo>
                  <a:lnTo>
                    <a:pt x="481" y="251"/>
                  </a:lnTo>
                  <a:lnTo>
                    <a:pt x="481" y="253"/>
                  </a:lnTo>
                  <a:lnTo>
                    <a:pt x="479" y="253"/>
                  </a:lnTo>
                  <a:lnTo>
                    <a:pt x="479" y="255"/>
                  </a:lnTo>
                  <a:lnTo>
                    <a:pt x="479" y="256"/>
                  </a:lnTo>
                  <a:lnTo>
                    <a:pt x="479" y="258"/>
                  </a:lnTo>
                  <a:lnTo>
                    <a:pt x="479" y="260"/>
                  </a:lnTo>
                  <a:lnTo>
                    <a:pt x="481" y="261"/>
                  </a:lnTo>
                  <a:lnTo>
                    <a:pt x="481" y="263"/>
                  </a:lnTo>
                  <a:lnTo>
                    <a:pt x="481" y="264"/>
                  </a:lnTo>
                  <a:lnTo>
                    <a:pt x="483" y="266"/>
                  </a:lnTo>
                  <a:lnTo>
                    <a:pt x="483" y="268"/>
                  </a:lnTo>
                  <a:lnTo>
                    <a:pt x="481" y="269"/>
                  </a:lnTo>
                  <a:lnTo>
                    <a:pt x="479" y="269"/>
                  </a:lnTo>
                  <a:lnTo>
                    <a:pt x="479" y="271"/>
                  </a:lnTo>
                  <a:lnTo>
                    <a:pt x="479" y="273"/>
                  </a:lnTo>
                  <a:lnTo>
                    <a:pt x="481" y="276"/>
                  </a:lnTo>
                  <a:lnTo>
                    <a:pt x="481" y="278"/>
                  </a:lnTo>
                  <a:lnTo>
                    <a:pt x="481" y="279"/>
                  </a:lnTo>
                  <a:lnTo>
                    <a:pt x="481" y="281"/>
                  </a:lnTo>
                  <a:lnTo>
                    <a:pt x="481" y="283"/>
                  </a:lnTo>
                  <a:lnTo>
                    <a:pt x="481" y="284"/>
                  </a:lnTo>
                  <a:lnTo>
                    <a:pt x="481" y="286"/>
                  </a:lnTo>
                  <a:lnTo>
                    <a:pt x="481" y="287"/>
                  </a:lnTo>
                  <a:lnTo>
                    <a:pt x="483" y="289"/>
                  </a:lnTo>
                  <a:lnTo>
                    <a:pt x="483" y="291"/>
                  </a:lnTo>
                  <a:lnTo>
                    <a:pt x="483" y="292"/>
                  </a:lnTo>
                  <a:lnTo>
                    <a:pt x="484" y="294"/>
                  </a:lnTo>
                  <a:lnTo>
                    <a:pt x="484" y="296"/>
                  </a:lnTo>
                  <a:lnTo>
                    <a:pt x="484" y="297"/>
                  </a:lnTo>
                  <a:lnTo>
                    <a:pt x="484" y="299"/>
                  </a:lnTo>
                  <a:lnTo>
                    <a:pt x="484" y="301"/>
                  </a:lnTo>
                  <a:lnTo>
                    <a:pt x="483" y="301"/>
                  </a:lnTo>
                  <a:lnTo>
                    <a:pt x="481" y="304"/>
                  </a:lnTo>
                  <a:lnTo>
                    <a:pt x="481" y="305"/>
                  </a:lnTo>
                  <a:lnTo>
                    <a:pt x="483" y="305"/>
                  </a:lnTo>
                  <a:lnTo>
                    <a:pt x="484" y="305"/>
                  </a:lnTo>
                  <a:lnTo>
                    <a:pt x="484" y="307"/>
                  </a:lnTo>
                  <a:lnTo>
                    <a:pt x="486" y="309"/>
                  </a:lnTo>
                  <a:lnTo>
                    <a:pt x="486" y="310"/>
                  </a:lnTo>
                  <a:lnTo>
                    <a:pt x="486" y="312"/>
                  </a:lnTo>
                  <a:lnTo>
                    <a:pt x="488" y="314"/>
                  </a:lnTo>
                  <a:lnTo>
                    <a:pt x="488" y="315"/>
                  </a:lnTo>
                  <a:lnTo>
                    <a:pt x="486" y="315"/>
                  </a:lnTo>
                  <a:lnTo>
                    <a:pt x="488" y="317"/>
                  </a:lnTo>
                  <a:lnTo>
                    <a:pt x="486" y="319"/>
                  </a:lnTo>
                  <a:lnTo>
                    <a:pt x="488" y="319"/>
                  </a:lnTo>
                  <a:lnTo>
                    <a:pt x="488" y="320"/>
                  </a:lnTo>
                  <a:lnTo>
                    <a:pt x="486" y="322"/>
                  </a:lnTo>
                  <a:lnTo>
                    <a:pt x="488" y="324"/>
                  </a:lnTo>
                  <a:lnTo>
                    <a:pt x="489" y="324"/>
                  </a:lnTo>
                  <a:lnTo>
                    <a:pt x="489" y="325"/>
                  </a:lnTo>
                  <a:lnTo>
                    <a:pt x="489" y="327"/>
                  </a:lnTo>
                  <a:lnTo>
                    <a:pt x="491" y="328"/>
                  </a:lnTo>
                  <a:lnTo>
                    <a:pt x="493" y="328"/>
                  </a:lnTo>
                  <a:lnTo>
                    <a:pt x="493" y="330"/>
                  </a:lnTo>
                  <a:lnTo>
                    <a:pt x="494" y="332"/>
                  </a:lnTo>
                  <a:lnTo>
                    <a:pt x="494" y="333"/>
                  </a:lnTo>
                  <a:lnTo>
                    <a:pt x="493" y="333"/>
                  </a:lnTo>
                  <a:lnTo>
                    <a:pt x="493" y="335"/>
                  </a:lnTo>
                  <a:lnTo>
                    <a:pt x="491" y="337"/>
                  </a:lnTo>
                  <a:lnTo>
                    <a:pt x="491" y="338"/>
                  </a:lnTo>
                  <a:lnTo>
                    <a:pt x="493" y="340"/>
                  </a:lnTo>
                  <a:lnTo>
                    <a:pt x="493" y="342"/>
                  </a:lnTo>
                  <a:lnTo>
                    <a:pt x="493" y="343"/>
                  </a:lnTo>
                  <a:lnTo>
                    <a:pt x="493" y="345"/>
                  </a:lnTo>
                  <a:lnTo>
                    <a:pt x="493" y="347"/>
                  </a:lnTo>
                  <a:lnTo>
                    <a:pt x="493" y="348"/>
                  </a:lnTo>
                  <a:lnTo>
                    <a:pt x="493" y="350"/>
                  </a:lnTo>
                  <a:lnTo>
                    <a:pt x="494" y="350"/>
                  </a:lnTo>
                  <a:lnTo>
                    <a:pt x="496" y="351"/>
                  </a:lnTo>
                  <a:lnTo>
                    <a:pt x="496" y="353"/>
                  </a:lnTo>
                  <a:lnTo>
                    <a:pt x="496" y="355"/>
                  </a:lnTo>
                  <a:lnTo>
                    <a:pt x="498" y="356"/>
                  </a:lnTo>
                  <a:lnTo>
                    <a:pt x="498" y="358"/>
                  </a:lnTo>
                  <a:lnTo>
                    <a:pt x="496" y="360"/>
                  </a:lnTo>
                  <a:lnTo>
                    <a:pt x="496" y="361"/>
                  </a:lnTo>
                  <a:lnTo>
                    <a:pt x="498" y="361"/>
                  </a:lnTo>
                  <a:lnTo>
                    <a:pt x="498" y="363"/>
                  </a:lnTo>
                  <a:lnTo>
                    <a:pt x="499" y="363"/>
                  </a:lnTo>
                  <a:lnTo>
                    <a:pt x="501" y="363"/>
                  </a:lnTo>
                  <a:lnTo>
                    <a:pt x="503" y="365"/>
                  </a:lnTo>
                  <a:lnTo>
                    <a:pt x="505" y="365"/>
                  </a:lnTo>
                  <a:lnTo>
                    <a:pt x="506" y="363"/>
                  </a:lnTo>
                  <a:lnTo>
                    <a:pt x="506" y="365"/>
                  </a:lnTo>
                  <a:lnTo>
                    <a:pt x="508" y="366"/>
                  </a:lnTo>
                  <a:lnTo>
                    <a:pt x="510" y="366"/>
                  </a:lnTo>
                  <a:lnTo>
                    <a:pt x="511" y="366"/>
                  </a:lnTo>
                  <a:lnTo>
                    <a:pt x="515" y="368"/>
                  </a:lnTo>
                  <a:lnTo>
                    <a:pt x="518" y="370"/>
                  </a:lnTo>
                  <a:lnTo>
                    <a:pt x="520" y="370"/>
                  </a:lnTo>
                  <a:lnTo>
                    <a:pt x="521" y="368"/>
                  </a:lnTo>
                  <a:lnTo>
                    <a:pt x="523" y="370"/>
                  </a:lnTo>
                  <a:lnTo>
                    <a:pt x="523" y="371"/>
                  </a:lnTo>
                  <a:lnTo>
                    <a:pt x="525" y="371"/>
                  </a:lnTo>
                  <a:lnTo>
                    <a:pt x="525" y="373"/>
                  </a:lnTo>
                  <a:lnTo>
                    <a:pt x="525" y="374"/>
                  </a:lnTo>
                  <a:lnTo>
                    <a:pt x="526" y="376"/>
                  </a:lnTo>
                  <a:lnTo>
                    <a:pt x="528" y="376"/>
                  </a:lnTo>
                  <a:lnTo>
                    <a:pt x="528" y="374"/>
                  </a:lnTo>
                  <a:lnTo>
                    <a:pt x="530" y="374"/>
                  </a:lnTo>
                  <a:lnTo>
                    <a:pt x="532" y="374"/>
                  </a:lnTo>
                  <a:lnTo>
                    <a:pt x="532" y="376"/>
                  </a:lnTo>
                  <a:lnTo>
                    <a:pt x="532" y="378"/>
                  </a:lnTo>
                  <a:lnTo>
                    <a:pt x="530" y="378"/>
                  </a:lnTo>
                  <a:lnTo>
                    <a:pt x="530" y="379"/>
                  </a:lnTo>
                  <a:lnTo>
                    <a:pt x="528" y="379"/>
                  </a:lnTo>
                  <a:lnTo>
                    <a:pt x="528" y="381"/>
                  </a:lnTo>
                  <a:lnTo>
                    <a:pt x="526" y="381"/>
                  </a:lnTo>
                  <a:lnTo>
                    <a:pt x="526" y="383"/>
                  </a:lnTo>
                  <a:lnTo>
                    <a:pt x="526" y="384"/>
                  </a:lnTo>
                  <a:lnTo>
                    <a:pt x="526" y="386"/>
                  </a:lnTo>
                  <a:lnTo>
                    <a:pt x="528" y="388"/>
                  </a:lnTo>
                  <a:lnTo>
                    <a:pt x="526" y="389"/>
                  </a:lnTo>
                  <a:lnTo>
                    <a:pt x="526" y="391"/>
                  </a:lnTo>
                  <a:lnTo>
                    <a:pt x="526" y="393"/>
                  </a:lnTo>
                  <a:lnTo>
                    <a:pt x="528" y="393"/>
                  </a:lnTo>
                  <a:lnTo>
                    <a:pt x="528" y="394"/>
                  </a:lnTo>
                  <a:lnTo>
                    <a:pt x="526" y="394"/>
                  </a:lnTo>
                  <a:lnTo>
                    <a:pt x="526" y="396"/>
                  </a:lnTo>
                  <a:lnTo>
                    <a:pt x="526" y="397"/>
                  </a:lnTo>
                  <a:lnTo>
                    <a:pt x="525" y="399"/>
                  </a:lnTo>
                  <a:lnTo>
                    <a:pt x="523" y="401"/>
                  </a:lnTo>
                  <a:lnTo>
                    <a:pt x="523" y="402"/>
                  </a:lnTo>
                  <a:lnTo>
                    <a:pt x="521" y="404"/>
                  </a:lnTo>
                  <a:lnTo>
                    <a:pt x="521" y="406"/>
                  </a:lnTo>
                  <a:lnTo>
                    <a:pt x="521" y="409"/>
                  </a:lnTo>
                  <a:lnTo>
                    <a:pt x="520" y="409"/>
                  </a:lnTo>
                  <a:lnTo>
                    <a:pt x="520" y="411"/>
                  </a:lnTo>
                  <a:lnTo>
                    <a:pt x="520" y="412"/>
                  </a:lnTo>
                  <a:lnTo>
                    <a:pt x="520" y="414"/>
                  </a:lnTo>
                  <a:lnTo>
                    <a:pt x="518" y="417"/>
                  </a:lnTo>
                  <a:lnTo>
                    <a:pt x="518" y="419"/>
                  </a:lnTo>
                  <a:lnTo>
                    <a:pt x="518" y="420"/>
                  </a:lnTo>
                  <a:lnTo>
                    <a:pt x="518" y="422"/>
                  </a:lnTo>
                  <a:lnTo>
                    <a:pt x="518" y="424"/>
                  </a:lnTo>
                  <a:lnTo>
                    <a:pt x="516" y="424"/>
                  </a:lnTo>
                  <a:lnTo>
                    <a:pt x="516" y="425"/>
                  </a:lnTo>
                  <a:lnTo>
                    <a:pt x="515" y="429"/>
                  </a:lnTo>
                  <a:lnTo>
                    <a:pt x="513" y="430"/>
                  </a:lnTo>
                  <a:lnTo>
                    <a:pt x="511" y="430"/>
                  </a:lnTo>
                  <a:lnTo>
                    <a:pt x="510" y="432"/>
                  </a:lnTo>
                  <a:lnTo>
                    <a:pt x="508" y="432"/>
                  </a:lnTo>
                  <a:lnTo>
                    <a:pt x="506" y="432"/>
                  </a:lnTo>
                  <a:lnTo>
                    <a:pt x="506" y="434"/>
                  </a:lnTo>
                  <a:lnTo>
                    <a:pt x="505" y="435"/>
                  </a:lnTo>
                  <a:lnTo>
                    <a:pt x="501" y="435"/>
                  </a:lnTo>
                  <a:lnTo>
                    <a:pt x="499" y="437"/>
                  </a:lnTo>
                  <a:lnTo>
                    <a:pt x="499" y="439"/>
                  </a:lnTo>
                  <a:lnTo>
                    <a:pt x="499" y="440"/>
                  </a:lnTo>
                  <a:lnTo>
                    <a:pt x="501" y="442"/>
                  </a:lnTo>
                  <a:lnTo>
                    <a:pt x="501" y="443"/>
                  </a:lnTo>
                  <a:lnTo>
                    <a:pt x="503" y="445"/>
                  </a:lnTo>
                  <a:lnTo>
                    <a:pt x="506" y="448"/>
                  </a:lnTo>
                  <a:lnTo>
                    <a:pt x="506" y="450"/>
                  </a:lnTo>
                  <a:lnTo>
                    <a:pt x="506" y="452"/>
                  </a:lnTo>
                  <a:lnTo>
                    <a:pt x="506" y="453"/>
                  </a:lnTo>
                  <a:lnTo>
                    <a:pt x="506" y="455"/>
                  </a:lnTo>
                  <a:lnTo>
                    <a:pt x="505" y="458"/>
                  </a:lnTo>
                  <a:lnTo>
                    <a:pt x="503" y="460"/>
                  </a:lnTo>
                  <a:lnTo>
                    <a:pt x="503" y="462"/>
                  </a:lnTo>
                  <a:lnTo>
                    <a:pt x="503" y="463"/>
                  </a:lnTo>
                  <a:lnTo>
                    <a:pt x="505" y="463"/>
                  </a:lnTo>
                  <a:lnTo>
                    <a:pt x="505" y="465"/>
                  </a:lnTo>
                  <a:lnTo>
                    <a:pt x="506" y="465"/>
                  </a:lnTo>
                  <a:lnTo>
                    <a:pt x="508" y="465"/>
                  </a:lnTo>
                  <a:lnTo>
                    <a:pt x="510" y="465"/>
                  </a:lnTo>
                  <a:lnTo>
                    <a:pt x="511" y="465"/>
                  </a:lnTo>
                  <a:lnTo>
                    <a:pt x="513" y="465"/>
                  </a:lnTo>
                  <a:lnTo>
                    <a:pt x="515" y="465"/>
                  </a:lnTo>
                  <a:lnTo>
                    <a:pt x="516" y="466"/>
                  </a:lnTo>
                  <a:lnTo>
                    <a:pt x="518" y="466"/>
                  </a:lnTo>
                  <a:lnTo>
                    <a:pt x="518" y="470"/>
                  </a:lnTo>
                  <a:lnTo>
                    <a:pt x="518" y="471"/>
                  </a:lnTo>
                  <a:lnTo>
                    <a:pt x="516" y="471"/>
                  </a:lnTo>
                  <a:lnTo>
                    <a:pt x="516" y="473"/>
                  </a:lnTo>
                  <a:lnTo>
                    <a:pt x="515" y="473"/>
                  </a:lnTo>
                  <a:lnTo>
                    <a:pt x="515" y="475"/>
                  </a:lnTo>
                  <a:lnTo>
                    <a:pt x="513" y="475"/>
                  </a:lnTo>
                  <a:lnTo>
                    <a:pt x="515" y="475"/>
                  </a:lnTo>
                  <a:lnTo>
                    <a:pt x="515" y="476"/>
                  </a:lnTo>
                  <a:lnTo>
                    <a:pt x="516" y="476"/>
                  </a:lnTo>
                  <a:lnTo>
                    <a:pt x="516" y="478"/>
                  </a:lnTo>
                  <a:lnTo>
                    <a:pt x="516" y="480"/>
                  </a:lnTo>
                  <a:lnTo>
                    <a:pt x="516" y="481"/>
                  </a:lnTo>
                  <a:lnTo>
                    <a:pt x="516" y="483"/>
                  </a:lnTo>
                  <a:lnTo>
                    <a:pt x="515" y="486"/>
                  </a:lnTo>
                  <a:lnTo>
                    <a:pt x="513" y="489"/>
                  </a:lnTo>
                  <a:lnTo>
                    <a:pt x="511" y="493"/>
                  </a:lnTo>
                  <a:lnTo>
                    <a:pt x="511" y="494"/>
                  </a:lnTo>
                  <a:lnTo>
                    <a:pt x="510" y="494"/>
                  </a:lnTo>
                  <a:lnTo>
                    <a:pt x="510" y="496"/>
                  </a:lnTo>
                  <a:lnTo>
                    <a:pt x="511" y="496"/>
                  </a:lnTo>
                  <a:lnTo>
                    <a:pt x="511" y="498"/>
                  </a:lnTo>
                  <a:lnTo>
                    <a:pt x="511" y="499"/>
                  </a:lnTo>
                  <a:lnTo>
                    <a:pt x="510" y="499"/>
                  </a:lnTo>
                  <a:lnTo>
                    <a:pt x="508" y="499"/>
                  </a:lnTo>
                  <a:lnTo>
                    <a:pt x="506" y="499"/>
                  </a:lnTo>
                  <a:lnTo>
                    <a:pt x="506" y="501"/>
                  </a:lnTo>
                  <a:lnTo>
                    <a:pt x="506" y="499"/>
                  </a:lnTo>
                  <a:lnTo>
                    <a:pt x="506" y="501"/>
                  </a:lnTo>
                  <a:lnTo>
                    <a:pt x="505" y="499"/>
                  </a:lnTo>
                  <a:lnTo>
                    <a:pt x="505" y="501"/>
                  </a:lnTo>
                  <a:lnTo>
                    <a:pt x="505" y="503"/>
                  </a:lnTo>
                  <a:lnTo>
                    <a:pt x="503" y="503"/>
                  </a:lnTo>
                  <a:lnTo>
                    <a:pt x="501" y="504"/>
                  </a:lnTo>
                  <a:lnTo>
                    <a:pt x="501" y="506"/>
                  </a:lnTo>
                  <a:lnTo>
                    <a:pt x="499" y="506"/>
                  </a:lnTo>
                  <a:lnTo>
                    <a:pt x="498" y="506"/>
                  </a:lnTo>
                  <a:lnTo>
                    <a:pt x="498" y="507"/>
                  </a:lnTo>
                  <a:lnTo>
                    <a:pt x="496" y="507"/>
                  </a:lnTo>
                  <a:lnTo>
                    <a:pt x="494" y="507"/>
                  </a:lnTo>
                  <a:lnTo>
                    <a:pt x="494" y="509"/>
                  </a:lnTo>
                  <a:lnTo>
                    <a:pt x="493" y="509"/>
                  </a:lnTo>
                  <a:lnTo>
                    <a:pt x="493" y="511"/>
                  </a:lnTo>
                  <a:lnTo>
                    <a:pt x="494" y="512"/>
                  </a:lnTo>
                  <a:lnTo>
                    <a:pt x="493" y="512"/>
                  </a:lnTo>
                  <a:lnTo>
                    <a:pt x="493" y="514"/>
                  </a:lnTo>
                  <a:lnTo>
                    <a:pt x="493" y="516"/>
                  </a:lnTo>
                  <a:lnTo>
                    <a:pt x="491" y="516"/>
                  </a:lnTo>
                  <a:lnTo>
                    <a:pt x="489" y="516"/>
                  </a:lnTo>
                  <a:lnTo>
                    <a:pt x="489" y="517"/>
                  </a:lnTo>
                  <a:lnTo>
                    <a:pt x="489" y="519"/>
                  </a:lnTo>
                  <a:lnTo>
                    <a:pt x="489" y="521"/>
                  </a:lnTo>
                  <a:lnTo>
                    <a:pt x="488" y="521"/>
                  </a:lnTo>
                  <a:lnTo>
                    <a:pt x="486" y="521"/>
                  </a:lnTo>
                  <a:lnTo>
                    <a:pt x="486" y="519"/>
                  </a:lnTo>
                  <a:lnTo>
                    <a:pt x="484" y="519"/>
                  </a:lnTo>
                  <a:lnTo>
                    <a:pt x="483" y="519"/>
                  </a:lnTo>
                  <a:lnTo>
                    <a:pt x="483" y="521"/>
                  </a:lnTo>
                  <a:lnTo>
                    <a:pt x="483" y="522"/>
                  </a:lnTo>
                  <a:lnTo>
                    <a:pt x="481" y="522"/>
                  </a:lnTo>
                  <a:lnTo>
                    <a:pt x="483" y="524"/>
                  </a:lnTo>
                  <a:lnTo>
                    <a:pt x="481" y="526"/>
                  </a:lnTo>
                  <a:lnTo>
                    <a:pt x="479" y="527"/>
                  </a:lnTo>
                  <a:lnTo>
                    <a:pt x="479" y="526"/>
                  </a:lnTo>
                  <a:lnTo>
                    <a:pt x="478" y="526"/>
                  </a:lnTo>
                  <a:lnTo>
                    <a:pt x="476" y="524"/>
                  </a:lnTo>
                  <a:lnTo>
                    <a:pt x="474" y="522"/>
                  </a:lnTo>
                  <a:lnTo>
                    <a:pt x="472" y="522"/>
                  </a:lnTo>
                  <a:lnTo>
                    <a:pt x="472" y="524"/>
                  </a:lnTo>
                  <a:lnTo>
                    <a:pt x="471" y="524"/>
                  </a:lnTo>
                  <a:lnTo>
                    <a:pt x="471" y="526"/>
                  </a:lnTo>
                  <a:lnTo>
                    <a:pt x="469" y="526"/>
                  </a:lnTo>
                  <a:lnTo>
                    <a:pt x="469" y="527"/>
                  </a:lnTo>
                  <a:lnTo>
                    <a:pt x="467" y="527"/>
                  </a:lnTo>
                  <a:lnTo>
                    <a:pt x="467" y="529"/>
                  </a:lnTo>
                  <a:lnTo>
                    <a:pt x="467" y="530"/>
                  </a:lnTo>
                  <a:lnTo>
                    <a:pt x="467" y="529"/>
                  </a:lnTo>
                  <a:lnTo>
                    <a:pt x="466" y="529"/>
                  </a:lnTo>
                  <a:lnTo>
                    <a:pt x="466" y="530"/>
                  </a:lnTo>
                  <a:lnTo>
                    <a:pt x="464" y="532"/>
                  </a:lnTo>
                  <a:lnTo>
                    <a:pt x="464" y="534"/>
                  </a:lnTo>
                  <a:lnTo>
                    <a:pt x="462" y="534"/>
                  </a:lnTo>
                  <a:lnTo>
                    <a:pt x="462" y="535"/>
                  </a:lnTo>
                  <a:lnTo>
                    <a:pt x="461" y="535"/>
                  </a:lnTo>
                  <a:lnTo>
                    <a:pt x="459" y="535"/>
                  </a:lnTo>
                  <a:lnTo>
                    <a:pt x="459" y="537"/>
                  </a:lnTo>
                  <a:lnTo>
                    <a:pt x="457" y="537"/>
                  </a:lnTo>
                  <a:lnTo>
                    <a:pt x="457" y="539"/>
                  </a:lnTo>
                  <a:lnTo>
                    <a:pt x="457" y="540"/>
                  </a:lnTo>
                  <a:lnTo>
                    <a:pt x="456" y="540"/>
                  </a:lnTo>
                  <a:lnTo>
                    <a:pt x="454" y="540"/>
                  </a:lnTo>
                  <a:lnTo>
                    <a:pt x="452" y="540"/>
                  </a:lnTo>
                  <a:lnTo>
                    <a:pt x="452" y="542"/>
                  </a:lnTo>
                  <a:lnTo>
                    <a:pt x="454" y="544"/>
                  </a:lnTo>
                  <a:lnTo>
                    <a:pt x="452" y="544"/>
                  </a:lnTo>
                  <a:lnTo>
                    <a:pt x="452" y="545"/>
                  </a:lnTo>
                  <a:lnTo>
                    <a:pt x="450" y="545"/>
                  </a:lnTo>
                  <a:lnTo>
                    <a:pt x="450" y="547"/>
                  </a:lnTo>
                  <a:lnTo>
                    <a:pt x="449" y="547"/>
                  </a:lnTo>
                  <a:lnTo>
                    <a:pt x="447" y="547"/>
                  </a:lnTo>
                  <a:lnTo>
                    <a:pt x="445" y="547"/>
                  </a:lnTo>
                  <a:lnTo>
                    <a:pt x="444" y="549"/>
                  </a:lnTo>
                  <a:lnTo>
                    <a:pt x="442" y="550"/>
                  </a:lnTo>
                  <a:lnTo>
                    <a:pt x="440" y="550"/>
                  </a:lnTo>
                  <a:lnTo>
                    <a:pt x="439" y="550"/>
                  </a:lnTo>
                  <a:lnTo>
                    <a:pt x="437" y="550"/>
                  </a:lnTo>
                  <a:lnTo>
                    <a:pt x="435" y="552"/>
                  </a:lnTo>
                  <a:lnTo>
                    <a:pt x="435" y="553"/>
                  </a:lnTo>
                  <a:lnTo>
                    <a:pt x="435" y="555"/>
                  </a:lnTo>
                  <a:lnTo>
                    <a:pt x="434" y="557"/>
                  </a:lnTo>
                  <a:lnTo>
                    <a:pt x="432" y="560"/>
                  </a:lnTo>
                  <a:lnTo>
                    <a:pt x="432" y="558"/>
                  </a:lnTo>
                  <a:lnTo>
                    <a:pt x="432" y="560"/>
                  </a:lnTo>
                  <a:lnTo>
                    <a:pt x="430" y="560"/>
                  </a:lnTo>
                  <a:lnTo>
                    <a:pt x="429" y="562"/>
                  </a:lnTo>
                  <a:lnTo>
                    <a:pt x="429" y="563"/>
                  </a:lnTo>
                  <a:lnTo>
                    <a:pt x="427" y="563"/>
                  </a:lnTo>
                  <a:lnTo>
                    <a:pt x="425" y="565"/>
                  </a:lnTo>
                  <a:lnTo>
                    <a:pt x="423" y="567"/>
                  </a:lnTo>
                  <a:lnTo>
                    <a:pt x="425" y="567"/>
                  </a:lnTo>
                  <a:lnTo>
                    <a:pt x="425" y="568"/>
                  </a:lnTo>
                  <a:lnTo>
                    <a:pt x="423" y="568"/>
                  </a:lnTo>
                  <a:lnTo>
                    <a:pt x="423" y="570"/>
                  </a:lnTo>
                  <a:lnTo>
                    <a:pt x="422" y="572"/>
                  </a:lnTo>
                  <a:lnTo>
                    <a:pt x="420" y="573"/>
                  </a:lnTo>
                  <a:lnTo>
                    <a:pt x="422" y="573"/>
                  </a:lnTo>
                  <a:lnTo>
                    <a:pt x="420" y="573"/>
                  </a:lnTo>
                  <a:lnTo>
                    <a:pt x="422" y="575"/>
                  </a:lnTo>
                  <a:lnTo>
                    <a:pt x="420" y="575"/>
                  </a:lnTo>
                  <a:lnTo>
                    <a:pt x="418" y="575"/>
                  </a:lnTo>
                  <a:lnTo>
                    <a:pt x="418" y="573"/>
                  </a:lnTo>
                  <a:lnTo>
                    <a:pt x="417" y="573"/>
                  </a:lnTo>
                  <a:lnTo>
                    <a:pt x="417" y="575"/>
                  </a:lnTo>
                  <a:lnTo>
                    <a:pt x="415" y="573"/>
                  </a:lnTo>
                  <a:lnTo>
                    <a:pt x="415" y="575"/>
                  </a:lnTo>
                  <a:lnTo>
                    <a:pt x="413" y="575"/>
                  </a:lnTo>
                  <a:lnTo>
                    <a:pt x="413" y="576"/>
                  </a:lnTo>
                  <a:lnTo>
                    <a:pt x="412" y="576"/>
                  </a:lnTo>
                  <a:lnTo>
                    <a:pt x="410" y="576"/>
                  </a:lnTo>
                  <a:lnTo>
                    <a:pt x="408" y="578"/>
                  </a:lnTo>
                  <a:lnTo>
                    <a:pt x="410" y="578"/>
                  </a:lnTo>
                  <a:lnTo>
                    <a:pt x="408" y="578"/>
                  </a:lnTo>
                  <a:lnTo>
                    <a:pt x="408" y="580"/>
                  </a:lnTo>
                  <a:lnTo>
                    <a:pt x="407" y="580"/>
                  </a:lnTo>
                  <a:lnTo>
                    <a:pt x="405" y="578"/>
                  </a:lnTo>
                  <a:lnTo>
                    <a:pt x="403" y="580"/>
                  </a:lnTo>
                  <a:lnTo>
                    <a:pt x="403" y="581"/>
                  </a:lnTo>
                  <a:lnTo>
                    <a:pt x="403" y="583"/>
                  </a:lnTo>
                  <a:lnTo>
                    <a:pt x="403" y="585"/>
                  </a:lnTo>
                  <a:lnTo>
                    <a:pt x="403" y="586"/>
                  </a:lnTo>
                  <a:lnTo>
                    <a:pt x="402" y="588"/>
                  </a:lnTo>
                  <a:lnTo>
                    <a:pt x="400" y="588"/>
                  </a:lnTo>
                  <a:lnTo>
                    <a:pt x="398" y="590"/>
                  </a:lnTo>
                  <a:lnTo>
                    <a:pt x="398" y="591"/>
                  </a:lnTo>
                  <a:lnTo>
                    <a:pt x="396" y="591"/>
                  </a:lnTo>
                  <a:lnTo>
                    <a:pt x="396" y="593"/>
                  </a:lnTo>
                  <a:lnTo>
                    <a:pt x="395" y="595"/>
                  </a:lnTo>
                  <a:lnTo>
                    <a:pt x="395" y="598"/>
                  </a:lnTo>
                  <a:lnTo>
                    <a:pt x="393" y="599"/>
                  </a:lnTo>
                  <a:lnTo>
                    <a:pt x="393" y="601"/>
                  </a:lnTo>
                  <a:lnTo>
                    <a:pt x="391" y="599"/>
                  </a:lnTo>
                  <a:lnTo>
                    <a:pt x="390" y="599"/>
                  </a:lnTo>
                  <a:lnTo>
                    <a:pt x="390" y="601"/>
                  </a:lnTo>
                  <a:lnTo>
                    <a:pt x="388" y="601"/>
                  </a:lnTo>
                  <a:lnTo>
                    <a:pt x="386" y="601"/>
                  </a:lnTo>
                  <a:lnTo>
                    <a:pt x="386" y="603"/>
                  </a:lnTo>
                  <a:lnTo>
                    <a:pt x="385" y="603"/>
                  </a:lnTo>
                  <a:lnTo>
                    <a:pt x="383" y="603"/>
                  </a:lnTo>
                  <a:lnTo>
                    <a:pt x="381" y="603"/>
                  </a:lnTo>
                  <a:lnTo>
                    <a:pt x="381" y="601"/>
                  </a:lnTo>
                  <a:lnTo>
                    <a:pt x="380" y="601"/>
                  </a:lnTo>
                  <a:lnTo>
                    <a:pt x="378" y="603"/>
                  </a:lnTo>
                  <a:lnTo>
                    <a:pt x="376" y="601"/>
                  </a:lnTo>
                  <a:lnTo>
                    <a:pt x="374" y="601"/>
                  </a:lnTo>
                  <a:lnTo>
                    <a:pt x="373" y="601"/>
                  </a:lnTo>
                  <a:lnTo>
                    <a:pt x="371" y="601"/>
                  </a:lnTo>
                  <a:lnTo>
                    <a:pt x="369" y="603"/>
                  </a:lnTo>
                  <a:lnTo>
                    <a:pt x="368" y="604"/>
                  </a:lnTo>
                  <a:lnTo>
                    <a:pt x="366" y="604"/>
                  </a:lnTo>
                  <a:lnTo>
                    <a:pt x="364" y="604"/>
                  </a:lnTo>
                  <a:lnTo>
                    <a:pt x="363" y="604"/>
                  </a:lnTo>
                  <a:lnTo>
                    <a:pt x="361" y="604"/>
                  </a:lnTo>
                  <a:lnTo>
                    <a:pt x="359" y="604"/>
                  </a:lnTo>
                  <a:lnTo>
                    <a:pt x="358" y="604"/>
                  </a:lnTo>
                  <a:lnTo>
                    <a:pt x="356" y="604"/>
                  </a:lnTo>
                  <a:lnTo>
                    <a:pt x="354" y="604"/>
                  </a:lnTo>
                  <a:lnTo>
                    <a:pt x="353" y="606"/>
                  </a:lnTo>
                  <a:lnTo>
                    <a:pt x="351" y="606"/>
                  </a:lnTo>
                  <a:lnTo>
                    <a:pt x="349" y="606"/>
                  </a:lnTo>
                  <a:lnTo>
                    <a:pt x="349" y="608"/>
                  </a:lnTo>
                  <a:lnTo>
                    <a:pt x="347" y="608"/>
                  </a:lnTo>
                  <a:lnTo>
                    <a:pt x="347" y="609"/>
                  </a:lnTo>
                  <a:lnTo>
                    <a:pt x="344" y="609"/>
                  </a:lnTo>
                  <a:lnTo>
                    <a:pt x="344" y="611"/>
                  </a:lnTo>
                  <a:lnTo>
                    <a:pt x="344" y="613"/>
                  </a:lnTo>
                  <a:lnTo>
                    <a:pt x="342" y="614"/>
                  </a:lnTo>
                  <a:lnTo>
                    <a:pt x="341" y="614"/>
                  </a:lnTo>
                  <a:lnTo>
                    <a:pt x="337" y="616"/>
                  </a:lnTo>
                  <a:lnTo>
                    <a:pt x="337" y="619"/>
                  </a:lnTo>
                  <a:lnTo>
                    <a:pt x="336" y="619"/>
                  </a:lnTo>
                  <a:lnTo>
                    <a:pt x="336" y="621"/>
                  </a:lnTo>
                  <a:lnTo>
                    <a:pt x="334" y="621"/>
                  </a:lnTo>
                  <a:lnTo>
                    <a:pt x="332" y="621"/>
                  </a:lnTo>
                  <a:lnTo>
                    <a:pt x="331" y="621"/>
                  </a:lnTo>
                  <a:lnTo>
                    <a:pt x="332" y="622"/>
                  </a:lnTo>
                  <a:lnTo>
                    <a:pt x="331" y="622"/>
                  </a:lnTo>
                  <a:lnTo>
                    <a:pt x="331" y="624"/>
                  </a:lnTo>
                  <a:lnTo>
                    <a:pt x="329" y="624"/>
                  </a:lnTo>
                  <a:lnTo>
                    <a:pt x="327" y="624"/>
                  </a:lnTo>
                  <a:lnTo>
                    <a:pt x="326" y="624"/>
                  </a:lnTo>
                  <a:lnTo>
                    <a:pt x="324" y="624"/>
                  </a:lnTo>
                  <a:lnTo>
                    <a:pt x="322" y="624"/>
                  </a:lnTo>
                  <a:lnTo>
                    <a:pt x="320" y="624"/>
                  </a:lnTo>
                  <a:lnTo>
                    <a:pt x="320" y="626"/>
                  </a:lnTo>
                  <a:lnTo>
                    <a:pt x="319" y="627"/>
                  </a:lnTo>
                  <a:lnTo>
                    <a:pt x="317" y="627"/>
                  </a:lnTo>
                  <a:lnTo>
                    <a:pt x="315" y="627"/>
                  </a:lnTo>
                  <a:lnTo>
                    <a:pt x="315" y="629"/>
                  </a:lnTo>
                  <a:lnTo>
                    <a:pt x="314" y="629"/>
                  </a:lnTo>
                  <a:lnTo>
                    <a:pt x="312" y="627"/>
                  </a:lnTo>
                  <a:lnTo>
                    <a:pt x="310" y="627"/>
                  </a:lnTo>
                  <a:lnTo>
                    <a:pt x="309" y="627"/>
                  </a:lnTo>
                  <a:lnTo>
                    <a:pt x="310" y="629"/>
                  </a:lnTo>
                  <a:lnTo>
                    <a:pt x="309" y="631"/>
                  </a:lnTo>
                  <a:lnTo>
                    <a:pt x="307" y="632"/>
                  </a:lnTo>
                  <a:lnTo>
                    <a:pt x="305" y="632"/>
                  </a:lnTo>
                  <a:lnTo>
                    <a:pt x="305" y="634"/>
                  </a:lnTo>
                  <a:lnTo>
                    <a:pt x="305" y="636"/>
                  </a:lnTo>
                  <a:lnTo>
                    <a:pt x="302" y="636"/>
                  </a:lnTo>
                  <a:lnTo>
                    <a:pt x="300" y="636"/>
                  </a:lnTo>
                  <a:lnTo>
                    <a:pt x="300" y="634"/>
                  </a:lnTo>
                  <a:lnTo>
                    <a:pt x="300" y="632"/>
                  </a:lnTo>
                  <a:lnTo>
                    <a:pt x="298" y="631"/>
                  </a:lnTo>
                  <a:lnTo>
                    <a:pt x="298" y="629"/>
                  </a:lnTo>
                  <a:lnTo>
                    <a:pt x="297" y="629"/>
                  </a:lnTo>
                  <a:lnTo>
                    <a:pt x="295" y="629"/>
                  </a:lnTo>
                  <a:lnTo>
                    <a:pt x="293" y="629"/>
                  </a:lnTo>
                  <a:lnTo>
                    <a:pt x="293" y="627"/>
                  </a:lnTo>
                  <a:lnTo>
                    <a:pt x="292" y="627"/>
                  </a:lnTo>
                  <a:lnTo>
                    <a:pt x="292" y="626"/>
                  </a:lnTo>
                  <a:lnTo>
                    <a:pt x="290" y="626"/>
                  </a:lnTo>
                  <a:lnTo>
                    <a:pt x="288" y="626"/>
                  </a:lnTo>
                  <a:lnTo>
                    <a:pt x="288" y="624"/>
                  </a:lnTo>
                  <a:lnTo>
                    <a:pt x="287" y="622"/>
                  </a:lnTo>
                  <a:lnTo>
                    <a:pt x="287" y="621"/>
                  </a:lnTo>
                  <a:lnTo>
                    <a:pt x="287" y="619"/>
                  </a:lnTo>
                  <a:lnTo>
                    <a:pt x="287" y="618"/>
                  </a:lnTo>
                  <a:lnTo>
                    <a:pt x="287" y="616"/>
                  </a:lnTo>
                  <a:lnTo>
                    <a:pt x="285" y="616"/>
                  </a:lnTo>
                  <a:lnTo>
                    <a:pt x="285" y="614"/>
                  </a:lnTo>
                  <a:lnTo>
                    <a:pt x="283" y="614"/>
                  </a:lnTo>
                  <a:lnTo>
                    <a:pt x="283" y="616"/>
                  </a:lnTo>
                  <a:lnTo>
                    <a:pt x="282" y="616"/>
                  </a:lnTo>
                  <a:lnTo>
                    <a:pt x="280" y="616"/>
                  </a:lnTo>
                  <a:lnTo>
                    <a:pt x="278" y="616"/>
                  </a:lnTo>
                  <a:lnTo>
                    <a:pt x="278" y="614"/>
                  </a:lnTo>
                  <a:lnTo>
                    <a:pt x="277" y="614"/>
                  </a:lnTo>
                  <a:lnTo>
                    <a:pt x="275" y="614"/>
                  </a:lnTo>
                  <a:lnTo>
                    <a:pt x="273" y="613"/>
                  </a:lnTo>
                  <a:lnTo>
                    <a:pt x="273" y="614"/>
                  </a:lnTo>
                  <a:lnTo>
                    <a:pt x="273" y="613"/>
                  </a:lnTo>
                  <a:lnTo>
                    <a:pt x="271" y="613"/>
                  </a:lnTo>
                  <a:lnTo>
                    <a:pt x="270" y="613"/>
                  </a:lnTo>
                  <a:lnTo>
                    <a:pt x="270" y="614"/>
                  </a:lnTo>
                  <a:lnTo>
                    <a:pt x="270" y="613"/>
                  </a:lnTo>
                  <a:lnTo>
                    <a:pt x="268" y="613"/>
                  </a:lnTo>
                  <a:lnTo>
                    <a:pt x="268" y="614"/>
                  </a:lnTo>
                  <a:lnTo>
                    <a:pt x="266" y="616"/>
                  </a:lnTo>
                  <a:lnTo>
                    <a:pt x="265" y="616"/>
                  </a:lnTo>
                  <a:lnTo>
                    <a:pt x="263" y="616"/>
                  </a:lnTo>
                  <a:lnTo>
                    <a:pt x="263" y="614"/>
                  </a:lnTo>
                  <a:lnTo>
                    <a:pt x="261" y="614"/>
                  </a:lnTo>
                  <a:lnTo>
                    <a:pt x="261" y="616"/>
                  </a:lnTo>
                  <a:lnTo>
                    <a:pt x="260" y="616"/>
                  </a:lnTo>
                  <a:lnTo>
                    <a:pt x="258" y="616"/>
                  </a:lnTo>
                  <a:lnTo>
                    <a:pt x="256" y="618"/>
                  </a:lnTo>
                  <a:lnTo>
                    <a:pt x="256" y="616"/>
                  </a:lnTo>
                  <a:lnTo>
                    <a:pt x="255" y="616"/>
                  </a:lnTo>
                  <a:lnTo>
                    <a:pt x="255" y="614"/>
                  </a:lnTo>
                  <a:lnTo>
                    <a:pt x="253" y="614"/>
                  </a:lnTo>
                  <a:lnTo>
                    <a:pt x="253" y="613"/>
                  </a:lnTo>
                  <a:lnTo>
                    <a:pt x="251" y="613"/>
                  </a:lnTo>
                  <a:lnTo>
                    <a:pt x="251" y="611"/>
                  </a:lnTo>
                  <a:lnTo>
                    <a:pt x="250" y="613"/>
                  </a:lnTo>
                  <a:lnTo>
                    <a:pt x="250" y="611"/>
                  </a:lnTo>
                  <a:lnTo>
                    <a:pt x="248" y="611"/>
                  </a:lnTo>
                  <a:lnTo>
                    <a:pt x="248" y="609"/>
                  </a:lnTo>
                  <a:lnTo>
                    <a:pt x="246" y="609"/>
                  </a:lnTo>
                  <a:lnTo>
                    <a:pt x="246" y="608"/>
                  </a:lnTo>
                  <a:lnTo>
                    <a:pt x="246" y="606"/>
                  </a:lnTo>
                  <a:lnTo>
                    <a:pt x="243" y="603"/>
                  </a:lnTo>
                  <a:lnTo>
                    <a:pt x="241" y="603"/>
                  </a:lnTo>
                  <a:lnTo>
                    <a:pt x="239" y="603"/>
                  </a:lnTo>
                  <a:lnTo>
                    <a:pt x="239" y="601"/>
                  </a:lnTo>
                  <a:lnTo>
                    <a:pt x="238" y="603"/>
                  </a:lnTo>
                  <a:lnTo>
                    <a:pt x="236" y="603"/>
                  </a:lnTo>
                  <a:lnTo>
                    <a:pt x="234" y="604"/>
                  </a:lnTo>
                  <a:lnTo>
                    <a:pt x="233" y="604"/>
                  </a:lnTo>
                  <a:lnTo>
                    <a:pt x="231" y="606"/>
                  </a:lnTo>
                  <a:lnTo>
                    <a:pt x="229" y="606"/>
                  </a:lnTo>
                  <a:lnTo>
                    <a:pt x="228" y="606"/>
                  </a:lnTo>
                  <a:lnTo>
                    <a:pt x="226" y="606"/>
                  </a:lnTo>
                  <a:lnTo>
                    <a:pt x="226" y="608"/>
                  </a:lnTo>
                  <a:lnTo>
                    <a:pt x="226" y="609"/>
                  </a:lnTo>
                  <a:lnTo>
                    <a:pt x="224" y="611"/>
                  </a:lnTo>
                  <a:lnTo>
                    <a:pt x="224" y="613"/>
                  </a:lnTo>
                  <a:lnTo>
                    <a:pt x="222" y="613"/>
                  </a:lnTo>
                  <a:lnTo>
                    <a:pt x="222" y="614"/>
                  </a:lnTo>
                  <a:lnTo>
                    <a:pt x="221" y="614"/>
                  </a:lnTo>
                  <a:lnTo>
                    <a:pt x="219" y="616"/>
                  </a:lnTo>
                  <a:lnTo>
                    <a:pt x="217" y="616"/>
                  </a:lnTo>
                  <a:lnTo>
                    <a:pt x="216" y="616"/>
                  </a:lnTo>
                  <a:lnTo>
                    <a:pt x="214" y="618"/>
                  </a:lnTo>
                  <a:lnTo>
                    <a:pt x="212" y="618"/>
                  </a:lnTo>
                  <a:lnTo>
                    <a:pt x="211" y="619"/>
                  </a:lnTo>
                  <a:lnTo>
                    <a:pt x="209" y="619"/>
                  </a:lnTo>
                  <a:lnTo>
                    <a:pt x="207" y="621"/>
                  </a:lnTo>
                  <a:lnTo>
                    <a:pt x="207" y="622"/>
                  </a:lnTo>
                  <a:lnTo>
                    <a:pt x="206" y="622"/>
                  </a:lnTo>
                  <a:lnTo>
                    <a:pt x="206" y="624"/>
                  </a:lnTo>
                  <a:lnTo>
                    <a:pt x="204" y="626"/>
                  </a:lnTo>
                  <a:lnTo>
                    <a:pt x="204" y="627"/>
                  </a:lnTo>
                  <a:lnTo>
                    <a:pt x="202" y="629"/>
                  </a:lnTo>
                  <a:lnTo>
                    <a:pt x="202" y="631"/>
                  </a:lnTo>
                  <a:lnTo>
                    <a:pt x="204" y="632"/>
                  </a:lnTo>
                  <a:lnTo>
                    <a:pt x="204" y="634"/>
                  </a:lnTo>
                  <a:lnTo>
                    <a:pt x="204" y="636"/>
                  </a:lnTo>
                  <a:lnTo>
                    <a:pt x="204" y="637"/>
                  </a:lnTo>
                  <a:lnTo>
                    <a:pt x="206" y="641"/>
                  </a:lnTo>
                  <a:lnTo>
                    <a:pt x="207" y="642"/>
                  </a:lnTo>
                  <a:lnTo>
                    <a:pt x="207" y="644"/>
                  </a:lnTo>
                  <a:lnTo>
                    <a:pt x="207" y="645"/>
                  </a:lnTo>
                  <a:lnTo>
                    <a:pt x="207" y="647"/>
                  </a:lnTo>
                  <a:lnTo>
                    <a:pt x="209" y="649"/>
                  </a:lnTo>
                  <a:lnTo>
                    <a:pt x="211" y="649"/>
                  </a:lnTo>
                  <a:lnTo>
                    <a:pt x="212" y="650"/>
                  </a:lnTo>
                  <a:lnTo>
                    <a:pt x="214" y="650"/>
                  </a:lnTo>
                  <a:lnTo>
                    <a:pt x="214" y="652"/>
                  </a:lnTo>
                  <a:lnTo>
                    <a:pt x="216" y="652"/>
                  </a:lnTo>
                  <a:lnTo>
                    <a:pt x="217" y="652"/>
                  </a:lnTo>
                  <a:lnTo>
                    <a:pt x="217" y="654"/>
                  </a:lnTo>
                  <a:lnTo>
                    <a:pt x="219" y="654"/>
                  </a:lnTo>
                  <a:lnTo>
                    <a:pt x="221" y="655"/>
                  </a:lnTo>
                  <a:lnTo>
                    <a:pt x="219" y="657"/>
                  </a:lnTo>
                  <a:lnTo>
                    <a:pt x="219" y="659"/>
                  </a:lnTo>
                  <a:lnTo>
                    <a:pt x="219" y="660"/>
                  </a:lnTo>
                  <a:lnTo>
                    <a:pt x="217" y="660"/>
                  </a:lnTo>
                  <a:lnTo>
                    <a:pt x="217" y="662"/>
                  </a:lnTo>
                  <a:lnTo>
                    <a:pt x="216" y="662"/>
                  </a:lnTo>
                  <a:lnTo>
                    <a:pt x="216" y="664"/>
                  </a:lnTo>
                  <a:lnTo>
                    <a:pt x="217" y="664"/>
                  </a:lnTo>
                  <a:lnTo>
                    <a:pt x="217" y="665"/>
                  </a:lnTo>
                  <a:lnTo>
                    <a:pt x="216" y="667"/>
                  </a:lnTo>
                  <a:lnTo>
                    <a:pt x="217" y="668"/>
                  </a:lnTo>
                  <a:lnTo>
                    <a:pt x="219" y="668"/>
                  </a:lnTo>
                  <a:lnTo>
                    <a:pt x="221" y="670"/>
                  </a:lnTo>
                  <a:lnTo>
                    <a:pt x="221" y="672"/>
                  </a:lnTo>
                  <a:lnTo>
                    <a:pt x="219" y="672"/>
                  </a:lnTo>
                  <a:lnTo>
                    <a:pt x="219" y="673"/>
                  </a:lnTo>
                  <a:lnTo>
                    <a:pt x="217" y="673"/>
                  </a:lnTo>
                  <a:lnTo>
                    <a:pt x="217" y="675"/>
                  </a:lnTo>
                  <a:lnTo>
                    <a:pt x="217" y="677"/>
                  </a:lnTo>
                  <a:lnTo>
                    <a:pt x="214" y="677"/>
                  </a:lnTo>
                  <a:lnTo>
                    <a:pt x="212" y="677"/>
                  </a:lnTo>
                  <a:lnTo>
                    <a:pt x="211" y="677"/>
                  </a:lnTo>
                  <a:lnTo>
                    <a:pt x="211" y="678"/>
                  </a:lnTo>
                  <a:lnTo>
                    <a:pt x="209" y="680"/>
                  </a:lnTo>
                  <a:lnTo>
                    <a:pt x="211" y="680"/>
                  </a:lnTo>
                  <a:lnTo>
                    <a:pt x="211" y="682"/>
                  </a:lnTo>
                  <a:lnTo>
                    <a:pt x="211" y="683"/>
                  </a:lnTo>
                  <a:lnTo>
                    <a:pt x="209" y="687"/>
                  </a:lnTo>
                  <a:lnTo>
                    <a:pt x="209" y="688"/>
                  </a:lnTo>
                  <a:lnTo>
                    <a:pt x="207" y="690"/>
                  </a:lnTo>
                  <a:lnTo>
                    <a:pt x="206" y="690"/>
                  </a:lnTo>
                  <a:lnTo>
                    <a:pt x="204" y="691"/>
                  </a:lnTo>
                  <a:lnTo>
                    <a:pt x="204" y="693"/>
                  </a:lnTo>
                  <a:lnTo>
                    <a:pt x="204" y="695"/>
                  </a:lnTo>
                  <a:lnTo>
                    <a:pt x="204" y="696"/>
                  </a:lnTo>
                  <a:lnTo>
                    <a:pt x="204" y="698"/>
                  </a:lnTo>
                  <a:lnTo>
                    <a:pt x="202" y="700"/>
                  </a:lnTo>
                  <a:lnTo>
                    <a:pt x="201" y="700"/>
                  </a:lnTo>
                  <a:lnTo>
                    <a:pt x="201" y="701"/>
                  </a:lnTo>
                  <a:lnTo>
                    <a:pt x="199" y="701"/>
                  </a:lnTo>
                  <a:lnTo>
                    <a:pt x="199" y="703"/>
                  </a:lnTo>
                  <a:lnTo>
                    <a:pt x="197" y="703"/>
                  </a:lnTo>
                  <a:lnTo>
                    <a:pt x="197" y="705"/>
                  </a:lnTo>
                  <a:lnTo>
                    <a:pt x="195" y="706"/>
                  </a:lnTo>
                  <a:lnTo>
                    <a:pt x="195" y="708"/>
                  </a:lnTo>
                  <a:lnTo>
                    <a:pt x="195" y="710"/>
                  </a:lnTo>
                  <a:lnTo>
                    <a:pt x="194" y="710"/>
                  </a:lnTo>
                  <a:lnTo>
                    <a:pt x="192" y="710"/>
                  </a:lnTo>
                  <a:lnTo>
                    <a:pt x="190" y="710"/>
                  </a:lnTo>
                  <a:lnTo>
                    <a:pt x="189" y="708"/>
                  </a:lnTo>
                  <a:lnTo>
                    <a:pt x="187" y="708"/>
                  </a:lnTo>
                  <a:lnTo>
                    <a:pt x="185" y="708"/>
                  </a:lnTo>
                  <a:lnTo>
                    <a:pt x="185" y="710"/>
                  </a:lnTo>
                  <a:lnTo>
                    <a:pt x="185" y="711"/>
                  </a:lnTo>
                  <a:lnTo>
                    <a:pt x="185" y="714"/>
                  </a:lnTo>
                  <a:lnTo>
                    <a:pt x="184" y="716"/>
                  </a:lnTo>
                  <a:lnTo>
                    <a:pt x="182" y="719"/>
                  </a:lnTo>
                  <a:lnTo>
                    <a:pt x="182" y="721"/>
                  </a:lnTo>
                  <a:lnTo>
                    <a:pt x="182" y="723"/>
                  </a:lnTo>
                  <a:lnTo>
                    <a:pt x="182" y="724"/>
                  </a:lnTo>
                  <a:lnTo>
                    <a:pt x="180" y="724"/>
                  </a:lnTo>
                  <a:lnTo>
                    <a:pt x="179" y="724"/>
                  </a:lnTo>
                  <a:lnTo>
                    <a:pt x="177" y="724"/>
                  </a:lnTo>
                  <a:lnTo>
                    <a:pt x="177" y="726"/>
                  </a:lnTo>
                  <a:lnTo>
                    <a:pt x="177" y="728"/>
                  </a:lnTo>
                  <a:lnTo>
                    <a:pt x="175" y="728"/>
                  </a:lnTo>
                  <a:lnTo>
                    <a:pt x="175" y="729"/>
                  </a:lnTo>
                  <a:lnTo>
                    <a:pt x="174" y="729"/>
                  </a:lnTo>
                  <a:lnTo>
                    <a:pt x="172" y="729"/>
                  </a:lnTo>
                  <a:lnTo>
                    <a:pt x="172" y="728"/>
                  </a:lnTo>
                  <a:lnTo>
                    <a:pt x="170" y="728"/>
                  </a:lnTo>
                  <a:lnTo>
                    <a:pt x="168" y="728"/>
                  </a:lnTo>
                  <a:lnTo>
                    <a:pt x="168" y="726"/>
                  </a:lnTo>
                  <a:lnTo>
                    <a:pt x="167" y="728"/>
                  </a:lnTo>
                  <a:lnTo>
                    <a:pt x="165" y="728"/>
                  </a:lnTo>
                  <a:lnTo>
                    <a:pt x="163" y="728"/>
                  </a:lnTo>
                  <a:lnTo>
                    <a:pt x="162" y="728"/>
                  </a:lnTo>
                  <a:lnTo>
                    <a:pt x="162" y="726"/>
                  </a:lnTo>
                  <a:lnTo>
                    <a:pt x="160" y="724"/>
                  </a:lnTo>
                  <a:lnTo>
                    <a:pt x="160" y="723"/>
                  </a:lnTo>
                  <a:lnTo>
                    <a:pt x="158" y="723"/>
                  </a:lnTo>
                  <a:lnTo>
                    <a:pt x="158" y="721"/>
                  </a:lnTo>
                  <a:lnTo>
                    <a:pt x="157" y="721"/>
                  </a:lnTo>
                  <a:lnTo>
                    <a:pt x="155" y="721"/>
                  </a:lnTo>
                  <a:lnTo>
                    <a:pt x="153" y="723"/>
                  </a:lnTo>
                  <a:lnTo>
                    <a:pt x="152" y="724"/>
                  </a:lnTo>
                  <a:lnTo>
                    <a:pt x="152" y="726"/>
                  </a:lnTo>
                  <a:lnTo>
                    <a:pt x="150" y="726"/>
                  </a:lnTo>
                  <a:lnTo>
                    <a:pt x="148" y="726"/>
                  </a:lnTo>
                  <a:lnTo>
                    <a:pt x="146" y="726"/>
                  </a:lnTo>
                  <a:lnTo>
                    <a:pt x="145" y="726"/>
                  </a:lnTo>
                  <a:lnTo>
                    <a:pt x="145" y="728"/>
                  </a:lnTo>
                  <a:lnTo>
                    <a:pt x="143" y="729"/>
                  </a:lnTo>
                  <a:lnTo>
                    <a:pt x="141" y="729"/>
                  </a:lnTo>
                  <a:lnTo>
                    <a:pt x="140" y="731"/>
                  </a:lnTo>
                  <a:lnTo>
                    <a:pt x="138" y="729"/>
                  </a:lnTo>
                  <a:lnTo>
                    <a:pt x="136" y="728"/>
                  </a:lnTo>
                  <a:lnTo>
                    <a:pt x="135" y="728"/>
                  </a:lnTo>
                  <a:lnTo>
                    <a:pt x="133" y="728"/>
                  </a:lnTo>
                  <a:lnTo>
                    <a:pt x="133" y="729"/>
                  </a:lnTo>
                  <a:lnTo>
                    <a:pt x="131" y="729"/>
                  </a:lnTo>
                  <a:lnTo>
                    <a:pt x="131" y="731"/>
                  </a:lnTo>
                  <a:lnTo>
                    <a:pt x="130" y="731"/>
                  </a:lnTo>
                  <a:lnTo>
                    <a:pt x="130" y="732"/>
                  </a:lnTo>
                  <a:lnTo>
                    <a:pt x="128" y="732"/>
                  </a:lnTo>
                  <a:lnTo>
                    <a:pt x="126" y="732"/>
                  </a:lnTo>
                  <a:lnTo>
                    <a:pt x="125" y="732"/>
                  </a:lnTo>
                  <a:lnTo>
                    <a:pt x="125" y="734"/>
                  </a:lnTo>
                  <a:lnTo>
                    <a:pt x="125" y="736"/>
                  </a:lnTo>
                  <a:lnTo>
                    <a:pt x="126" y="737"/>
                  </a:lnTo>
                  <a:lnTo>
                    <a:pt x="125" y="739"/>
                  </a:lnTo>
                  <a:lnTo>
                    <a:pt x="125" y="741"/>
                  </a:lnTo>
                  <a:lnTo>
                    <a:pt x="123" y="741"/>
                  </a:lnTo>
                  <a:lnTo>
                    <a:pt x="121" y="741"/>
                  </a:lnTo>
                  <a:lnTo>
                    <a:pt x="119" y="741"/>
                  </a:lnTo>
                  <a:lnTo>
                    <a:pt x="118" y="741"/>
                  </a:lnTo>
                  <a:lnTo>
                    <a:pt x="118" y="742"/>
                  </a:lnTo>
                  <a:lnTo>
                    <a:pt x="116" y="742"/>
                  </a:lnTo>
                  <a:lnTo>
                    <a:pt x="116" y="744"/>
                  </a:lnTo>
                  <a:lnTo>
                    <a:pt x="114" y="744"/>
                  </a:lnTo>
                  <a:lnTo>
                    <a:pt x="113" y="744"/>
                  </a:lnTo>
                  <a:lnTo>
                    <a:pt x="113" y="746"/>
                  </a:lnTo>
                  <a:lnTo>
                    <a:pt x="111" y="747"/>
                  </a:lnTo>
                  <a:lnTo>
                    <a:pt x="111" y="749"/>
                  </a:lnTo>
                  <a:lnTo>
                    <a:pt x="111" y="751"/>
                  </a:lnTo>
                  <a:lnTo>
                    <a:pt x="109" y="751"/>
                  </a:lnTo>
                  <a:lnTo>
                    <a:pt x="109" y="752"/>
                  </a:lnTo>
                  <a:lnTo>
                    <a:pt x="108" y="752"/>
                  </a:lnTo>
                  <a:lnTo>
                    <a:pt x="108" y="754"/>
                  </a:lnTo>
                  <a:lnTo>
                    <a:pt x="108" y="752"/>
                  </a:lnTo>
                  <a:lnTo>
                    <a:pt x="106" y="752"/>
                  </a:lnTo>
                  <a:lnTo>
                    <a:pt x="104" y="752"/>
                  </a:lnTo>
                  <a:lnTo>
                    <a:pt x="104" y="754"/>
                  </a:lnTo>
                  <a:lnTo>
                    <a:pt x="103" y="754"/>
                  </a:lnTo>
                  <a:lnTo>
                    <a:pt x="101" y="755"/>
                  </a:lnTo>
                  <a:lnTo>
                    <a:pt x="99" y="755"/>
                  </a:lnTo>
                  <a:lnTo>
                    <a:pt x="98" y="754"/>
                  </a:lnTo>
                  <a:lnTo>
                    <a:pt x="96" y="752"/>
                  </a:lnTo>
                  <a:lnTo>
                    <a:pt x="94" y="752"/>
                  </a:lnTo>
                  <a:lnTo>
                    <a:pt x="92" y="752"/>
                  </a:lnTo>
                  <a:lnTo>
                    <a:pt x="91" y="751"/>
                  </a:lnTo>
                  <a:lnTo>
                    <a:pt x="89" y="749"/>
                  </a:lnTo>
                  <a:lnTo>
                    <a:pt x="87" y="749"/>
                  </a:lnTo>
                  <a:lnTo>
                    <a:pt x="87" y="747"/>
                  </a:lnTo>
                  <a:lnTo>
                    <a:pt x="86" y="747"/>
                  </a:lnTo>
                  <a:lnTo>
                    <a:pt x="84" y="749"/>
                  </a:lnTo>
                  <a:lnTo>
                    <a:pt x="82" y="747"/>
                  </a:lnTo>
                  <a:lnTo>
                    <a:pt x="81" y="747"/>
                  </a:lnTo>
                  <a:lnTo>
                    <a:pt x="77" y="747"/>
                  </a:lnTo>
                  <a:lnTo>
                    <a:pt x="76" y="747"/>
                  </a:lnTo>
                  <a:lnTo>
                    <a:pt x="74" y="747"/>
                  </a:lnTo>
                  <a:lnTo>
                    <a:pt x="72" y="747"/>
                  </a:lnTo>
                  <a:lnTo>
                    <a:pt x="72" y="746"/>
                  </a:lnTo>
                  <a:lnTo>
                    <a:pt x="70" y="746"/>
                  </a:lnTo>
                  <a:lnTo>
                    <a:pt x="69" y="746"/>
                  </a:lnTo>
                  <a:lnTo>
                    <a:pt x="69" y="744"/>
                  </a:lnTo>
                  <a:lnTo>
                    <a:pt x="69" y="742"/>
                  </a:lnTo>
                  <a:lnTo>
                    <a:pt x="67" y="742"/>
                  </a:lnTo>
                  <a:lnTo>
                    <a:pt x="65" y="741"/>
                  </a:lnTo>
                  <a:lnTo>
                    <a:pt x="64" y="741"/>
                  </a:lnTo>
                  <a:lnTo>
                    <a:pt x="62" y="741"/>
                  </a:lnTo>
                  <a:lnTo>
                    <a:pt x="62" y="739"/>
                  </a:lnTo>
                  <a:lnTo>
                    <a:pt x="60" y="739"/>
                  </a:lnTo>
                  <a:lnTo>
                    <a:pt x="59" y="737"/>
                  </a:lnTo>
                  <a:lnTo>
                    <a:pt x="59" y="736"/>
                  </a:lnTo>
                  <a:lnTo>
                    <a:pt x="59" y="734"/>
                  </a:lnTo>
                  <a:lnTo>
                    <a:pt x="59" y="732"/>
                  </a:lnTo>
                  <a:lnTo>
                    <a:pt x="57" y="731"/>
                  </a:lnTo>
                  <a:lnTo>
                    <a:pt x="57" y="729"/>
                  </a:lnTo>
                  <a:lnTo>
                    <a:pt x="55" y="729"/>
                  </a:lnTo>
                  <a:lnTo>
                    <a:pt x="54" y="729"/>
                  </a:lnTo>
                  <a:lnTo>
                    <a:pt x="52" y="729"/>
                  </a:lnTo>
                  <a:lnTo>
                    <a:pt x="52" y="728"/>
                  </a:lnTo>
                  <a:lnTo>
                    <a:pt x="52" y="726"/>
                  </a:lnTo>
                  <a:lnTo>
                    <a:pt x="52" y="723"/>
                  </a:lnTo>
                  <a:lnTo>
                    <a:pt x="50" y="723"/>
                  </a:lnTo>
                  <a:lnTo>
                    <a:pt x="50" y="721"/>
                  </a:lnTo>
                  <a:lnTo>
                    <a:pt x="52" y="719"/>
                  </a:lnTo>
                  <a:lnTo>
                    <a:pt x="52" y="718"/>
                  </a:lnTo>
                  <a:lnTo>
                    <a:pt x="50" y="718"/>
                  </a:lnTo>
                  <a:lnTo>
                    <a:pt x="50" y="716"/>
                  </a:lnTo>
                  <a:lnTo>
                    <a:pt x="52" y="714"/>
                  </a:lnTo>
                  <a:lnTo>
                    <a:pt x="54" y="714"/>
                  </a:lnTo>
                  <a:lnTo>
                    <a:pt x="55" y="714"/>
                  </a:lnTo>
                  <a:lnTo>
                    <a:pt x="55" y="713"/>
                  </a:lnTo>
                  <a:lnTo>
                    <a:pt x="55" y="711"/>
                  </a:lnTo>
                  <a:lnTo>
                    <a:pt x="54" y="710"/>
                  </a:lnTo>
                  <a:lnTo>
                    <a:pt x="54" y="708"/>
                  </a:lnTo>
                  <a:lnTo>
                    <a:pt x="52" y="708"/>
                  </a:lnTo>
                  <a:lnTo>
                    <a:pt x="52" y="706"/>
                  </a:lnTo>
                  <a:lnTo>
                    <a:pt x="54" y="705"/>
                  </a:lnTo>
                  <a:lnTo>
                    <a:pt x="52" y="703"/>
                  </a:lnTo>
                  <a:lnTo>
                    <a:pt x="50" y="701"/>
                  </a:lnTo>
                  <a:lnTo>
                    <a:pt x="49" y="700"/>
                  </a:lnTo>
                  <a:lnTo>
                    <a:pt x="47" y="698"/>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7" name="Freeform 22"/>
            <p:cNvSpPr>
              <a:spLocks noEditPoints="1"/>
            </p:cNvSpPr>
            <p:nvPr/>
          </p:nvSpPr>
          <p:spPr bwMode="auto">
            <a:xfrm>
              <a:off x="2735" y="1974"/>
              <a:ext cx="881" cy="905"/>
            </a:xfrm>
            <a:custGeom>
              <a:avLst/>
              <a:gdLst>
                <a:gd name="T0" fmla="*/ 669 w 881"/>
                <a:gd name="T1" fmla="*/ 881 h 905"/>
                <a:gd name="T2" fmla="*/ 598 w 881"/>
                <a:gd name="T3" fmla="*/ 841 h 905"/>
                <a:gd name="T4" fmla="*/ 574 w 881"/>
                <a:gd name="T5" fmla="*/ 803 h 905"/>
                <a:gd name="T6" fmla="*/ 603 w 881"/>
                <a:gd name="T7" fmla="*/ 767 h 905"/>
                <a:gd name="T8" fmla="*/ 620 w 881"/>
                <a:gd name="T9" fmla="*/ 726 h 905"/>
                <a:gd name="T10" fmla="*/ 630 w 881"/>
                <a:gd name="T11" fmla="*/ 689 h 905"/>
                <a:gd name="T12" fmla="*/ 606 w 881"/>
                <a:gd name="T13" fmla="*/ 672 h 905"/>
                <a:gd name="T14" fmla="*/ 567 w 881"/>
                <a:gd name="T15" fmla="*/ 662 h 905"/>
                <a:gd name="T16" fmla="*/ 522 w 881"/>
                <a:gd name="T17" fmla="*/ 664 h 905"/>
                <a:gd name="T18" fmla="*/ 424 w 881"/>
                <a:gd name="T19" fmla="*/ 605 h 905"/>
                <a:gd name="T20" fmla="*/ 368 w 881"/>
                <a:gd name="T21" fmla="*/ 582 h 905"/>
                <a:gd name="T22" fmla="*/ 324 w 881"/>
                <a:gd name="T23" fmla="*/ 564 h 905"/>
                <a:gd name="T24" fmla="*/ 278 w 881"/>
                <a:gd name="T25" fmla="*/ 572 h 905"/>
                <a:gd name="T26" fmla="*/ 265 w 881"/>
                <a:gd name="T27" fmla="*/ 533 h 905"/>
                <a:gd name="T28" fmla="*/ 231 w 881"/>
                <a:gd name="T29" fmla="*/ 528 h 905"/>
                <a:gd name="T30" fmla="*/ 186 w 881"/>
                <a:gd name="T31" fmla="*/ 541 h 905"/>
                <a:gd name="T32" fmla="*/ 150 w 881"/>
                <a:gd name="T33" fmla="*/ 567 h 905"/>
                <a:gd name="T34" fmla="*/ 115 w 881"/>
                <a:gd name="T35" fmla="*/ 590 h 905"/>
                <a:gd name="T36" fmla="*/ 79 w 881"/>
                <a:gd name="T37" fmla="*/ 606 h 905"/>
                <a:gd name="T38" fmla="*/ 61 w 881"/>
                <a:gd name="T39" fmla="*/ 601 h 905"/>
                <a:gd name="T40" fmla="*/ 61 w 881"/>
                <a:gd name="T41" fmla="*/ 549 h 905"/>
                <a:gd name="T42" fmla="*/ 42 w 881"/>
                <a:gd name="T43" fmla="*/ 518 h 905"/>
                <a:gd name="T44" fmla="*/ 35 w 881"/>
                <a:gd name="T45" fmla="*/ 480 h 905"/>
                <a:gd name="T46" fmla="*/ 52 w 881"/>
                <a:gd name="T47" fmla="*/ 436 h 905"/>
                <a:gd name="T48" fmla="*/ 39 w 881"/>
                <a:gd name="T49" fmla="*/ 413 h 905"/>
                <a:gd name="T50" fmla="*/ 34 w 881"/>
                <a:gd name="T51" fmla="*/ 373 h 905"/>
                <a:gd name="T52" fmla="*/ 23 w 881"/>
                <a:gd name="T53" fmla="*/ 344 h 905"/>
                <a:gd name="T54" fmla="*/ 28 w 881"/>
                <a:gd name="T55" fmla="*/ 311 h 905"/>
                <a:gd name="T56" fmla="*/ 40 w 881"/>
                <a:gd name="T57" fmla="*/ 283 h 905"/>
                <a:gd name="T58" fmla="*/ 8 w 881"/>
                <a:gd name="T59" fmla="*/ 245 h 905"/>
                <a:gd name="T60" fmla="*/ 37 w 881"/>
                <a:gd name="T61" fmla="*/ 202 h 905"/>
                <a:gd name="T62" fmla="*/ 84 w 881"/>
                <a:gd name="T63" fmla="*/ 166 h 905"/>
                <a:gd name="T64" fmla="*/ 111 w 881"/>
                <a:gd name="T65" fmla="*/ 181 h 905"/>
                <a:gd name="T66" fmla="*/ 165 w 881"/>
                <a:gd name="T67" fmla="*/ 219 h 905"/>
                <a:gd name="T68" fmla="*/ 214 w 881"/>
                <a:gd name="T69" fmla="*/ 188 h 905"/>
                <a:gd name="T70" fmla="*/ 263 w 881"/>
                <a:gd name="T71" fmla="*/ 165 h 905"/>
                <a:gd name="T72" fmla="*/ 268 w 881"/>
                <a:gd name="T73" fmla="*/ 110 h 905"/>
                <a:gd name="T74" fmla="*/ 311 w 881"/>
                <a:gd name="T75" fmla="*/ 78 h 905"/>
                <a:gd name="T76" fmla="*/ 356 w 881"/>
                <a:gd name="T77" fmla="*/ 94 h 905"/>
                <a:gd name="T78" fmla="*/ 412 w 881"/>
                <a:gd name="T79" fmla="*/ 71 h 905"/>
                <a:gd name="T80" fmla="*/ 469 w 881"/>
                <a:gd name="T81" fmla="*/ 43 h 905"/>
                <a:gd name="T82" fmla="*/ 511 w 881"/>
                <a:gd name="T83" fmla="*/ 15 h 905"/>
                <a:gd name="T84" fmla="*/ 550 w 881"/>
                <a:gd name="T85" fmla="*/ 45 h 905"/>
                <a:gd name="T86" fmla="*/ 557 w 881"/>
                <a:gd name="T87" fmla="*/ 84 h 905"/>
                <a:gd name="T88" fmla="*/ 604 w 881"/>
                <a:gd name="T89" fmla="*/ 48 h 905"/>
                <a:gd name="T90" fmla="*/ 658 w 881"/>
                <a:gd name="T91" fmla="*/ 23 h 905"/>
                <a:gd name="T92" fmla="*/ 701 w 881"/>
                <a:gd name="T93" fmla="*/ 14 h 905"/>
                <a:gd name="T94" fmla="*/ 758 w 881"/>
                <a:gd name="T95" fmla="*/ 41 h 905"/>
                <a:gd name="T96" fmla="*/ 788 w 881"/>
                <a:gd name="T97" fmla="*/ 56 h 905"/>
                <a:gd name="T98" fmla="*/ 819 w 881"/>
                <a:gd name="T99" fmla="*/ 102 h 905"/>
                <a:gd name="T100" fmla="*/ 841 w 881"/>
                <a:gd name="T101" fmla="*/ 153 h 905"/>
                <a:gd name="T102" fmla="*/ 797 w 881"/>
                <a:gd name="T103" fmla="*/ 202 h 905"/>
                <a:gd name="T104" fmla="*/ 816 w 881"/>
                <a:gd name="T105" fmla="*/ 255 h 905"/>
                <a:gd name="T106" fmla="*/ 844 w 881"/>
                <a:gd name="T107" fmla="*/ 278 h 905"/>
                <a:gd name="T108" fmla="*/ 870 w 881"/>
                <a:gd name="T109" fmla="*/ 286 h 905"/>
                <a:gd name="T110" fmla="*/ 817 w 881"/>
                <a:gd name="T111" fmla="*/ 373 h 905"/>
                <a:gd name="T112" fmla="*/ 758 w 881"/>
                <a:gd name="T113" fmla="*/ 421 h 905"/>
                <a:gd name="T114" fmla="*/ 729 w 881"/>
                <a:gd name="T115" fmla="*/ 460 h 905"/>
                <a:gd name="T116" fmla="*/ 728 w 881"/>
                <a:gd name="T117" fmla="*/ 511 h 905"/>
                <a:gd name="T118" fmla="*/ 721 w 881"/>
                <a:gd name="T119" fmla="*/ 583 h 905"/>
                <a:gd name="T120" fmla="*/ 736 w 881"/>
                <a:gd name="T121" fmla="*/ 675 h 905"/>
                <a:gd name="T122" fmla="*/ 714 w 881"/>
                <a:gd name="T123" fmla="*/ 751 h 905"/>
                <a:gd name="T124" fmla="*/ 723 w 881"/>
                <a:gd name="T125" fmla="*/ 712 h 90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881"/>
                <a:gd name="T190" fmla="*/ 0 h 905"/>
                <a:gd name="T191" fmla="*/ 881 w 881"/>
                <a:gd name="T192" fmla="*/ 905 h 90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881" h="905">
                  <a:moveTo>
                    <a:pt x="706" y="822"/>
                  </a:moveTo>
                  <a:lnTo>
                    <a:pt x="706" y="823"/>
                  </a:lnTo>
                  <a:lnTo>
                    <a:pt x="706" y="826"/>
                  </a:lnTo>
                  <a:lnTo>
                    <a:pt x="706" y="828"/>
                  </a:lnTo>
                  <a:lnTo>
                    <a:pt x="706" y="830"/>
                  </a:lnTo>
                  <a:lnTo>
                    <a:pt x="706" y="831"/>
                  </a:lnTo>
                  <a:lnTo>
                    <a:pt x="706" y="833"/>
                  </a:lnTo>
                  <a:lnTo>
                    <a:pt x="704" y="835"/>
                  </a:lnTo>
                  <a:lnTo>
                    <a:pt x="706" y="836"/>
                  </a:lnTo>
                  <a:lnTo>
                    <a:pt x="706" y="838"/>
                  </a:lnTo>
                  <a:lnTo>
                    <a:pt x="707" y="840"/>
                  </a:lnTo>
                  <a:lnTo>
                    <a:pt x="707" y="841"/>
                  </a:lnTo>
                  <a:lnTo>
                    <a:pt x="709" y="843"/>
                  </a:lnTo>
                  <a:lnTo>
                    <a:pt x="711" y="843"/>
                  </a:lnTo>
                  <a:lnTo>
                    <a:pt x="711" y="845"/>
                  </a:lnTo>
                  <a:lnTo>
                    <a:pt x="709" y="845"/>
                  </a:lnTo>
                  <a:lnTo>
                    <a:pt x="709" y="846"/>
                  </a:lnTo>
                  <a:lnTo>
                    <a:pt x="707" y="846"/>
                  </a:lnTo>
                  <a:lnTo>
                    <a:pt x="707" y="848"/>
                  </a:lnTo>
                  <a:lnTo>
                    <a:pt x="706" y="848"/>
                  </a:lnTo>
                  <a:lnTo>
                    <a:pt x="706" y="849"/>
                  </a:lnTo>
                  <a:lnTo>
                    <a:pt x="704" y="851"/>
                  </a:lnTo>
                  <a:lnTo>
                    <a:pt x="704" y="853"/>
                  </a:lnTo>
                  <a:lnTo>
                    <a:pt x="701" y="854"/>
                  </a:lnTo>
                  <a:lnTo>
                    <a:pt x="699" y="858"/>
                  </a:lnTo>
                  <a:lnTo>
                    <a:pt x="697" y="858"/>
                  </a:lnTo>
                  <a:lnTo>
                    <a:pt x="697" y="859"/>
                  </a:lnTo>
                  <a:lnTo>
                    <a:pt x="699" y="859"/>
                  </a:lnTo>
                  <a:lnTo>
                    <a:pt x="697" y="861"/>
                  </a:lnTo>
                  <a:lnTo>
                    <a:pt x="696" y="861"/>
                  </a:lnTo>
                  <a:lnTo>
                    <a:pt x="694" y="863"/>
                  </a:lnTo>
                  <a:lnTo>
                    <a:pt x="692" y="863"/>
                  </a:lnTo>
                  <a:lnTo>
                    <a:pt x="691" y="863"/>
                  </a:lnTo>
                  <a:lnTo>
                    <a:pt x="689" y="863"/>
                  </a:lnTo>
                  <a:lnTo>
                    <a:pt x="689" y="864"/>
                  </a:lnTo>
                  <a:lnTo>
                    <a:pt x="687" y="864"/>
                  </a:lnTo>
                  <a:lnTo>
                    <a:pt x="685" y="864"/>
                  </a:lnTo>
                  <a:lnTo>
                    <a:pt x="684" y="866"/>
                  </a:lnTo>
                  <a:lnTo>
                    <a:pt x="682" y="868"/>
                  </a:lnTo>
                  <a:lnTo>
                    <a:pt x="680" y="869"/>
                  </a:lnTo>
                  <a:lnTo>
                    <a:pt x="679" y="871"/>
                  </a:lnTo>
                  <a:lnTo>
                    <a:pt x="677" y="872"/>
                  </a:lnTo>
                  <a:lnTo>
                    <a:pt x="675" y="874"/>
                  </a:lnTo>
                  <a:lnTo>
                    <a:pt x="674" y="876"/>
                  </a:lnTo>
                  <a:lnTo>
                    <a:pt x="672" y="879"/>
                  </a:lnTo>
                  <a:lnTo>
                    <a:pt x="672" y="881"/>
                  </a:lnTo>
                  <a:lnTo>
                    <a:pt x="670" y="881"/>
                  </a:lnTo>
                  <a:lnTo>
                    <a:pt x="669" y="881"/>
                  </a:lnTo>
                  <a:lnTo>
                    <a:pt x="670" y="881"/>
                  </a:lnTo>
                  <a:lnTo>
                    <a:pt x="670" y="882"/>
                  </a:lnTo>
                  <a:lnTo>
                    <a:pt x="670" y="884"/>
                  </a:lnTo>
                  <a:lnTo>
                    <a:pt x="669" y="886"/>
                  </a:lnTo>
                  <a:lnTo>
                    <a:pt x="665" y="891"/>
                  </a:lnTo>
                  <a:lnTo>
                    <a:pt x="663" y="892"/>
                  </a:lnTo>
                  <a:lnTo>
                    <a:pt x="663" y="894"/>
                  </a:lnTo>
                  <a:lnTo>
                    <a:pt x="663" y="895"/>
                  </a:lnTo>
                  <a:lnTo>
                    <a:pt x="662" y="895"/>
                  </a:lnTo>
                  <a:lnTo>
                    <a:pt x="662" y="897"/>
                  </a:lnTo>
                  <a:lnTo>
                    <a:pt x="662" y="899"/>
                  </a:lnTo>
                  <a:lnTo>
                    <a:pt x="662" y="900"/>
                  </a:lnTo>
                  <a:lnTo>
                    <a:pt x="662" y="902"/>
                  </a:lnTo>
                  <a:lnTo>
                    <a:pt x="660" y="902"/>
                  </a:lnTo>
                  <a:lnTo>
                    <a:pt x="660" y="904"/>
                  </a:lnTo>
                  <a:lnTo>
                    <a:pt x="660" y="905"/>
                  </a:lnTo>
                  <a:lnTo>
                    <a:pt x="660" y="904"/>
                  </a:lnTo>
                  <a:lnTo>
                    <a:pt x="660" y="902"/>
                  </a:lnTo>
                  <a:lnTo>
                    <a:pt x="658" y="902"/>
                  </a:lnTo>
                  <a:lnTo>
                    <a:pt x="645" y="894"/>
                  </a:lnTo>
                  <a:lnTo>
                    <a:pt x="608" y="871"/>
                  </a:lnTo>
                  <a:lnTo>
                    <a:pt x="608" y="869"/>
                  </a:lnTo>
                  <a:lnTo>
                    <a:pt x="606" y="869"/>
                  </a:lnTo>
                  <a:lnTo>
                    <a:pt x="604" y="868"/>
                  </a:lnTo>
                  <a:lnTo>
                    <a:pt x="603" y="866"/>
                  </a:lnTo>
                  <a:lnTo>
                    <a:pt x="608" y="863"/>
                  </a:lnTo>
                  <a:lnTo>
                    <a:pt x="611" y="859"/>
                  </a:lnTo>
                  <a:lnTo>
                    <a:pt x="611" y="858"/>
                  </a:lnTo>
                  <a:lnTo>
                    <a:pt x="609" y="858"/>
                  </a:lnTo>
                  <a:lnTo>
                    <a:pt x="609" y="856"/>
                  </a:lnTo>
                  <a:lnTo>
                    <a:pt x="609" y="858"/>
                  </a:lnTo>
                  <a:lnTo>
                    <a:pt x="609" y="856"/>
                  </a:lnTo>
                  <a:lnTo>
                    <a:pt x="609" y="854"/>
                  </a:lnTo>
                  <a:lnTo>
                    <a:pt x="608" y="854"/>
                  </a:lnTo>
                  <a:lnTo>
                    <a:pt x="608" y="853"/>
                  </a:lnTo>
                  <a:lnTo>
                    <a:pt x="608" y="851"/>
                  </a:lnTo>
                  <a:lnTo>
                    <a:pt x="608" y="849"/>
                  </a:lnTo>
                  <a:lnTo>
                    <a:pt x="608" y="848"/>
                  </a:lnTo>
                  <a:lnTo>
                    <a:pt x="606" y="848"/>
                  </a:lnTo>
                  <a:lnTo>
                    <a:pt x="604" y="848"/>
                  </a:lnTo>
                  <a:lnTo>
                    <a:pt x="604" y="846"/>
                  </a:lnTo>
                  <a:lnTo>
                    <a:pt x="603" y="848"/>
                  </a:lnTo>
                  <a:lnTo>
                    <a:pt x="601" y="846"/>
                  </a:lnTo>
                  <a:lnTo>
                    <a:pt x="601" y="845"/>
                  </a:lnTo>
                  <a:lnTo>
                    <a:pt x="599" y="845"/>
                  </a:lnTo>
                  <a:lnTo>
                    <a:pt x="599" y="843"/>
                  </a:lnTo>
                  <a:lnTo>
                    <a:pt x="599" y="841"/>
                  </a:lnTo>
                  <a:lnTo>
                    <a:pt x="598" y="841"/>
                  </a:lnTo>
                  <a:lnTo>
                    <a:pt x="598" y="840"/>
                  </a:lnTo>
                  <a:lnTo>
                    <a:pt x="596" y="838"/>
                  </a:lnTo>
                  <a:lnTo>
                    <a:pt x="596" y="836"/>
                  </a:lnTo>
                  <a:lnTo>
                    <a:pt x="596" y="838"/>
                  </a:lnTo>
                  <a:lnTo>
                    <a:pt x="594" y="840"/>
                  </a:lnTo>
                  <a:lnTo>
                    <a:pt x="594" y="838"/>
                  </a:lnTo>
                  <a:lnTo>
                    <a:pt x="593" y="836"/>
                  </a:lnTo>
                  <a:lnTo>
                    <a:pt x="591" y="838"/>
                  </a:lnTo>
                  <a:lnTo>
                    <a:pt x="591" y="836"/>
                  </a:lnTo>
                  <a:lnTo>
                    <a:pt x="589" y="836"/>
                  </a:lnTo>
                  <a:lnTo>
                    <a:pt x="589" y="835"/>
                  </a:lnTo>
                  <a:lnTo>
                    <a:pt x="589" y="833"/>
                  </a:lnTo>
                  <a:lnTo>
                    <a:pt x="587" y="833"/>
                  </a:lnTo>
                  <a:lnTo>
                    <a:pt x="586" y="833"/>
                  </a:lnTo>
                  <a:lnTo>
                    <a:pt x="584" y="833"/>
                  </a:lnTo>
                  <a:lnTo>
                    <a:pt x="584" y="831"/>
                  </a:lnTo>
                  <a:lnTo>
                    <a:pt x="584" y="830"/>
                  </a:lnTo>
                  <a:lnTo>
                    <a:pt x="582" y="830"/>
                  </a:lnTo>
                  <a:lnTo>
                    <a:pt x="582" y="828"/>
                  </a:lnTo>
                  <a:lnTo>
                    <a:pt x="582" y="826"/>
                  </a:lnTo>
                  <a:lnTo>
                    <a:pt x="582" y="825"/>
                  </a:lnTo>
                  <a:lnTo>
                    <a:pt x="581" y="825"/>
                  </a:lnTo>
                  <a:lnTo>
                    <a:pt x="581" y="823"/>
                  </a:lnTo>
                  <a:lnTo>
                    <a:pt x="579" y="823"/>
                  </a:lnTo>
                  <a:lnTo>
                    <a:pt x="579" y="822"/>
                  </a:lnTo>
                  <a:lnTo>
                    <a:pt x="577" y="822"/>
                  </a:lnTo>
                  <a:lnTo>
                    <a:pt x="576" y="822"/>
                  </a:lnTo>
                  <a:lnTo>
                    <a:pt x="576" y="820"/>
                  </a:lnTo>
                  <a:lnTo>
                    <a:pt x="574" y="818"/>
                  </a:lnTo>
                  <a:lnTo>
                    <a:pt x="572" y="818"/>
                  </a:lnTo>
                  <a:lnTo>
                    <a:pt x="572" y="820"/>
                  </a:lnTo>
                  <a:lnTo>
                    <a:pt x="571" y="818"/>
                  </a:lnTo>
                  <a:lnTo>
                    <a:pt x="569" y="818"/>
                  </a:lnTo>
                  <a:lnTo>
                    <a:pt x="571" y="817"/>
                  </a:lnTo>
                  <a:lnTo>
                    <a:pt x="572" y="817"/>
                  </a:lnTo>
                  <a:lnTo>
                    <a:pt x="571" y="815"/>
                  </a:lnTo>
                  <a:lnTo>
                    <a:pt x="572" y="815"/>
                  </a:lnTo>
                  <a:lnTo>
                    <a:pt x="572" y="813"/>
                  </a:lnTo>
                  <a:lnTo>
                    <a:pt x="571" y="813"/>
                  </a:lnTo>
                  <a:lnTo>
                    <a:pt x="572" y="812"/>
                  </a:lnTo>
                  <a:lnTo>
                    <a:pt x="571" y="812"/>
                  </a:lnTo>
                  <a:lnTo>
                    <a:pt x="571" y="810"/>
                  </a:lnTo>
                  <a:lnTo>
                    <a:pt x="572" y="810"/>
                  </a:lnTo>
                  <a:lnTo>
                    <a:pt x="574" y="808"/>
                  </a:lnTo>
                  <a:lnTo>
                    <a:pt x="576" y="807"/>
                  </a:lnTo>
                  <a:lnTo>
                    <a:pt x="576" y="805"/>
                  </a:lnTo>
                  <a:lnTo>
                    <a:pt x="576" y="803"/>
                  </a:lnTo>
                  <a:lnTo>
                    <a:pt x="574" y="803"/>
                  </a:lnTo>
                  <a:lnTo>
                    <a:pt x="576" y="802"/>
                  </a:lnTo>
                  <a:lnTo>
                    <a:pt x="576" y="800"/>
                  </a:lnTo>
                  <a:lnTo>
                    <a:pt x="576" y="799"/>
                  </a:lnTo>
                  <a:lnTo>
                    <a:pt x="576" y="797"/>
                  </a:lnTo>
                  <a:lnTo>
                    <a:pt x="574" y="797"/>
                  </a:lnTo>
                  <a:lnTo>
                    <a:pt x="574" y="795"/>
                  </a:lnTo>
                  <a:lnTo>
                    <a:pt x="574" y="794"/>
                  </a:lnTo>
                  <a:lnTo>
                    <a:pt x="574" y="792"/>
                  </a:lnTo>
                  <a:lnTo>
                    <a:pt x="576" y="792"/>
                  </a:lnTo>
                  <a:lnTo>
                    <a:pt x="576" y="790"/>
                  </a:lnTo>
                  <a:lnTo>
                    <a:pt x="576" y="789"/>
                  </a:lnTo>
                  <a:lnTo>
                    <a:pt x="574" y="789"/>
                  </a:lnTo>
                  <a:lnTo>
                    <a:pt x="574" y="787"/>
                  </a:lnTo>
                  <a:lnTo>
                    <a:pt x="574" y="785"/>
                  </a:lnTo>
                  <a:lnTo>
                    <a:pt x="576" y="785"/>
                  </a:lnTo>
                  <a:lnTo>
                    <a:pt x="576" y="784"/>
                  </a:lnTo>
                  <a:lnTo>
                    <a:pt x="576" y="782"/>
                  </a:lnTo>
                  <a:lnTo>
                    <a:pt x="576" y="781"/>
                  </a:lnTo>
                  <a:lnTo>
                    <a:pt x="576" y="779"/>
                  </a:lnTo>
                  <a:lnTo>
                    <a:pt x="577" y="779"/>
                  </a:lnTo>
                  <a:lnTo>
                    <a:pt x="579" y="779"/>
                  </a:lnTo>
                  <a:lnTo>
                    <a:pt x="579" y="777"/>
                  </a:lnTo>
                  <a:lnTo>
                    <a:pt x="579" y="776"/>
                  </a:lnTo>
                  <a:lnTo>
                    <a:pt x="581" y="776"/>
                  </a:lnTo>
                  <a:lnTo>
                    <a:pt x="581" y="774"/>
                  </a:lnTo>
                  <a:lnTo>
                    <a:pt x="581" y="772"/>
                  </a:lnTo>
                  <a:lnTo>
                    <a:pt x="582" y="772"/>
                  </a:lnTo>
                  <a:lnTo>
                    <a:pt x="582" y="771"/>
                  </a:lnTo>
                  <a:lnTo>
                    <a:pt x="582" y="769"/>
                  </a:lnTo>
                  <a:lnTo>
                    <a:pt x="584" y="769"/>
                  </a:lnTo>
                  <a:lnTo>
                    <a:pt x="586" y="769"/>
                  </a:lnTo>
                  <a:lnTo>
                    <a:pt x="586" y="771"/>
                  </a:lnTo>
                  <a:lnTo>
                    <a:pt x="587" y="771"/>
                  </a:lnTo>
                  <a:lnTo>
                    <a:pt x="589" y="771"/>
                  </a:lnTo>
                  <a:lnTo>
                    <a:pt x="591" y="771"/>
                  </a:lnTo>
                  <a:lnTo>
                    <a:pt x="593" y="771"/>
                  </a:lnTo>
                  <a:lnTo>
                    <a:pt x="593" y="769"/>
                  </a:lnTo>
                  <a:lnTo>
                    <a:pt x="594" y="769"/>
                  </a:lnTo>
                  <a:lnTo>
                    <a:pt x="594" y="771"/>
                  </a:lnTo>
                  <a:lnTo>
                    <a:pt x="596" y="771"/>
                  </a:lnTo>
                  <a:lnTo>
                    <a:pt x="598" y="772"/>
                  </a:lnTo>
                  <a:lnTo>
                    <a:pt x="599" y="772"/>
                  </a:lnTo>
                  <a:lnTo>
                    <a:pt x="599" y="771"/>
                  </a:lnTo>
                  <a:lnTo>
                    <a:pt x="601" y="772"/>
                  </a:lnTo>
                  <a:lnTo>
                    <a:pt x="601" y="771"/>
                  </a:lnTo>
                  <a:lnTo>
                    <a:pt x="603" y="771"/>
                  </a:lnTo>
                  <a:lnTo>
                    <a:pt x="603" y="769"/>
                  </a:lnTo>
                  <a:lnTo>
                    <a:pt x="603" y="767"/>
                  </a:lnTo>
                  <a:lnTo>
                    <a:pt x="604" y="767"/>
                  </a:lnTo>
                  <a:lnTo>
                    <a:pt x="604" y="766"/>
                  </a:lnTo>
                  <a:lnTo>
                    <a:pt x="604" y="764"/>
                  </a:lnTo>
                  <a:lnTo>
                    <a:pt x="604" y="762"/>
                  </a:lnTo>
                  <a:lnTo>
                    <a:pt x="603" y="762"/>
                  </a:lnTo>
                  <a:lnTo>
                    <a:pt x="603" y="761"/>
                  </a:lnTo>
                  <a:lnTo>
                    <a:pt x="603" y="762"/>
                  </a:lnTo>
                  <a:lnTo>
                    <a:pt x="601" y="762"/>
                  </a:lnTo>
                  <a:lnTo>
                    <a:pt x="598" y="762"/>
                  </a:lnTo>
                  <a:lnTo>
                    <a:pt x="598" y="761"/>
                  </a:lnTo>
                  <a:lnTo>
                    <a:pt x="596" y="761"/>
                  </a:lnTo>
                  <a:lnTo>
                    <a:pt x="596" y="759"/>
                  </a:lnTo>
                  <a:lnTo>
                    <a:pt x="598" y="759"/>
                  </a:lnTo>
                  <a:lnTo>
                    <a:pt x="598" y="758"/>
                  </a:lnTo>
                  <a:lnTo>
                    <a:pt x="599" y="756"/>
                  </a:lnTo>
                  <a:lnTo>
                    <a:pt x="599" y="754"/>
                  </a:lnTo>
                  <a:lnTo>
                    <a:pt x="599" y="753"/>
                  </a:lnTo>
                  <a:lnTo>
                    <a:pt x="599" y="751"/>
                  </a:lnTo>
                  <a:lnTo>
                    <a:pt x="599" y="749"/>
                  </a:lnTo>
                  <a:lnTo>
                    <a:pt x="601" y="748"/>
                  </a:lnTo>
                  <a:lnTo>
                    <a:pt x="601" y="746"/>
                  </a:lnTo>
                  <a:lnTo>
                    <a:pt x="601" y="744"/>
                  </a:lnTo>
                  <a:lnTo>
                    <a:pt x="601" y="743"/>
                  </a:lnTo>
                  <a:lnTo>
                    <a:pt x="603" y="741"/>
                  </a:lnTo>
                  <a:lnTo>
                    <a:pt x="604" y="741"/>
                  </a:lnTo>
                  <a:lnTo>
                    <a:pt x="606" y="741"/>
                  </a:lnTo>
                  <a:lnTo>
                    <a:pt x="606" y="739"/>
                  </a:lnTo>
                  <a:lnTo>
                    <a:pt x="608" y="741"/>
                  </a:lnTo>
                  <a:lnTo>
                    <a:pt x="609" y="741"/>
                  </a:lnTo>
                  <a:lnTo>
                    <a:pt x="611" y="741"/>
                  </a:lnTo>
                  <a:lnTo>
                    <a:pt x="611" y="743"/>
                  </a:lnTo>
                  <a:lnTo>
                    <a:pt x="613" y="743"/>
                  </a:lnTo>
                  <a:lnTo>
                    <a:pt x="613" y="741"/>
                  </a:lnTo>
                  <a:lnTo>
                    <a:pt x="615" y="741"/>
                  </a:lnTo>
                  <a:lnTo>
                    <a:pt x="615" y="739"/>
                  </a:lnTo>
                  <a:lnTo>
                    <a:pt x="613" y="739"/>
                  </a:lnTo>
                  <a:lnTo>
                    <a:pt x="613" y="738"/>
                  </a:lnTo>
                  <a:lnTo>
                    <a:pt x="611" y="738"/>
                  </a:lnTo>
                  <a:lnTo>
                    <a:pt x="613" y="738"/>
                  </a:lnTo>
                  <a:lnTo>
                    <a:pt x="613" y="736"/>
                  </a:lnTo>
                  <a:lnTo>
                    <a:pt x="615" y="735"/>
                  </a:lnTo>
                  <a:lnTo>
                    <a:pt x="616" y="733"/>
                  </a:lnTo>
                  <a:lnTo>
                    <a:pt x="616" y="731"/>
                  </a:lnTo>
                  <a:lnTo>
                    <a:pt x="618" y="731"/>
                  </a:lnTo>
                  <a:lnTo>
                    <a:pt x="618" y="730"/>
                  </a:lnTo>
                  <a:lnTo>
                    <a:pt x="618" y="728"/>
                  </a:lnTo>
                  <a:lnTo>
                    <a:pt x="620" y="728"/>
                  </a:lnTo>
                  <a:lnTo>
                    <a:pt x="620" y="726"/>
                  </a:lnTo>
                  <a:lnTo>
                    <a:pt x="620" y="728"/>
                  </a:lnTo>
                  <a:lnTo>
                    <a:pt x="620" y="730"/>
                  </a:lnTo>
                  <a:lnTo>
                    <a:pt x="621" y="731"/>
                  </a:lnTo>
                  <a:lnTo>
                    <a:pt x="623" y="731"/>
                  </a:lnTo>
                  <a:lnTo>
                    <a:pt x="623" y="730"/>
                  </a:lnTo>
                  <a:lnTo>
                    <a:pt x="623" y="728"/>
                  </a:lnTo>
                  <a:lnTo>
                    <a:pt x="625" y="726"/>
                  </a:lnTo>
                  <a:lnTo>
                    <a:pt x="625" y="725"/>
                  </a:lnTo>
                  <a:lnTo>
                    <a:pt x="626" y="721"/>
                  </a:lnTo>
                  <a:lnTo>
                    <a:pt x="626" y="720"/>
                  </a:lnTo>
                  <a:lnTo>
                    <a:pt x="628" y="720"/>
                  </a:lnTo>
                  <a:lnTo>
                    <a:pt x="630" y="718"/>
                  </a:lnTo>
                  <a:lnTo>
                    <a:pt x="628" y="718"/>
                  </a:lnTo>
                  <a:lnTo>
                    <a:pt x="630" y="718"/>
                  </a:lnTo>
                  <a:lnTo>
                    <a:pt x="630" y="716"/>
                  </a:lnTo>
                  <a:lnTo>
                    <a:pt x="630" y="718"/>
                  </a:lnTo>
                  <a:lnTo>
                    <a:pt x="631" y="718"/>
                  </a:lnTo>
                  <a:lnTo>
                    <a:pt x="633" y="718"/>
                  </a:lnTo>
                  <a:lnTo>
                    <a:pt x="633" y="716"/>
                  </a:lnTo>
                  <a:lnTo>
                    <a:pt x="633" y="715"/>
                  </a:lnTo>
                  <a:lnTo>
                    <a:pt x="635" y="715"/>
                  </a:lnTo>
                  <a:lnTo>
                    <a:pt x="636" y="715"/>
                  </a:lnTo>
                  <a:lnTo>
                    <a:pt x="636" y="713"/>
                  </a:lnTo>
                  <a:lnTo>
                    <a:pt x="635" y="712"/>
                  </a:lnTo>
                  <a:lnTo>
                    <a:pt x="635" y="710"/>
                  </a:lnTo>
                  <a:lnTo>
                    <a:pt x="636" y="708"/>
                  </a:lnTo>
                  <a:lnTo>
                    <a:pt x="638" y="708"/>
                  </a:lnTo>
                  <a:lnTo>
                    <a:pt x="638" y="707"/>
                  </a:lnTo>
                  <a:lnTo>
                    <a:pt x="640" y="707"/>
                  </a:lnTo>
                  <a:lnTo>
                    <a:pt x="640" y="705"/>
                  </a:lnTo>
                  <a:lnTo>
                    <a:pt x="640" y="703"/>
                  </a:lnTo>
                  <a:lnTo>
                    <a:pt x="640" y="702"/>
                  </a:lnTo>
                  <a:lnTo>
                    <a:pt x="638" y="702"/>
                  </a:lnTo>
                  <a:lnTo>
                    <a:pt x="640" y="702"/>
                  </a:lnTo>
                  <a:lnTo>
                    <a:pt x="642" y="700"/>
                  </a:lnTo>
                  <a:lnTo>
                    <a:pt x="642" y="698"/>
                  </a:lnTo>
                  <a:lnTo>
                    <a:pt x="642" y="697"/>
                  </a:lnTo>
                  <a:lnTo>
                    <a:pt x="640" y="697"/>
                  </a:lnTo>
                  <a:lnTo>
                    <a:pt x="640" y="695"/>
                  </a:lnTo>
                  <a:lnTo>
                    <a:pt x="638" y="693"/>
                  </a:lnTo>
                  <a:lnTo>
                    <a:pt x="636" y="692"/>
                  </a:lnTo>
                  <a:lnTo>
                    <a:pt x="636" y="690"/>
                  </a:lnTo>
                  <a:lnTo>
                    <a:pt x="635" y="690"/>
                  </a:lnTo>
                  <a:lnTo>
                    <a:pt x="636" y="689"/>
                  </a:lnTo>
                  <a:lnTo>
                    <a:pt x="635" y="689"/>
                  </a:lnTo>
                  <a:lnTo>
                    <a:pt x="633" y="687"/>
                  </a:lnTo>
                  <a:lnTo>
                    <a:pt x="631" y="689"/>
                  </a:lnTo>
                  <a:lnTo>
                    <a:pt x="630" y="689"/>
                  </a:lnTo>
                  <a:lnTo>
                    <a:pt x="628" y="689"/>
                  </a:lnTo>
                  <a:lnTo>
                    <a:pt x="628" y="687"/>
                  </a:lnTo>
                  <a:lnTo>
                    <a:pt x="626" y="687"/>
                  </a:lnTo>
                  <a:lnTo>
                    <a:pt x="625" y="687"/>
                  </a:lnTo>
                  <a:lnTo>
                    <a:pt x="626" y="685"/>
                  </a:lnTo>
                  <a:lnTo>
                    <a:pt x="625" y="685"/>
                  </a:lnTo>
                  <a:lnTo>
                    <a:pt x="623" y="685"/>
                  </a:lnTo>
                  <a:lnTo>
                    <a:pt x="623" y="684"/>
                  </a:lnTo>
                  <a:lnTo>
                    <a:pt x="621" y="684"/>
                  </a:lnTo>
                  <a:lnTo>
                    <a:pt x="623" y="682"/>
                  </a:lnTo>
                  <a:lnTo>
                    <a:pt x="621" y="682"/>
                  </a:lnTo>
                  <a:lnTo>
                    <a:pt x="621" y="684"/>
                  </a:lnTo>
                  <a:lnTo>
                    <a:pt x="621" y="682"/>
                  </a:lnTo>
                  <a:lnTo>
                    <a:pt x="623" y="682"/>
                  </a:lnTo>
                  <a:lnTo>
                    <a:pt x="621" y="682"/>
                  </a:lnTo>
                  <a:lnTo>
                    <a:pt x="621" y="680"/>
                  </a:lnTo>
                  <a:lnTo>
                    <a:pt x="623" y="680"/>
                  </a:lnTo>
                  <a:lnTo>
                    <a:pt x="621" y="680"/>
                  </a:lnTo>
                  <a:lnTo>
                    <a:pt x="621" y="682"/>
                  </a:lnTo>
                  <a:lnTo>
                    <a:pt x="621" y="680"/>
                  </a:lnTo>
                  <a:lnTo>
                    <a:pt x="620" y="680"/>
                  </a:lnTo>
                  <a:lnTo>
                    <a:pt x="621" y="680"/>
                  </a:lnTo>
                  <a:lnTo>
                    <a:pt x="621" y="679"/>
                  </a:lnTo>
                  <a:lnTo>
                    <a:pt x="620" y="679"/>
                  </a:lnTo>
                  <a:lnTo>
                    <a:pt x="620" y="680"/>
                  </a:lnTo>
                  <a:lnTo>
                    <a:pt x="618" y="680"/>
                  </a:lnTo>
                  <a:lnTo>
                    <a:pt x="618" y="679"/>
                  </a:lnTo>
                  <a:lnTo>
                    <a:pt x="616" y="679"/>
                  </a:lnTo>
                  <a:lnTo>
                    <a:pt x="616" y="680"/>
                  </a:lnTo>
                  <a:lnTo>
                    <a:pt x="615" y="679"/>
                  </a:lnTo>
                  <a:lnTo>
                    <a:pt x="615" y="680"/>
                  </a:lnTo>
                  <a:lnTo>
                    <a:pt x="615" y="679"/>
                  </a:lnTo>
                  <a:lnTo>
                    <a:pt x="613" y="679"/>
                  </a:lnTo>
                  <a:lnTo>
                    <a:pt x="613" y="680"/>
                  </a:lnTo>
                  <a:lnTo>
                    <a:pt x="613" y="679"/>
                  </a:lnTo>
                  <a:lnTo>
                    <a:pt x="613" y="680"/>
                  </a:lnTo>
                  <a:lnTo>
                    <a:pt x="611" y="679"/>
                  </a:lnTo>
                  <a:lnTo>
                    <a:pt x="613" y="679"/>
                  </a:lnTo>
                  <a:lnTo>
                    <a:pt x="613" y="677"/>
                  </a:lnTo>
                  <a:lnTo>
                    <a:pt x="613" y="675"/>
                  </a:lnTo>
                  <a:lnTo>
                    <a:pt x="613" y="677"/>
                  </a:lnTo>
                  <a:lnTo>
                    <a:pt x="611" y="677"/>
                  </a:lnTo>
                  <a:lnTo>
                    <a:pt x="611" y="675"/>
                  </a:lnTo>
                  <a:lnTo>
                    <a:pt x="609" y="675"/>
                  </a:lnTo>
                  <a:lnTo>
                    <a:pt x="609" y="674"/>
                  </a:lnTo>
                  <a:lnTo>
                    <a:pt x="608" y="674"/>
                  </a:lnTo>
                  <a:lnTo>
                    <a:pt x="608" y="672"/>
                  </a:lnTo>
                  <a:lnTo>
                    <a:pt x="606" y="672"/>
                  </a:lnTo>
                  <a:lnTo>
                    <a:pt x="606" y="670"/>
                  </a:lnTo>
                  <a:lnTo>
                    <a:pt x="604" y="670"/>
                  </a:lnTo>
                  <a:lnTo>
                    <a:pt x="603" y="670"/>
                  </a:lnTo>
                  <a:lnTo>
                    <a:pt x="603" y="672"/>
                  </a:lnTo>
                  <a:lnTo>
                    <a:pt x="603" y="670"/>
                  </a:lnTo>
                  <a:lnTo>
                    <a:pt x="601" y="670"/>
                  </a:lnTo>
                  <a:lnTo>
                    <a:pt x="601" y="672"/>
                  </a:lnTo>
                  <a:lnTo>
                    <a:pt x="599" y="672"/>
                  </a:lnTo>
                  <a:lnTo>
                    <a:pt x="599" y="670"/>
                  </a:lnTo>
                  <a:lnTo>
                    <a:pt x="599" y="672"/>
                  </a:lnTo>
                  <a:lnTo>
                    <a:pt x="598" y="672"/>
                  </a:lnTo>
                  <a:lnTo>
                    <a:pt x="596" y="672"/>
                  </a:lnTo>
                  <a:lnTo>
                    <a:pt x="594" y="672"/>
                  </a:lnTo>
                  <a:lnTo>
                    <a:pt x="594" y="670"/>
                  </a:lnTo>
                  <a:lnTo>
                    <a:pt x="594" y="672"/>
                  </a:lnTo>
                  <a:lnTo>
                    <a:pt x="594" y="670"/>
                  </a:lnTo>
                  <a:lnTo>
                    <a:pt x="593" y="670"/>
                  </a:lnTo>
                  <a:lnTo>
                    <a:pt x="593" y="672"/>
                  </a:lnTo>
                  <a:lnTo>
                    <a:pt x="593" y="670"/>
                  </a:lnTo>
                  <a:lnTo>
                    <a:pt x="593" y="672"/>
                  </a:lnTo>
                  <a:lnTo>
                    <a:pt x="591" y="672"/>
                  </a:lnTo>
                  <a:lnTo>
                    <a:pt x="591" y="670"/>
                  </a:lnTo>
                  <a:lnTo>
                    <a:pt x="591" y="672"/>
                  </a:lnTo>
                  <a:lnTo>
                    <a:pt x="589" y="670"/>
                  </a:lnTo>
                  <a:lnTo>
                    <a:pt x="587" y="670"/>
                  </a:lnTo>
                  <a:lnTo>
                    <a:pt x="587" y="669"/>
                  </a:lnTo>
                  <a:lnTo>
                    <a:pt x="587" y="667"/>
                  </a:lnTo>
                  <a:lnTo>
                    <a:pt x="586" y="667"/>
                  </a:lnTo>
                  <a:lnTo>
                    <a:pt x="586" y="666"/>
                  </a:lnTo>
                  <a:lnTo>
                    <a:pt x="584" y="666"/>
                  </a:lnTo>
                  <a:lnTo>
                    <a:pt x="584" y="667"/>
                  </a:lnTo>
                  <a:lnTo>
                    <a:pt x="582" y="667"/>
                  </a:lnTo>
                  <a:lnTo>
                    <a:pt x="581" y="667"/>
                  </a:lnTo>
                  <a:lnTo>
                    <a:pt x="579" y="667"/>
                  </a:lnTo>
                  <a:lnTo>
                    <a:pt x="579" y="669"/>
                  </a:lnTo>
                  <a:lnTo>
                    <a:pt x="577" y="669"/>
                  </a:lnTo>
                  <a:lnTo>
                    <a:pt x="576" y="670"/>
                  </a:lnTo>
                  <a:lnTo>
                    <a:pt x="574" y="669"/>
                  </a:lnTo>
                  <a:lnTo>
                    <a:pt x="574" y="667"/>
                  </a:lnTo>
                  <a:lnTo>
                    <a:pt x="572" y="667"/>
                  </a:lnTo>
                  <a:lnTo>
                    <a:pt x="572" y="666"/>
                  </a:lnTo>
                  <a:lnTo>
                    <a:pt x="571" y="666"/>
                  </a:lnTo>
                  <a:lnTo>
                    <a:pt x="572" y="666"/>
                  </a:lnTo>
                  <a:lnTo>
                    <a:pt x="572" y="664"/>
                  </a:lnTo>
                  <a:lnTo>
                    <a:pt x="571" y="664"/>
                  </a:lnTo>
                  <a:lnTo>
                    <a:pt x="569" y="662"/>
                  </a:lnTo>
                  <a:lnTo>
                    <a:pt x="567" y="664"/>
                  </a:lnTo>
                  <a:lnTo>
                    <a:pt x="567" y="662"/>
                  </a:lnTo>
                  <a:lnTo>
                    <a:pt x="566" y="662"/>
                  </a:lnTo>
                  <a:lnTo>
                    <a:pt x="566" y="661"/>
                  </a:lnTo>
                  <a:lnTo>
                    <a:pt x="564" y="661"/>
                  </a:lnTo>
                  <a:lnTo>
                    <a:pt x="564" y="659"/>
                  </a:lnTo>
                  <a:lnTo>
                    <a:pt x="562" y="659"/>
                  </a:lnTo>
                  <a:lnTo>
                    <a:pt x="562" y="657"/>
                  </a:lnTo>
                  <a:lnTo>
                    <a:pt x="560" y="657"/>
                  </a:lnTo>
                  <a:lnTo>
                    <a:pt x="560" y="659"/>
                  </a:lnTo>
                  <a:lnTo>
                    <a:pt x="559" y="659"/>
                  </a:lnTo>
                  <a:lnTo>
                    <a:pt x="557" y="659"/>
                  </a:lnTo>
                  <a:lnTo>
                    <a:pt x="559" y="659"/>
                  </a:lnTo>
                  <a:lnTo>
                    <a:pt x="559" y="661"/>
                  </a:lnTo>
                  <a:lnTo>
                    <a:pt x="557" y="661"/>
                  </a:lnTo>
                  <a:lnTo>
                    <a:pt x="557" y="662"/>
                  </a:lnTo>
                  <a:lnTo>
                    <a:pt x="555" y="662"/>
                  </a:lnTo>
                  <a:lnTo>
                    <a:pt x="555" y="661"/>
                  </a:lnTo>
                  <a:lnTo>
                    <a:pt x="554" y="661"/>
                  </a:lnTo>
                  <a:lnTo>
                    <a:pt x="554" y="659"/>
                  </a:lnTo>
                  <a:lnTo>
                    <a:pt x="554" y="657"/>
                  </a:lnTo>
                  <a:lnTo>
                    <a:pt x="552" y="657"/>
                  </a:lnTo>
                  <a:lnTo>
                    <a:pt x="552" y="656"/>
                  </a:lnTo>
                  <a:lnTo>
                    <a:pt x="550" y="656"/>
                  </a:lnTo>
                  <a:lnTo>
                    <a:pt x="550" y="657"/>
                  </a:lnTo>
                  <a:lnTo>
                    <a:pt x="549" y="657"/>
                  </a:lnTo>
                  <a:lnTo>
                    <a:pt x="549" y="659"/>
                  </a:lnTo>
                  <a:lnTo>
                    <a:pt x="547" y="659"/>
                  </a:lnTo>
                  <a:lnTo>
                    <a:pt x="545" y="661"/>
                  </a:lnTo>
                  <a:lnTo>
                    <a:pt x="544" y="659"/>
                  </a:lnTo>
                  <a:lnTo>
                    <a:pt x="544" y="661"/>
                  </a:lnTo>
                  <a:lnTo>
                    <a:pt x="544" y="659"/>
                  </a:lnTo>
                  <a:lnTo>
                    <a:pt x="542" y="659"/>
                  </a:lnTo>
                  <a:lnTo>
                    <a:pt x="542" y="657"/>
                  </a:lnTo>
                  <a:lnTo>
                    <a:pt x="540" y="657"/>
                  </a:lnTo>
                  <a:lnTo>
                    <a:pt x="539" y="657"/>
                  </a:lnTo>
                  <a:lnTo>
                    <a:pt x="537" y="656"/>
                  </a:lnTo>
                  <a:lnTo>
                    <a:pt x="537" y="657"/>
                  </a:lnTo>
                  <a:lnTo>
                    <a:pt x="535" y="657"/>
                  </a:lnTo>
                  <a:lnTo>
                    <a:pt x="535" y="659"/>
                  </a:lnTo>
                  <a:lnTo>
                    <a:pt x="535" y="661"/>
                  </a:lnTo>
                  <a:lnTo>
                    <a:pt x="533" y="661"/>
                  </a:lnTo>
                  <a:lnTo>
                    <a:pt x="533" y="662"/>
                  </a:lnTo>
                  <a:lnTo>
                    <a:pt x="532" y="662"/>
                  </a:lnTo>
                  <a:lnTo>
                    <a:pt x="530" y="662"/>
                  </a:lnTo>
                  <a:lnTo>
                    <a:pt x="528" y="662"/>
                  </a:lnTo>
                  <a:lnTo>
                    <a:pt x="527" y="662"/>
                  </a:lnTo>
                  <a:lnTo>
                    <a:pt x="525" y="664"/>
                  </a:lnTo>
                  <a:lnTo>
                    <a:pt x="523" y="664"/>
                  </a:lnTo>
                  <a:lnTo>
                    <a:pt x="522" y="664"/>
                  </a:lnTo>
                  <a:lnTo>
                    <a:pt x="522" y="666"/>
                  </a:lnTo>
                  <a:lnTo>
                    <a:pt x="520" y="667"/>
                  </a:lnTo>
                  <a:lnTo>
                    <a:pt x="518" y="666"/>
                  </a:lnTo>
                  <a:lnTo>
                    <a:pt x="515" y="666"/>
                  </a:lnTo>
                  <a:lnTo>
                    <a:pt x="513" y="664"/>
                  </a:lnTo>
                  <a:lnTo>
                    <a:pt x="511" y="664"/>
                  </a:lnTo>
                  <a:lnTo>
                    <a:pt x="510" y="664"/>
                  </a:lnTo>
                  <a:lnTo>
                    <a:pt x="510" y="666"/>
                  </a:lnTo>
                  <a:lnTo>
                    <a:pt x="508" y="666"/>
                  </a:lnTo>
                  <a:lnTo>
                    <a:pt x="508" y="664"/>
                  </a:lnTo>
                  <a:lnTo>
                    <a:pt x="506" y="664"/>
                  </a:lnTo>
                  <a:lnTo>
                    <a:pt x="505" y="664"/>
                  </a:lnTo>
                  <a:lnTo>
                    <a:pt x="503" y="664"/>
                  </a:lnTo>
                  <a:lnTo>
                    <a:pt x="500" y="643"/>
                  </a:lnTo>
                  <a:lnTo>
                    <a:pt x="500" y="641"/>
                  </a:lnTo>
                  <a:lnTo>
                    <a:pt x="498" y="641"/>
                  </a:lnTo>
                  <a:lnTo>
                    <a:pt x="491" y="636"/>
                  </a:lnTo>
                  <a:lnTo>
                    <a:pt x="490" y="633"/>
                  </a:lnTo>
                  <a:lnTo>
                    <a:pt x="486" y="631"/>
                  </a:lnTo>
                  <a:lnTo>
                    <a:pt x="457" y="605"/>
                  </a:lnTo>
                  <a:lnTo>
                    <a:pt x="456" y="606"/>
                  </a:lnTo>
                  <a:lnTo>
                    <a:pt x="454" y="606"/>
                  </a:lnTo>
                  <a:lnTo>
                    <a:pt x="452" y="606"/>
                  </a:lnTo>
                  <a:lnTo>
                    <a:pt x="451" y="606"/>
                  </a:lnTo>
                  <a:lnTo>
                    <a:pt x="451" y="608"/>
                  </a:lnTo>
                  <a:lnTo>
                    <a:pt x="451" y="610"/>
                  </a:lnTo>
                  <a:lnTo>
                    <a:pt x="449" y="610"/>
                  </a:lnTo>
                  <a:lnTo>
                    <a:pt x="447" y="610"/>
                  </a:lnTo>
                  <a:lnTo>
                    <a:pt x="447" y="611"/>
                  </a:lnTo>
                  <a:lnTo>
                    <a:pt x="446" y="611"/>
                  </a:lnTo>
                  <a:lnTo>
                    <a:pt x="444" y="611"/>
                  </a:lnTo>
                  <a:lnTo>
                    <a:pt x="444" y="613"/>
                  </a:lnTo>
                  <a:lnTo>
                    <a:pt x="442" y="611"/>
                  </a:lnTo>
                  <a:lnTo>
                    <a:pt x="441" y="611"/>
                  </a:lnTo>
                  <a:lnTo>
                    <a:pt x="439" y="611"/>
                  </a:lnTo>
                  <a:lnTo>
                    <a:pt x="437" y="611"/>
                  </a:lnTo>
                  <a:lnTo>
                    <a:pt x="435" y="611"/>
                  </a:lnTo>
                  <a:lnTo>
                    <a:pt x="432" y="611"/>
                  </a:lnTo>
                  <a:lnTo>
                    <a:pt x="432" y="613"/>
                  </a:lnTo>
                  <a:lnTo>
                    <a:pt x="430" y="613"/>
                  </a:lnTo>
                  <a:lnTo>
                    <a:pt x="429" y="611"/>
                  </a:lnTo>
                  <a:lnTo>
                    <a:pt x="429" y="610"/>
                  </a:lnTo>
                  <a:lnTo>
                    <a:pt x="427" y="610"/>
                  </a:lnTo>
                  <a:lnTo>
                    <a:pt x="427" y="608"/>
                  </a:lnTo>
                  <a:lnTo>
                    <a:pt x="425" y="608"/>
                  </a:lnTo>
                  <a:lnTo>
                    <a:pt x="425" y="606"/>
                  </a:lnTo>
                  <a:lnTo>
                    <a:pt x="424" y="606"/>
                  </a:lnTo>
                  <a:lnTo>
                    <a:pt x="424" y="605"/>
                  </a:lnTo>
                  <a:lnTo>
                    <a:pt x="422" y="605"/>
                  </a:lnTo>
                  <a:lnTo>
                    <a:pt x="420" y="605"/>
                  </a:lnTo>
                  <a:lnTo>
                    <a:pt x="419" y="606"/>
                  </a:lnTo>
                  <a:lnTo>
                    <a:pt x="417" y="605"/>
                  </a:lnTo>
                  <a:lnTo>
                    <a:pt x="417" y="606"/>
                  </a:lnTo>
                  <a:lnTo>
                    <a:pt x="415" y="606"/>
                  </a:lnTo>
                  <a:lnTo>
                    <a:pt x="414" y="608"/>
                  </a:lnTo>
                  <a:lnTo>
                    <a:pt x="414" y="606"/>
                  </a:lnTo>
                  <a:lnTo>
                    <a:pt x="412" y="606"/>
                  </a:lnTo>
                  <a:lnTo>
                    <a:pt x="410" y="605"/>
                  </a:lnTo>
                  <a:lnTo>
                    <a:pt x="408" y="605"/>
                  </a:lnTo>
                  <a:lnTo>
                    <a:pt x="407" y="603"/>
                  </a:lnTo>
                  <a:lnTo>
                    <a:pt x="405" y="605"/>
                  </a:lnTo>
                  <a:lnTo>
                    <a:pt x="403" y="603"/>
                  </a:lnTo>
                  <a:lnTo>
                    <a:pt x="402" y="603"/>
                  </a:lnTo>
                  <a:lnTo>
                    <a:pt x="400" y="603"/>
                  </a:lnTo>
                  <a:lnTo>
                    <a:pt x="398" y="601"/>
                  </a:lnTo>
                  <a:lnTo>
                    <a:pt x="397" y="601"/>
                  </a:lnTo>
                  <a:lnTo>
                    <a:pt x="397" y="600"/>
                  </a:lnTo>
                  <a:lnTo>
                    <a:pt x="397" y="598"/>
                  </a:lnTo>
                  <a:lnTo>
                    <a:pt x="395" y="598"/>
                  </a:lnTo>
                  <a:lnTo>
                    <a:pt x="393" y="598"/>
                  </a:lnTo>
                  <a:lnTo>
                    <a:pt x="393" y="597"/>
                  </a:lnTo>
                  <a:lnTo>
                    <a:pt x="392" y="597"/>
                  </a:lnTo>
                  <a:lnTo>
                    <a:pt x="392" y="595"/>
                  </a:lnTo>
                  <a:lnTo>
                    <a:pt x="390" y="595"/>
                  </a:lnTo>
                  <a:lnTo>
                    <a:pt x="388" y="593"/>
                  </a:lnTo>
                  <a:lnTo>
                    <a:pt x="387" y="593"/>
                  </a:lnTo>
                  <a:lnTo>
                    <a:pt x="387" y="592"/>
                  </a:lnTo>
                  <a:lnTo>
                    <a:pt x="385" y="593"/>
                  </a:lnTo>
                  <a:lnTo>
                    <a:pt x="385" y="592"/>
                  </a:lnTo>
                  <a:lnTo>
                    <a:pt x="385" y="590"/>
                  </a:lnTo>
                  <a:lnTo>
                    <a:pt x="383" y="590"/>
                  </a:lnTo>
                  <a:lnTo>
                    <a:pt x="381" y="588"/>
                  </a:lnTo>
                  <a:lnTo>
                    <a:pt x="381" y="590"/>
                  </a:lnTo>
                  <a:lnTo>
                    <a:pt x="380" y="590"/>
                  </a:lnTo>
                  <a:lnTo>
                    <a:pt x="380" y="592"/>
                  </a:lnTo>
                  <a:lnTo>
                    <a:pt x="380" y="590"/>
                  </a:lnTo>
                  <a:lnTo>
                    <a:pt x="378" y="590"/>
                  </a:lnTo>
                  <a:lnTo>
                    <a:pt x="376" y="588"/>
                  </a:lnTo>
                  <a:lnTo>
                    <a:pt x="375" y="588"/>
                  </a:lnTo>
                  <a:lnTo>
                    <a:pt x="375" y="587"/>
                  </a:lnTo>
                  <a:lnTo>
                    <a:pt x="373" y="587"/>
                  </a:lnTo>
                  <a:lnTo>
                    <a:pt x="373" y="585"/>
                  </a:lnTo>
                  <a:lnTo>
                    <a:pt x="371" y="585"/>
                  </a:lnTo>
                  <a:lnTo>
                    <a:pt x="370" y="585"/>
                  </a:lnTo>
                  <a:lnTo>
                    <a:pt x="368" y="583"/>
                  </a:lnTo>
                  <a:lnTo>
                    <a:pt x="368" y="582"/>
                  </a:lnTo>
                  <a:lnTo>
                    <a:pt x="366" y="582"/>
                  </a:lnTo>
                  <a:lnTo>
                    <a:pt x="365" y="582"/>
                  </a:lnTo>
                  <a:lnTo>
                    <a:pt x="363" y="580"/>
                  </a:lnTo>
                  <a:lnTo>
                    <a:pt x="361" y="580"/>
                  </a:lnTo>
                  <a:lnTo>
                    <a:pt x="361" y="579"/>
                  </a:lnTo>
                  <a:lnTo>
                    <a:pt x="359" y="579"/>
                  </a:lnTo>
                  <a:lnTo>
                    <a:pt x="359" y="577"/>
                  </a:lnTo>
                  <a:lnTo>
                    <a:pt x="358" y="577"/>
                  </a:lnTo>
                  <a:lnTo>
                    <a:pt x="358" y="575"/>
                  </a:lnTo>
                  <a:lnTo>
                    <a:pt x="356" y="575"/>
                  </a:lnTo>
                  <a:lnTo>
                    <a:pt x="356" y="574"/>
                  </a:lnTo>
                  <a:lnTo>
                    <a:pt x="356" y="575"/>
                  </a:lnTo>
                  <a:lnTo>
                    <a:pt x="354" y="575"/>
                  </a:lnTo>
                  <a:lnTo>
                    <a:pt x="354" y="574"/>
                  </a:lnTo>
                  <a:lnTo>
                    <a:pt x="353" y="574"/>
                  </a:lnTo>
                  <a:lnTo>
                    <a:pt x="353" y="572"/>
                  </a:lnTo>
                  <a:lnTo>
                    <a:pt x="353" y="574"/>
                  </a:lnTo>
                  <a:lnTo>
                    <a:pt x="351" y="574"/>
                  </a:lnTo>
                  <a:lnTo>
                    <a:pt x="351" y="572"/>
                  </a:lnTo>
                  <a:lnTo>
                    <a:pt x="351" y="570"/>
                  </a:lnTo>
                  <a:lnTo>
                    <a:pt x="349" y="570"/>
                  </a:lnTo>
                  <a:lnTo>
                    <a:pt x="349" y="569"/>
                  </a:lnTo>
                  <a:lnTo>
                    <a:pt x="348" y="569"/>
                  </a:lnTo>
                  <a:lnTo>
                    <a:pt x="346" y="569"/>
                  </a:lnTo>
                  <a:lnTo>
                    <a:pt x="344" y="569"/>
                  </a:lnTo>
                  <a:lnTo>
                    <a:pt x="343" y="569"/>
                  </a:lnTo>
                  <a:lnTo>
                    <a:pt x="341" y="569"/>
                  </a:lnTo>
                  <a:lnTo>
                    <a:pt x="341" y="567"/>
                  </a:lnTo>
                  <a:lnTo>
                    <a:pt x="339" y="567"/>
                  </a:lnTo>
                  <a:lnTo>
                    <a:pt x="338" y="567"/>
                  </a:lnTo>
                  <a:lnTo>
                    <a:pt x="336" y="567"/>
                  </a:lnTo>
                  <a:lnTo>
                    <a:pt x="336" y="569"/>
                  </a:lnTo>
                  <a:lnTo>
                    <a:pt x="336" y="567"/>
                  </a:lnTo>
                  <a:lnTo>
                    <a:pt x="334" y="567"/>
                  </a:lnTo>
                  <a:lnTo>
                    <a:pt x="334" y="565"/>
                  </a:lnTo>
                  <a:lnTo>
                    <a:pt x="334" y="567"/>
                  </a:lnTo>
                  <a:lnTo>
                    <a:pt x="332" y="567"/>
                  </a:lnTo>
                  <a:lnTo>
                    <a:pt x="332" y="565"/>
                  </a:lnTo>
                  <a:lnTo>
                    <a:pt x="331" y="565"/>
                  </a:lnTo>
                  <a:lnTo>
                    <a:pt x="329" y="565"/>
                  </a:lnTo>
                  <a:lnTo>
                    <a:pt x="329" y="564"/>
                  </a:lnTo>
                  <a:lnTo>
                    <a:pt x="327" y="564"/>
                  </a:lnTo>
                  <a:lnTo>
                    <a:pt x="327" y="565"/>
                  </a:lnTo>
                  <a:lnTo>
                    <a:pt x="326" y="565"/>
                  </a:lnTo>
                  <a:lnTo>
                    <a:pt x="326" y="564"/>
                  </a:lnTo>
                  <a:lnTo>
                    <a:pt x="324" y="564"/>
                  </a:lnTo>
                  <a:lnTo>
                    <a:pt x="324" y="565"/>
                  </a:lnTo>
                  <a:lnTo>
                    <a:pt x="324" y="564"/>
                  </a:lnTo>
                  <a:lnTo>
                    <a:pt x="322" y="565"/>
                  </a:lnTo>
                  <a:lnTo>
                    <a:pt x="322" y="564"/>
                  </a:lnTo>
                  <a:lnTo>
                    <a:pt x="321" y="564"/>
                  </a:lnTo>
                  <a:lnTo>
                    <a:pt x="321" y="565"/>
                  </a:lnTo>
                  <a:lnTo>
                    <a:pt x="321" y="564"/>
                  </a:lnTo>
                  <a:lnTo>
                    <a:pt x="321" y="565"/>
                  </a:lnTo>
                  <a:lnTo>
                    <a:pt x="319" y="565"/>
                  </a:lnTo>
                  <a:lnTo>
                    <a:pt x="317" y="565"/>
                  </a:lnTo>
                  <a:lnTo>
                    <a:pt x="317" y="567"/>
                  </a:lnTo>
                  <a:lnTo>
                    <a:pt x="316" y="567"/>
                  </a:lnTo>
                  <a:lnTo>
                    <a:pt x="316" y="565"/>
                  </a:lnTo>
                  <a:lnTo>
                    <a:pt x="314" y="565"/>
                  </a:lnTo>
                  <a:lnTo>
                    <a:pt x="314" y="567"/>
                  </a:lnTo>
                  <a:lnTo>
                    <a:pt x="312" y="567"/>
                  </a:lnTo>
                  <a:lnTo>
                    <a:pt x="311" y="567"/>
                  </a:lnTo>
                  <a:lnTo>
                    <a:pt x="311" y="569"/>
                  </a:lnTo>
                  <a:lnTo>
                    <a:pt x="309" y="569"/>
                  </a:lnTo>
                  <a:lnTo>
                    <a:pt x="307" y="569"/>
                  </a:lnTo>
                  <a:lnTo>
                    <a:pt x="305" y="569"/>
                  </a:lnTo>
                  <a:lnTo>
                    <a:pt x="305" y="570"/>
                  </a:lnTo>
                  <a:lnTo>
                    <a:pt x="304" y="570"/>
                  </a:lnTo>
                  <a:lnTo>
                    <a:pt x="302" y="570"/>
                  </a:lnTo>
                  <a:lnTo>
                    <a:pt x="302" y="572"/>
                  </a:lnTo>
                  <a:lnTo>
                    <a:pt x="300" y="572"/>
                  </a:lnTo>
                  <a:lnTo>
                    <a:pt x="300" y="574"/>
                  </a:lnTo>
                  <a:lnTo>
                    <a:pt x="300" y="575"/>
                  </a:lnTo>
                  <a:lnTo>
                    <a:pt x="299" y="574"/>
                  </a:lnTo>
                  <a:lnTo>
                    <a:pt x="299" y="575"/>
                  </a:lnTo>
                  <a:lnTo>
                    <a:pt x="300" y="575"/>
                  </a:lnTo>
                  <a:lnTo>
                    <a:pt x="300" y="577"/>
                  </a:lnTo>
                  <a:lnTo>
                    <a:pt x="299" y="577"/>
                  </a:lnTo>
                  <a:lnTo>
                    <a:pt x="297" y="577"/>
                  </a:lnTo>
                  <a:lnTo>
                    <a:pt x="295" y="577"/>
                  </a:lnTo>
                  <a:lnTo>
                    <a:pt x="295" y="579"/>
                  </a:lnTo>
                  <a:lnTo>
                    <a:pt x="294" y="579"/>
                  </a:lnTo>
                  <a:lnTo>
                    <a:pt x="294" y="577"/>
                  </a:lnTo>
                  <a:lnTo>
                    <a:pt x="292" y="575"/>
                  </a:lnTo>
                  <a:lnTo>
                    <a:pt x="290" y="575"/>
                  </a:lnTo>
                  <a:lnTo>
                    <a:pt x="289" y="574"/>
                  </a:lnTo>
                  <a:lnTo>
                    <a:pt x="287" y="574"/>
                  </a:lnTo>
                  <a:lnTo>
                    <a:pt x="285" y="574"/>
                  </a:lnTo>
                  <a:lnTo>
                    <a:pt x="283" y="574"/>
                  </a:lnTo>
                  <a:lnTo>
                    <a:pt x="283" y="572"/>
                  </a:lnTo>
                  <a:lnTo>
                    <a:pt x="282" y="572"/>
                  </a:lnTo>
                  <a:lnTo>
                    <a:pt x="280" y="572"/>
                  </a:lnTo>
                  <a:lnTo>
                    <a:pt x="280" y="570"/>
                  </a:lnTo>
                  <a:lnTo>
                    <a:pt x="280" y="572"/>
                  </a:lnTo>
                  <a:lnTo>
                    <a:pt x="278" y="572"/>
                  </a:lnTo>
                  <a:lnTo>
                    <a:pt x="278" y="570"/>
                  </a:lnTo>
                  <a:lnTo>
                    <a:pt x="277" y="570"/>
                  </a:lnTo>
                  <a:lnTo>
                    <a:pt x="277" y="572"/>
                  </a:lnTo>
                  <a:lnTo>
                    <a:pt x="275" y="572"/>
                  </a:lnTo>
                  <a:lnTo>
                    <a:pt x="275" y="570"/>
                  </a:lnTo>
                  <a:lnTo>
                    <a:pt x="277" y="570"/>
                  </a:lnTo>
                  <a:lnTo>
                    <a:pt x="275" y="569"/>
                  </a:lnTo>
                  <a:lnTo>
                    <a:pt x="273" y="569"/>
                  </a:lnTo>
                  <a:lnTo>
                    <a:pt x="272" y="569"/>
                  </a:lnTo>
                  <a:lnTo>
                    <a:pt x="272" y="567"/>
                  </a:lnTo>
                  <a:lnTo>
                    <a:pt x="270" y="567"/>
                  </a:lnTo>
                  <a:lnTo>
                    <a:pt x="268" y="567"/>
                  </a:lnTo>
                  <a:lnTo>
                    <a:pt x="267" y="567"/>
                  </a:lnTo>
                  <a:lnTo>
                    <a:pt x="265" y="567"/>
                  </a:lnTo>
                  <a:lnTo>
                    <a:pt x="265" y="565"/>
                  </a:lnTo>
                  <a:lnTo>
                    <a:pt x="263" y="565"/>
                  </a:lnTo>
                  <a:lnTo>
                    <a:pt x="262" y="565"/>
                  </a:lnTo>
                  <a:lnTo>
                    <a:pt x="262" y="564"/>
                  </a:lnTo>
                  <a:lnTo>
                    <a:pt x="260" y="564"/>
                  </a:lnTo>
                  <a:lnTo>
                    <a:pt x="262" y="564"/>
                  </a:lnTo>
                  <a:lnTo>
                    <a:pt x="262" y="562"/>
                  </a:lnTo>
                  <a:lnTo>
                    <a:pt x="260" y="562"/>
                  </a:lnTo>
                  <a:lnTo>
                    <a:pt x="262" y="562"/>
                  </a:lnTo>
                  <a:lnTo>
                    <a:pt x="260" y="562"/>
                  </a:lnTo>
                  <a:lnTo>
                    <a:pt x="262" y="560"/>
                  </a:lnTo>
                  <a:lnTo>
                    <a:pt x="262" y="562"/>
                  </a:lnTo>
                  <a:lnTo>
                    <a:pt x="262" y="560"/>
                  </a:lnTo>
                  <a:lnTo>
                    <a:pt x="262" y="559"/>
                  </a:lnTo>
                  <a:lnTo>
                    <a:pt x="260" y="559"/>
                  </a:lnTo>
                  <a:lnTo>
                    <a:pt x="260" y="557"/>
                  </a:lnTo>
                  <a:lnTo>
                    <a:pt x="262" y="556"/>
                  </a:lnTo>
                  <a:lnTo>
                    <a:pt x="260" y="556"/>
                  </a:lnTo>
                  <a:lnTo>
                    <a:pt x="262" y="554"/>
                  </a:lnTo>
                  <a:lnTo>
                    <a:pt x="262" y="552"/>
                  </a:lnTo>
                  <a:lnTo>
                    <a:pt x="262" y="551"/>
                  </a:lnTo>
                  <a:lnTo>
                    <a:pt x="263" y="549"/>
                  </a:lnTo>
                  <a:lnTo>
                    <a:pt x="265" y="544"/>
                  </a:lnTo>
                  <a:lnTo>
                    <a:pt x="267" y="539"/>
                  </a:lnTo>
                  <a:lnTo>
                    <a:pt x="268" y="537"/>
                  </a:lnTo>
                  <a:lnTo>
                    <a:pt x="268" y="536"/>
                  </a:lnTo>
                  <a:lnTo>
                    <a:pt x="270" y="536"/>
                  </a:lnTo>
                  <a:lnTo>
                    <a:pt x="270" y="534"/>
                  </a:lnTo>
                  <a:lnTo>
                    <a:pt x="268" y="534"/>
                  </a:lnTo>
                  <a:lnTo>
                    <a:pt x="268" y="536"/>
                  </a:lnTo>
                  <a:lnTo>
                    <a:pt x="268" y="534"/>
                  </a:lnTo>
                  <a:lnTo>
                    <a:pt x="267" y="534"/>
                  </a:lnTo>
                  <a:lnTo>
                    <a:pt x="267" y="533"/>
                  </a:lnTo>
                  <a:lnTo>
                    <a:pt x="265" y="533"/>
                  </a:lnTo>
                  <a:lnTo>
                    <a:pt x="263" y="533"/>
                  </a:lnTo>
                  <a:lnTo>
                    <a:pt x="263" y="534"/>
                  </a:lnTo>
                  <a:lnTo>
                    <a:pt x="263" y="533"/>
                  </a:lnTo>
                  <a:lnTo>
                    <a:pt x="262" y="533"/>
                  </a:lnTo>
                  <a:lnTo>
                    <a:pt x="260" y="533"/>
                  </a:lnTo>
                  <a:lnTo>
                    <a:pt x="260" y="531"/>
                  </a:lnTo>
                  <a:lnTo>
                    <a:pt x="258" y="531"/>
                  </a:lnTo>
                  <a:lnTo>
                    <a:pt x="258" y="533"/>
                  </a:lnTo>
                  <a:lnTo>
                    <a:pt x="256" y="533"/>
                  </a:lnTo>
                  <a:lnTo>
                    <a:pt x="256" y="531"/>
                  </a:lnTo>
                  <a:lnTo>
                    <a:pt x="256" y="533"/>
                  </a:lnTo>
                  <a:lnTo>
                    <a:pt x="255" y="531"/>
                  </a:lnTo>
                  <a:lnTo>
                    <a:pt x="255" y="533"/>
                  </a:lnTo>
                  <a:lnTo>
                    <a:pt x="255" y="531"/>
                  </a:lnTo>
                  <a:lnTo>
                    <a:pt x="253" y="531"/>
                  </a:lnTo>
                  <a:lnTo>
                    <a:pt x="253" y="529"/>
                  </a:lnTo>
                  <a:lnTo>
                    <a:pt x="251" y="529"/>
                  </a:lnTo>
                  <a:lnTo>
                    <a:pt x="250" y="529"/>
                  </a:lnTo>
                  <a:lnTo>
                    <a:pt x="250" y="528"/>
                  </a:lnTo>
                  <a:lnTo>
                    <a:pt x="248" y="529"/>
                  </a:lnTo>
                  <a:lnTo>
                    <a:pt x="246" y="529"/>
                  </a:lnTo>
                  <a:lnTo>
                    <a:pt x="246" y="531"/>
                  </a:lnTo>
                  <a:lnTo>
                    <a:pt x="246" y="529"/>
                  </a:lnTo>
                  <a:lnTo>
                    <a:pt x="245" y="529"/>
                  </a:lnTo>
                  <a:lnTo>
                    <a:pt x="245" y="531"/>
                  </a:lnTo>
                  <a:lnTo>
                    <a:pt x="245" y="529"/>
                  </a:lnTo>
                  <a:lnTo>
                    <a:pt x="245" y="531"/>
                  </a:lnTo>
                  <a:lnTo>
                    <a:pt x="243" y="531"/>
                  </a:lnTo>
                  <a:lnTo>
                    <a:pt x="243" y="529"/>
                  </a:lnTo>
                  <a:lnTo>
                    <a:pt x="245" y="529"/>
                  </a:lnTo>
                  <a:lnTo>
                    <a:pt x="243" y="529"/>
                  </a:lnTo>
                  <a:lnTo>
                    <a:pt x="243" y="531"/>
                  </a:lnTo>
                  <a:lnTo>
                    <a:pt x="241" y="529"/>
                  </a:lnTo>
                  <a:lnTo>
                    <a:pt x="243" y="529"/>
                  </a:lnTo>
                  <a:lnTo>
                    <a:pt x="241" y="529"/>
                  </a:lnTo>
                  <a:lnTo>
                    <a:pt x="243" y="529"/>
                  </a:lnTo>
                  <a:lnTo>
                    <a:pt x="241" y="529"/>
                  </a:lnTo>
                  <a:lnTo>
                    <a:pt x="240" y="529"/>
                  </a:lnTo>
                  <a:lnTo>
                    <a:pt x="240" y="528"/>
                  </a:lnTo>
                  <a:lnTo>
                    <a:pt x="238" y="528"/>
                  </a:lnTo>
                  <a:lnTo>
                    <a:pt x="238" y="529"/>
                  </a:lnTo>
                  <a:lnTo>
                    <a:pt x="236" y="529"/>
                  </a:lnTo>
                  <a:lnTo>
                    <a:pt x="236" y="528"/>
                  </a:lnTo>
                  <a:lnTo>
                    <a:pt x="235" y="528"/>
                  </a:lnTo>
                  <a:lnTo>
                    <a:pt x="235" y="529"/>
                  </a:lnTo>
                  <a:lnTo>
                    <a:pt x="233" y="529"/>
                  </a:lnTo>
                  <a:lnTo>
                    <a:pt x="233" y="528"/>
                  </a:lnTo>
                  <a:lnTo>
                    <a:pt x="231" y="528"/>
                  </a:lnTo>
                  <a:lnTo>
                    <a:pt x="229" y="528"/>
                  </a:lnTo>
                  <a:lnTo>
                    <a:pt x="229" y="526"/>
                  </a:lnTo>
                  <a:lnTo>
                    <a:pt x="228" y="526"/>
                  </a:lnTo>
                  <a:lnTo>
                    <a:pt x="229" y="526"/>
                  </a:lnTo>
                  <a:lnTo>
                    <a:pt x="228" y="526"/>
                  </a:lnTo>
                  <a:lnTo>
                    <a:pt x="226" y="526"/>
                  </a:lnTo>
                  <a:lnTo>
                    <a:pt x="226" y="528"/>
                  </a:lnTo>
                  <a:lnTo>
                    <a:pt x="224" y="528"/>
                  </a:lnTo>
                  <a:lnTo>
                    <a:pt x="224" y="526"/>
                  </a:lnTo>
                  <a:lnTo>
                    <a:pt x="223" y="526"/>
                  </a:lnTo>
                  <a:lnTo>
                    <a:pt x="223" y="528"/>
                  </a:lnTo>
                  <a:lnTo>
                    <a:pt x="223" y="526"/>
                  </a:lnTo>
                  <a:lnTo>
                    <a:pt x="223" y="528"/>
                  </a:lnTo>
                  <a:lnTo>
                    <a:pt x="221" y="528"/>
                  </a:lnTo>
                  <a:lnTo>
                    <a:pt x="219" y="526"/>
                  </a:lnTo>
                  <a:lnTo>
                    <a:pt x="218" y="528"/>
                  </a:lnTo>
                  <a:lnTo>
                    <a:pt x="216" y="528"/>
                  </a:lnTo>
                  <a:lnTo>
                    <a:pt x="216" y="529"/>
                  </a:lnTo>
                  <a:lnTo>
                    <a:pt x="214" y="529"/>
                  </a:lnTo>
                  <a:lnTo>
                    <a:pt x="213" y="529"/>
                  </a:lnTo>
                  <a:lnTo>
                    <a:pt x="214" y="529"/>
                  </a:lnTo>
                  <a:lnTo>
                    <a:pt x="213" y="529"/>
                  </a:lnTo>
                  <a:lnTo>
                    <a:pt x="211" y="529"/>
                  </a:lnTo>
                  <a:lnTo>
                    <a:pt x="209" y="531"/>
                  </a:lnTo>
                  <a:lnTo>
                    <a:pt x="207" y="533"/>
                  </a:lnTo>
                  <a:lnTo>
                    <a:pt x="206" y="533"/>
                  </a:lnTo>
                  <a:lnTo>
                    <a:pt x="204" y="533"/>
                  </a:lnTo>
                  <a:lnTo>
                    <a:pt x="204" y="534"/>
                  </a:lnTo>
                  <a:lnTo>
                    <a:pt x="202" y="534"/>
                  </a:lnTo>
                  <a:lnTo>
                    <a:pt x="201" y="534"/>
                  </a:lnTo>
                  <a:lnTo>
                    <a:pt x="199" y="534"/>
                  </a:lnTo>
                  <a:lnTo>
                    <a:pt x="197" y="534"/>
                  </a:lnTo>
                  <a:lnTo>
                    <a:pt x="197" y="536"/>
                  </a:lnTo>
                  <a:lnTo>
                    <a:pt x="196" y="534"/>
                  </a:lnTo>
                  <a:lnTo>
                    <a:pt x="196" y="536"/>
                  </a:lnTo>
                  <a:lnTo>
                    <a:pt x="194" y="536"/>
                  </a:lnTo>
                  <a:lnTo>
                    <a:pt x="194" y="537"/>
                  </a:lnTo>
                  <a:lnTo>
                    <a:pt x="192" y="537"/>
                  </a:lnTo>
                  <a:lnTo>
                    <a:pt x="191" y="537"/>
                  </a:lnTo>
                  <a:lnTo>
                    <a:pt x="191" y="539"/>
                  </a:lnTo>
                  <a:lnTo>
                    <a:pt x="189" y="539"/>
                  </a:lnTo>
                  <a:lnTo>
                    <a:pt x="191" y="539"/>
                  </a:lnTo>
                  <a:lnTo>
                    <a:pt x="189" y="539"/>
                  </a:lnTo>
                  <a:lnTo>
                    <a:pt x="189" y="541"/>
                  </a:lnTo>
                  <a:lnTo>
                    <a:pt x="189" y="539"/>
                  </a:lnTo>
                  <a:lnTo>
                    <a:pt x="189" y="541"/>
                  </a:lnTo>
                  <a:lnTo>
                    <a:pt x="187" y="541"/>
                  </a:lnTo>
                  <a:lnTo>
                    <a:pt x="186" y="541"/>
                  </a:lnTo>
                  <a:lnTo>
                    <a:pt x="187" y="542"/>
                  </a:lnTo>
                  <a:lnTo>
                    <a:pt x="186" y="542"/>
                  </a:lnTo>
                  <a:lnTo>
                    <a:pt x="184" y="542"/>
                  </a:lnTo>
                  <a:lnTo>
                    <a:pt x="184" y="544"/>
                  </a:lnTo>
                  <a:lnTo>
                    <a:pt x="182" y="544"/>
                  </a:lnTo>
                  <a:lnTo>
                    <a:pt x="182" y="546"/>
                  </a:lnTo>
                  <a:lnTo>
                    <a:pt x="182" y="544"/>
                  </a:lnTo>
                  <a:lnTo>
                    <a:pt x="180" y="546"/>
                  </a:lnTo>
                  <a:lnTo>
                    <a:pt x="179" y="546"/>
                  </a:lnTo>
                  <a:lnTo>
                    <a:pt x="179" y="547"/>
                  </a:lnTo>
                  <a:lnTo>
                    <a:pt x="177" y="547"/>
                  </a:lnTo>
                  <a:lnTo>
                    <a:pt x="175" y="547"/>
                  </a:lnTo>
                  <a:lnTo>
                    <a:pt x="175" y="549"/>
                  </a:lnTo>
                  <a:lnTo>
                    <a:pt x="174" y="549"/>
                  </a:lnTo>
                  <a:lnTo>
                    <a:pt x="172" y="549"/>
                  </a:lnTo>
                  <a:lnTo>
                    <a:pt x="172" y="551"/>
                  </a:lnTo>
                  <a:lnTo>
                    <a:pt x="170" y="551"/>
                  </a:lnTo>
                  <a:lnTo>
                    <a:pt x="170" y="552"/>
                  </a:lnTo>
                  <a:lnTo>
                    <a:pt x="170" y="554"/>
                  </a:lnTo>
                  <a:lnTo>
                    <a:pt x="170" y="552"/>
                  </a:lnTo>
                  <a:lnTo>
                    <a:pt x="170" y="554"/>
                  </a:lnTo>
                  <a:lnTo>
                    <a:pt x="169" y="554"/>
                  </a:lnTo>
                  <a:lnTo>
                    <a:pt x="169" y="556"/>
                  </a:lnTo>
                  <a:lnTo>
                    <a:pt x="167" y="557"/>
                  </a:lnTo>
                  <a:lnTo>
                    <a:pt x="169" y="557"/>
                  </a:lnTo>
                  <a:lnTo>
                    <a:pt x="169" y="556"/>
                  </a:lnTo>
                  <a:lnTo>
                    <a:pt x="169" y="557"/>
                  </a:lnTo>
                  <a:lnTo>
                    <a:pt x="167" y="557"/>
                  </a:lnTo>
                  <a:lnTo>
                    <a:pt x="167" y="559"/>
                  </a:lnTo>
                  <a:lnTo>
                    <a:pt x="165" y="559"/>
                  </a:lnTo>
                  <a:lnTo>
                    <a:pt x="167" y="559"/>
                  </a:lnTo>
                  <a:lnTo>
                    <a:pt x="165" y="559"/>
                  </a:lnTo>
                  <a:lnTo>
                    <a:pt x="164" y="560"/>
                  </a:lnTo>
                  <a:lnTo>
                    <a:pt x="164" y="559"/>
                  </a:lnTo>
                  <a:lnTo>
                    <a:pt x="164" y="560"/>
                  </a:lnTo>
                  <a:lnTo>
                    <a:pt x="162" y="560"/>
                  </a:lnTo>
                  <a:lnTo>
                    <a:pt x="160" y="562"/>
                  </a:lnTo>
                  <a:lnTo>
                    <a:pt x="159" y="562"/>
                  </a:lnTo>
                  <a:lnTo>
                    <a:pt x="157" y="562"/>
                  </a:lnTo>
                  <a:lnTo>
                    <a:pt x="157" y="564"/>
                  </a:lnTo>
                  <a:lnTo>
                    <a:pt x="155" y="564"/>
                  </a:lnTo>
                  <a:lnTo>
                    <a:pt x="157" y="564"/>
                  </a:lnTo>
                  <a:lnTo>
                    <a:pt x="155" y="565"/>
                  </a:lnTo>
                  <a:lnTo>
                    <a:pt x="153" y="565"/>
                  </a:lnTo>
                  <a:lnTo>
                    <a:pt x="152" y="567"/>
                  </a:lnTo>
                  <a:lnTo>
                    <a:pt x="150" y="567"/>
                  </a:lnTo>
                  <a:lnTo>
                    <a:pt x="150" y="569"/>
                  </a:lnTo>
                  <a:lnTo>
                    <a:pt x="150" y="567"/>
                  </a:lnTo>
                  <a:lnTo>
                    <a:pt x="150" y="569"/>
                  </a:lnTo>
                  <a:lnTo>
                    <a:pt x="148" y="569"/>
                  </a:lnTo>
                  <a:lnTo>
                    <a:pt x="148" y="570"/>
                  </a:lnTo>
                  <a:lnTo>
                    <a:pt x="148" y="572"/>
                  </a:lnTo>
                  <a:lnTo>
                    <a:pt x="147" y="572"/>
                  </a:lnTo>
                  <a:lnTo>
                    <a:pt x="147" y="574"/>
                  </a:lnTo>
                  <a:lnTo>
                    <a:pt x="145" y="574"/>
                  </a:lnTo>
                  <a:lnTo>
                    <a:pt x="143" y="574"/>
                  </a:lnTo>
                  <a:lnTo>
                    <a:pt x="142" y="574"/>
                  </a:lnTo>
                  <a:lnTo>
                    <a:pt x="142" y="572"/>
                  </a:lnTo>
                  <a:lnTo>
                    <a:pt x="142" y="574"/>
                  </a:lnTo>
                  <a:lnTo>
                    <a:pt x="142" y="572"/>
                  </a:lnTo>
                  <a:lnTo>
                    <a:pt x="140" y="572"/>
                  </a:lnTo>
                  <a:lnTo>
                    <a:pt x="138" y="572"/>
                  </a:lnTo>
                  <a:lnTo>
                    <a:pt x="137" y="572"/>
                  </a:lnTo>
                  <a:lnTo>
                    <a:pt x="137" y="574"/>
                  </a:lnTo>
                  <a:lnTo>
                    <a:pt x="135" y="572"/>
                  </a:lnTo>
                  <a:lnTo>
                    <a:pt x="135" y="574"/>
                  </a:lnTo>
                  <a:lnTo>
                    <a:pt x="135" y="572"/>
                  </a:lnTo>
                  <a:lnTo>
                    <a:pt x="135" y="574"/>
                  </a:lnTo>
                  <a:lnTo>
                    <a:pt x="133" y="574"/>
                  </a:lnTo>
                  <a:lnTo>
                    <a:pt x="133" y="575"/>
                  </a:lnTo>
                  <a:lnTo>
                    <a:pt x="131" y="575"/>
                  </a:lnTo>
                  <a:lnTo>
                    <a:pt x="131" y="577"/>
                  </a:lnTo>
                  <a:lnTo>
                    <a:pt x="130" y="577"/>
                  </a:lnTo>
                  <a:lnTo>
                    <a:pt x="130" y="579"/>
                  </a:lnTo>
                  <a:lnTo>
                    <a:pt x="128" y="577"/>
                  </a:lnTo>
                  <a:lnTo>
                    <a:pt x="128" y="579"/>
                  </a:lnTo>
                  <a:lnTo>
                    <a:pt x="126" y="579"/>
                  </a:lnTo>
                  <a:lnTo>
                    <a:pt x="126" y="580"/>
                  </a:lnTo>
                  <a:lnTo>
                    <a:pt x="128" y="580"/>
                  </a:lnTo>
                  <a:lnTo>
                    <a:pt x="126" y="580"/>
                  </a:lnTo>
                  <a:lnTo>
                    <a:pt x="125" y="580"/>
                  </a:lnTo>
                  <a:lnTo>
                    <a:pt x="125" y="582"/>
                  </a:lnTo>
                  <a:lnTo>
                    <a:pt x="125" y="580"/>
                  </a:lnTo>
                  <a:lnTo>
                    <a:pt x="125" y="582"/>
                  </a:lnTo>
                  <a:lnTo>
                    <a:pt x="123" y="582"/>
                  </a:lnTo>
                  <a:lnTo>
                    <a:pt x="123" y="583"/>
                  </a:lnTo>
                  <a:lnTo>
                    <a:pt x="121" y="583"/>
                  </a:lnTo>
                  <a:lnTo>
                    <a:pt x="121" y="585"/>
                  </a:lnTo>
                  <a:lnTo>
                    <a:pt x="120" y="585"/>
                  </a:lnTo>
                  <a:lnTo>
                    <a:pt x="120" y="583"/>
                  </a:lnTo>
                  <a:lnTo>
                    <a:pt x="120" y="585"/>
                  </a:lnTo>
                  <a:lnTo>
                    <a:pt x="120" y="587"/>
                  </a:lnTo>
                  <a:lnTo>
                    <a:pt x="118" y="587"/>
                  </a:lnTo>
                  <a:lnTo>
                    <a:pt x="116" y="588"/>
                  </a:lnTo>
                  <a:lnTo>
                    <a:pt x="115" y="588"/>
                  </a:lnTo>
                  <a:lnTo>
                    <a:pt x="115" y="590"/>
                  </a:lnTo>
                  <a:lnTo>
                    <a:pt x="115" y="588"/>
                  </a:lnTo>
                  <a:lnTo>
                    <a:pt x="113" y="588"/>
                  </a:lnTo>
                  <a:lnTo>
                    <a:pt x="113" y="590"/>
                  </a:lnTo>
                  <a:lnTo>
                    <a:pt x="111" y="590"/>
                  </a:lnTo>
                  <a:lnTo>
                    <a:pt x="111" y="592"/>
                  </a:lnTo>
                  <a:lnTo>
                    <a:pt x="110" y="592"/>
                  </a:lnTo>
                  <a:lnTo>
                    <a:pt x="108" y="592"/>
                  </a:lnTo>
                  <a:lnTo>
                    <a:pt x="106" y="592"/>
                  </a:lnTo>
                  <a:lnTo>
                    <a:pt x="104" y="592"/>
                  </a:lnTo>
                  <a:lnTo>
                    <a:pt x="104" y="590"/>
                  </a:lnTo>
                  <a:lnTo>
                    <a:pt x="103" y="590"/>
                  </a:lnTo>
                  <a:lnTo>
                    <a:pt x="103" y="592"/>
                  </a:lnTo>
                  <a:lnTo>
                    <a:pt x="101" y="590"/>
                  </a:lnTo>
                  <a:lnTo>
                    <a:pt x="101" y="592"/>
                  </a:lnTo>
                  <a:lnTo>
                    <a:pt x="99" y="593"/>
                  </a:lnTo>
                  <a:lnTo>
                    <a:pt x="98" y="593"/>
                  </a:lnTo>
                  <a:lnTo>
                    <a:pt x="98" y="595"/>
                  </a:lnTo>
                  <a:lnTo>
                    <a:pt x="98" y="597"/>
                  </a:lnTo>
                  <a:lnTo>
                    <a:pt x="98" y="595"/>
                  </a:lnTo>
                  <a:lnTo>
                    <a:pt x="96" y="595"/>
                  </a:lnTo>
                  <a:lnTo>
                    <a:pt x="96" y="597"/>
                  </a:lnTo>
                  <a:lnTo>
                    <a:pt x="96" y="595"/>
                  </a:lnTo>
                  <a:lnTo>
                    <a:pt x="96" y="597"/>
                  </a:lnTo>
                  <a:lnTo>
                    <a:pt x="96" y="598"/>
                  </a:lnTo>
                  <a:lnTo>
                    <a:pt x="94" y="598"/>
                  </a:lnTo>
                  <a:lnTo>
                    <a:pt x="93" y="598"/>
                  </a:lnTo>
                  <a:lnTo>
                    <a:pt x="93" y="600"/>
                  </a:lnTo>
                  <a:lnTo>
                    <a:pt x="93" y="598"/>
                  </a:lnTo>
                  <a:lnTo>
                    <a:pt x="93" y="600"/>
                  </a:lnTo>
                  <a:lnTo>
                    <a:pt x="91" y="600"/>
                  </a:lnTo>
                  <a:lnTo>
                    <a:pt x="93" y="600"/>
                  </a:lnTo>
                  <a:lnTo>
                    <a:pt x="93" y="601"/>
                  </a:lnTo>
                  <a:lnTo>
                    <a:pt x="91" y="601"/>
                  </a:lnTo>
                  <a:lnTo>
                    <a:pt x="91" y="603"/>
                  </a:lnTo>
                  <a:lnTo>
                    <a:pt x="89" y="603"/>
                  </a:lnTo>
                  <a:lnTo>
                    <a:pt x="89" y="605"/>
                  </a:lnTo>
                  <a:lnTo>
                    <a:pt x="89" y="603"/>
                  </a:lnTo>
                  <a:lnTo>
                    <a:pt x="88" y="605"/>
                  </a:lnTo>
                  <a:lnTo>
                    <a:pt x="89" y="605"/>
                  </a:lnTo>
                  <a:lnTo>
                    <a:pt x="88" y="605"/>
                  </a:lnTo>
                  <a:lnTo>
                    <a:pt x="86" y="605"/>
                  </a:lnTo>
                  <a:lnTo>
                    <a:pt x="86" y="606"/>
                  </a:lnTo>
                  <a:lnTo>
                    <a:pt x="84" y="606"/>
                  </a:lnTo>
                  <a:lnTo>
                    <a:pt x="83" y="606"/>
                  </a:lnTo>
                  <a:lnTo>
                    <a:pt x="83" y="608"/>
                  </a:lnTo>
                  <a:lnTo>
                    <a:pt x="83" y="606"/>
                  </a:lnTo>
                  <a:lnTo>
                    <a:pt x="81" y="606"/>
                  </a:lnTo>
                  <a:lnTo>
                    <a:pt x="79" y="606"/>
                  </a:lnTo>
                  <a:lnTo>
                    <a:pt x="77" y="606"/>
                  </a:lnTo>
                  <a:lnTo>
                    <a:pt x="76" y="606"/>
                  </a:lnTo>
                  <a:lnTo>
                    <a:pt x="76" y="608"/>
                  </a:lnTo>
                  <a:lnTo>
                    <a:pt x="74" y="608"/>
                  </a:lnTo>
                  <a:lnTo>
                    <a:pt x="74" y="610"/>
                  </a:lnTo>
                  <a:lnTo>
                    <a:pt x="72" y="610"/>
                  </a:lnTo>
                  <a:lnTo>
                    <a:pt x="72" y="611"/>
                  </a:lnTo>
                  <a:lnTo>
                    <a:pt x="71" y="610"/>
                  </a:lnTo>
                  <a:lnTo>
                    <a:pt x="69" y="610"/>
                  </a:lnTo>
                  <a:lnTo>
                    <a:pt x="67" y="608"/>
                  </a:lnTo>
                  <a:lnTo>
                    <a:pt x="66" y="608"/>
                  </a:lnTo>
                  <a:lnTo>
                    <a:pt x="64" y="608"/>
                  </a:lnTo>
                  <a:lnTo>
                    <a:pt x="64" y="610"/>
                  </a:lnTo>
                  <a:lnTo>
                    <a:pt x="62" y="610"/>
                  </a:lnTo>
                  <a:lnTo>
                    <a:pt x="62" y="611"/>
                  </a:lnTo>
                  <a:lnTo>
                    <a:pt x="62" y="613"/>
                  </a:lnTo>
                  <a:lnTo>
                    <a:pt x="61" y="613"/>
                  </a:lnTo>
                  <a:lnTo>
                    <a:pt x="61" y="615"/>
                  </a:lnTo>
                  <a:lnTo>
                    <a:pt x="59" y="615"/>
                  </a:lnTo>
                  <a:lnTo>
                    <a:pt x="57" y="615"/>
                  </a:lnTo>
                  <a:lnTo>
                    <a:pt x="57" y="616"/>
                  </a:lnTo>
                  <a:lnTo>
                    <a:pt x="55" y="616"/>
                  </a:lnTo>
                  <a:lnTo>
                    <a:pt x="55" y="618"/>
                  </a:lnTo>
                  <a:lnTo>
                    <a:pt x="54" y="618"/>
                  </a:lnTo>
                  <a:lnTo>
                    <a:pt x="55" y="620"/>
                  </a:lnTo>
                  <a:lnTo>
                    <a:pt x="54" y="620"/>
                  </a:lnTo>
                  <a:lnTo>
                    <a:pt x="52" y="621"/>
                  </a:lnTo>
                  <a:lnTo>
                    <a:pt x="52" y="620"/>
                  </a:lnTo>
                  <a:lnTo>
                    <a:pt x="52" y="618"/>
                  </a:lnTo>
                  <a:lnTo>
                    <a:pt x="50" y="620"/>
                  </a:lnTo>
                  <a:lnTo>
                    <a:pt x="50" y="618"/>
                  </a:lnTo>
                  <a:lnTo>
                    <a:pt x="50" y="616"/>
                  </a:lnTo>
                  <a:lnTo>
                    <a:pt x="49" y="615"/>
                  </a:lnTo>
                  <a:lnTo>
                    <a:pt x="49" y="613"/>
                  </a:lnTo>
                  <a:lnTo>
                    <a:pt x="50" y="615"/>
                  </a:lnTo>
                  <a:lnTo>
                    <a:pt x="50" y="613"/>
                  </a:lnTo>
                  <a:lnTo>
                    <a:pt x="52" y="613"/>
                  </a:lnTo>
                  <a:lnTo>
                    <a:pt x="54" y="613"/>
                  </a:lnTo>
                  <a:lnTo>
                    <a:pt x="54" y="611"/>
                  </a:lnTo>
                  <a:lnTo>
                    <a:pt x="55" y="611"/>
                  </a:lnTo>
                  <a:lnTo>
                    <a:pt x="55" y="610"/>
                  </a:lnTo>
                  <a:lnTo>
                    <a:pt x="55" y="608"/>
                  </a:lnTo>
                  <a:lnTo>
                    <a:pt x="55" y="606"/>
                  </a:lnTo>
                  <a:lnTo>
                    <a:pt x="57" y="606"/>
                  </a:lnTo>
                  <a:lnTo>
                    <a:pt x="57" y="605"/>
                  </a:lnTo>
                  <a:lnTo>
                    <a:pt x="57" y="603"/>
                  </a:lnTo>
                  <a:lnTo>
                    <a:pt x="59" y="603"/>
                  </a:lnTo>
                  <a:lnTo>
                    <a:pt x="61" y="601"/>
                  </a:lnTo>
                  <a:lnTo>
                    <a:pt x="61" y="600"/>
                  </a:lnTo>
                  <a:lnTo>
                    <a:pt x="62" y="600"/>
                  </a:lnTo>
                  <a:lnTo>
                    <a:pt x="62" y="598"/>
                  </a:lnTo>
                  <a:lnTo>
                    <a:pt x="62" y="597"/>
                  </a:lnTo>
                  <a:lnTo>
                    <a:pt x="62" y="595"/>
                  </a:lnTo>
                  <a:lnTo>
                    <a:pt x="62" y="593"/>
                  </a:lnTo>
                  <a:lnTo>
                    <a:pt x="62" y="592"/>
                  </a:lnTo>
                  <a:lnTo>
                    <a:pt x="61" y="590"/>
                  </a:lnTo>
                  <a:lnTo>
                    <a:pt x="59" y="590"/>
                  </a:lnTo>
                  <a:lnTo>
                    <a:pt x="59" y="588"/>
                  </a:lnTo>
                  <a:lnTo>
                    <a:pt x="59" y="587"/>
                  </a:lnTo>
                  <a:lnTo>
                    <a:pt x="57" y="585"/>
                  </a:lnTo>
                  <a:lnTo>
                    <a:pt x="55" y="585"/>
                  </a:lnTo>
                  <a:lnTo>
                    <a:pt x="55" y="583"/>
                  </a:lnTo>
                  <a:lnTo>
                    <a:pt x="57" y="583"/>
                  </a:lnTo>
                  <a:lnTo>
                    <a:pt x="55" y="582"/>
                  </a:lnTo>
                  <a:lnTo>
                    <a:pt x="55" y="580"/>
                  </a:lnTo>
                  <a:lnTo>
                    <a:pt x="54" y="580"/>
                  </a:lnTo>
                  <a:lnTo>
                    <a:pt x="55" y="580"/>
                  </a:lnTo>
                  <a:lnTo>
                    <a:pt x="57" y="580"/>
                  </a:lnTo>
                  <a:lnTo>
                    <a:pt x="57" y="579"/>
                  </a:lnTo>
                  <a:lnTo>
                    <a:pt x="59" y="577"/>
                  </a:lnTo>
                  <a:lnTo>
                    <a:pt x="59" y="575"/>
                  </a:lnTo>
                  <a:lnTo>
                    <a:pt x="59" y="574"/>
                  </a:lnTo>
                  <a:lnTo>
                    <a:pt x="59" y="572"/>
                  </a:lnTo>
                  <a:lnTo>
                    <a:pt x="59" y="570"/>
                  </a:lnTo>
                  <a:lnTo>
                    <a:pt x="59" y="569"/>
                  </a:lnTo>
                  <a:lnTo>
                    <a:pt x="57" y="567"/>
                  </a:lnTo>
                  <a:lnTo>
                    <a:pt x="57" y="565"/>
                  </a:lnTo>
                  <a:lnTo>
                    <a:pt x="59" y="565"/>
                  </a:lnTo>
                  <a:lnTo>
                    <a:pt x="59" y="564"/>
                  </a:lnTo>
                  <a:lnTo>
                    <a:pt x="59" y="565"/>
                  </a:lnTo>
                  <a:lnTo>
                    <a:pt x="61" y="565"/>
                  </a:lnTo>
                  <a:lnTo>
                    <a:pt x="61" y="564"/>
                  </a:lnTo>
                  <a:lnTo>
                    <a:pt x="61" y="562"/>
                  </a:lnTo>
                  <a:lnTo>
                    <a:pt x="61" y="560"/>
                  </a:lnTo>
                  <a:lnTo>
                    <a:pt x="59" y="560"/>
                  </a:lnTo>
                  <a:lnTo>
                    <a:pt x="59" y="559"/>
                  </a:lnTo>
                  <a:lnTo>
                    <a:pt x="61" y="559"/>
                  </a:lnTo>
                  <a:lnTo>
                    <a:pt x="61" y="557"/>
                  </a:lnTo>
                  <a:lnTo>
                    <a:pt x="61" y="556"/>
                  </a:lnTo>
                  <a:lnTo>
                    <a:pt x="61" y="554"/>
                  </a:lnTo>
                  <a:lnTo>
                    <a:pt x="62" y="554"/>
                  </a:lnTo>
                  <a:lnTo>
                    <a:pt x="61" y="552"/>
                  </a:lnTo>
                  <a:lnTo>
                    <a:pt x="59" y="552"/>
                  </a:lnTo>
                  <a:lnTo>
                    <a:pt x="59" y="551"/>
                  </a:lnTo>
                  <a:lnTo>
                    <a:pt x="61" y="551"/>
                  </a:lnTo>
                  <a:lnTo>
                    <a:pt x="61" y="549"/>
                  </a:lnTo>
                  <a:lnTo>
                    <a:pt x="59" y="549"/>
                  </a:lnTo>
                  <a:lnTo>
                    <a:pt x="59" y="547"/>
                  </a:lnTo>
                  <a:lnTo>
                    <a:pt x="57" y="547"/>
                  </a:lnTo>
                  <a:lnTo>
                    <a:pt x="59" y="546"/>
                  </a:lnTo>
                  <a:lnTo>
                    <a:pt x="59" y="544"/>
                  </a:lnTo>
                  <a:lnTo>
                    <a:pt x="59" y="542"/>
                  </a:lnTo>
                  <a:lnTo>
                    <a:pt x="57" y="542"/>
                  </a:lnTo>
                  <a:lnTo>
                    <a:pt x="59" y="542"/>
                  </a:lnTo>
                  <a:lnTo>
                    <a:pt x="59" y="541"/>
                  </a:lnTo>
                  <a:lnTo>
                    <a:pt x="59" y="542"/>
                  </a:lnTo>
                  <a:lnTo>
                    <a:pt x="59" y="544"/>
                  </a:lnTo>
                  <a:lnTo>
                    <a:pt x="61" y="544"/>
                  </a:lnTo>
                  <a:lnTo>
                    <a:pt x="62" y="544"/>
                  </a:lnTo>
                  <a:lnTo>
                    <a:pt x="64" y="544"/>
                  </a:lnTo>
                  <a:lnTo>
                    <a:pt x="64" y="542"/>
                  </a:lnTo>
                  <a:lnTo>
                    <a:pt x="66" y="542"/>
                  </a:lnTo>
                  <a:lnTo>
                    <a:pt x="67" y="541"/>
                  </a:lnTo>
                  <a:lnTo>
                    <a:pt x="67" y="539"/>
                  </a:lnTo>
                  <a:lnTo>
                    <a:pt x="67" y="537"/>
                  </a:lnTo>
                  <a:lnTo>
                    <a:pt x="69" y="537"/>
                  </a:lnTo>
                  <a:lnTo>
                    <a:pt x="69" y="536"/>
                  </a:lnTo>
                  <a:lnTo>
                    <a:pt x="67" y="536"/>
                  </a:lnTo>
                  <a:lnTo>
                    <a:pt x="66" y="536"/>
                  </a:lnTo>
                  <a:lnTo>
                    <a:pt x="64" y="536"/>
                  </a:lnTo>
                  <a:lnTo>
                    <a:pt x="64" y="534"/>
                  </a:lnTo>
                  <a:lnTo>
                    <a:pt x="64" y="533"/>
                  </a:lnTo>
                  <a:lnTo>
                    <a:pt x="64" y="531"/>
                  </a:lnTo>
                  <a:lnTo>
                    <a:pt x="62" y="531"/>
                  </a:lnTo>
                  <a:lnTo>
                    <a:pt x="62" y="529"/>
                  </a:lnTo>
                  <a:lnTo>
                    <a:pt x="61" y="529"/>
                  </a:lnTo>
                  <a:lnTo>
                    <a:pt x="61" y="528"/>
                  </a:lnTo>
                  <a:lnTo>
                    <a:pt x="59" y="528"/>
                  </a:lnTo>
                  <a:lnTo>
                    <a:pt x="57" y="528"/>
                  </a:lnTo>
                  <a:lnTo>
                    <a:pt x="57" y="526"/>
                  </a:lnTo>
                  <a:lnTo>
                    <a:pt x="55" y="526"/>
                  </a:lnTo>
                  <a:lnTo>
                    <a:pt x="54" y="526"/>
                  </a:lnTo>
                  <a:lnTo>
                    <a:pt x="54" y="524"/>
                  </a:lnTo>
                  <a:lnTo>
                    <a:pt x="54" y="523"/>
                  </a:lnTo>
                  <a:lnTo>
                    <a:pt x="54" y="521"/>
                  </a:lnTo>
                  <a:lnTo>
                    <a:pt x="52" y="523"/>
                  </a:lnTo>
                  <a:lnTo>
                    <a:pt x="50" y="523"/>
                  </a:lnTo>
                  <a:lnTo>
                    <a:pt x="50" y="521"/>
                  </a:lnTo>
                  <a:lnTo>
                    <a:pt x="49" y="521"/>
                  </a:lnTo>
                  <a:lnTo>
                    <a:pt x="49" y="519"/>
                  </a:lnTo>
                  <a:lnTo>
                    <a:pt x="47" y="518"/>
                  </a:lnTo>
                  <a:lnTo>
                    <a:pt x="45" y="518"/>
                  </a:lnTo>
                  <a:lnTo>
                    <a:pt x="45" y="519"/>
                  </a:lnTo>
                  <a:lnTo>
                    <a:pt x="42" y="518"/>
                  </a:lnTo>
                  <a:lnTo>
                    <a:pt x="40" y="518"/>
                  </a:lnTo>
                  <a:lnTo>
                    <a:pt x="40" y="516"/>
                  </a:lnTo>
                  <a:lnTo>
                    <a:pt x="40" y="514"/>
                  </a:lnTo>
                  <a:lnTo>
                    <a:pt x="39" y="514"/>
                  </a:lnTo>
                  <a:lnTo>
                    <a:pt x="37" y="514"/>
                  </a:lnTo>
                  <a:lnTo>
                    <a:pt x="35" y="513"/>
                  </a:lnTo>
                  <a:lnTo>
                    <a:pt x="34" y="513"/>
                  </a:lnTo>
                  <a:lnTo>
                    <a:pt x="35" y="513"/>
                  </a:lnTo>
                  <a:lnTo>
                    <a:pt x="35" y="511"/>
                  </a:lnTo>
                  <a:lnTo>
                    <a:pt x="35" y="513"/>
                  </a:lnTo>
                  <a:lnTo>
                    <a:pt x="37" y="513"/>
                  </a:lnTo>
                  <a:lnTo>
                    <a:pt x="37" y="511"/>
                  </a:lnTo>
                  <a:lnTo>
                    <a:pt x="39" y="511"/>
                  </a:lnTo>
                  <a:lnTo>
                    <a:pt x="39" y="510"/>
                  </a:lnTo>
                  <a:lnTo>
                    <a:pt x="37" y="510"/>
                  </a:lnTo>
                  <a:lnTo>
                    <a:pt x="35" y="510"/>
                  </a:lnTo>
                  <a:lnTo>
                    <a:pt x="37" y="508"/>
                  </a:lnTo>
                  <a:lnTo>
                    <a:pt x="39" y="508"/>
                  </a:lnTo>
                  <a:lnTo>
                    <a:pt x="39" y="506"/>
                  </a:lnTo>
                  <a:lnTo>
                    <a:pt x="40" y="506"/>
                  </a:lnTo>
                  <a:lnTo>
                    <a:pt x="40" y="505"/>
                  </a:lnTo>
                  <a:lnTo>
                    <a:pt x="39" y="505"/>
                  </a:lnTo>
                  <a:lnTo>
                    <a:pt x="39" y="503"/>
                  </a:lnTo>
                  <a:lnTo>
                    <a:pt x="39" y="501"/>
                  </a:lnTo>
                  <a:lnTo>
                    <a:pt x="37" y="501"/>
                  </a:lnTo>
                  <a:lnTo>
                    <a:pt x="35" y="500"/>
                  </a:lnTo>
                  <a:lnTo>
                    <a:pt x="34" y="500"/>
                  </a:lnTo>
                  <a:lnTo>
                    <a:pt x="34" y="498"/>
                  </a:lnTo>
                  <a:lnTo>
                    <a:pt x="35" y="498"/>
                  </a:lnTo>
                  <a:lnTo>
                    <a:pt x="35" y="495"/>
                  </a:lnTo>
                  <a:lnTo>
                    <a:pt x="35" y="493"/>
                  </a:lnTo>
                  <a:lnTo>
                    <a:pt x="37" y="491"/>
                  </a:lnTo>
                  <a:lnTo>
                    <a:pt x="37" y="490"/>
                  </a:lnTo>
                  <a:lnTo>
                    <a:pt x="37" y="488"/>
                  </a:lnTo>
                  <a:lnTo>
                    <a:pt x="35" y="488"/>
                  </a:lnTo>
                  <a:lnTo>
                    <a:pt x="34" y="488"/>
                  </a:lnTo>
                  <a:lnTo>
                    <a:pt x="34" y="487"/>
                  </a:lnTo>
                  <a:lnTo>
                    <a:pt x="35" y="487"/>
                  </a:lnTo>
                  <a:lnTo>
                    <a:pt x="34" y="485"/>
                  </a:lnTo>
                  <a:lnTo>
                    <a:pt x="35" y="483"/>
                  </a:lnTo>
                  <a:lnTo>
                    <a:pt x="37" y="483"/>
                  </a:lnTo>
                  <a:lnTo>
                    <a:pt x="39" y="483"/>
                  </a:lnTo>
                  <a:lnTo>
                    <a:pt x="39" y="482"/>
                  </a:lnTo>
                  <a:lnTo>
                    <a:pt x="37" y="482"/>
                  </a:lnTo>
                  <a:lnTo>
                    <a:pt x="37" y="480"/>
                  </a:lnTo>
                  <a:lnTo>
                    <a:pt x="35" y="480"/>
                  </a:lnTo>
                  <a:lnTo>
                    <a:pt x="34" y="480"/>
                  </a:lnTo>
                  <a:lnTo>
                    <a:pt x="35" y="480"/>
                  </a:lnTo>
                  <a:lnTo>
                    <a:pt x="35" y="478"/>
                  </a:lnTo>
                  <a:lnTo>
                    <a:pt x="37" y="478"/>
                  </a:lnTo>
                  <a:lnTo>
                    <a:pt x="37" y="477"/>
                  </a:lnTo>
                  <a:lnTo>
                    <a:pt x="35" y="475"/>
                  </a:lnTo>
                  <a:lnTo>
                    <a:pt x="35" y="473"/>
                  </a:lnTo>
                  <a:lnTo>
                    <a:pt x="37" y="473"/>
                  </a:lnTo>
                  <a:lnTo>
                    <a:pt x="37" y="472"/>
                  </a:lnTo>
                  <a:lnTo>
                    <a:pt x="39" y="472"/>
                  </a:lnTo>
                  <a:lnTo>
                    <a:pt x="39" y="470"/>
                  </a:lnTo>
                  <a:lnTo>
                    <a:pt x="40" y="468"/>
                  </a:lnTo>
                  <a:lnTo>
                    <a:pt x="42" y="468"/>
                  </a:lnTo>
                  <a:lnTo>
                    <a:pt x="44" y="467"/>
                  </a:lnTo>
                  <a:lnTo>
                    <a:pt x="44" y="465"/>
                  </a:lnTo>
                  <a:lnTo>
                    <a:pt x="42" y="464"/>
                  </a:lnTo>
                  <a:lnTo>
                    <a:pt x="40" y="464"/>
                  </a:lnTo>
                  <a:lnTo>
                    <a:pt x="39" y="465"/>
                  </a:lnTo>
                  <a:lnTo>
                    <a:pt x="39" y="464"/>
                  </a:lnTo>
                  <a:lnTo>
                    <a:pt x="37" y="464"/>
                  </a:lnTo>
                  <a:lnTo>
                    <a:pt x="37" y="462"/>
                  </a:lnTo>
                  <a:lnTo>
                    <a:pt x="37" y="460"/>
                  </a:lnTo>
                  <a:lnTo>
                    <a:pt x="39" y="459"/>
                  </a:lnTo>
                  <a:lnTo>
                    <a:pt x="39" y="457"/>
                  </a:lnTo>
                  <a:lnTo>
                    <a:pt x="37" y="455"/>
                  </a:lnTo>
                  <a:lnTo>
                    <a:pt x="39" y="455"/>
                  </a:lnTo>
                  <a:lnTo>
                    <a:pt x="40" y="455"/>
                  </a:lnTo>
                  <a:lnTo>
                    <a:pt x="40" y="454"/>
                  </a:lnTo>
                  <a:lnTo>
                    <a:pt x="39" y="454"/>
                  </a:lnTo>
                  <a:lnTo>
                    <a:pt x="39" y="452"/>
                  </a:lnTo>
                  <a:lnTo>
                    <a:pt x="37" y="452"/>
                  </a:lnTo>
                  <a:lnTo>
                    <a:pt x="37" y="450"/>
                  </a:lnTo>
                  <a:lnTo>
                    <a:pt x="39" y="450"/>
                  </a:lnTo>
                  <a:lnTo>
                    <a:pt x="39" y="449"/>
                  </a:lnTo>
                  <a:lnTo>
                    <a:pt x="40" y="449"/>
                  </a:lnTo>
                  <a:lnTo>
                    <a:pt x="42" y="447"/>
                  </a:lnTo>
                  <a:lnTo>
                    <a:pt x="44" y="447"/>
                  </a:lnTo>
                  <a:lnTo>
                    <a:pt x="45" y="447"/>
                  </a:lnTo>
                  <a:lnTo>
                    <a:pt x="47" y="447"/>
                  </a:lnTo>
                  <a:lnTo>
                    <a:pt x="47" y="445"/>
                  </a:lnTo>
                  <a:lnTo>
                    <a:pt x="49" y="445"/>
                  </a:lnTo>
                  <a:lnTo>
                    <a:pt x="50" y="444"/>
                  </a:lnTo>
                  <a:lnTo>
                    <a:pt x="50" y="442"/>
                  </a:lnTo>
                  <a:lnTo>
                    <a:pt x="52" y="442"/>
                  </a:lnTo>
                  <a:lnTo>
                    <a:pt x="54" y="441"/>
                  </a:lnTo>
                  <a:lnTo>
                    <a:pt x="55" y="441"/>
                  </a:lnTo>
                  <a:lnTo>
                    <a:pt x="55" y="439"/>
                  </a:lnTo>
                  <a:lnTo>
                    <a:pt x="55" y="437"/>
                  </a:lnTo>
                  <a:lnTo>
                    <a:pt x="54" y="436"/>
                  </a:lnTo>
                  <a:lnTo>
                    <a:pt x="52" y="436"/>
                  </a:lnTo>
                  <a:lnTo>
                    <a:pt x="52" y="437"/>
                  </a:lnTo>
                  <a:lnTo>
                    <a:pt x="50" y="437"/>
                  </a:lnTo>
                  <a:lnTo>
                    <a:pt x="49" y="437"/>
                  </a:lnTo>
                  <a:lnTo>
                    <a:pt x="47" y="437"/>
                  </a:lnTo>
                  <a:lnTo>
                    <a:pt x="47" y="439"/>
                  </a:lnTo>
                  <a:lnTo>
                    <a:pt x="45" y="439"/>
                  </a:lnTo>
                  <a:lnTo>
                    <a:pt x="44" y="441"/>
                  </a:lnTo>
                  <a:lnTo>
                    <a:pt x="42" y="441"/>
                  </a:lnTo>
                  <a:lnTo>
                    <a:pt x="40" y="441"/>
                  </a:lnTo>
                  <a:lnTo>
                    <a:pt x="39" y="441"/>
                  </a:lnTo>
                  <a:lnTo>
                    <a:pt x="37" y="442"/>
                  </a:lnTo>
                  <a:lnTo>
                    <a:pt x="35" y="444"/>
                  </a:lnTo>
                  <a:lnTo>
                    <a:pt x="34" y="444"/>
                  </a:lnTo>
                  <a:lnTo>
                    <a:pt x="34" y="442"/>
                  </a:lnTo>
                  <a:lnTo>
                    <a:pt x="32" y="442"/>
                  </a:lnTo>
                  <a:lnTo>
                    <a:pt x="32" y="441"/>
                  </a:lnTo>
                  <a:lnTo>
                    <a:pt x="30" y="441"/>
                  </a:lnTo>
                  <a:lnTo>
                    <a:pt x="30" y="439"/>
                  </a:lnTo>
                  <a:lnTo>
                    <a:pt x="32" y="437"/>
                  </a:lnTo>
                  <a:lnTo>
                    <a:pt x="30" y="436"/>
                  </a:lnTo>
                  <a:lnTo>
                    <a:pt x="32" y="436"/>
                  </a:lnTo>
                  <a:lnTo>
                    <a:pt x="30" y="436"/>
                  </a:lnTo>
                  <a:lnTo>
                    <a:pt x="28" y="436"/>
                  </a:lnTo>
                  <a:lnTo>
                    <a:pt x="28" y="434"/>
                  </a:lnTo>
                  <a:lnTo>
                    <a:pt x="28" y="432"/>
                  </a:lnTo>
                  <a:lnTo>
                    <a:pt x="30" y="432"/>
                  </a:lnTo>
                  <a:lnTo>
                    <a:pt x="30" y="431"/>
                  </a:lnTo>
                  <a:lnTo>
                    <a:pt x="30" y="429"/>
                  </a:lnTo>
                  <a:lnTo>
                    <a:pt x="30" y="427"/>
                  </a:lnTo>
                  <a:lnTo>
                    <a:pt x="30" y="426"/>
                  </a:lnTo>
                  <a:lnTo>
                    <a:pt x="32" y="426"/>
                  </a:lnTo>
                  <a:lnTo>
                    <a:pt x="32" y="424"/>
                  </a:lnTo>
                  <a:lnTo>
                    <a:pt x="32" y="422"/>
                  </a:lnTo>
                  <a:lnTo>
                    <a:pt x="30" y="422"/>
                  </a:lnTo>
                  <a:lnTo>
                    <a:pt x="30" y="421"/>
                  </a:lnTo>
                  <a:lnTo>
                    <a:pt x="28" y="421"/>
                  </a:lnTo>
                  <a:lnTo>
                    <a:pt x="30" y="421"/>
                  </a:lnTo>
                  <a:lnTo>
                    <a:pt x="30" y="419"/>
                  </a:lnTo>
                  <a:lnTo>
                    <a:pt x="32" y="418"/>
                  </a:lnTo>
                  <a:lnTo>
                    <a:pt x="32" y="416"/>
                  </a:lnTo>
                  <a:lnTo>
                    <a:pt x="34" y="416"/>
                  </a:lnTo>
                  <a:lnTo>
                    <a:pt x="34" y="414"/>
                  </a:lnTo>
                  <a:lnTo>
                    <a:pt x="34" y="413"/>
                  </a:lnTo>
                  <a:lnTo>
                    <a:pt x="35" y="413"/>
                  </a:lnTo>
                  <a:lnTo>
                    <a:pt x="35" y="411"/>
                  </a:lnTo>
                  <a:lnTo>
                    <a:pt x="37" y="411"/>
                  </a:lnTo>
                  <a:lnTo>
                    <a:pt x="39" y="411"/>
                  </a:lnTo>
                  <a:lnTo>
                    <a:pt x="39" y="413"/>
                  </a:lnTo>
                  <a:lnTo>
                    <a:pt x="40" y="411"/>
                  </a:lnTo>
                  <a:lnTo>
                    <a:pt x="42" y="411"/>
                  </a:lnTo>
                  <a:lnTo>
                    <a:pt x="44" y="409"/>
                  </a:lnTo>
                  <a:lnTo>
                    <a:pt x="45" y="409"/>
                  </a:lnTo>
                  <a:lnTo>
                    <a:pt x="47" y="408"/>
                  </a:lnTo>
                  <a:lnTo>
                    <a:pt x="49" y="408"/>
                  </a:lnTo>
                  <a:lnTo>
                    <a:pt x="47" y="408"/>
                  </a:lnTo>
                  <a:lnTo>
                    <a:pt x="49" y="406"/>
                  </a:lnTo>
                  <a:lnTo>
                    <a:pt x="49" y="404"/>
                  </a:lnTo>
                  <a:lnTo>
                    <a:pt x="47" y="403"/>
                  </a:lnTo>
                  <a:lnTo>
                    <a:pt x="45" y="404"/>
                  </a:lnTo>
                  <a:lnTo>
                    <a:pt x="44" y="404"/>
                  </a:lnTo>
                  <a:lnTo>
                    <a:pt x="42" y="404"/>
                  </a:lnTo>
                  <a:lnTo>
                    <a:pt x="40" y="404"/>
                  </a:lnTo>
                  <a:lnTo>
                    <a:pt x="39" y="406"/>
                  </a:lnTo>
                  <a:lnTo>
                    <a:pt x="37" y="406"/>
                  </a:lnTo>
                  <a:lnTo>
                    <a:pt x="35" y="406"/>
                  </a:lnTo>
                  <a:lnTo>
                    <a:pt x="34" y="406"/>
                  </a:lnTo>
                  <a:lnTo>
                    <a:pt x="32" y="406"/>
                  </a:lnTo>
                  <a:lnTo>
                    <a:pt x="30" y="408"/>
                  </a:lnTo>
                  <a:lnTo>
                    <a:pt x="30" y="406"/>
                  </a:lnTo>
                  <a:lnTo>
                    <a:pt x="32" y="406"/>
                  </a:lnTo>
                  <a:lnTo>
                    <a:pt x="32" y="404"/>
                  </a:lnTo>
                  <a:lnTo>
                    <a:pt x="32" y="403"/>
                  </a:lnTo>
                  <a:lnTo>
                    <a:pt x="32" y="401"/>
                  </a:lnTo>
                  <a:lnTo>
                    <a:pt x="32" y="399"/>
                  </a:lnTo>
                  <a:lnTo>
                    <a:pt x="32" y="398"/>
                  </a:lnTo>
                  <a:lnTo>
                    <a:pt x="34" y="398"/>
                  </a:lnTo>
                  <a:lnTo>
                    <a:pt x="35" y="396"/>
                  </a:lnTo>
                  <a:lnTo>
                    <a:pt x="34" y="395"/>
                  </a:lnTo>
                  <a:lnTo>
                    <a:pt x="34" y="393"/>
                  </a:lnTo>
                  <a:lnTo>
                    <a:pt x="32" y="391"/>
                  </a:lnTo>
                  <a:lnTo>
                    <a:pt x="34" y="391"/>
                  </a:lnTo>
                  <a:lnTo>
                    <a:pt x="34" y="390"/>
                  </a:lnTo>
                  <a:lnTo>
                    <a:pt x="34" y="388"/>
                  </a:lnTo>
                  <a:lnTo>
                    <a:pt x="35" y="386"/>
                  </a:lnTo>
                  <a:lnTo>
                    <a:pt x="34" y="385"/>
                  </a:lnTo>
                  <a:lnTo>
                    <a:pt x="32" y="385"/>
                  </a:lnTo>
                  <a:lnTo>
                    <a:pt x="32" y="383"/>
                  </a:lnTo>
                  <a:lnTo>
                    <a:pt x="32" y="381"/>
                  </a:lnTo>
                  <a:lnTo>
                    <a:pt x="34" y="381"/>
                  </a:lnTo>
                  <a:lnTo>
                    <a:pt x="35" y="380"/>
                  </a:lnTo>
                  <a:lnTo>
                    <a:pt x="34" y="378"/>
                  </a:lnTo>
                  <a:lnTo>
                    <a:pt x="32" y="378"/>
                  </a:lnTo>
                  <a:lnTo>
                    <a:pt x="32" y="377"/>
                  </a:lnTo>
                  <a:lnTo>
                    <a:pt x="34" y="377"/>
                  </a:lnTo>
                  <a:lnTo>
                    <a:pt x="34" y="375"/>
                  </a:lnTo>
                  <a:lnTo>
                    <a:pt x="34" y="373"/>
                  </a:lnTo>
                  <a:lnTo>
                    <a:pt x="34" y="372"/>
                  </a:lnTo>
                  <a:lnTo>
                    <a:pt x="35" y="372"/>
                  </a:lnTo>
                  <a:lnTo>
                    <a:pt x="35" y="370"/>
                  </a:lnTo>
                  <a:lnTo>
                    <a:pt x="37" y="370"/>
                  </a:lnTo>
                  <a:lnTo>
                    <a:pt x="39" y="368"/>
                  </a:lnTo>
                  <a:lnTo>
                    <a:pt x="40" y="368"/>
                  </a:lnTo>
                  <a:lnTo>
                    <a:pt x="42" y="368"/>
                  </a:lnTo>
                  <a:lnTo>
                    <a:pt x="44" y="368"/>
                  </a:lnTo>
                  <a:lnTo>
                    <a:pt x="45" y="368"/>
                  </a:lnTo>
                  <a:lnTo>
                    <a:pt x="45" y="367"/>
                  </a:lnTo>
                  <a:lnTo>
                    <a:pt x="45" y="365"/>
                  </a:lnTo>
                  <a:lnTo>
                    <a:pt x="44" y="365"/>
                  </a:lnTo>
                  <a:lnTo>
                    <a:pt x="45" y="365"/>
                  </a:lnTo>
                  <a:lnTo>
                    <a:pt x="45" y="363"/>
                  </a:lnTo>
                  <a:lnTo>
                    <a:pt x="44" y="363"/>
                  </a:lnTo>
                  <a:lnTo>
                    <a:pt x="42" y="363"/>
                  </a:lnTo>
                  <a:lnTo>
                    <a:pt x="40" y="363"/>
                  </a:lnTo>
                  <a:lnTo>
                    <a:pt x="40" y="365"/>
                  </a:lnTo>
                  <a:lnTo>
                    <a:pt x="39" y="365"/>
                  </a:lnTo>
                  <a:lnTo>
                    <a:pt x="37" y="365"/>
                  </a:lnTo>
                  <a:lnTo>
                    <a:pt x="35" y="365"/>
                  </a:lnTo>
                  <a:lnTo>
                    <a:pt x="35" y="363"/>
                  </a:lnTo>
                  <a:lnTo>
                    <a:pt x="35" y="362"/>
                  </a:lnTo>
                  <a:lnTo>
                    <a:pt x="35" y="360"/>
                  </a:lnTo>
                  <a:lnTo>
                    <a:pt x="35" y="358"/>
                  </a:lnTo>
                  <a:lnTo>
                    <a:pt x="35" y="357"/>
                  </a:lnTo>
                  <a:lnTo>
                    <a:pt x="34" y="358"/>
                  </a:lnTo>
                  <a:lnTo>
                    <a:pt x="32" y="357"/>
                  </a:lnTo>
                  <a:lnTo>
                    <a:pt x="32" y="358"/>
                  </a:lnTo>
                  <a:lnTo>
                    <a:pt x="30" y="358"/>
                  </a:lnTo>
                  <a:lnTo>
                    <a:pt x="30" y="357"/>
                  </a:lnTo>
                  <a:lnTo>
                    <a:pt x="32" y="357"/>
                  </a:lnTo>
                  <a:lnTo>
                    <a:pt x="32" y="355"/>
                  </a:lnTo>
                  <a:lnTo>
                    <a:pt x="32" y="354"/>
                  </a:lnTo>
                  <a:lnTo>
                    <a:pt x="30" y="352"/>
                  </a:lnTo>
                  <a:lnTo>
                    <a:pt x="28" y="352"/>
                  </a:lnTo>
                  <a:lnTo>
                    <a:pt x="28" y="350"/>
                  </a:lnTo>
                  <a:lnTo>
                    <a:pt x="27" y="350"/>
                  </a:lnTo>
                  <a:lnTo>
                    <a:pt x="27" y="349"/>
                  </a:lnTo>
                  <a:lnTo>
                    <a:pt x="28" y="349"/>
                  </a:lnTo>
                  <a:lnTo>
                    <a:pt x="28" y="347"/>
                  </a:lnTo>
                  <a:lnTo>
                    <a:pt x="27" y="347"/>
                  </a:lnTo>
                  <a:lnTo>
                    <a:pt x="25" y="347"/>
                  </a:lnTo>
                  <a:lnTo>
                    <a:pt x="23" y="347"/>
                  </a:lnTo>
                  <a:lnTo>
                    <a:pt x="23" y="345"/>
                  </a:lnTo>
                  <a:lnTo>
                    <a:pt x="25" y="345"/>
                  </a:lnTo>
                  <a:lnTo>
                    <a:pt x="25" y="344"/>
                  </a:lnTo>
                  <a:lnTo>
                    <a:pt x="23" y="344"/>
                  </a:lnTo>
                  <a:lnTo>
                    <a:pt x="23" y="342"/>
                  </a:lnTo>
                  <a:lnTo>
                    <a:pt x="25" y="342"/>
                  </a:lnTo>
                  <a:lnTo>
                    <a:pt x="25" y="340"/>
                  </a:lnTo>
                  <a:lnTo>
                    <a:pt x="25" y="339"/>
                  </a:lnTo>
                  <a:lnTo>
                    <a:pt x="25" y="337"/>
                  </a:lnTo>
                  <a:lnTo>
                    <a:pt x="23" y="337"/>
                  </a:lnTo>
                  <a:lnTo>
                    <a:pt x="22" y="337"/>
                  </a:lnTo>
                  <a:lnTo>
                    <a:pt x="23" y="337"/>
                  </a:lnTo>
                  <a:lnTo>
                    <a:pt x="23" y="335"/>
                  </a:lnTo>
                  <a:lnTo>
                    <a:pt x="22" y="335"/>
                  </a:lnTo>
                  <a:lnTo>
                    <a:pt x="23" y="335"/>
                  </a:lnTo>
                  <a:lnTo>
                    <a:pt x="23" y="334"/>
                  </a:lnTo>
                  <a:lnTo>
                    <a:pt x="23" y="332"/>
                  </a:lnTo>
                  <a:lnTo>
                    <a:pt x="25" y="332"/>
                  </a:lnTo>
                  <a:lnTo>
                    <a:pt x="25" y="331"/>
                  </a:lnTo>
                  <a:lnTo>
                    <a:pt x="25" y="329"/>
                  </a:lnTo>
                  <a:lnTo>
                    <a:pt x="23" y="329"/>
                  </a:lnTo>
                  <a:lnTo>
                    <a:pt x="23" y="327"/>
                  </a:lnTo>
                  <a:lnTo>
                    <a:pt x="23" y="326"/>
                  </a:lnTo>
                  <a:lnTo>
                    <a:pt x="23" y="324"/>
                  </a:lnTo>
                  <a:lnTo>
                    <a:pt x="22" y="324"/>
                  </a:lnTo>
                  <a:lnTo>
                    <a:pt x="22" y="322"/>
                  </a:lnTo>
                  <a:lnTo>
                    <a:pt x="23" y="321"/>
                  </a:lnTo>
                  <a:lnTo>
                    <a:pt x="25" y="319"/>
                  </a:lnTo>
                  <a:lnTo>
                    <a:pt x="25" y="317"/>
                  </a:lnTo>
                  <a:lnTo>
                    <a:pt x="27" y="317"/>
                  </a:lnTo>
                  <a:lnTo>
                    <a:pt x="28" y="316"/>
                  </a:lnTo>
                  <a:lnTo>
                    <a:pt x="30" y="316"/>
                  </a:lnTo>
                  <a:lnTo>
                    <a:pt x="32" y="314"/>
                  </a:lnTo>
                  <a:lnTo>
                    <a:pt x="34" y="314"/>
                  </a:lnTo>
                  <a:lnTo>
                    <a:pt x="35" y="314"/>
                  </a:lnTo>
                  <a:lnTo>
                    <a:pt x="37" y="314"/>
                  </a:lnTo>
                  <a:lnTo>
                    <a:pt x="39" y="314"/>
                  </a:lnTo>
                  <a:lnTo>
                    <a:pt x="40" y="312"/>
                  </a:lnTo>
                  <a:lnTo>
                    <a:pt x="42" y="312"/>
                  </a:lnTo>
                  <a:lnTo>
                    <a:pt x="42" y="311"/>
                  </a:lnTo>
                  <a:lnTo>
                    <a:pt x="44" y="311"/>
                  </a:lnTo>
                  <a:lnTo>
                    <a:pt x="44" y="309"/>
                  </a:lnTo>
                  <a:lnTo>
                    <a:pt x="42" y="309"/>
                  </a:lnTo>
                  <a:lnTo>
                    <a:pt x="40" y="309"/>
                  </a:lnTo>
                  <a:lnTo>
                    <a:pt x="39" y="311"/>
                  </a:lnTo>
                  <a:lnTo>
                    <a:pt x="37" y="311"/>
                  </a:lnTo>
                  <a:lnTo>
                    <a:pt x="35" y="311"/>
                  </a:lnTo>
                  <a:lnTo>
                    <a:pt x="34" y="309"/>
                  </a:lnTo>
                  <a:lnTo>
                    <a:pt x="32" y="309"/>
                  </a:lnTo>
                  <a:lnTo>
                    <a:pt x="30" y="309"/>
                  </a:lnTo>
                  <a:lnTo>
                    <a:pt x="30" y="311"/>
                  </a:lnTo>
                  <a:lnTo>
                    <a:pt x="28" y="311"/>
                  </a:lnTo>
                  <a:lnTo>
                    <a:pt x="28" y="309"/>
                  </a:lnTo>
                  <a:lnTo>
                    <a:pt x="27" y="309"/>
                  </a:lnTo>
                  <a:lnTo>
                    <a:pt x="25" y="309"/>
                  </a:lnTo>
                  <a:lnTo>
                    <a:pt x="23" y="308"/>
                  </a:lnTo>
                  <a:lnTo>
                    <a:pt x="25" y="306"/>
                  </a:lnTo>
                  <a:lnTo>
                    <a:pt x="23" y="304"/>
                  </a:lnTo>
                  <a:lnTo>
                    <a:pt x="25" y="304"/>
                  </a:lnTo>
                  <a:lnTo>
                    <a:pt x="27" y="304"/>
                  </a:lnTo>
                  <a:lnTo>
                    <a:pt x="27" y="303"/>
                  </a:lnTo>
                  <a:lnTo>
                    <a:pt x="28" y="303"/>
                  </a:lnTo>
                  <a:lnTo>
                    <a:pt x="28" y="301"/>
                  </a:lnTo>
                  <a:lnTo>
                    <a:pt x="28" y="299"/>
                  </a:lnTo>
                  <a:lnTo>
                    <a:pt x="28" y="298"/>
                  </a:lnTo>
                  <a:lnTo>
                    <a:pt x="27" y="298"/>
                  </a:lnTo>
                  <a:lnTo>
                    <a:pt x="27" y="296"/>
                  </a:lnTo>
                  <a:lnTo>
                    <a:pt x="25" y="298"/>
                  </a:lnTo>
                  <a:lnTo>
                    <a:pt x="23" y="296"/>
                  </a:lnTo>
                  <a:lnTo>
                    <a:pt x="25" y="296"/>
                  </a:lnTo>
                  <a:lnTo>
                    <a:pt x="28" y="296"/>
                  </a:lnTo>
                  <a:lnTo>
                    <a:pt x="28" y="294"/>
                  </a:lnTo>
                  <a:lnTo>
                    <a:pt x="30" y="293"/>
                  </a:lnTo>
                  <a:lnTo>
                    <a:pt x="32" y="291"/>
                  </a:lnTo>
                  <a:lnTo>
                    <a:pt x="32" y="289"/>
                  </a:lnTo>
                  <a:lnTo>
                    <a:pt x="30" y="288"/>
                  </a:lnTo>
                  <a:lnTo>
                    <a:pt x="30" y="286"/>
                  </a:lnTo>
                  <a:lnTo>
                    <a:pt x="30" y="285"/>
                  </a:lnTo>
                  <a:lnTo>
                    <a:pt x="32" y="285"/>
                  </a:lnTo>
                  <a:lnTo>
                    <a:pt x="34" y="285"/>
                  </a:lnTo>
                  <a:lnTo>
                    <a:pt x="35" y="285"/>
                  </a:lnTo>
                  <a:lnTo>
                    <a:pt x="39" y="286"/>
                  </a:lnTo>
                  <a:lnTo>
                    <a:pt x="40" y="288"/>
                  </a:lnTo>
                  <a:lnTo>
                    <a:pt x="42" y="288"/>
                  </a:lnTo>
                  <a:lnTo>
                    <a:pt x="44" y="288"/>
                  </a:lnTo>
                  <a:lnTo>
                    <a:pt x="45" y="288"/>
                  </a:lnTo>
                  <a:lnTo>
                    <a:pt x="47" y="286"/>
                  </a:lnTo>
                  <a:lnTo>
                    <a:pt x="49" y="286"/>
                  </a:lnTo>
                  <a:lnTo>
                    <a:pt x="50" y="286"/>
                  </a:lnTo>
                  <a:lnTo>
                    <a:pt x="52" y="286"/>
                  </a:lnTo>
                  <a:lnTo>
                    <a:pt x="50" y="285"/>
                  </a:lnTo>
                  <a:lnTo>
                    <a:pt x="52" y="285"/>
                  </a:lnTo>
                  <a:lnTo>
                    <a:pt x="50" y="285"/>
                  </a:lnTo>
                  <a:lnTo>
                    <a:pt x="50" y="283"/>
                  </a:lnTo>
                  <a:lnTo>
                    <a:pt x="49" y="283"/>
                  </a:lnTo>
                  <a:lnTo>
                    <a:pt x="47" y="283"/>
                  </a:lnTo>
                  <a:lnTo>
                    <a:pt x="45" y="283"/>
                  </a:lnTo>
                  <a:lnTo>
                    <a:pt x="44" y="283"/>
                  </a:lnTo>
                  <a:lnTo>
                    <a:pt x="42" y="283"/>
                  </a:lnTo>
                  <a:lnTo>
                    <a:pt x="40" y="283"/>
                  </a:lnTo>
                  <a:lnTo>
                    <a:pt x="39" y="283"/>
                  </a:lnTo>
                  <a:lnTo>
                    <a:pt x="39" y="281"/>
                  </a:lnTo>
                  <a:lnTo>
                    <a:pt x="39" y="280"/>
                  </a:lnTo>
                  <a:lnTo>
                    <a:pt x="37" y="280"/>
                  </a:lnTo>
                  <a:lnTo>
                    <a:pt x="35" y="278"/>
                  </a:lnTo>
                  <a:lnTo>
                    <a:pt x="34" y="278"/>
                  </a:lnTo>
                  <a:lnTo>
                    <a:pt x="32" y="278"/>
                  </a:lnTo>
                  <a:lnTo>
                    <a:pt x="30" y="278"/>
                  </a:lnTo>
                  <a:lnTo>
                    <a:pt x="30" y="276"/>
                  </a:lnTo>
                  <a:lnTo>
                    <a:pt x="28" y="276"/>
                  </a:lnTo>
                  <a:lnTo>
                    <a:pt x="27" y="278"/>
                  </a:lnTo>
                  <a:lnTo>
                    <a:pt x="25" y="276"/>
                  </a:lnTo>
                  <a:lnTo>
                    <a:pt x="23" y="276"/>
                  </a:lnTo>
                  <a:lnTo>
                    <a:pt x="22" y="276"/>
                  </a:lnTo>
                  <a:lnTo>
                    <a:pt x="22" y="278"/>
                  </a:lnTo>
                  <a:lnTo>
                    <a:pt x="20" y="278"/>
                  </a:lnTo>
                  <a:lnTo>
                    <a:pt x="20" y="276"/>
                  </a:lnTo>
                  <a:lnTo>
                    <a:pt x="18" y="276"/>
                  </a:lnTo>
                  <a:lnTo>
                    <a:pt x="18" y="275"/>
                  </a:lnTo>
                  <a:lnTo>
                    <a:pt x="17" y="275"/>
                  </a:lnTo>
                  <a:lnTo>
                    <a:pt x="15" y="275"/>
                  </a:lnTo>
                  <a:lnTo>
                    <a:pt x="13" y="275"/>
                  </a:lnTo>
                  <a:lnTo>
                    <a:pt x="13" y="273"/>
                  </a:lnTo>
                  <a:lnTo>
                    <a:pt x="12" y="273"/>
                  </a:lnTo>
                  <a:lnTo>
                    <a:pt x="10" y="271"/>
                  </a:lnTo>
                  <a:lnTo>
                    <a:pt x="10" y="270"/>
                  </a:lnTo>
                  <a:lnTo>
                    <a:pt x="10" y="268"/>
                  </a:lnTo>
                  <a:lnTo>
                    <a:pt x="10" y="266"/>
                  </a:lnTo>
                  <a:lnTo>
                    <a:pt x="8" y="266"/>
                  </a:lnTo>
                  <a:lnTo>
                    <a:pt x="8" y="265"/>
                  </a:lnTo>
                  <a:lnTo>
                    <a:pt x="8" y="263"/>
                  </a:lnTo>
                  <a:lnTo>
                    <a:pt x="8" y="262"/>
                  </a:lnTo>
                  <a:lnTo>
                    <a:pt x="6" y="262"/>
                  </a:lnTo>
                  <a:lnTo>
                    <a:pt x="5" y="262"/>
                  </a:lnTo>
                  <a:lnTo>
                    <a:pt x="3" y="260"/>
                  </a:lnTo>
                  <a:lnTo>
                    <a:pt x="1" y="258"/>
                  </a:lnTo>
                  <a:lnTo>
                    <a:pt x="1" y="257"/>
                  </a:lnTo>
                  <a:lnTo>
                    <a:pt x="0" y="255"/>
                  </a:lnTo>
                  <a:lnTo>
                    <a:pt x="0" y="253"/>
                  </a:lnTo>
                  <a:lnTo>
                    <a:pt x="1" y="253"/>
                  </a:lnTo>
                  <a:lnTo>
                    <a:pt x="1" y="252"/>
                  </a:lnTo>
                  <a:lnTo>
                    <a:pt x="1" y="250"/>
                  </a:lnTo>
                  <a:lnTo>
                    <a:pt x="3" y="250"/>
                  </a:lnTo>
                  <a:lnTo>
                    <a:pt x="3" y="248"/>
                  </a:lnTo>
                  <a:lnTo>
                    <a:pt x="5" y="248"/>
                  </a:lnTo>
                  <a:lnTo>
                    <a:pt x="6" y="247"/>
                  </a:lnTo>
                  <a:lnTo>
                    <a:pt x="6" y="245"/>
                  </a:lnTo>
                  <a:lnTo>
                    <a:pt x="8" y="245"/>
                  </a:lnTo>
                  <a:lnTo>
                    <a:pt x="8" y="243"/>
                  </a:lnTo>
                  <a:lnTo>
                    <a:pt x="10" y="243"/>
                  </a:lnTo>
                  <a:lnTo>
                    <a:pt x="12" y="242"/>
                  </a:lnTo>
                  <a:lnTo>
                    <a:pt x="13" y="240"/>
                  </a:lnTo>
                  <a:lnTo>
                    <a:pt x="13" y="239"/>
                  </a:lnTo>
                  <a:lnTo>
                    <a:pt x="13" y="237"/>
                  </a:lnTo>
                  <a:lnTo>
                    <a:pt x="13" y="235"/>
                  </a:lnTo>
                  <a:lnTo>
                    <a:pt x="12" y="235"/>
                  </a:lnTo>
                  <a:lnTo>
                    <a:pt x="12" y="234"/>
                  </a:lnTo>
                  <a:lnTo>
                    <a:pt x="12" y="232"/>
                  </a:lnTo>
                  <a:lnTo>
                    <a:pt x="12" y="230"/>
                  </a:lnTo>
                  <a:lnTo>
                    <a:pt x="13" y="230"/>
                  </a:lnTo>
                  <a:lnTo>
                    <a:pt x="13" y="229"/>
                  </a:lnTo>
                  <a:lnTo>
                    <a:pt x="15" y="229"/>
                  </a:lnTo>
                  <a:lnTo>
                    <a:pt x="15" y="227"/>
                  </a:lnTo>
                  <a:lnTo>
                    <a:pt x="17" y="227"/>
                  </a:lnTo>
                  <a:lnTo>
                    <a:pt x="17" y="225"/>
                  </a:lnTo>
                  <a:lnTo>
                    <a:pt x="17" y="227"/>
                  </a:lnTo>
                  <a:lnTo>
                    <a:pt x="17" y="225"/>
                  </a:lnTo>
                  <a:lnTo>
                    <a:pt x="18" y="225"/>
                  </a:lnTo>
                  <a:lnTo>
                    <a:pt x="20" y="225"/>
                  </a:lnTo>
                  <a:lnTo>
                    <a:pt x="20" y="224"/>
                  </a:lnTo>
                  <a:lnTo>
                    <a:pt x="22" y="224"/>
                  </a:lnTo>
                  <a:lnTo>
                    <a:pt x="22" y="222"/>
                  </a:lnTo>
                  <a:lnTo>
                    <a:pt x="23" y="222"/>
                  </a:lnTo>
                  <a:lnTo>
                    <a:pt x="25" y="220"/>
                  </a:lnTo>
                  <a:lnTo>
                    <a:pt x="27" y="220"/>
                  </a:lnTo>
                  <a:lnTo>
                    <a:pt x="28" y="220"/>
                  </a:lnTo>
                  <a:lnTo>
                    <a:pt x="30" y="220"/>
                  </a:lnTo>
                  <a:lnTo>
                    <a:pt x="30" y="219"/>
                  </a:lnTo>
                  <a:lnTo>
                    <a:pt x="32" y="219"/>
                  </a:lnTo>
                  <a:lnTo>
                    <a:pt x="32" y="217"/>
                  </a:lnTo>
                  <a:lnTo>
                    <a:pt x="30" y="217"/>
                  </a:lnTo>
                  <a:lnTo>
                    <a:pt x="30" y="216"/>
                  </a:lnTo>
                  <a:lnTo>
                    <a:pt x="30" y="214"/>
                  </a:lnTo>
                  <a:lnTo>
                    <a:pt x="32" y="212"/>
                  </a:lnTo>
                  <a:lnTo>
                    <a:pt x="32" y="211"/>
                  </a:lnTo>
                  <a:lnTo>
                    <a:pt x="34" y="211"/>
                  </a:lnTo>
                  <a:lnTo>
                    <a:pt x="35" y="211"/>
                  </a:lnTo>
                  <a:lnTo>
                    <a:pt x="37" y="209"/>
                  </a:lnTo>
                  <a:lnTo>
                    <a:pt x="39" y="207"/>
                  </a:lnTo>
                  <a:lnTo>
                    <a:pt x="37" y="207"/>
                  </a:lnTo>
                  <a:lnTo>
                    <a:pt x="35" y="207"/>
                  </a:lnTo>
                  <a:lnTo>
                    <a:pt x="35" y="206"/>
                  </a:lnTo>
                  <a:lnTo>
                    <a:pt x="34" y="206"/>
                  </a:lnTo>
                  <a:lnTo>
                    <a:pt x="34" y="204"/>
                  </a:lnTo>
                  <a:lnTo>
                    <a:pt x="35" y="204"/>
                  </a:lnTo>
                  <a:lnTo>
                    <a:pt x="37" y="202"/>
                  </a:lnTo>
                  <a:lnTo>
                    <a:pt x="39" y="202"/>
                  </a:lnTo>
                  <a:lnTo>
                    <a:pt x="40" y="201"/>
                  </a:lnTo>
                  <a:lnTo>
                    <a:pt x="42" y="199"/>
                  </a:lnTo>
                  <a:lnTo>
                    <a:pt x="42" y="197"/>
                  </a:lnTo>
                  <a:lnTo>
                    <a:pt x="40" y="197"/>
                  </a:lnTo>
                  <a:lnTo>
                    <a:pt x="40" y="196"/>
                  </a:lnTo>
                  <a:lnTo>
                    <a:pt x="39" y="196"/>
                  </a:lnTo>
                  <a:lnTo>
                    <a:pt x="40" y="194"/>
                  </a:lnTo>
                  <a:lnTo>
                    <a:pt x="42" y="193"/>
                  </a:lnTo>
                  <a:lnTo>
                    <a:pt x="44" y="193"/>
                  </a:lnTo>
                  <a:lnTo>
                    <a:pt x="45" y="193"/>
                  </a:lnTo>
                  <a:lnTo>
                    <a:pt x="47" y="193"/>
                  </a:lnTo>
                  <a:lnTo>
                    <a:pt x="49" y="193"/>
                  </a:lnTo>
                  <a:lnTo>
                    <a:pt x="49" y="191"/>
                  </a:lnTo>
                  <a:lnTo>
                    <a:pt x="50" y="191"/>
                  </a:lnTo>
                  <a:lnTo>
                    <a:pt x="52" y="191"/>
                  </a:lnTo>
                  <a:lnTo>
                    <a:pt x="54" y="191"/>
                  </a:lnTo>
                  <a:lnTo>
                    <a:pt x="54" y="189"/>
                  </a:lnTo>
                  <a:lnTo>
                    <a:pt x="54" y="188"/>
                  </a:lnTo>
                  <a:lnTo>
                    <a:pt x="55" y="188"/>
                  </a:lnTo>
                  <a:lnTo>
                    <a:pt x="57" y="188"/>
                  </a:lnTo>
                  <a:lnTo>
                    <a:pt x="57" y="186"/>
                  </a:lnTo>
                  <a:lnTo>
                    <a:pt x="57" y="184"/>
                  </a:lnTo>
                  <a:lnTo>
                    <a:pt x="59" y="184"/>
                  </a:lnTo>
                  <a:lnTo>
                    <a:pt x="61" y="184"/>
                  </a:lnTo>
                  <a:lnTo>
                    <a:pt x="62" y="184"/>
                  </a:lnTo>
                  <a:lnTo>
                    <a:pt x="62" y="183"/>
                  </a:lnTo>
                  <a:lnTo>
                    <a:pt x="64" y="183"/>
                  </a:lnTo>
                  <a:lnTo>
                    <a:pt x="64" y="181"/>
                  </a:lnTo>
                  <a:lnTo>
                    <a:pt x="66" y="181"/>
                  </a:lnTo>
                  <a:lnTo>
                    <a:pt x="69" y="179"/>
                  </a:lnTo>
                  <a:lnTo>
                    <a:pt x="69" y="178"/>
                  </a:lnTo>
                  <a:lnTo>
                    <a:pt x="71" y="176"/>
                  </a:lnTo>
                  <a:lnTo>
                    <a:pt x="72" y="176"/>
                  </a:lnTo>
                  <a:lnTo>
                    <a:pt x="74" y="176"/>
                  </a:lnTo>
                  <a:lnTo>
                    <a:pt x="76" y="176"/>
                  </a:lnTo>
                  <a:lnTo>
                    <a:pt x="76" y="175"/>
                  </a:lnTo>
                  <a:lnTo>
                    <a:pt x="76" y="173"/>
                  </a:lnTo>
                  <a:lnTo>
                    <a:pt x="77" y="173"/>
                  </a:lnTo>
                  <a:lnTo>
                    <a:pt x="76" y="173"/>
                  </a:lnTo>
                  <a:lnTo>
                    <a:pt x="76" y="171"/>
                  </a:lnTo>
                  <a:lnTo>
                    <a:pt x="76" y="170"/>
                  </a:lnTo>
                  <a:lnTo>
                    <a:pt x="76" y="168"/>
                  </a:lnTo>
                  <a:lnTo>
                    <a:pt x="77" y="168"/>
                  </a:lnTo>
                  <a:lnTo>
                    <a:pt x="79" y="168"/>
                  </a:lnTo>
                  <a:lnTo>
                    <a:pt x="81" y="168"/>
                  </a:lnTo>
                  <a:lnTo>
                    <a:pt x="83" y="168"/>
                  </a:lnTo>
                  <a:lnTo>
                    <a:pt x="84" y="166"/>
                  </a:lnTo>
                  <a:lnTo>
                    <a:pt x="86" y="165"/>
                  </a:lnTo>
                  <a:lnTo>
                    <a:pt x="86" y="163"/>
                  </a:lnTo>
                  <a:lnTo>
                    <a:pt x="86" y="161"/>
                  </a:lnTo>
                  <a:lnTo>
                    <a:pt x="88" y="160"/>
                  </a:lnTo>
                  <a:lnTo>
                    <a:pt x="88" y="158"/>
                  </a:lnTo>
                  <a:lnTo>
                    <a:pt x="88" y="156"/>
                  </a:lnTo>
                  <a:lnTo>
                    <a:pt x="88" y="155"/>
                  </a:lnTo>
                  <a:lnTo>
                    <a:pt x="88" y="153"/>
                  </a:lnTo>
                  <a:lnTo>
                    <a:pt x="88" y="152"/>
                  </a:lnTo>
                  <a:lnTo>
                    <a:pt x="88" y="150"/>
                  </a:lnTo>
                  <a:lnTo>
                    <a:pt x="86" y="150"/>
                  </a:lnTo>
                  <a:lnTo>
                    <a:pt x="88" y="150"/>
                  </a:lnTo>
                  <a:lnTo>
                    <a:pt x="89" y="150"/>
                  </a:lnTo>
                  <a:lnTo>
                    <a:pt x="89" y="148"/>
                  </a:lnTo>
                  <a:lnTo>
                    <a:pt x="91" y="148"/>
                  </a:lnTo>
                  <a:lnTo>
                    <a:pt x="93" y="147"/>
                  </a:lnTo>
                  <a:lnTo>
                    <a:pt x="94" y="147"/>
                  </a:lnTo>
                  <a:lnTo>
                    <a:pt x="96" y="145"/>
                  </a:lnTo>
                  <a:lnTo>
                    <a:pt x="98" y="145"/>
                  </a:lnTo>
                  <a:lnTo>
                    <a:pt x="99" y="145"/>
                  </a:lnTo>
                  <a:lnTo>
                    <a:pt x="99" y="147"/>
                  </a:lnTo>
                  <a:lnTo>
                    <a:pt x="101" y="147"/>
                  </a:lnTo>
                  <a:lnTo>
                    <a:pt x="101" y="148"/>
                  </a:lnTo>
                  <a:lnTo>
                    <a:pt x="101" y="150"/>
                  </a:lnTo>
                  <a:lnTo>
                    <a:pt x="101" y="152"/>
                  </a:lnTo>
                  <a:lnTo>
                    <a:pt x="99" y="152"/>
                  </a:lnTo>
                  <a:lnTo>
                    <a:pt x="101" y="153"/>
                  </a:lnTo>
                  <a:lnTo>
                    <a:pt x="101" y="155"/>
                  </a:lnTo>
                  <a:lnTo>
                    <a:pt x="103" y="155"/>
                  </a:lnTo>
                  <a:lnTo>
                    <a:pt x="104" y="156"/>
                  </a:lnTo>
                  <a:lnTo>
                    <a:pt x="104" y="158"/>
                  </a:lnTo>
                  <a:lnTo>
                    <a:pt x="104" y="161"/>
                  </a:lnTo>
                  <a:lnTo>
                    <a:pt x="106" y="161"/>
                  </a:lnTo>
                  <a:lnTo>
                    <a:pt x="108" y="163"/>
                  </a:lnTo>
                  <a:lnTo>
                    <a:pt x="110" y="165"/>
                  </a:lnTo>
                  <a:lnTo>
                    <a:pt x="111" y="166"/>
                  </a:lnTo>
                  <a:lnTo>
                    <a:pt x="113" y="168"/>
                  </a:lnTo>
                  <a:lnTo>
                    <a:pt x="115" y="170"/>
                  </a:lnTo>
                  <a:lnTo>
                    <a:pt x="113" y="171"/>
                  </a:lnTo>
                  <a:lnTo>
                    <a:pt x="113" y="173"/>
                  </a:lnTo>
                  <a:lnTo>
                    <a:pt x="115" y="173"/>
                  </a:lnTo>
                  <a:lnTo>
                    <a:pt x="115" y="175"/>
                  </a:lnTo>
                  <a:lnTo>
                    <a:pt x="116" y="176"/>
                  </a:lnTo>
                  <a:lnTo>
                    <a:pt x="116" y="178"/>
                  </a:lnTo>
                  <a:lnTo>
                    <a:pt x="116" y="179"/>
                  </a:lnTo>
                  <a:lnTo>
                    <a:pt x="115" y="179"/>
                  </a:lnTo>
                  <a:lnTo>
                    <a:pt x="113" y="179"/>
                  </a:lnTo>
                  <a:lnTo>
                    <a:pt x="111" y="181"/>
                  </a:lnTo>
                  <a:lnTo>
                    <a:pt x="111" y="183"/>
                  </a:lnTo>
                  <a:lnTo>
                    <a:pt x="113" y="183"/>
                  </a:lnTo>
                  <a:lnTo>
                    <a:pt x="113" y="184"/>
                  </a:lnTo>
                  <a:lnTo>
                    <a:pt x="111" y="186"/>
                  </a:lnTo>
                  <a:lnTo>
                    <a:pt x="111" y="188"/>
                  </a:lnTo>
                  <a:lnTo>
                    <a:pt x="113" y="188"/>
                  </a:lnTo>
                  <a:lnTo>
                    <a:pt x="113" y="191"/>
                  </a:lnTo>
                  <a:lnTo>
                    <a:pt x="113" y="193"/>
                  </a:lnTo>
                  <a:lnTo>
                    <a:pt x="113" y="194"/>
                  </a:lnTo>
                  <a:lnTo>
                    <a:pt x="115" y="194"/>
                  </a:lnTo>
                  <a:lnTo>
                    <a:pt x="116" y="194"/>
                  </a:lnTo>
                  <a:lnTo>
                    <a:pt x="118" y="194"/>
                  </a:lnTo>
                  <a:lnTo>
                    <a:pt x="118" y="196"/>
                  </a:lnTo>
                  <a:lnTo>
                    <a:pt x="120" y="197"/>
                  </a:lnTo>
                  <a:lnTo>
                    <a:pt x="120" y="199"/>
                  </a:lnTo>
                  <a:lnTo>
                    <a:pt x="120" y="201"/>
                  </a:lnTo>
                  <a:lnTo>
                    <a:pt x="120" y="202"/>
                  </a:lnTo>
                  <a:lnTo>
                    <a:pt x="121" y="204"/>
                  </a:lnTo>
                  <a:lnTo>
                    <a:pt x="123" y="204"/>
                  </a:lnTo>
                  <a:lnTo>
                    <a:pt x="123" y="206"/>
                  </a:lnTo>
                  <a:lnTo>
                    <a:pt x="125" y="206"/>
                  </a:lnTo>
                  <a:lnTo>
                    <a:pt x="126" y="206"/>
                  </a:lnTo>
                  <a:lnTo>
                    <a:pt x="128" y="207"/>
                  </a:lnTo>
                  <a:lnTo>
                    <a:pt x="130" y="207"/>
                  </a:lnTo>
                  <a:lnTo>
                    <a:pt x="130" y="209"/>
                  </a:lnTo>
                  <a:lnTo>
                    <a:pt x="130" y="211"/>
                  </a:lnTo>
                  <a:lnTo>
                    <a:pt x="131" y="211"/>
                  </a:lnTo>
                  <a:lnTo>
                    <a:pt x="133" y="211"/>
                  </a:lnTo>
                  <a:lnTo>
                    <a:pt x="133" y="212"/>
                  </a:lnTo>
                  <a:lnTo>
                    <a:pt x="135" y="212"/>
                  </a:lnTo>
                  <a:lnTo>
                    <a:pt x="137" y="212"/>
                  </a:lnTo>
                  <a:lnTo>
                    <a:pt x="138" y="212"/>
                  </a:lnTo>
                  <a:lnTo>
                    <a:pt x="142" y="212"/>
                  </a:lnTo>
                  <a:lnTo>
                    <a:pt x="143" y="212"/>
                  </a:lnTo>
                  <a:lnTo>
                    <a:pt x="145" y="214"/>
                  </a:lnTo>
                  <a:lnTo>
                    <a:pt x="147" y="212"/>
                  </a:lnTo>
                  <a:lnTo>
                    <a:pt x="148" y="212"/>
                  </a:lnTo>
                  <a:lnTo>
                    <a:pt x="148" y="214"/>
                  </a:lnTo>
                  <a:lnTo>
                    <a:pt x="150" y="214"/>
                  </a:lnTo>
                  <a:lnTo>
                    <a:pt x="152" y="216"/>
                  </a:lnTo>
                  <a:lnTo>
                    <a:pt x="153" y="217"/>
                  </a:lnTo>
                  <a:lnTo>
                    <a:pt x="155" y="217"/>
                  </a:lnTo>
                  <a:lnTo>
                    <a:pt x="157" y="217"/>
                  </a:lnTo>
                  <a:lnTo>
                    <a:pt x="159" y="219"/>
                  </a:lnTo>
                  <a:lnTo>
                    <a:pt x="160" y="220"/>
                  </a:lnTo>
                  <a:lnTo>
                    <a:pt x="162" y="220"/>
                  </a:lnTo>
                  <a:lnTo>
                    <a:pt x="164" y="219"/>
                  </a:lnTo>
                  <a:lnTo>
                    <a:pt x="165" y="219"/>
                  </a:lnTo>
                  <a:lnTo>
                    <a:pt x="165" y="217"/>
                  </a:lnTo>
                  <a:lnTo>
                    <a:pt x="167" y="217"/>
                  </a:lnTo>
                  <a:lnTo>
                    <a:pt x="169" y="217"/>
                  </a:lnTo>
                  <a:lnTo>
                    <a:pt x="169" y="219"/>
                  </a:lnTo>
                  <a:lnTo>
                    <a:pt x="169" y="217"/>
                  </a:lnTo>
                  <a:lnTo>
                    <a:pt x="170" y="217"/>
                  </a:lnTo>
                  <a:lnTo>
                    <a:pt x="170" y="216"/>
                  </a:lnTo>
                  <a:lnTo>
                    <a:pt x="172" y="216"/>
                  </a:lnTo>
                  <a:lnTo>
                    <a:pt x="172" y="214"/>
                  </a:lnTo>
                  <a:lnTo>
                    <a:pt x="172" y="212"/>
                  </a:lnTo>
                  <a:lnTo>
                    <a:pt x="174" y="211"/>
                  </a:lnTo>
                  <a:lnTo>
                    <a:pt x="174" y="209"/>
                  </a:lnTo>
                  <a:lnTo>
                    <a:pt x="175" y="209"/>
                  </a:lnTo>
                  <a:lnTo>
                    <a:pt x="177" y="209"/>
                  </a:lnTo>
                  <a:lnTo>
                    <a:pt x="177" y="207"/>
                  </a:lnTo>
                  <a:lnTo>
                    <a:pt x="179" y="207"/>
                  </a:lnTo>
                  <a:lnTo>
                    <a:pt x="179" y="206"/>
                  </a:lnTo>
                  <a:lnTo>
                    <a:pt x="180" y="206"/>
                  </a:lnTo>
                  <a:lnTo>
                    <a:pt x="182" y="206"/>
                  </a:lnTo>
                  <a:lnTo>
                    <a:pt x="184" y="206"/>
                  </a:lnTo>
                  <a:lnTo>
                    <a:pt x="186" y="206"/>
                  </a:lnTo>
                  <a:lnTo>
                    <a:pt x="186" y="204"/>
                  </a:lnTo>
                  <a:lnTo>
                    <a:pt x="187" y="202"/>
                  </a:lnTo>
                  <a:lnTo>
                    <a:pt x="186" y="201"/>
                  </a:lnTo>
                  <a:lnTo>
                    <a:pt x="186" y="199"/>
                  </a:lnTo>
                  <a:lnTo>
                    <a:pt x="186" y="197"/>
                  </a:lnTo>
                  <a:lnTo>
                    <a:pt x="187" y="197"/>
                  </a:lnTo>
                  <a:lnTo>
                    <a:pt x="189" y="197"/>
                  </a:lnTo>
                  <a:lnTo>
                    <a:pt x="191" y="197"/>
                  </a:lnTo>
                  <a:lnTo>
                    <a:pt x="191" y="196"/>
                  </a:lnTo>
                  <a:lnTo>
                    <a:pt x="192" y="196"/>
                  </a:lnTo>
                  <a:lnTo>
                    <a:pt x="192" y="194"/>
                  </a:lnTo>
                  <a:lnTo>
                    <a:pt x="194" y="194"/>
                  </a:lnTo>
                  <a:lnTo>
                    <a:pt x="194" y="193"/>
                  </a:lnTo>
                  <a:lnTo>
                    <a:pt x="196" y="193"/>
                  </a:lnTo>
                  <a:lnTo>
                    <a:pt x="197" y="193"/>
                  </a:lnTo>
                  <a:lnTo>
                    <a:pt x="199" y="194"/>
                  </a:lnTo>
                  <a:lnTo>
                    <a:pt x="201" y="196"/>
                  </a:lnTo>
                  <a:lnTo>
                    <a:pt x="202" y="194"/>
                  </a:lnTo>
                  <a:lnTo>
                    <a:pt x="204" y="194"/>
                  </a:lnTo>
                  <a:lnTo>
                    <a:pt x="206" y="193"/>
                  </a:lnTo>
                  <a:lnTo>
                    <a:pt x="206" y="191"/>
                  </a:lnTo>
                  <a:lnTo>
                    <a:pt x="207" y="191"/>
                  </a:lnTo>
                  <a:lnTo>
                    <a:pt x="209" y="191"/>
                  </a:lnTo>
                  <a:lnTo>
                    <a:pt x="211" y="191"/>
                  </a:lnTo>
                  <a:lnTo>
                    <a:pt x="213" y="191"/>
                  </a:lnTo>
                  <a:lnTo>
                    <a:pt x="213" y="189"/>
                  </a:lnTo>
                  <a:lnTo>
                    <a:pt x="214" y="188"/>
                  </a:lnTo>
                  <a:lnTo>
                    <a:pt x="216" y="186"/>
                  </a:lnTo>
                  <a:lnTo>
                    <a:pt x="218" y="186"/>
                  </a:lnTo>
                  <a:lnTo>
                    <a:pt x="219" y="186"/>
                  </a:lnTo>
                  <a:lnTo>
                    <a:pt x="219" y="188"/>
                  </a:lnTo>
                  <a:lnTo>
                    <a:pt x="221" y="188"/>
                  </a:lnTo>
                  <a:lnTo>
                    <a:pt x="221" y="189"/>
                  </a:lnTo>
                  <a:lnTo>
                    <a:pt x="223" y="191"/>
                  </a:lnTo>
                  <a:lnTo>
                    <a:pt x="223" y="193"/>
                  </a:lnTo>
                  <a:lnTo>
                    <a:pt x="224" y="193"/>
                  </a:lnTo>
                  <a:lnTo>
                    <a:pt x="226" y="193"/>
                  </a:lnTo>
                  <a:lnTo>
                    <a:pt x="228" y="193"/>
                  </a:lnTo>
                  <a:lnTo>
                    <a:pt x="229" y="191"/>
                  </a:lnTo>
                  <a:lnTo>
                    <a:pt x="229" y="193"/>
                  </a:lnTo>
                  <a:lnTo>
                    <a:pt x="231" y="193"/>
                  </a:lnTo>
                  <a:lnTo>
                    <a:pt x="233" y="193"/>
                  </a:lnTo>
                  <a:lnTo>
                    <a:pt x="233" y="194"/>
                  </a:lnTo>
                  <a:lnTo>
                    <a:pt x="235" y="194"/>
                  </a:lnTo>
                  <a:lnTo>
                    <a:pt x="236" y="194"/>
                  </a:lnTo>
                  <a:lnTo>
                    <a:pt x="236" y="193"/>
                  </a:lnTo>
                  <a:lnTo>
                    <a:pt x="238" y="193"/>
                  </a:lnTo>
                  <a:lnTo>
                    <a:pt x="238" y="191"/>
                  </a:lnTo>
                  <a:lnTo>
                    <a:pt x="238" y="189"/>
                  </a:lnTo>
                  <a:lnTo>
                    <a:pt x="240" y="189"/>
                  </a:lnTo>
                  <a:lnTo>
                    <a:pt x="241" y="189"/>
                  </a:lnTo>
                  <a:lnTo>
                    <a:pt x="243" y="189"/>
                  </a:lnTo>
                  <a:lnTo>
                    <a:pt x="243" y="188"/>
                  </a:lnTo>
                  <a:lnTo>
                    <a:pt x="243" y="186"/>
                  </a:lnTo>
                  <a:lnTo>
                    <a:pt x="243" y="184"/>
                  </a:lnTo>
                  <a:lnTo>
                    <a:pt x="245" y="181"/>
                  </a:lnTo>
                  <a:lnTo>
                    <a:pt x="246" y="179"/>
                  </a:lnTo>
                  <a:lnTo>
                    <a:pt x="246" y="176"/>
                  </a:lnTo>
                  <a:lnTo>
                    <a:pt x="246" y="175"/>
                  </a:lnTo>
                  <a:lnTo>
                    <a:pt x="246" y="173"/>
                  </a:lnTo>
                  <a:lnTo>
                    <a:pt x="248" y="173"/>
                  </a:lnTo>
                  <a:lnTo>
                    <a:pt x="250" y="173"/>
                  </a:lnTo>
                  <a:lnTo>
                    <a:pt x="251" y="175"/>
                  </a:lnTo>
                  <a:lnTo>
                    <a:pt x="253" y="175"/>
                  </a:lnTo>
                  <a:lnTo>
                    <a:pt x="255" y="175"/>
                  </a:lnTo>
                  <a:lnTo>
                    <a:pt x="256" y="175"/>
                  </a:lnTo>
                  <a:lnTo>
                    <a:pt x="256" y="173"/>
                  </a:lnTo>
                  <a:lnTo>
                    <a:pt x="256" y="171"/>
                  </a:lnTo>
                  <a:lnTo>
                    <a:pt x="258" y="170"/>
                  </a:lnTo>
                  <a:lnTo>
                    <a:pt x="258" y="168"/>
                  </a:lnTo>
                  <a:lnTo>
                    <a:pt x="260" y="168"/>
                  </a:lnTo>
                  <a:lnTo>
                    <a:pt x="260" y="166"/>
                  </a:lnTo>
                  <a:lnTo>
                    <a:pt x="262" y="166"/>
                  </a:lnTo>
                  <a:lnTo>
                    <a:pt x="262" y="165"/>
                  </a:lnTo>
                  <a:lnTo>
                    <a:pt x="263" y="165"/>
                  </a:lnTo>
                  <a:lnTo>
                    <a:pt x="265" y="163"/>
                  </a:lnTo>
                  <a:lnTo>
                    <a:pt x="265" y="161"/>
                  </a:lnTo>
                  <a:lnTo>
                    <a:pt x="265" y="160"/>
                  </a:lnTo>
                  <a:lnTo>
                    <a:pt x="265" y="158"/>
                  </a:lnTo>
                  <a:lnTo>
                    <a:pt x="265" y="156"/>
                  </a:lnTo>
                  <a:lnTo>
                    <a:pt x="267" y="155"/>
                  </a:lnTo>
                  <a:lnTo>
                    <a:pt x="268" y="155"/>
                  </a:lnTo>
                  <a:lnTo>
                    <a:pt x="270" y="153"/>
                  </a:lnTo>
                  <a:lnTo>
                    <a:pt x="270" y="152"/>
                  </a:lnTo>
                  <a:lnTo>
                    <a:pt x="272" y="148"/>
                  </a:lnTo>
                  <a:lnTo>
                    <a:pt x="272" y="147"/>
                  </a:lnTo>
                  <a:lnTo>
                    <a:pt x="272" y="145"/>
                  </a:lnTo>
                  <a:lnTo>
                    <a:pt x="270" y="145"/>
                  </a:lnTo>
                  <a:lnTo>
                    <a:pt x="272" y="143"/>
                  </a:lnTo>
                  <a:lnTo>
                    <a:pt x="272" y="142"/>
                  </a:lnTo>
                  <a:lnTo>
                    <a:pt x="273" y="142"/>
                  </a:lnTo>
                  <a:lnTo>
                    <a:pt x="275" y="142"/>
                  </a:lnTo>
                  <a:lnTo>
                    <a:pt x="278" y="142"/>
                  </a:lnTo>
                  <a:lnTo>
                    <a:pt x="278" y="140"/>
                  </a:lnTo>
                  <a:lnTo>
                    <a:pt x="278" y="138"/>
                  </a:lnTo>
                  <a:lnTo>
                    <a:pt x="280" y="138"/>
                  </a:lnTo>
                  <a:lnTo>
                    <a:pt x="280" y="137"/>
                  </a:lnTo>
                  <a:lnTo>
                    <a:pt x="282" y="137"/>
                  </a:lnTo>
                  <a:lnTo>
                    <a:pt x="282" y="135"/>
                  </a:lnTo>
                  <a:lnTo>
                    <a:pt x="280" y="133"/>
                  </a:lnTo>
                  <a:lnTo>
                    <a:pt x="278" y="133"/>
                  </a:lnTo>
                  <a:lnTo>
                    <a:pt x="277" y="132"/>
                  </a:lnTo>
                  <a:lnTo>
                    <a:pt x="278" y="130"/>
                  </a:lnTo>
                  <a:lnTo>
                    <a:pt x="278" y="129"/>
                  </a:lnTo>
                  <a:lnTo>
                    <a:pt x="277" y="129"/>
                  </a:lnTo>
                  <a:lnTo>
                    <a:pt x="277" y="127"/>
                  </a:lnTo>
                  <a:lnTo>
                    <a:pt x="278" y="127"/>
                  </a:lnTo>
                  <a:lnTo>
                    <a:pt x="278" y="125"/>
                  </a:lnTo>
                  <a:lnTo>
                    <a:pt x="280" y="125"/>
                  </a:lnTo>
                  <a:lnTo>
                    <a:pt x="280" y="124"/>
                  </a:lnTo>
                  <a:lnTo>
                    <a:pt x="280" y="122"/>
                  </a:lnTo>
                  <a:lnTo>
                    <a:pt x="282" y="120"/>
                  </a:lnTo>
                  <a:lnTo>
                    <a:pt x="280" y="119"/>
                  </a:lnTo>
                  <a:lnTo>
                    <a:pt x="278" y="119"/>
                  </a:lnTo>
                  <a:lnTo>
                    <a:pt x="278" y="117"/>
                  </a:lnTo>
                  <a:lnTo>
                    <a:pt x="277" y="117"/>
                  </a:lnTo>
                  <a:lnTo>
                    <a:pt x="275" y="117"/>
                  </a:lnTo>
                  <a:lnTo>
                    <a:pt x="275" y="115"/>
                  </a:lnTo>
                  <a:lnTo>
                    <a:pt x="273" y="115"/>
                  </a:lnTo>
                  <a:lnTo>
                    <a:pt x="272" y="114"/>
                  </a:lnTo>
                  <a:lnTo>
                    <a:pt x="270" y="114"/>
                  </a:lnTo>
                  <a:lnTo>
                    <a:pt x="268" y="112"/>
                  </a:lnTo>
                  <a:lnTo>
                    <a:pt x="268" y="110"/>
                  </a:lnTo>
                  <a:lnTo>
                    <a:pt x="268" y="109"/>
                  </a:lnTo>
                  <a:lnTo>
                    <a:pt x="268" y="107"/>
                  </a:lnTo>
                  <a:lnTo>
                    <a:pt x="267" y="106"/>
                  </a:lnTo>
                  <a:lnTo>
                    <a:pt x="265" y="102"/>
                  </a:lnTo>
                  <a:lnTo>
                    <a:pt x="265" y="101"/>
                  </a:lnTo>
                  <a:lnTo>
                    <a:pt x="265" y="99"/>
                  </a:lnTo>
                  <a:lnTo>
                    <a:pt x="265" y="97"/>
                  </a:lnTo>
                  <a:lnTo>
                    <a:pt x="263" y="96"/>
                  </a:lnTo>
                  <a:lnTo>
                    <a:pt x="263" y="94"/>
                  </a:lnTo>
                  <a:lnTo>
                    <a:pt x="265" y="92"/>
                  </a:lnTo>
                  <a:lnTo>
                    <a:pt x="265" y="91"/>
                  </a:lnTo>
                  <a:lnTo>
                    <a:pt x="267" y="89"/>
                  </a:lnTo>
                  <a:lnTo>
                    <a:pt x="267" y="87"/>
                  </a:lnTo>
                  <a:lnTo>
                    <a:pt x="268" y="87"/>
                  </a:lnTo>
                  <a:lnTo>
                    <a:pt x="268" y="86"/>
                  </a:lnTo>
                  <a:lnTo>
                    <a:pt x="270" y="84"/>
                  </a:lnTo>
                  <a:lnTo>
                    <a:pt x="272" y="84"/>
                  </a:lnTo>
                  <a:lnTo>
                    <a:pt x="273" y="83"/>
                  </a:lnTo>
                  <a:lnTo>
                    <a:pt x="275" y="83"/>
                  </a:lnTo>
                  <a:lnTo>
                    <a:pt x="277" y="81"/>
                  </a:lnTo>
                  <a:lnTo>
                    <a:pt x="278" y="81"/>
                  </a:lnTo>
                  <a:lnTo>
                    <a:pt x="280" y="81"/>
                  </a:lnTo>
                  <a:lnTo>
                    <a:pt x="282" y="79"/>
                  </a:lnTo>
                  <a:lnTo>
                    <a:pt x="283" y="79"/>
                  </a:lnTo>
                  <a:lnTo>
                    <a:pt x="283" y="78"/>
                  </a:lnTo>
                  <a:lnTo>
                    <a:pt x="285" y="78"/>
                  </a:lnTo>
                  <a:lnTo>
                    <a:pt x="285" y="76"/>
                  </a:lnTo>
                  <a:lnTo>
                    <a:pt x="287" y="74"/>
                  </a:lnTo>
                  <a:lnTo>
                    <a:pt x="287" y="73"/>
                  </a:lnTo>
                  <a:lnTo>
                    <a:pt x="287" y="71"/>
                  </a:lnTo>
                  <a:lnTo>
                    <a:pt x="289" y="71"/>
                  </a:lnTo>
                  <a:lnTo>
                    <a:pt x="290" y="71"/>
                  </a:lnTo>
                  <a:lnTo>
                    <a:pt x="292" y="71"/>
                  </a:lnTo>
                  <a:lnTo>
                    <a:pt x="294" y="69"/>
                  </a:lnTo>
                  <a:lnTo>
                    <a:pt x="295" y="69"/>
                  </a:lnTo>
                  <a:lnTo>
                    <a:pt x="297" y="68"/>
                  </a:lnTo>
                  <a:lnTo>
                    <a:pt x="299" y="68"/>
                  </a:lnTo>
                  <a:lnTo>
                    <a:pt x="300" y="66"/>
                  </a:lnTo>
                  <a:lnTo>
                    <a:pt x="300" y="68"/>
                  </a:lnTo>
                  <a:lnTo>
                    <a:pt x="302" y="68"/>
                  </a:lnTo>
                  <a:lnTo>
                    <a:pt x="304" y="68"/>
                  </a:lnTo>
                  <a:lnTo>
                    <a:pt x="307" y="71"/>
                  </a:lnTo>
                  <a:lnTo>
                    <a:pt x="307" y="73"/>
                  </a:lnTo>
                  <a:lnTo>
                    <a:pt x="307" y="74"/>
                  </a:lnTo>
                  <a:lnTo>
                    <a:pt x="309" y="74"/>
                  </a:lnTo>
                  <a:lnTo>
                    <a:pt x="309" y="76"/>
                  </a:lnTo>
                  <a:lnTo>
                    <a:pt x="311" y="76"/>
                  </a:lnTo>
                  <a:lnTo>
                    <a:pt x="311" y="78"/>
                  </a:lnTo>
                  <a:lnTo>
                    <a:pt x="312" y="76"/>
                  </a:lnTo>
                  <a:lnTo>
                    <a:pt x="312" y="78"/>
                  </a:lnTo>
                  <a:lnTo>
                    <a:pt x="314" y="78"/>
                  </a:lnTo>
                  <a:lnTo>
                    <a:pt x="314" y="79"/>
                  </a:lnTo>
                  <a:lnTo>
                    <a:pt x="316" y="79"/>
                  </a:lnTo>
                  <a:lnTo>
                    <a:pt x="316" y="81"/>
                  </a:lnTo>
                  <a:lnTo>
                    <a:pt x="317" y="81"/>
                  </a:lnTo>
                  <a:lnTo>
                    <a:pt x="317" y="83"/>
                  </a:lnTo>
                  <a:lnTo>
                    <a:pt x="319" y="81"/>
                  </a:lnTo>
                  <a:lnTo>
                    <a:pt x="321" y="81"/>
                  </a:lnTo>
                  <a:lnTo>
                    <a:pt x="322" y="81"/>
                  </a:lnTo>
                  <a:lnTo>
                    <a:pt x="322" y="79"/>
                  </a:lnTo>
                  <a:lnTo>
                    <a:pt x="324" y="79"/>
                  </a:lnTo>
                  <a:lnTo>
                    <a:pt x="324" y="81"/>
                  </a:lnTo>
                  <a:lnTo>
                    <a:pt x="326" y="81"/>
                  </a:lnTo>
                  <a:lnTo>
                    <a:pt x="327" y="81"/>
                  </a:lnTo>
                  <a:lnTo>
                    <a:pt x="329" y="79"/>
                  </a:lnTo>
                  <a:lnTo>
                    <a:pt x="329" y="78"/>
                  </a:lnTo>
                  <a:lnTo>
                    <a:pt x="331" y="78"/>
                  </a:lnTo>
                  <a:lnTo>
                    <a:pt x="331" y="79"/>
                  </a:lnTo>
                  <a:lnTo>
                    <a:pt x="331" y="78"/>
                  </a:lnTo>
                  <a:lnTo>
                    <a:pt x="332" y="78"/>
                  </a:lnTo>
                  <a:lnTo>
                    <a:pt x="334" y="78"/>
                  </a:lnTo>
                  <a:lnTo>
                    <a:pt x="334" y="79"/>
                  </a:lnTo>
                  <a:lnTo>
                    <a:pt x="334" y="78"/>
                  </a:lnTo>
                  <a:lnTo>
                    <a:pt x="336" y="79"/>
                  </a:lnTo>
                  <a:lnTo>
                    <a:pt x="338" y="79"/>
                  </a:lnTo>
                  <a:lnTo>
                    <a:pt x="339" y="79"/>
                  </a:lnTo>
                  <a:lnTo>
                    <a:pt x="339" y="81"/>
                  </a:lnTo>
                  <a:lnTo>
                    <a:pt x="341" y="81"/>
                  </a:lnTo>
                  <a:lnTo>
                    <a:pt x="343" y="81"/>
                  </a:lnTo>
                  <a:lnTo>
                    <a:pt x="344" y="81"/>
                  </a:lnTo>
                  <a:lnTo>
                    <a:pt x="344" y="79"/>
                  </a:lnTo>
                  <a:lnTo>
                    <a:pt x="346" y="79"/>
                  </a:lnTo>
                  <a:lnTo>
                    <a:pt x="346" y="81"/>
                  </a:lnTo>
                  <a:lnTo>
                    <a:pt x="348" y="81"/>
                  </a:lnTo>
                  <a:lnTo>
                    <a:pt x="348" y="83"/>
                  </a:lnTo>
                  <a:lnTo>
                    <a:pt x="348" y="84"/>
                  </a:lnTo>
                  <a:lnTo>
                    <a:pt x="348" y="86"/>
                  </a:lnTo>
                  <a:lnTo>
                    <a:pt x="348" y="87"/>
                  </a:lnTo>
                  <a:lnTo>
                    <a:pt x="349" y="89"/>
                  </a:lnTo>
                  <a:lnTo>
                    <a:pt x="349" y="91"/>
                  </a:lnTo>
                  <a:lnTo>
                    <a:pt x="351" y="91"/>
                  </a:lnTo>
                  <a:lnTo>
                    <a:pt x="353" y="91"/>
                  </a:lnTo>
                  <a:lnTo>
                    <a:pt x="353" y="92"/>
                  </a:lnTo>
                  <a:lnTo>
                    <a:pt x="354" y="92"/>
                  </a:lnTo>
                  <a:lnTo>
                    <a:pt x="354" y="94"/>
                  </a:lnTo>
                  <a:lnTo>
                    <a:pt x="356" y="94"/>
                  </a:lnTo>
                  <a:lnTo>
                    <a:pt x="358" y="94"/>
                  </a:lnTo>
                  <a:lnTo>
                    <a:pt x="359" y="94"/>
                  </a:lnTo>
                  <a:lnTo>
                    <a:pt x="359" y="96"/>
                  </a:lnTo>
                  <a:lnTo>
                    <a:pt x="361" y="97"/>
                  </a:lnTo>
                  <a:lnTo>
                    <a:pt x="361" y="99"/>
                  </a:lnTo>
                  <a:lnTo>
                    <a:pt x="361" y="101"/>
                  </a:lnTo>
                  <a:lnTo>
                    <a:pt x="363" y="101"/>
                  </a:lnTo>
                  <a:lnTo>
                    <a:pt x="366" y="101"/>
                  </a:lnTo>
                  <a:lnTo>
                    <a:pt x="366" y="99"/>
                  </a:lnTo>
                  <a:lnTo>
                    <a:pt x="366" y="97"/>
                  </a:lnTo>
                  <a:lnTo>
                    <a:pt x="368" y="97"/>
                  </a:lnTo>
                  <a:lnTo>
                    <a:pt x="370" y="96"/>
                  </a:lnTo>
                  <a:lnTo>
                    <a:pt x="371" y="94"/>
                  </a:lnTo>
                  <a:lnTo>
                    <a:pt x="370" y="92"/>
                  </a:lnTo>
                  <a:lnTo>
                    <a:pt x="371" y="92"/>
                  </a:lnTo>
                  <a:lnTo>
                    <a:pt x="373" y="92"/>
                  </a:lnTo>
                  <a:lnTo>
                    <a:pt x="375" y="94"/>
                  </a:lnTo>
                  <a:lnTo>
                    <a:pt x="376" y="94"/>
                  </a:lnTo>
                  <a:lnTo>
                    <a:pt x="376" y="92"/>
                  </a:lnTo>
                  <a:lnTo>
                    <a:pt x="378" y="92"/>
                  </a:lnTo>
                  <a:lnTo>
                    <a:pt x="380" y="92"/>
                  </a:lnTo>
                  <a:lnTo>
                    <a:pt x="381" y="91"/>
                  </a:lnTo>
                  <a:lnTo>
                    <a:pt x="381" y="89"/>
                  </a:lnTo>
                  <a:lnTo>
                    <a:pt x="383" y="89"/>
                  </a:lnTo>
                  <a:lnTo>
                    <a:pt x="385" y="89"/>
                  </a:lnTo>
                  <a:lnTo>
                    <a:pt x="387" y="89"/>
                  </a:lnTo>
                  <a:lnTo>
                    <a:pt x="388" y="89"/>
                  </a:lnTo>
                  <a:lnTo>
                    <a:pt x="390" y="89"/>
                  </a:lnTo>
                  <a:lnTo>
                    <a:pt x="392" y="89"/>
                  </a:lnTo>
                  <a:lnTo>
                    <a:pt x="392" y="87"/>
                  </a:lnTo>
                  <a:lnTo>
                    <a:pt x="393" y="87"/>
                  </a:lnTo>
                  <a:lnTo>
                    <a:pt x="392" y="86"/>
                  </a:lnTo>
                  <a:lnTo>
                    <a:pt x="393" y="86"/>
                  </a:lnTo>
                  <a:lnTo>
                    <a:pt x="395" y="86"/>
                  </a:lnTo>
                  <a:lnTo>
                    <a:pt x="397" y="86"/>
                  </a:lnTo>
                  <a:lnTo>
                    <a:pt x="397" y="84"/>
                  </a:lnTo>
                  <a:lnTo>
                    <a:pt x="398" y="84"/>
                  </a:lnTo>
                  <a:lnTo>
                    <a:pt x="398" y="81"/>
                  </a:lnTo>
                  <a:lnTo>
                    <a:pt x="402" y="79"/>
                  </a:lnTo>
                  <a:lnTo>
                    <a:pt x="403" y="79"/>
                  </a:lnTo>
                  <a:lnTo>
                    <a:pt x="405" y="78"/>
                  </a:lnTo>
                  <a:lnTo>
                    <a:pt x="405" y="76"/>
                  </a:lnTo>
                  <a:lnTo>
                    <a:pt x="405" y="74"/>
                  </a:lnTo>
                  <a:lnTo>
                    <a:pt x="408" y="74"/>
                  </a:lnTo>
                  <a:lnTo>
                    <a:pt x="408" y="73"/>
                  </a:lnTo>
                  <a:lnTo>
                    <a:pt x="410" y="73"/>
                  </a:lnTo>
                  <a:lnTo>
                    <a:pt x="410" y="71"/>
                  </a:lnTo>
                  <a:lnTo>
                    <a:pt x="412" y="71"/>
                  </a:lnTo>
                  <a:lnTo>
                    <a:pt x="414" y="71"/>
                  </a:lnTo>
                  <a:lnTo>
                    <a:pt x="415" y="69"/>
                  </a:lnTo>
                  <a:lnTo>
                    <a:pt x="417" y="69"/>
                  </a:lnTo>
                  <a:lnTo>
                    <a:pt x="419" y="69"/>
                  </a:lnTo>
                  <a:lnTo>
                    <a:pt x="420" y="69"/>
                  </a:lnTo>
                  <a:lnTo>
                    <a:pt x="422" y="69"/>
                  </a:lnTo>
                  <a:lnTo>
                    <a:pt x="424" y="69"/>
                  </a:lnTo>
                  <a:lnTo>
                    <a:pt x="425" y="69"/>
                  </a:lnTo>
                  <a:lnTo>
                    <a:pt x="427" y="69"/>
                  </a:lnTo>
                  <a:lnTo>
                    <a:pt x="429" y="69"/>
                  </a:lnTo>
                  <a:lnTo>
                    <a:pt x="430" y="68"/>
                  </a:lnTo>
                  <a:lnTo>
                    <a:pt x="432" y="66"/>
                  </a:lnTo>
                  <a:lnTo>
                    <a:pt x="434" y="66"/>
                  </a:lnTo>
                  <a:lnTo>
                    <a:pt x="435" y="66"/>
                  </a:lnTo>
                  <a:lnTo>
                    <a:pt x="437" y="66"/>
                  </a:lnTo>
                  <a:lnTo>
                    <a:pt x="439" y="68"/>
                  </a:lnTo>
                  <a:lnTo>
                    <a:pt x="441" y="66"/>
                  </a:lnTo>
                  <a:lnTo>
                    <a:pt x="442" y="66"/>
                  </a:lnTo>
                  <a:lnTo>
                    <a:pt x="442" y="68"/>
                  </a:lnTo>
                  <a:lnTo>
                    <a:pt x="444" y="68"/>
                  </a:lnTo>
                  <a:lnTo>
                    <a:pt x="446" y="68"/>
                  </a:lnTo>
                  <a:lnTo>
                    <a:pt x="447" y="68"/>
                  </a:lnTo>
                  <a:lnTo>
                    <a:pt x="447" y="66"/>
                  </a:lnTo>
                  <a:lnTo>
                    <a:pt x="449" y="66"/>
                  </a:lnTo>
                  <a:lnTo>
                    <a:pt x="451" y="66"/>
                  </a:lnTo>
                  <a:lnTo>
                    <a:pt x="451" y="64"/>
                  </a:lnTo>
                  <a:lnTo>
                    <a:pt x="452" y="64"/>
                  </a:lnTo>
                  <a:lnTo>
                    <a:pt x="454" y="66"/>
                  </a:lnTo>
                  <a:lnTo>
                    <a:pt x="454" y="64"/>
                  </a:lnTo>
                  <a:lnTo>
                    <a:pt x="456" y="63"/>
                  </a:lnTo>
                  <a:lnTo>
                    <a:pt x="456" y="60"/>
                  </a:lnTo>
                  <a:lnTo>
                    <a:pt x="457" y="58"/>
                  </a:lnTo>
                  <a:lnTo>
                    <a:pt x="457" y="56"/>
                  </a:lnTo>
                  <a:lnTo>
                    <a:pt x="459" y="56"/>
                  </a:lnTo>
                  <a:lnTo>
                    <a:pt x="459" y="55"/>
                  </a:lnTo>
                  <a:lnTo>
                    <a:pt x="461" y="53"/>
                  </a:lnTo>
                  <a:lnTo>
                    <a:pt x="463" y="53"/>
                  </a:lnTo>
                  <a:lnTo>
                    <a:pt x="464" y="51"/>
                  </a:lnTo>
                  <a:lnTo>
                    <a:pt x="464" y="50"/>
                  </a:lnTo>
                  <a:lnTo>
                    <a:pt x="464" y="48"/>
                  </a:lnTo>
                  <a:lnTo>
                    <a:pt x="464" y="46"/>
                  </a:lnTo>
                  <a:lnTo>
                    <a:pt x="464" y="45"/>
                  </a:lnTo>
                  <a:lnTo>
                    <a:pt x="466" y="43"/>
                  </a:lnTo>
                  <a:lnTo>
                    <a:pt x="468" y="45"/>
                  </a:lnTo>
                  <a:lnTo>
                    <a:pt x="469" y="45"/>
                  </a:lnTo>
                  <a:lnTo>
                    <a:pt x="469" y="43"/>
                  </a:lnTo>
                  <a:lnTo>
                    <a:pt x="471" y="43"/>
                  </a:lnTo>
                  <a:lnTo>
                    <a:pt x="469" y="43"/>
                  </a:lnTo>
                  <a:lnTo>
                    <a:pt x="471" y="41"/>
                  </a:lnTo>
                  <a:lnTo>
                    <a:pt x="473" y="41"/>
                  </a:lnTo>
                  <a:lnTo>
                    <a:pt x="474" y="41"/>
                  </a:lnTo>
                  <a:lnTo>
                    <a:pt x="474" y="40"/>
                  </a:lnTo>
                  <a:lnTo>
                    <a:pt x="476" y="40"/>
                  </a:lnTo>
                  <a:lnTo>
                    <a:pt x="476" y="38"/>
                  </a:lnTo>
                  <a:lnTo>
                    <a:pt x="478" y="40"/>
                  </a:lnTo>
                  <a:lnTo>
                    <a:pt x="478" y="38"/>
                  </a:lnTo>
                  <a:lnTo>
                    <a:pt x="479" y="38"/>
                  </a:lnTo>
                  <a:lnTo>
                    <a:pt x="479" y="40"/>
                  </a:lnTo>
                  <a:lnTo>
                    <a:pt x="481" y="40"/>
                  </a:lnTo>
                  <a:lnTo>
                    <a:pt x="483" y="40"/>
                  </a:lnTo>
                  <a:lnTo>
                    <a:pt x="481" y="38"/>
                  </a:lnTo>
                  <a:lnTo>
                    <a:pt x="483" y="38"/>
                  </a:lnTo>
                  <a:lnTo>
                    <a:pt x="481" y="38"/>
                  </a:lnTo>
                  <a:lnTo>
                    <a:pt x="483" y="37"/>
                  </a:lnTo>
                  <a:lnTo>
                    <a:pt x="484" y="35"/>
                  </a:lnTo>
                  <a:lnTo>
                    <a:pt x="484" y="33"/>
                  </a:lnTo>
                  <a:lnTo>
                    <a:pt x="486" y="33"/>
                  </a:lnTo>
                  <a:lnTo>
                    <a:pt x="486" y="32"/>
                  </a:lnTo>
                  <a:lnTo>
                    <a:pt x="484" y="32"/>
                  </a:lnTo>
                  <a:lnTo>
                    <a:pt x="486" y="30"/>
                  </a:lnTo>
                  <a:lnTo>
                    <a:pt x="488" y="28"/>
                  </a:lnTo>
                  <a:lnTo>
                    <a:pt x="490" y="28"/>
                  </a:lnTo>
                  <a:lnTo>
                    <a:pt x="490" y="27"/>
                  </a:lnTo>
                  <a:lnTo>
                    <a:pt x="491" y="25"/>
                  </a:lnTo>
                  <a:lnTo>
                    <a:pt x="493" y="25"/>
                  </a:lnTo>
                  <a:lnTo>
                    <a:pt x="493" y="23"/>
                  </a:lnTo>
                  <a:lnTo>
                    <a:pt x="493" y="25"/>
                  </a:lnTo>
                  <a:lnTo>
                    <a:pt x="495" y="22"/>
                  </a:lnTo>
                  <a:lnTo>
                    <a:pt x="496" y="20"/>
                  </a:lnTo>
                  <a:lnTo>
                    <a:pt x="496" y="18"/>
                  </a:lnTo>
                  <a:lnTo>
                    <a:pt x="496" y="17"/>
                  </a:lnTo>
                  <a:lnTo>
                    <a:pt x="498" y="15"/>
                  </a:lnTo>
                  <a:lnTo>
                    <a:pt x="500" y="15"/>
                  </a:lnTo>
                  <a:lnTo>
                    <a:pt x="500" y="17"/>
                  </a:lnTo>
                  <a:lnTo>
                    <a:pt x="501" y="17"/>
                  </a:lnTo>
                  <a:lnTo>
                    <a:pt x="501" y="18"/>
                  </a:lnTo>
                  <a:lnTo>
                    <a:pt x="503" y="18"/>
                  </a:lnTo>
                  <a:lnTo>
                    <a:pt x="503" y="17"/>
                  </a:lnTo>
                  <a:lnTo>
                    <a:pt x="505" y="17"/>
                  </a:lnTo>
                  <a:lnTo>
                    <a:pt x="505" y="18"/>
                  </a:lnTo>
                  <a:lnTo>
                    <a:pt x="506" y="18"/>
                  </a:lnTo>
                  <a:lnTo>
                    <a:pt x="508" y="18"/>
                  </a:lnTo>
                  <a:lnTo>
                    <a:pt x="508" y="17"/>
                  </a:lnTo>
                  <a:lnTo>
                    <a:pt x="510" y="17"/>
                  </a:lnTo>
                  <a:lnTo>
                    <a:pt x="511" y="17"/>
                  </a:lnTo>
                  <a:lnTo>
                    <a:pt x="511" y="15"/>
                  </a:lnTo>
                  <a:lnTo>
                    <a:pt x="513" y="15"/>
                  </a:lnTo>
                  <a:lnTo>
                    <a:pt x="515" y="17"/>
                  </a:lnTo>
                  <a:lnTo>
                    <a:pt x="515" y="15"/>
                  </a:lnTo>
                  <a:lnTo>
                    <a:pt x="517" y="17"/>
                  </a:lnTo>
                  <a:lnTo>
                    <a:pt x="517" y="15"/>
                  </a:lnTo>
                  <a:lnTo>
                    <a:pt x="517" y="17"/>
                  </a:lnTo>
                  <a:lnTo>
                    <a:pt x="517" y="15"/>
                  </a:lnTo>
                  <a:lnTo>
                    <a:pt x="518" y="17"/>
                  </a:lnTo>
                  <a:lnTo>
                    <a:pt x="520" y="15"/>
                  </a:lnTo>
                  <a:lnTo>
                    <a:pt x="522" y="15"/>
                  </a:lnTo>
                  <a:lnTo>
                    <a:pt x="523" y="15"/>
                  </a:lnTo>
                  <a:lnTo>
                    <a:pt x="523" y="17"/>
                  </a:lnTo>
                  <a:lnTo>
                    <a:pt x="522" y="17"/>
                  </a:lnTo>
                  <a:lnTo>
                    <a:pt x="522" y="18"/>
                  </a:lnTo>
                  <a:lnTo>
                    <a:pt x="522" y="20"/>
                  </a:lnTo>
                  <a:lnTo>
                    <a:pt x="523" y="20"/>
                  </a:lnTo>
                  <a:lnTo>
                    <a:pt x="523" y="22"/>
                  </a:lnTo>
                  <a:lnTo>
                    <a:pt x="523" y="23"/>
                  </a:lnTo>
                  <a:lnTo>
                    <a:pt x="525" y="23"/>
                  </a:lnTo>
                  <a:lnTo>
                    <a:pt x="527" y="23"/>
                  </a:lnTo>
                  <a:lnTo>
                    <a:pt x="528" y="23"/>
                  </a:lnTo>
                  <a:lnTo>
                    <a:pt x="530" y="23"/>
                  </a:lnTo>
                  <a:lnTo>
                    <a:pt x="530" y="25"/>
                  </a:lnTo>
                  <a:lnTo>
                    <a:pt x="532" y="25"/>
                  </a:lnTo>
                  <a:lnTo>
                    <a:pt x="532" y="27"/>
                  </a:lnTo>
                  <a:lnTo>
                    <a:pt x="530" y="27"/>
                  </a:lnTo>
                  <a:lnTo>
                    <a:pt x="530" y="28"/>
                  </a:lnTo>
                  <a:lnTo>
                    <a:pt x="532" y="28"/>
                  </a:lnTo>
                  <a:lnTo>
                    <a:pt x="533" y="27"/>
                  </a:lnTo>
                  <a:lnTo>
                    <a:pt x="535" y="27"/>
                  </a:lnTo>
                  <a:lnTo>
                    <a:pt x="537" y="27"/>
                  </a:lnTo>
                  <a:lnTo>
                    <a:pt x="537" y="28"/>
                  </a:lnTo>
                  <a:lnTo>
                    <a:pt x="539" y="28"/>
                  </a:lnTo>
                  <a:lnTo>
                    <a:pt x="540" y="28"/>
                  </a:lnTo>
                  <a:lnTo>
                    <a:pt x="542" y="28"/>
                  </a:lnTo>
                  <a:lnTo>
                    <a:pt x="542" y="30"/>
                  </a:lnTo>
                  <a:lnTo>
                    <a:pt x="544" y="30"/>
                  </a:lnTo>
                  <a:lnTo>
                    <a:pt x="544" y="32"/>
                  </a:lnTo>
                  <a:lnTo>
                    <a:pt x="544" y="33"/>
                  </a:lnTo>
                  <a:lnTo>
                    <a:pt x="545" y="33"/>
                  </a:lnTo>
                  <a:lnTo>
                    <a:pt x="545" y="35"/>
                  </a:lnTo>
                  <a:lnTo>
                    <a:pt x="547" y="37"/>
                  </a:lnTo>
                  <a:lnTo>
                    <a:pt x="547" y="38"/>
                  </a:lnTo>
                  <a:lnTo>
                    <a:pt x="547" y="41"/>
                  </a:lnTo>
                  <a:lnTo>
                    <a:pt x="549" y="41"/>
                  </a:lnTo>
                  <a:lnTo>
                    <a:pt x="549" y="43"/>
                  </a:lnTo>
                  <a:lnTo>
                    <a:pt x="549" y="45"/>
                  </a:lnTo>
                  <a:lnTo>
                    <a:pt x="550" y="45"/>
                  </a:lnTo>
                  <a:lnTo>
                    <a:pt x="550" y="46"/>
                  </a:lnTo>
                  <a:lnTo>
                    <a:pt x="550" y="48"/>
                  </a:lnTo>
                  <a:lnTo>
                    <a:pt x="550" y="50"/>
                  </a:lnTo>
                  <a:lnTo>
                    <a:pt x="552" y="50"/>
                  </a:lnTo>
                  <a:lnTo>
                    <a:pt x="552" y="51"/>
                  </a:lnTo>
                  <a:lnTo>
                    <a:pt x="554" y="51"/>
                  </a:lnTo>
                  <a:lnTo>
                    <a:pt x="554" y="53"/>
                  </a:lnTo>
                  <a:lnTo>
                    <a:pt x="555" y="51"/>
                  </a:lnTo>
                  <a:lnTo>
                    <a:pt x="555" y="53"/>
                  </a:lnTo>
                  <a:lnTo>
                    <a:pt x="557" y="53"/>
                  </a:lnTo>
                  <a:lnTo>
                    <a:pt x="557" y="55"/>
                  </a:lnTo>
                  <a:lnTo>
                    <a:pt x="557" y="53"/>
                  </a:lnTo>
                  <a:lnTo>
                    <a:pt x="559" y="55"/>
                  </a:lnTo>
                  <a:lnTo>
                    <a:pt x="560" y="55"/>
                  </a:lnTo>
                  <a:lnTo>
                    <a:pt x="560" y="56"/>
                  </a:lnTo>
                  <a:lnTo>
                    <a:pt x="562" y="56"/>
                  </a:lnTo>
                  <a:lnTo>
                    <a:pt x="564" y="56"/>
                  </a:lnTo>
                  <a:lnTo>
                    <a:pt x="564" y="58"/>
                  </a:lnTo>
                  <a:lnTo>
                    <a:pt x="566" y="58"/>
                  </a:lnTo>
                  <a:lnTo>
                    <a:pt x="566" y="60"/>
                  </a:lnTo>
                  <a:lnTo>
                    <a:pt x="564" y="61"/>
                  </a:lnTo>
                  <a:lnTo>
                    <a:pt x="564" y="63"/>
                  </a:lnTo>
                  <a:lnTo>
                    <a:pt x="562" y="64"/>
                  </a:lnTo>
                  <a:lnTo>
                    <a:pt x="564" y="64"/>
                  </a:lnTo>
                  <a:lnTo>
                    <a:pt x="564" y="66"/>
                  </a:lnTo>
                  <a:lnTo>
                    <a:pt x="564" y="68"/>
                  </a:lnTo>
                  <a:lnTo>
                    <a:pt x="562" y="69"/>
                  </a:lnTo>
                  <a:lnTo>
                    <a:pt x="560" y="69"/>
                  </a:lnTo>
                  <a:lnTo>
                    <a:pt x="562" y="69"/>
                  </a:lnTo>
                  <a:lnTo>
                    <a:pt x="560" y="71"/>
                  </a:lnTo>
                  <a:lnTo>
                    <a:pt x="559" y="71"/>
                  </a:lnTo>
                  <a:lnTo>
                    <a:pt x="559" y="69"/>
                  </a:lnTo>
                  <a:lnTo>
                    <a:pt x="559" y="71"/>
                  </a:lnTo>
                  <a:lnTo>
                    <a:pt x="557" y="71"/>
                  </a:lnTo>
                  <a:lnTo>
                    <a:pt x="557" y="73"/>
                  </a:lnTo>
                  <a:lnTo>
                    <a:pt x="559" y="73"/>
                  </a:lnTo>
                  <a:lnTo>
                    <a:pt x="559" y="74"/>
                  </a:lnTo>
                  <a:lnTo>
                    <a:pt x="559" y="76"/>
                  </a:lnTo>
                  <a:lnTo>
                    <a:pt x="557" y="76"/>
                  </a:lnTo>
                  <a:lnTo>
                    <a:pt x="557" y="78"/>
                  </a:lnTo>
                  <a:lnTo>
                    <a:pt x="559" y="78"/>
                  </a:lnTo>
                  <a:lnTo>
                    <a:pt x="557" y="79"/>
                  </a:lnTo>
                  <a:lnTo>
                    <a:pt x="559" y="79"/>
                  </a:lnTo>
                  <a:lnTo>
                    <a:pt x="557" y="81"/>
                  </a:lnTo>
                  <a:lnTo>
                    <a:pt x="555" y="81"/>
                  </a:lnTo>
                  <a:lnTo>
                    <a:pt x="557" y="83"/>
                  </a:lnTo>
                  <a:lnTo>
                    <a:pt x="555" y="84"/>
                  </a:lnTo>
                  <a:lnTo>
                    <a:pt x="557" y="84"/>
                  </a:lnTo>
                  <a:lnTo>
                    <a:pt x="560" y="84"/>
                  </a:lnTo>
                  <a:lnTo>
                    <a:pt x="562" y="86"/>
                  </a:lnTo>
                  <a:lnTo>
                    <a:pt x="564" y="86"/>
                  </a:lnTo>
                  <a:lnTo>
                    <a:pt x="567" y="86"/>
                  </a:lnTo>
                  <a:lnTo>
                    <a:pt x="567" y="87"/>
                  </a:lnTo>
                  <a:lnTo>
                    <a:pt x="569" y="87"/>
                  </a:lnTo>
                  <a:lnTo>
                    <a:pt x="571" y="87"/>
                  </a:lnTo>
                  <a:lnTo>
                    <a:pt x="572" y="86"/>
                  </a:lnTo>
                  <a:lnTo>
                    <a:pt x="574" y="86"/>
                  </a:lnTo>
                  <a:lnTo>
                    <a:pt x="576" y="86"/>
                  </a:lnTo>
                  <a:lnTo>
                    <a:pt x="576" y="84"/>
                  </a:lnTo>
                  <a:lnTo>
                    <a:pt x="577" y="84"/>
                  </a:lnTo>
                  <a:lnTo>
                    <a:pt x="577" y="83"/>
                  </a:lnTo>
                  <a:lnTo>
                    <a:pt x="577" y="81"/>
                  </a:lnTo>
                  <a:lnTo>
                    <a:pt x="579" y="81"/>
                  </a:lnTo>
                  <a:lnTo>
                    <a:pt x="581" y="81"/>
                  </a:lnTo>
                  <a:lnTo>
                    <a:pt x="582" y="81"/>
                  </a:lnTo>
                  <a:lnTo>
                    <a:pt x="584" y="81"/>
                  </a:lnTo>
                  <a:lnTo>
                    <a:pt x="586" y="81"/>
                  </a:lnTo>
                  <a:lnTo>
                    <a:pt x="586" y="79"/>
                  </a:lnTo>
                  <a:lnTo>
                    <a:pt x="587" y="76"/>
                  </a:lnTo>
                  <a:lnTo>
                    <a:pt x="589" y="76"/>
                  </a:lnTo>
                  <a:lnTo>
                    <a:pt x="591" y="76"/>
                  </a:lnTo>
                  <a:lnTo>
                    <a:pt x="591" y="78"/>
                  </a:lnTo>
                  <a:lnTo>
                    <a:pt x="593" y="78"/>
                  </a:lnTo>
                  <a:lnTo>
                    <a:pt x="594" y="78"/>
                  </a:lnTo>
                  <a:lnTo>
                    <a:pt x="596" y="78"/>
                  </a:lnTo>
                  <a:lnTo>
                    <a:pt x="596" y="76"/>
                  </a:lnTo>
                  <a:lnTo>
                    <a:pt x="598" y="76"/>
                  </a:lnTo>
                  <a:lnTo>
                    <a:pt x="596" y="74"/>
                  </a:lnTo>
                  <a:lnTo>
                    <a:pt x="596" y="73"/>
                  </a:lnTo>
                  <a:lnTo>
                    <a:pt x="598" y="73"/>
                  </a:lnTo>
                  <a:lnTo>
                    <a:pt x="598" y="71"/>
                  </a:lnTo>
                  <a:lnTo>
                    <a:pt x="598" y="69"/>
                  </a:lnTo>
                  <a:lnTo>
                    <a:pt x="599" y="69"/>
                  </a:lnTo>
                  <a:lnTo>
                    <a:pt x="599" y="68"/>
                  </a:lnTo>
                  <a:lnTo>
                    <a:pt x="599" y="66"/>
                  </a:lnTo>
                  <a:lnTo>
                    <a:pt x="599" y="64"/>
                  </a:lnTo>
                  <a:lnTo>
                    <a:pt x="601" y="63"/>
                  </a:lnTo>
                  <a:lnTo>
                    <a:pt x="601" y="61"/>
                  </a:lnTo>
                  <a:lnTo>
                    <a:pt x="601" y="60"/>
                  </a:lnTo>
                  <a:lnTo>
                    <a:pt x="601" y="58"/>
                  </a:lnTo>
                  <a:lnTo>
                    <a:pt x="601" y="56"/>
                  </a:lnTo>
                  <a:lnTo>
                    <a:pt x="601" y="53"/>
                  </a:lnTo>
                  <a:lnTo>
                    <a:pt x="603" y="51"/>
                  </a:lnTo>
                  <a:lnTo>
                    <a:pt x="603" y="50"/>
                  </a:lnTo>
                  <a:lnTo>
                    <a:pt x="604" y="50"/>
                  </a:lnTo>
                  <a:lnTo>
                    <a:pt x="604" y="48"/>
                  </a:lnTo>
                  <a:lnTo>
                    <a:pt x="606" y="48"/>
                  </a:lnTo>
                  <a:lnTo>
                    <a:pt x="608" y="48"/>
                  </a:lnTo>
                  <a:lnTo>
                    <a:pt x="609" y="48"/>
                  </a:lnTo>
                  <a:lnTo>
                    <a:pt x="609" y="50"/>
                  </a:lnTo>
                  <a:lnTo>
                    <a:pt x="611" y="51"/>
                  </a:lnTo>
                  <a:lnTo>
                    <a:pt x="613" y="51"/>
                  </a:lnTo>
                  <a:lnTo>
                    <a:pt x="613" y="53"/>
                  </a:lnTo>
                  <a:lnTo>
                    <a:pt x="615" y="53"/>
                  </a:lnTo>
                  <a:lnTo>
                    <a:pt x="616" y="53"/>
                  </a:lnTo>
                  <a:lnTo>
                    <a:pt x="618" y="53"/>
                  </a:lnTo>
                  <a:lnTo>
                    <a:pt x="618" y="51"/>
                  </a:lnTo>
                  <a:lnTo>
                    <a:pt x="620" y="51"/>
                  </a:lnTo>
                  <a:lnTo>
                    <a:pt x="621" y="50"/>
                  </a:lnTo>
                  <a:lnTo>
                    <a:pt x="621" y="48"/>
                  </a:lnTo>
                  <a:lnTo>
                    <a:pt x="623" y="48"/>
                  </a:lnTo>
                  <a:lnTo>
                    <a:pt x="625" y="48"/>
                  </a:lnTo>
                  <a:lnTo>
                    <a:pt x="626" y="48"/>
                  </a:lnTo>
                  <a:lnTo>
                    <a:pt x="628" y="48"/>
                  </a:lnTo>
                  <a:lnTo>
                    <a:pt x="630" y="48"/>
                  </a:lnTo>
                  <a:lnTo>
                    <a:pt x="631" y="48"/>
                  </a:lnTo>
                  <a:lnTo>
                    <a:pt x="633" y="46"/>
                  </a:lnTo>
                  <a:lnTo>
                    <a:pt x="635" y="45"/>
                  </a:lnTo>
                  <a:lnTo>
                    <a:pt x="635" y="43"/>
                  </a:lnTo>
                  <a:lnTo>
                    <a:pt x="636" y="43"/>
                  </a:lnTo>
                  <a:lnTo>
                    <a:pt x="636" y="41"/>
                  </a:lnTo>
                  <a:lnTo>
                    <a:pt x="638" y="40"/>
                  </a:lnTo>
                  <a:lnTo>
                    <a:pt x="640" y="38"/>
                  </a:lnTo>
                  <a:lnTo>
                    <a:pt x="640" y="37"/>
                  </a:lnTo>
                  <a:lnTo>
                    <a:pt x="640" y="35"/>
                  </a:lnTo>
                  <a:lnTo>
                    <a:pt x="640" y="33"/>
                  </a:lnTo>
                  <a:lnTo>
                    <a:pt x="638" y="32"/>
                  </a:lnTo>
                  <a:lnTo>
                    <a:pt x="638" y="30"/>
                  </a:lnTo>
                  <a:lnTo>
                    <a:pt x="638" y="28"/>
                  </a:lnTo>
                  <a:lnTo>
                    <a:pt x="638" y="27"/>
                  </a:lnTo>
                  <a:lnTo>
                    <a:pt x="640" y="27"/>
                  </a:lnTo>
                  <a:lnTo>
                    <a:pt x="642" y="27"/>
                  </a:lnTo>
                  <a:lnTo>
                    <a:pt x="643" y="27"/>
                  </a:lnTo>
                  <a:lnTo>
                    <a:pt x="645" y="25"/>
                  </a:lnTo>
                  <a:lnTo>
                    <a:pt x="647" y="25"/>
                  </a:lnTo>
                  <a:lnTo>
                    <a:pt x="647" y="27"/>
                  </a:lnTo>
                  <a:lnTo>
                    <a:pt x="648" y="27"/>
                  </a:lnTo>
                  <a:lnTo>
                    <a:pt x="650" y="25"/>
                  </a:lnTo>
                  <a:lnTo>
                    <a:pt x="652" y="25"/>
                  </a:lnTo>
                  <a:lnTo>
                    <a:pt x="652" y="23"/>
                  </a:lnTo>
                  <a:lnTo>
                    <a:pt x="653" y="23"/>
                  </a:lnTo>
                  <a:lnTo>
                    <a:pt x="655" y="23"/>
                  </a:lnTo>
                  <a:lnTo>
                    <a:pt x="657" y="25"/>
                  </a:lnTo>
                  <a:lnTo>
                    <a:pt x="658" y="23"/>
                  </a:lnTo>
                  <a:lnTo>
                    <a:pt x="660" y="23"/>
                  </a:lnTo>
                  <a:lnTo>
                    <a:pt x="660" y="22"/>
                  </a:lnTo>
                  <a:lnTo>
                    <a:pt x="658" y="22"/>
                  </a:lnTo>
                  <a:lnTo>
                    <a:pt x="658" y="20"/>
                  </a:lnTo>
                  <a:lnTo>
                    <a:pt x="660" y="18"/>
                  </a:lnTo>
                  <a:lnTo>
                    <a:pt x="658" y="18"/>
                  </a:lnTo>
                  <a:lnTo>
                    <a:pt x="658" y="17"/>
                  </a:lnTo>
                  <a:lnTo>
                    <a:pt x="657" y="14"/>
                  </a:lnTo>
                  <a:lnTo>
                    <a:pt x="657" y="12"/>
                  </a:lnTo>
                  <a:lnTo>
                    <a:pt x="658" y="12"/>
                  </a:lnTo>
                  <a:lnTo>
                    <a:pt x="660" y="12"/>
                  </a:lnTo>
                  <a:lnTo>
                    <a:pt x="662" y="12"/>
                  </a:lnTo>
                  <a:lnTo>
                    <a:pt x="663" y="12"/>
                  </a:lnTo>
                  <a:lnTo>
                    <a:pt x="663" y="10"/>
                  </a:lnTo>
                  <a:lnTo>
                    <a:pt x="665" y="12"/>
                  </a:lnTo>
                  <a:lnTo>
                    <a:pt x="667" y="10"/>
                  </a:lnTo>
                  <a:lnTo>
                    <a:pt x="669" y="10"/>
                  </a:lnTo>
                  <a:lnTo>
                    <a:pt x="669" y="9"/>
                  </a:lnTo>
                  <a:lnTo>
                    <a:pt x="670" y="9"/>
                  </a:lnTo>
                  <a:lnTo>
                    <a:pt x="672" y="7"/>
                  </a:lnTo>
                  <a:lnTo>
                    <a:pt x="674" y="7"/>
                  </a:lnTo>
                  <a:lnTo>
                    <a:pt x="674" y="5"/>
                  </a:lnTo>
                  <a:lnTo>
                    <a:pt x="675" y="5"/>
                  </a:lnTo>
                  <a:lnTo>
                    <a:pt x="677" y="5"/>
                  </a:lnTo>
                  <a:lnTo>
                    <a:pt x="679" y="5"/>
                  </a:lnTo>
                  <a:lnTo>
                    <a:pt x="679" y="4"/>
                  </a:lnTo>
                  <a:lnTo>
                    <a:pt x="680" y="4"/>
                  </a:lnTo>
                  <a:lnTo>
                    <a:pt x="680" y="2"/>
                  </a:lnTo>
                  <a:lnTo>
                    <a:pt x="682" y="2"/>
                  </a:lnTo>
                  <a:lnTo>
                    <a:pt x="684" y="2"/>
                  </a:lnTo>
                  <a:lnTo>
                    <a:pt x="684" y="0"/>
                  </a:lnTo>
                  <a:lnTo>
                    <a:pt x="685" y="0"/>
                  </a:lnTo>
                  <a:lnTo>
                    <a:pt x="687" y="0"/>
                  </a:lnTo>
                  <a:lnTo>
                    <a:pt x="689" y="0"/>
                  </a:lnTo>
                  <a:lnTo>
                    <a:pt x="691" y="2"/>
                  </a:lnTo>
                  <a:lnTo>
                    <a:pt x="692" y="2"/>
                  </a:lnTo>
                  <a:lnTo>
                    <a:pt x="694" y="2"/>
                  </a:lnTo>
                  <a:lnTo>
                    <a:pt x="696" y="2"/>
                  </a:lnTo>
                  <a:lnTo>
                    <a:pt x="697" y="4"/>
                  </a:lnTo>
                  <a:lnTo>
                    <a:pt x="697" y="5"/>
                  </a:lnTo>
                  <a:lnTo>
                    <a:pt x="697" y="7"/>
                  </a:lnTo>
                  <a:lnTo>
                    <a:pt x="699" y="7"/>
                  </a:lnTo>
                  <a:lnTo>
                    <a:pt x="699" y="9"/>
                  </a:lnTo>
                  <a:lnTo>
                    <a:pt x="701" y="9"/>
                  </a:lnTo>
                  <a:lnTo>
                    <a:pt x="701" y="10"/>
                  </a:lnTo>
                  <a:lnTo>
                    <a:pt x="701" y="12"/>
                  </a:lnTo>
                  <a:lnTo>
                    <a:pt x="699" y="12"/>
                  </a:lnTo>
                  <a:lnTo>
                    <a:pt x="701" y="14"/>
                  </a:lnTo>
                  <a:lnTo>
                    <a:pt x="701" y="15"/>
                  </a:lnTo>
                  <a:lnTo>
                    <a:pt x="701" y="17"/>
                  </a:lnTo>
                  <a:lnTo>
                    <a:pt x="702" y="17"/>
                  </a:lnTo>
                  <a:lnTo>
                    <a:pt x="702" y="15"/>
                  </a:lnTo>
                  <a:lnTo>
                    <a:pt x="704" y="17"/>
                  </a:lnTo>
                  <a:lnTo>
                    <a:pt x="706" y="15"/>
                  </a:lnTo>
                  <a:lnTo>
                    <a:pt x="707" y="15"/>
                  </a:lnTo>
                  <a:lnTo>
                    <a:pt x="709" y="15"/>
                  </a:lnTo>
                  <a:lnTo>
                    <a:pt x="709" y="17"/>
                  </a:lnTo>
                  <a:lnTo>
                    <a:pt x="711" y="17"/>
                  </a:lnTo>
                  <a:lnTo>
                    <a:pt x="712" y="17"/>
                  </a:lnTo>
                  <a:lnTo>
                    <a:pt x="714" y="17"/>
                  </a:lnTo>
                  <a:lnTo>
                    <a:pt x="718" y="18"/>
                  </a:lnTo>
                  <a:lnTo>
                    <a:pt x="719" y="18"/>
                  </a:lnTo>
                  <a:lnTo>
                    <a:pt x="721" y="18"/>
                  </a:lnTo>
                  <a:lnTo>
                    <a:pt x="721" y="20"/>
                  </a:lnTo>
                  <a:lnTo>
                    <a:pt x="723" y="20"/>
                  </a:lnTo>
                  <a:lnTo>
                    <a:pt x="724" y="22"/>
                  </a:lnTo>
                  <a:lnTo>
                    <a:pt x="726" y="23"/>
                  </a:lnTo>
                  <a:lnTo>
                    <a:pt x="728" y="25"/>
                  </a:lnTo>
                  <a:lnTo>
                    <a:pt x="729" y="25"/>
                  </a:lnTo>
                  <a:lnTo>
                    <a:pt x="729" y="23"/>
                  </a:lnTo>
                  <a:lnTo>
                    <a:pt x="731" y="23"/>
                  </a:lnTo>
                  <a:lnTo>
                    <a:pt x="733" y="23"/>
                  </a:lnTo>
                  <a:lnTo>
                    <a:pt x="734" y="23"/>
                  </a:lnTo>
                  <a:lnTo>
                    <a:pt x="736" y="23"/>
                  </a:lnTo>
                  <a:lnTo>
                    <a:pt x="738" y="23"/>
                  </a:lnTo>
                  <a:lnTo>
                    <a:pt x="739" y="23"/>
                  </a:lnTo>
                  <a:lnTo>
                    <a:pt x="741" y="23"/>
                  </a:lnTo>
                  <a:lnTo>
                    <a:pt x="743" y="25"/>
                  </a:lnTo>
                  <a:lnTo>
                    <a:pt x="745" y="25"/>
                  </a:lnTo>
                  <a:lnTo>
                    <a:pt x="745" y="27"/>
                  </a:lnTo>
                  <a:lnTo>
                    <a:pt x="746" y="27"/>
                  </a:lnTo>
                  <a:lnTo>
                    <a:pt x="746" y="28"/>
                  </a:lnTo>
                  <a:lnTo>
                    <a:pt x="748" y="28"/>
                  </a:lnTo>
                  <a:lnTo>
                    <a:pt x="750" y="28"/>
                  </a:lnTo>
                  <a:lnTo>
                    <a:pt x="750" y="30"/>
                  </a:lnTo>
                  <a:lnTo>
                    <a:pt x="751" y="30"/>
                  </a:lnTo>
                  <a:lnTo>
                    <a:pt x="751" y="32"/>
                  </a:lnTo>
                  <a:lnTo>
                    <a:pt x="751" y="33"/>
                  </a:lnTo>
                  <a:lnTo>
                    <a:pt x="753" y="35"/>
                  </a:lnTo>
                  <a:lnTo>
                    <a:pt x="753" y="37"/>
                  </a:lnTo>
                  <a:lnTo>
                    <a:pt x="753" y="38"/>
                  </a:lnTo>
                  <a:lnTo>
                    <a:pt x="753" y="40"/>
                  </a:lnTo>
                  <a:lnTo>
                    <a:pt x="755" y="40"/>
                  </a:lnTo>
                  <a:lnTo>
                    <a:pt x="755" y="41"/>
                  </a:lnTo>
                  <a:lnTo>
                    <a:pt x="756" y="41"/>
                  </a:lnTo>
                  <a:lnTo>
                    <a:pt x="758" y="41"/>
                  </a:lnTo>
                  <a:lnTo>
                    <a:pt x="760" y="40"/>
                  </a:lnTo>
                  <a:lnTo>
                    <a:pt x="760" y="38"/>
                  </a:lnTo>
                  <a:lnTo>
                    <a:pt x="760" y="37"/>
                  </a:lnTo>
                  <a:lnTo>
                    <a:pt x="760" y="35"/>
                  </a:lnTo>
                  <a:lnTo>
                    <a:pt x="760" y="33"/>
                  </a:lnTo>
                  <a:lnTo>
                    <a:pt x="761" y="32"/>
                  </a:lnTo>
                  <a:lnTo>
                    <a:pt x="761" y="30"/>
                  </a:lnTo>
                  <a:lnTo>
                    <a:pt x="763" y="30"/>
                  </a:lnTo>
                  <a:lnTo>
                    <a:pt x="763" y="28"/>
                  </a:lnTo>
                  <a:lnTo>
                    <a:pt x="765" y="27"/>
                  </a:lnTo>
                  <a:lnTo>
                    <a:pt x="767" y="27"/>
                  </a:lnTo>
                  <a:lnTo>
                    <a:pt x="770" y="27"/>
                  </a:lnTo>
                  <a:lnTo>
                    <a:pt x="770" y="28"/>
                  </a:lnTo>
                  <a:lnTo>
                    <a:pt x="773" y="28"/>
                  </a:lnTo>
                  <a:lnTo>
                    <a:pt x="773" y="30"/>
                  </a:lnTo>
                  <a:lnTo>
                    <a:pt x="773" y="32"/>
                  </a:lnTo>
                  <a:lnTo>
                    <a:pt x="773" y="33"/>
                  </a:lnTo>
                  <a:lnTo>
                    <a:pt x="772" y="35"/>
                  </a:lnTo>
                  <a:lnTo>
                    <a:pt x="770" y="35"/>
                  </a:lnTo>
                  <a:lnTo>
                    <a:pt x="770" y="37"/>
                  </a:lnTo>
                  <a:lnTo>
                    <a:pt x="768" y="37"/>
                  </a:lnTo>
                  <a:lnTo>
                    <a:pt x="768" y="38"/>
                  </a:lnTo>
                  <a:lnTo>
                    <a:pt x="770" y="38"/>
                  </a:lnTo>
                  <a:lnTo>
                    <a:pt x="770" y="40"/>
                  </a:lnTo>
                  <a:lnTo>
                    <a:pt x="770" y="41"/>
                  </a:lnTo>
                  <a:lnTo>
                    <a:pt x="772" y="43"/>
                  </a:lnTo>
                  <a:lnTo>
                    <a:pt x="773" y="45"/>
                  </a:lnTo>
                  <a:lnTo>
                    <a:pt x="775" y="45"/>
                  </a:lnTo>
                  <a:lnTo>
                    <a:pt x="777" y="46"/>
                  </a:lnTo>
                  <a:lnTo>
                    <a:pt x="778" y="46"/>
                  </a:lnTo>
                  <a:lnTo>
                    <a:pt x="780" y="46"/>
                  </a:lnTo>
                  <a:lnTo>
                    <a:pt x="782" y="45"/>
                  </a:lnTo>
                  <a:lnTo>
                    <a:pt x="783" y="43"/>
                  </a:lnTo>
                  <a:lnTo>
                    <a:pt x="785" y="41"/>
                  </a:lnTo>
                  <a:lnTo>
                    <a:pt x="787" y="41"/>
                  </a:lnTo>
                  <a:lnTo>
                    <a:pt x="788" y="41"/>
                  </a:lnTo>
                  <a:lnTo>
                    <a:pt x="788" y="43"/>
                  </a:lnTo>
                  <a:lnTo>
                    <a:pt x="790" y="45"/>
                  </a:lnTo>
                  <a:lnTo>
                    <a:pt x="790" y="46"/>
                  </a:lnTo>
                  <a:lnTo>
                    <a:pt x="790" y="48"/>
                  </a:lnTo>
                  <a:lnTo>
                    <a:pt x="788" y="48"/>
                  </a:lnTo>
                  <a:lnTo>
                    <a:pt x="788" y="50"/>
                  </a:lnTo>
                  <a:lnTo>
                    <a:pt x="787" y="50"/>
                  </a:lnTo>
                  <a:lnTo>
                    <a:pt x="788" y="51"/>
                  </a:lnTo>
                  <a:lnTo>
                    <a:pt x="788" y="53"/>
                  </a:lnTo>
                  <a:lnTo>
                    <a:pt x="787" y="53"/>
                  </a:lnTo>
                  <a:lnTo>
                    <a:pt x="787" y="55"/>
                  </a:lnTo>
                  <a:lnTo>
                    <a:pt x="788" y="56"/>
                  </a:lnTo>
                  <a:lnTo>
                    <a:pt x="790" y="58"/>
                  </a:lnTo>
                  <a:lnTo>
                    <a:pt x="790" y="60"/>
                  </a:lnTo>
                  <a:lnTo>
                    <a:pt x="792" y="60"/>
                  </a:lnTo>
                  <a:lnTo>
                    <a:pt x="790" y="61"/>
                  </a:lnTo>
                  <a:lnTo>
                    <a:pt x="790" y="63"/>
                  </a:lnTo>
                  <a:lnTo>
                    <a:pt x="792" y="63"/>
                  </a:lnTo>
                  <a:lnTo>
                    <a:pt x="794" y="69"/>
                  </a:lnTo>
                  <a:lnTo>
                    <a:pt x="795" y="73"/>
                  </a:lnTo>
                  <a:lnTo>
                    <a:pt x="797" y="74"/>
                  </a:lnTo>
                  <a:lnTo>
                    <a:pt x="797" y="76"/>
                  </a:lnTo>
                  <a:lnTo>
                    <a:pt x="799" y="76"/>
                  </a:lnTo>
                  <a:lnTo>
                    <a:pt x="799" y="78"/>
                  </a:lnTo>
                  <a:lnTo>
                    <a:pt x="800" y="78"/>
                  </a:lnTo>
                  <a:lnTo>
                    <a:pt x="800" y="79"/>
                  </a:lnTo>
                  <a:lnTo>
                    <a:pt x="799" y="79"/>
                  </a:lnTo>
                  <a:lnTo>
                    <a:pt x="799" y="81"/>
                  </a:lnTo>
                  <a:lnTo>
                    <a:pt x="800" y="83"/>
                  </a:lnTo>
                  <a:lnTo>
                    <a:pt x="802" y="83"/>
                  </a:lnTo>
                  <a:lnTo>
                    <a:pt x="804" y="83"/>
                  </a:lnTo>
                  <a:lnTo>
                    <a:pt x="804" y="84"/>
                  </a:lnTo>
                  <a:lnTo>
                    <a:pt x="805" y="83"/>
                  </a:lnTo>
                  <a:lnTo>
                    <a:pt x="807" y="84"/>
                  </a:lnTo>
                  <a:lnTo>
                    <a:pt x="807" y="83"/>
                  </a:lnTo>
                  <a:lnTo>
                    <a:pt x="809" y="83"/>
                  </a:lnTo>
                  <a:lnTo>
                    <a:pt x="810" y="84"/>
                  </a:lnTo>
                  <a:lnTo>
                    <a:pt x="812" y="84"/>
                  </a:lnTo>
                  <a:lnTo>
                    <a:pt x="812" y="86"/>
                  </a:lnTo>
                  <a:lnTo>
                    <a:pt x="814" y="86"/>
                  </a:lnTo>
                  <a:lnTo>
                    <a:pt x="816" y="86"/>
                  </a:lnTo>
                  <a:lnTo>
                    <a:pt x="816" y="87"/>
                  </a:lnTo>
                  <a:lnTo>
                    <a:pt x="817" y="87"/>
                  </a:lnTo>
                  <a:lnTo>
                    <a:pt x="819" y="89"/>
                  </a:lnTo>
                  <a:lnTo>
                    <a:pt x="817" y="89"/>
                  </a:lnTo>
                  <a:lnTo>
                    <a:pt x="817" y="91"/>
                  </a:lnTo>
                  <a:lnTo>
                    <a:pt x="817" y="92"/>
                  </a:lnTo>
                  <a:lnTo>
                    <a:pt x="816" y="92"/>
                  </a:lnTo>
                  <a:lnTo>
                    <a:pt x="816" y="94"/>
                  </a:lnTo>
                  <a:lnTo>
                    <a:pt x="817" y="94"/>
                  </a:lnTo>
                  <a:lnTo>
                    <a:pt x="816" y="94"/>
                  </a:lnTo>
                  <a:lnTo>
                    <a:pt x="816" y="96"/>
                  </a:lnTo>
                  <a:lnTo>
                    <a:pt x="814" y="96"/>
                  </a:lnTo>
                  <a:lnTo>
                    <a:pt x="814" y="97"/>
                  </a:lnTo>
                  <a:lnTo>
                    <a:pt x="814" y="99"/>
                  </a:lnTo>
                  <a:lnTo>
                    <a:pt x="816" y="99"/>
                  </a:lnTo>
                  <a:lnTo>
                    <a:pt x="816" y="101"/>
                  </a:lnTo>
                  <a:lnTo>
                    <a:pt x="817" y="101"/>
                  </a:lnTo>
                  <a:lnTo>
                    <a:pt x="817" y="102"/>
                  </a:lnTo>
                  <a:lnTo>
                    <a:pt x="819" y="102"/>
                  </a:lnTo>
                  <a:lnTo>
                    <a:pt x="819" y="104"/>
                  </a:lnTo>
                  <a:lnTo>
                    <a:pt x="819" y="102"/>
                  </a:lnTo>
                  <a:lnTo>
                    <a:pt x="817" y="102"/>
                  </a:lnTo>
                  <a:lnTo>
                    <a:pt x="817" y="104"/>
                  </a:lnTo>
                  <a:lnTo>
                    <a:pt x="816" y="104"/>
                  </a:lnTo>
                  <a:lnTo>
                    <a:pt x="816" y="106"/>
                  </a:lnTo>
                  <a:lnTo>
                    <a:pt x="814" y="106"/>
                  </a:lnTo>
                  <a:lnTo>
                    <a:pt x="814" y="107"/>
                  </a:lnTo>
                  <a:lnTo>
                    <a:pt x="814" y="109"/>
                  </a:lnTo>
                  <a:lnTo>
                    <a:pt x="814" y="110"/>
                  </a:lnTo>
                  <a:lnTo>
                    <a:pt x="814" y="112"/>
                  </a:lnTo>
                  <a:lnTo>
                    <a:pt x="816" y="112"/>
                  </a:lnTo>
                  <a:lnTo>
                    <a:pt x="816" y="114"/>
                  </a:lnTo>
                  <a:lnTo>
                    <a:pt x="816" y="115"/>
                  </a:lnTo>
                  <a:lnTo>
                    <a:pt x="816" y="114"/>
                  </a:lnTo>
                  <a:lnTo>
                    <a:pt x="817" y="115"/>
                  </a:lnTo>
                  <a:lnTo>
                    <a:pt x="819" y="117"/>
                  </a:lnTo>
                  <a:lnTo>
                    <a:pt x="821" y="119"/>
                  </a:lnTo>
                  <a:lnTo>
                    <a:pt x="821" y="120"/>
                  </a:lnTo>
                  <a:lnTo>
                    <a:pt x="821" y="122"/>
                  </a:lnTo>
                  <a:lnTo>
                    <a:pt x="821" y="124"/>
                  </a:lnTo>
                  <a:lnTo>
                    <a:pt x="819" y="124"/>
                  </a:lnTo>
                  <a:lnTo>
                    <a:pt x="819" y="125"/>
                  </a:lnTo>
                  <a:lnTo>
                    <a:pt x="819" y="127"/>
                  </a:lnTo>
                  <a:lnTo>
                    <a:pt x="819" y="129"/>
                  </a:lnTo>
                  <a:lnTo>
                    <a:pt x="821" y="130"/>
                  </a:lnTo>
                  <a:lnTo>
                    <a:pt x="821" y="132"/>
                  </a:lnTo>
                  <a:lnTo>
                    <a:pt x="822" y="132"/>
                  </a:lnTo>
                  <a:lnTo>
                    <a:pt x="824" y="132"/>
                  </a:lnTo>
                  <a:lnTo>
                    <a:pt x="826" y="132"/>
                  </a:lnTo>
                  <a:lnTo>
                    <a:pt x="826" y="133"/>
                  </a:lnTo>
                  <a:lnTo>
                    <a:pt x="827" y="133"/>
                  </a:lnTo>
                  <a:lnTo>
                    <a:pt x="829" y="133"/>
                  </a:lnTo>
                  <a:lnTo>
                    <a:pt x="831" y="133"/>
                  </a:lnTo>
                  <a:lnTo>
                    <a:pt x="832" y="133"/>
                  </a:lnTo>
                  <a:lnTo>
                    <a:pt x="832" y="135"/>
                  </a:lnTo>
                  <a:lnTo>
                    <a:pt x="834" y="135"/>
                  </a:lnTo>
                  <a:lnTo>
                    <a:pt x="834" y="137"/>
                  </a:lnTo>
                  <a:lnTo>
                    <a:pt x="836" y="137"/>
                  </a:lnTo>
                  <a:lnTo>
                    <a:pt x="836" y="138"/>
                  </a:lnTo>
                  <a:lnTo>
                    <a:pt x="834" y="138"/>
                  </a:lnTo>
                  <a:lnTo>
                    <a:pt x="834" y="140"/>
                  </a:lnTo>
                  <a:lnTo>
                    <a:pt x="836" y="140"/>
                  </a:lnTo>
                  <a:lnTo>
                    <a:pt x="836" y="142"/>
                  </a:lnTo>
                  <a:lnTo>
                    <a:pt x="837" y="145"/>
                  </a:lnTo>
                  <a:lnTo>
                    <a:pt x="839" y="147"/>
                  </a:lnTo>
                  <a:lnTo>
                    <a:pt x="839" y="148"/>
                  </a:lnTo>
                  <a:lnTo>
                    <a:pt x="841" y="153"/>
                  </a:lnTo>
                  <a:lnTo>
                    <a:pt x="843" y="166"/>
                  </a:lnTo>
                  <a:lnTo>
                    <a:pt x="841" y="166"/>
                  </a:lnTo>
                  <a:lnTo>
                    <a:pt x="839" y="166"/>
                  </a:lnTo>
                  <a:lnTo>
                    <a:pt x="837" y="168"/>
                  </a:lnTo>
                  <a:lnTo>
                    <a:pt x="836" y="170"/>
                  </a:lnTo>
                  <a:lnTo>
                    <a:pt x="834" y="170"/>
                  </a:lnTo>
                  <a:lnTo>
                    <a:pt x="834" y="171"/>
                  </a:lnTo>
                  <a:lnTo>
                    <a:pt x="832" y="171"/>
                  </a:lnTo>
                  <a:lnTo>
                    <a:pt x="834" y="171"/>
                  </a:lnTo>
                  <a:lnTo>
                    <a:pt x="834" y="173"/>
                  </a:lnTo>
                  <a:lnTo>
                    <a:pt x="832" y="173"/>
                  </a:lnTo>
                  <a:lnTo>
                    <a:pt x="832" y="175"/>
                  </a:lnTo>
                  <a:lnTo>
                    <a:pt x="831" y="175"/>
                  </a:lnTo>
                  <a:lnTo>
                    <a:pt x="832" y="175"/>
                  </a:lnTo>
                  <a:lnTo>
                    <a:pt x="832" y="176"/>
                  </a:lnTo>
                  <a:lnTo>
                    <a:pt x="834" y="178"/>
                  </a:lnTo>
                  <a:lnTo>
                    <a:pt x="834" y="179"/>
                  </a:lnTo>
                  <a:lnTo>
                    <a:pt x="836" y="179"/>
                  </a:lnTo>
                  <a:lnTo>
                    <a:pt x="836" y="181"/>
                  </a:lnTo>
                  <a:lnTo>
                    <a:pt x="836" y="183"/>
                  </a:lnTo>
                  <a:lnTo>
                    <a:pt x="836" y="184"/>
                  </a:lnTo>
                  <a:lnTo>
                    <a:pt x="834" y="184"/>
                  </a:lnTo>
                  <a:lnTo>
                    <a:pt x="834" y="186"/>
                  </a:lnTo>
                  <a:lnTo>
                    <a:pt x="832" y="186"/>
                  </a:lnTo>
                  <a:lnTo>
                    <a:pt x="834" y="186"/>
                  </a:lnTo>
                  <a:lnTo>
                    <a:pt x="834" y="188"/>
                  </a:lnTo>
                  <a:lnTo>
                    <a:pt x="834" y="189"/>
                  </a:lnTo>
                  <a:lnTo>
                    <a:pt x="834" y="188"/>
                  </a:lnTo>
                  <a:lnTo>
                    <a:pt x="834" y="189"/>
                  </a:lnTo>
                  <a:lnTo>
                    <a:pt x="836" y="189"/>
                  </a:lnTo>
                  <a:lnTo>
                    <a:pt x="836" y="199"/>
                  </a:lnTo>
                  <a:lnTo>
                    <a:pt x="821" y="204"/>
                  </a:lnTo>
                  <a:lnTo>
                    <a:pt x="819" y="206"/>
                  </a:lnTo>
                  <a:lnTo>
                    <a:pt x="817" y="206"/>
                  </a:lnTo>
                  <a:lnTo>
                    <a:pt x="816" y="204"/>
                  </a:lnTo>
                  <a:lnTo>
                    <a:pt x="812" y="202"/>
                  </a:lnTo>
                  <a:lnTo>
                    <a:pt x="810" y="201"/>
                  </a:lnTo>
                  <a:lnTo>
                    <a:pt x="809" y="201"/>
                  </a:lnTo>
                  <a:lnTo>
                    <a:pt x="805" y="201"/>
                  </a:lnTo>
                  <a:lnTo>
                    <a:pt x="805" y="199"/>
                  </a:lnTo>
                  <a:lnTo>
                    <a:pt x="804" y="199"/>
                  </a:lnTo>
                  <a:lnTo>
                    <a:pt x="804" y="201"/>
                  </a:lnTo>
                  <a:lnTo>
                    <a:pt x="802" y="199"/>
                  </a:lnTo>
                  <a:lnTo>
                    <a:pt x="800" y="199"/>
                  </a:lnTo>
                  <a:lnTo>
                    <a:pt x="799" y="199"/>
                  </a:lnTo>
                  <a:lnTo>
                    <a:pt x="799" y="201"/>
                  </a:lnTo>
                  <a:lnTo>
                    <a:pt x="797" y="201"/>
                  </a:lnTo>
                  <a:lnTo>
                    <a:pt x="797" y="202"/>
                  </a:lnTo>
                  <a:lnTo>
                    <a:pt x="797" y="204"/>
                  </a:lnTo>
                  <a:lnTo>
                    <a:pt x="795" y="206"/>
                  </a:lnTo>
                  <a:lnTo>
                    <a:pt x="795" y="207"/>
                  </a:lnTo>
                  <a:lnTo>
                    <a:pt x="795" y="209"/>
                  </a:lnTo>
                  <a:lnTo>
                    <a:pt x="795" y="211"/>
                  </a:lnTo>
                  <a:lnTo>
                    <a:pt x="795" y="212"/>
                  </a:lnTo>
                  <a:lnTo>
                    <a:pt x="795" y="214"/>
                  </a:lnTo>
                  <a:lnTo>
                    <a:pt x="795" y="216"/>
                  </a:lnTo>
                  <a:lnTo>
                    <a:pt x="797" y="217"/>
                  </a:lnTo>
                  <a:lnTo>
                    <a:pt x="797" y="219"/>
                  </a:lnTo>
                  <a:lnTo>
                    <a:pt x="799" y="219"/>
                  </a:lnTo>
                  <a:lnTo>
                    <a:pt x="799" y="220"/>
                  </a:lnTo>
                  <a:lnTo>
                    <a:pt x="800" y="220"/>
                  </a:lnTo>
                  <a:lnTo>
                    <a:pt x="800" y="222"/>
                  </a:lnTo>
                  <a:lnTo>
                    <a:pt x="800" y="224"/>
                  </a:lnTo>
                  <a:lnTo>
                    <a:pt x="802" y="224"/>
                  </a:lnTo>
                  <a:lnTo>
                    <a:pt x="802" y="225"/>
                  </a:lnTo>
                  <a:lnTo>
                    <a:pt x="804" y="225"/>
                  </a:lnTo>
                  <a:lnTo>
                    <a:pt x="804" y="227"/>
                  </a:lnTo>
                  <a:lnTo>
                    <a:pt x="804" y="229"/>
                  </a:lnTo>
                  <a:lnTo>
                    <a:pt x="805" y="229"/>
                  </a:lnTo>
                  <a:lnTo>
                    <a:pt x="807" y="229"/>
                  </a:lnTo>
                  <a:lnTo>
                    <a:pt x="809" y="229"/>
                  </a:lnTo>
                  <a:lnTo>
                    <a:pt x="807" y="230"/>
                  </a:lnTo>
                  <a:lnTo>
                    <a:pt x="809" y="232"/>
                  </a:lnTo>
                  <a:lnTo>
                    <a:pt x="809" y="234"/>
                  </a:lnTo>
                  <a:lnTo>
                    <a:pt x="809" y="235"/>
                  </a:lnTo>
                  <a:lnTo>
                    <a:pt x="810" y="235"/>
                  </a:lnTo>
                  <a:lnTo>
                    <a:pt x="810" y="239"/>
                  </a:lnTo>
                  <a:lnTo>
                    <a:pt x="810" y="240"/>
                  </a:lnTo>
                  <a:lnTo>
                    <a:pt x="810" y="242"/>
                  </a:lnTo>
                  <a:lnTo>
                    <a:pt x="812" y="243"/>
                  </a:lnTo>
                  <a:lnTo>
                    <a:pt x="814" y="243"/>
                  </a:lnTo>
                  <a:lnTo>
                    <a:pt x="816" y="243"/>
                  </a:lnTo>
                  <a:lnTo>
                    <a:pt x="816" y="245"/>
                  </a:lnTo>
                  <a:lnTo>
                    <a:pt x="817" y="245"/>
                  </a:lnTo>
                  <a:lnTo>
                    <a:pt x="819" y="245"/>
                  </a:lnTo>
                  <a:lnTo>
                    <a:pt x="821" y="245"/>
                  </a:lnTo>
                  <a:lnTo>
                    <a:pt x="821" y="247"/>
                  </a:lnTo>
                  <a:lnTo>
                    <a:pt x="821" y="248"/>
                  </a:lnTo>
                  <a:lnTo>
                    <a:pt x="819" y="248"/>
                  </a:lnTo>
                  <a:lnTo>
                    <a:pt x="819" y="250"/>
                  </a:lnTo>
                  <a:lnTo>
                    <a:pt x="819" y="252"/>
                  </a:lnTo>
                  <a:lnTo>
                    <a:pt x="819" y="253"/>
                  </a:lnTo>
                  <a:lnTo>
                    <a:pt x="817" y="252"/>
                  </a:lnTo>
                  <a:lnTo>
                    <a:pt x="817" y="253"/>
                  </a:lnTo>
                  <a:lnTo>
                    <a:pt x="816" y="253"/>
                  </a:lnTo>
                  <a:lnTo>
                    <a:pt x="816" y="255"/>
                  </a:lnTo>
                  <a:lnTo>
                    <a:pt x="814" y="255"/>
                  </a:lnTo>
                  <a:lnTo>
                    <a:pt x="814" y="257"/>
                  </a:lnTo>
                  <a:lnTo>
                    <a:pt x="814" y="258"/>
                  </a:lnTo>
                  <a:lnTo>
                    <a:pt x="814" y="260"/>
                  </a:lnTo>
                  <a:lnTo>
                    <a:pt x="816" y="260"/>
                  </a:lnTo>
                  <a:lnTo>
                    <a:pt x="816" y="262"/>
                  </a:lnTo>
                  <a:lnTo>
                    <a:pt x="817" y="262"/>
                  </a:lnTo>
                  <a:lnTo>
                    <a:pt x="817" y="263"/>
                  </a:lnTo>
                  <a:lnTo>
                    <a:pt x="817" y="265"/>
                  </a:lnTo>
                  <a:lnTo>
                    <a:pt x="819" y="263"/>
                  </a:lnTo>
                  <a:lnTo>
                    <a:pt x="821" y="263"/>
                  </a:lnTo>
                  <a:lnTo>
                    <a:pt x="822" y="263"/>
                  </a:lnTo>
                  <a:lnTo>
                    <a:pt x="821" y="263"/>
                  </a:lnTo>
                  <a:lnTo>
                    <a:pt x="821" y="265"/>
                  </a:lnTo>
                  <a:lnTo>
                    <a:pt x="822" y="265"/>
                  </a:lnTo>
                  <a:lnTo>
                    <a:pt x="822" y="263"/>
                  </a:lnTo>
                  <a:lnTo>
                    <a:pt x="822" y="265"/>
                  </a:lnTo>
                  <a:lnTo>
                    <a:pt x="824" y="265"/>
                  </a:lnTo>
                  <a:lnTo>
                    <a:pt x="824" y="266"/>
                  </a:lnTo>
                  <a:lnTo>
                    <a:pt x="824" y="265"/>
                  </a:lnTo>
                  <a:lnTo>
                    <a:pt x="826" y="265"/>
                  </a:lnTo>
                  <a:lnTo>
                    <a:pt x="827" y="265"/>
                  </a:lnTo>
                  <a:lnTo>
                    <a:pt x="827" y="266"/>
                  </a:lnTo>
                  <a:lnTo>
                    <a:pt x="827" y="268"/>
                  </a:lnTo>
                  <a:lnTo>
                    <a:pt x="829" y="268"/>
                  </a:lnTo>
                  <a:lnTo>
                    <a:pt x="829" y="266"/>
                  </a:lnTo>
                  <a:lnTo>
                    <a:pt x="831" y="266"/>
                  </a:lnTo>
                  <a:lnTo>
                    <a:pt x="829" y="266"/>
                  </a:lnTo>
                  <a:lnTo>
                    <a:pt x="831" y="268"/>
                  </a:lnTo>
                  <a:lnTo>
                    <a:pt x="832" y="268"/>
                  </a:lnTo>
                  <a:lnTo>
                    <a:pt x="832" y="270"/>
                  </a:lnTo>
                  <a:lnTo>
                    <a:pt x="831" y="270"/>
                  </a:lnTo>
                  <a:lnTo>
                    <a:pt x="832" y="271"/>
                  </a:lnTo>
                  <a:lnTo>
                    <a:pt x="832" y="270"/>
                  </a:lnTo>
                  <a:lnTo>
                    <a:pt x="832" y="271"/>
                  </a:lnTo>
                  <a:lnTo>
                    <a:pt x="832" y="270"/>
                  </a:lnTo>
                  <a:lnTo>
                    <a:pt x="832" y="271"/>
                  </a:lnTo>
                  <a:lnTo>
                    <a:pt x="834" y="271"/>
                  </a:lnTo>
                  <a:lnTo>
                    <a:pt x="834" y="273"/>
                  </a:lnTo>
                  <a:lnTo>
                    <a:pt x="836" y="273"/>
                  </a:lnTo>
                  <a:lnTo>
                    <a:pt x="836" y="275"/>
                  </a:lnTo>
                  <a:lnTo>
                    <a:pt x="837" y="275"/>
                  </a:lnTo>
                  <a:lnTo>
                    <a:pt x="837" y="276"/>
                  </a:lnTo>
                  <a:lnTo>
                    <a:pt x="839" y="276"/>
                  </a:lnTo>
                  <a:lnTo>
                    <a:pt x="841" y="276"/>
                  </a:lnTo>
                  <a:lnTo>
                    <a:pt x="843" y="276"/>
                  </a:lnTo>
                  <a:lnTo>
                    <a:pt x="844" y="276"/>
                  </a:lnTo>
                  <a:lnTo>
                    <a:pt x="844" y="278"/>
                  </a:lnTo>
                  <a:lnTo>
                    <a:pt x="846" y="278"/>
                  </a:lnTo>
                  <a:lnTo>
                    <a:pt x="846" y="276"/>
                  </a:lnTo>
                  <a:lnTo>
                    <a:pt x="848" y="278"/>
                  </a:lnTo>
                  <a:lnTo>
                    <a:pt x="846" y="278"/>
                  </a:lnTo>
                  <a:lnTo>
                    <a:pt x="846" y="280"/>
                  </a:lnTo>
                  <a:lnTo>
                    <a:pt x="848" y="280"/>
                  </a:lnTo>
                  <a:lnTo>
                    <a:pt x="849" y="280"/>
                  </a:lnTo>
                  <a:lnTo>
                    <a:pt x="849" y="278"/>
                  </a:lnTo>
                  <a:lnTo>
                    <a:pt x="851" y="278"/>
                  </a:lnTo>
                  <a:lnTo>
                    <a:pt x="851" y="276"/>
                  </a:lnTo>
                  <a:lnTo>
                    <a:pt x="849" y="276"/>
                  </a:lnTo>
                  <a:lnTo>
                    <a:pt x="851" y="276"/>
                  </a:lnTo>
                  <a:lnTo>
                    <a:pt x="851" y="275"/>
                  </a:lnTo>
                  <a:lnTo>
                    <a:pt x="853" y="276"/>
                  </a:lnTo>
                  <a:lnTo>
                    <a:pt x="853" y="275"/>
                  </a:lnTo>
                  <a:lnTo>
                    <a:pt x="853" y="276"/>
                  </a:lnTo>
                  <a:lnTo>
                    <a:pt x="854" y="276"/>
                  </a:lnTo>
                  <a:lnTo>
                    <a:pt x="856" y="276"/>
                  </a:lnTo>
                  <a:lnTo>
                    <a:pt x="858" y="276"/>
                  </a:lnTo>
                  <a:lnTo>
                    <a:pt x="858" y="278"/>
                  </a:lnTo>
                  <a:lnTo>
                    <a:pt x="859" y="278"/>
                  </a:lnTo>
                  <a:lnTo>
                    <a:pt x="858" y="278"/>
                  </a:lnTo>
                  <a:lnTo>
                    <a:pt x="859" y="276"/>
                  </a:lnTo>
                  <a:lnTo>
                    <a:pt x="859" y="278"/>
                  </a:lnTo>
                  <a:lnTo>
                    <a:pt x="861" y="278"/>
                  </a:lnTo>
                  <a:lnTo>
                    <a:pt x="863" y="278"/>
                  </a:lnTo>
                  <a:lnTo>
                    <a:pt x="864" y="278"/>
                  </a:lnTo>
                  <a:lnTo>
                    <a:pt x="864" y="276"/>
                  </a:lnTo>
                  <a:lnTo>
                    <a:pt x="866" y="276"/>
                  </a:lnTo>
                  <a:lnTo>
                    <a:pt x="868" y="275"/>
                  </a:lnTo>
                  <a:lnTo>
                    <a:pt x="868" y="276"/>
                  </a:lnTo>
                  <a:lnTo>
                    <a:pt x="870" y="275"/>
                  </a:lnTo>
                  <a:lnTo>
                    <a:pt x="871" y="275"/>
                  </a:lnTo>
                  <a:lnTo>
                    <a:pt x="875" y="271"/>
                  </a:lnTo>
                  <a:lnTo>
                    <a:pt x="876" y="271"/>
                  </a:lnTo>
                  <a:lnTo>
                    <a:pt x="878" y="270"/>
                  </a:lnTo>
                  <a:lnTo>
                    <a:pt x="878" y="268"/>
                  </a:lnTo>
                  <a:lnTo>
                    <a:pt x="880" y="268"/>
                  </a:lnTo>
                  <a:lnTo>
                    <a:pt x="881" y="268"/>
                  </a:lnTo>
                  <a:lnTo>
                    <a:pt x="880" y="268"/>
                  </a:lnTo>
                  <a:lnTo>
                    <a:pt x="880" y="270"/>
                  </a:lnTo>
                  <a:lnTo>
                    <a:pt x="876" y="273"/>
                  </a:lnTo>
                  <a:lnTo>
                    <a:pt x="875" y="275"/>
                  </a:lnTo>
                  <a:lnTo>
                    <a:pt x="875" y="278"/>
                  </a:lnTo>
                  <a:lnTo>
                    <a:pt x="873" y="280"/>
                  </a:lnTo>
                  <a:lnTo>
                    <a:pt x="871" y="281"/>
                  </a:lnTo>
                  <a:lnTo>
                    <a:pt x="871" y="283"/>
                  </a:lnTo>
                  <a:lnTo>
                    <a:pt x="870" y="286"/>
                  </a:lnTo>
                  <a:lnTo>
                    <a:pt x="868" y="289"/>
                  </a:lnTo>
                  <a:lnTo>
                    <a:pt x="866" y="291"/>
                  </a:lnTo>
                  <a:lnTo>
                    <a:pt x="866" y="293"/>
                  </a:lnTo>
                  <a:lnTo>
                    <a:pt x="864" y="294"/>
                  </a:lnTo>
                  <a:lnTo>
                    <a:pt x="864" y="296"/>
                  </a:lnTo>
                  <a:lnTo>
                    <a:pt x="863" y="299"/>
                  </a:lnTo>
                  <a:lnTo>
                    <a:pt x="863" y="301"/>
                  </a:lnTo>
                  <a:lnTo>
                    <a:pt x="861" y="304"/>
                  </a:lnTo>
                  <a:lnTo>
                    <a:pt x="859" y="304"/>
                  </a:lnTo>
                  <a:lnTo>
                    <a:pt x="859" y="306"/>
                  </a:lnTo>
                  <a:lnTo>
                    <a:pt x="859" y="308"/>
                  </a:lnTo>
                  <a:lnTo>
                    <a:pt x="858" y="308"/>
                  </a:lnTo>
                  <a:lnTo>
                    <a:pt x="856" y="312"/>
                  </a:lnTo>
                  <a:lnTo>
                    <a:pt x="856" y="314"/>
                  </a:lnTo>
                  <a:lnTo>
                    <a:pt x="854" y="316"/>
                  </a:lnTo>
                  <a:lnTo>
                    <a:pt x="854" y="317"/>
                  </a:lnTo>
                  <a:lnTo>
                    <a:pt x="854" y="319"/>
                  </a:lnTo>
                  <a:lnTo>
                    <a:pt x="851" y="322"/>
                  </a:lnTo>
                  <a:lnTo>
                    <a:pt x="849" y="326"/>
                  </a:lnTo>
                  <a:lnTo>
                    <a:pt x="849" y="327"/>
                  </a:lnTo>
                  <a:lnTo>
                    <a:pt x="848" y="327"/>
                  </a:lnTo>
                  <a:lnTo>
                    <a:pt x="848" y="329"/>
                  </a:lnTo>
                  <a:lnTo>
                    <a:pt x="846" y="331"/>
                  </a:lnTo>
                  <a:lnTo>
                    <a:pt x="846" y="332"/>
                  </a:lnTo>
                  <a:lnTo>
                    <a:pt x="843" y="337"/>
                  </a:lnTo>
                  <a:lnTo>
                    <a:pt x="841" y="340"/>
                  </a:lnTo>
                  <a:lnTo>
                    <a:pt x="839" y="342"/>
                  </a:lnTo>
                  <a:lnTo>
                    <a:pt x="837" y="342"/>
                  </a:lnTo>
                  <a:lnTo>
                    <a:pt x="837" y="344"/>
                  </a:lnTo>
                  <a:lnTo>
                    <a:pt x="836" y="347"/>
                  </a:lnTo>
                  <a:lnTo>
                    <a:pt x="834" y="349"/>
                  </a:lnTo>
                  <a:lnTo>
                    <a:pt x="832" y="349"/>
                  </a:lnTo>
                  <a:lnTo>
                    <a:pt x="832" y="350"/>
                  </a:lnTo>
                  <a:lnTo>
                    <a:pt x="831" y="352"/>
                  </a:lnTo>
                  <a:lnTo>
                    <a:pt x="831" y="354"/>
                  </a:lnTo>
                  <a:lnTo>
                    <a:pt x="829" y="354"/>
                  </a:lnTo>
                  <a:lnTo>
                    <a:pt x="829" y="355"/>
                  </a:lnTo>
                  <a:lnTo>
                    <a:pt x="827" y="357"/>
                  </a:lnTo>
                  <a:lnTo>
                    <a:pt x="827" y="358"/>
                  </a:lnTo>
                  <a:lnTo>
                    <a:pt x="826" y="358"/>
                  </a:lnTo>
                  <a:lnTo>
                    <a:pt x="824" y="362"/>
                  </a:lnTo>
                  <a:lnTo>
                    <a:pt x="822" y="363"/>
                  </a:lnTo>
                  <a:lnTo>
                    <a:pt x="822" y="367"/>
                  </a:lnTo>
                  <a:lnTo>
                    <a:pt x="821" y="367"/>
                  </a:lnTo>
                  <a:lnTo>
                    <a:pt x="821" y="368"/>
                  </a:lnTo>
                  <a:lnTo>
                    <a:pt x="819" y="370"/>
                  </a:lnTo>
                  <a:lnTo>
                    <a:pt x="819" y="372"/>
                  </a:lnTo>
                  <a:lnTo>
                    <a:pt x="817" y="373"/>
                  </a:lnTo>
                  <a:lnTo>
                    <a:pt x="816" y="373"/>
                  </a:lnTo>
                  <a:lnTo>
                    <a:pt x="816" y="375"/>
                  </a:lnTo>
                  <a:lnTo>
                    <a:pt x="814" y="375"/>
                  </a:lnTo>
                  <a:lnTo>
                    <a:pt x="814" y="377"/>
                  </a:lnTo>
                  <a:lnTo>
                    <a:pt x="814" y="378"/>
                  </a:lnTo>
                  <a:lnTo>
                    <a:pt x="812" y="378"/>
                  </a:lnTo>
                  <a:lnTo>
                    <a:pt x="812" y="380"/>
                  </a:lnTo>
                  <a:lnTo>
                    <a:pt x="810" y="380"/>
                  </a:lnTo>
                  <a:lnTo>
                    <a:pt x="810" y="381"/>
                  </a:lnTo>
                  <a:lnTo>
                    <a:pt x="809" y="381"/>
                  </a:lnTo>
                  <a:lnTo>
                    <a:pt x="809" y="383"/>
                  </a:lnTo>
                  <a:lnTo>
                    <a:pt x="807" y="385"/>
                  </a:lnTo>
                  <a:lnTo>
                    <a:pt x="805" y="385"/>
                  </a:lnTo>
                  <a:lnTo>
                    <a:pt x="805" y="386"/>
                  </a:lnTo>
                  <a:lnTo>
                    <a:pt x="802" y="390"/>
                  </a:lnTo>
                  <a:lnTo>
                    <a:pt x="802" y="391"/>
                  </a:lnTo>
                  <a:lnTo>
                    <a:pt x="800" y="391"/>
                  </a:lnTo>
                  <a:lnTo>
                    <a:pt x="799" y="393"/>
                  </a:lnTo>
                  <a:lnTo>
                    <a:pt x="797" y="395"/>
                  </a:lnTo>
                  <a:lnTo>
                    <a:pt x="797" y="396"/>
                  </a:lnTo>
                  <a:lnTo>
                    <a:pt x="795" y="396"/>
                  </a:lnTo>
                  <a:lnTo>
                    <a:pt x="795" y="398"/>
                  </a:lnTo>
                  <a:lnTo>
                    <a:pt x="794" y="399"/>
                  </a:lnTo>
                  <a:lnTo>
                    <a:pt x="792" y="399"/>
                  </a:lnTo>
                  <a:lnTo>
                    <a:pt x="792" y="401"/>
                  </a:lnTo>
                  <a:lnTo>
                    <a:pt x="790" y="401"/>
                  </a:lnTo>
                  <a:lnTo>
                    <a:pt x="790" y="403"/>
                  </a:lnTo>
                  <a:lnTo>
                    <a:pt x="788" y="404"/>
                  </a:lnTo>
                  <a:lnTo>
                    <a:pt x="787" y="406"/>
                  </a:lnTo>
                  <a:lnTo>
                    <a:pt x="785" y="406"/>
                  </a:lnTo>
                  <a:lnTo>
                    <a:pt x="785" y="408"/>
                  </a:lnTo>
                  <a:lnTo>
                    <a:pt x="783" y="408"/>
                  </a:lnTo>
                  <a:lnTo>
                    <a:pt x="782" y="408"/>
                  </a:lnTo>
                  <a:lnTo>
                    <a:pt x="780" y="408"/>
                  </a:lnTo>
                  <a:lnTo>
                    <a:pt x="778" y="409"/>
                  </a:lnTo>
                  <a:lnTo>
                    <a:pt x="777" y="409"/>
                  </a:lnTo>
                  <a:lnTo>
                    <a:pt x="777" y="411"/>
                  </a:lnTo>
                  <a:lnTo>
                    <a:pt x="775" y="411"/>
                  </a:lnTo>
                  <a:lnTo>
                    <a:pt x="775" y="413"/>
                  </a:lnTo>
                  <a:lnTo>
                    <a:pt x="773" y="413"/>
                  </a:lnTo>
                  <a:lnTo>
                    <a:pt x="772" y="413"/>
                  </a:lnTo>
                  <a:lnTo>
                    <a:pt x="770" y="413"/>
                  </a:lnTo>
                  <a:lnTo>
                    <a:pt x="768" y="413"/>
                  </a:lnTo>
                  <a:lnTo>
                    <a:pt x="763" y="411"/>
                  </a:lnTo>
                  <a:lnTo>
                    <a:pt x="763" y="413"/>
                  </a:lnTo>
                  <a:lnTo>
                    <a:pt x="761" y="414"/>
                  </a:lnTo>
                  <a:lnTo>
                    <a:pt x="760" y="419"/>
                  </a:lnTo>
                  <a:lnTo>
                    <a:pt x="758" y="421"/>
                  </a:lnTo>
                  <a:lnTo>
                    <a:pt x="756" y="422"/>
                  </a:lnTo>
                  <a:lnTo>
                    <a:pt x="753" y="424"/>
                  </a:lnTo>
                  <a:lnTo>
                    <a:pt x="751" y="424"/>
                  </a:lnTo>
                  <a:lnTo>
                    <a:pt x="750" y="426"/>
                  </a:lnTo>
                  <a:lnTo>
                    <a:pt x="746" y="427"/>
                  </a:lnTo>
                  <a:lnTo>
                    <a:pt x="743" y="424"/>
                  </a:lnTo>
                  <a:lnTo>
                    <a:pt x="741" y="424"/>
                  </a:lnTo>
                  <a:lnTo>
                    <a:pt x="741" y="426"/>
                  </a:lnTo>
                  <a:lnTo>
                    <a:pt x="739" y="426"/>
                  </a:lnTo>
                  <a:lnTo>
                    <a:pt x="738" y="427"/>
                  </a:lnTo>
                  <a:lnTo>
                    <a:pt x="736" y="427"/>
                  </a:lnTo>
                  <a:lnTo>
                    <a:pt x="736" y="429"/>
                  </a:lnTo>
                  <a:lnTo>
                    <a:pt x="734" y="429"/>
                  </a:lnTo>
                  <a:lnTo>
                    <a:pt x="734" y="431"/>
                  </a:lnTo>
                  <a:lnTo>
                    <a:pt x="733" y="431"/>
                  </a:lnTo>
                  <a:lnTo>
                    <a:pt x="731" y="431"/>
                  </a:lnTo>
                  <a:lnTo>
                    <a:pt x="729" y="432"/>
                  </a:lnTo>
                  <a:lnTo>
                    <a:pt x="728" y="434"/>
                  </a:lnTo>
                  <a:lnTo>
                    <a:pt x="728" y="437"/>
                  </a:lnTo>
                  <a:lnTo>
                    <a:pt x="726" y="439"/>
                  </a:lnTo>
                  <a:lnTo>
                    <a:pt x="726" y="442"/>
                  </a:lnTo>
                  <a:lnTo>
                    <a:pt x="726" y="444"/>
                  </a:lnTo>
                  <a:lnTo>
                    <a:pt x="728" y="445"/>
                  </a:lnTo>
                  <a:lnTo>
                    <a:pt x="728" y="447"/>
                  </a:lnTo>
                  <a:lnTo>
                    <a:pt x="729" y="449"/>
                  </a:lnTo>
                  <a:lnTo>
                    <a:pt x="729" y="447"/>
                  </a:lnTo>
                  <a:lnTo>
                    <a:pt x="731" y="447"/>
                  </a:lnTo>
                  <a:lnTo>
                    <a:pt x="731" y="445"/>
                  </a:lnTo>
                  <a:lnTo>
                    <a:pt x="731" y="447"/>
                  </a:lnTo>
                  <a:lnTo>
                    <a:pt x="733" y="447"/>
                  </a:lnTo>
                  <a:lnTo>
                    <a:pt x="733" y="449"/>
                  </a:lnTo>
                  <a:lnTo>
                    <a:pt x="733" y="450"/>
                  </a:lnTo>
                  <a:lnTo>
                    <a:pt x="733" y="452"/>
                  </a:lnTo>
                  <a:lnTo>
                    <a:pt x="734" y="452"/>
                  </a:lnTo>
                  <a:lnTo>
                    <a:pt x="734" y="454"/>
                  </a:lnTo>
                  <a:lnTo>
                    <a:pt x="733" y="454"/>
                  </a:lnTo>
                  <a:lnTo>
                    <a:pt x="734" y="454"/>
                  </a:lnTo>
                  <a:lnTo>
                    <a:pt x="733" y="454"/>
                  </a:lnTo>
                  <a:lnTo>
                    <a:pt x="733" y="455"/>
                  </a:lnTo>
                  <a:lnTo>
                    <a:pt x="731" y="455"/>
                  </a:lnTo>
                  <a:lnTo>
                    <a:pt x="731" y="457"/>
                  </a:lnTo>
                  <a:lnTo>
                    <a:pt x="733" y="457"/>
                  </a:lnTo>
                  <a:lnTo>
                    <a:pt x="731" y="457"/>
                  </a:lnTo>
                  <a:lnTo>
                    <a:pt x="733" y="457"/>
                  </a:lnTo>
                  <a:lnTo>
                    <a:pt x="731" y="457"/>
                  </a:lnTo>
                  <a:lnTo>
                    <a:pt x="731" y="459"/>
                  </a:lnTo>
                  <a:lnTo>
                    <a:pt x="729" y="459"/>
                  </a:lnTo>
                  <a:lnTo>
                    <a:pt x="729" y="460"/>
                  </a:lnTo>
                  <a:lnTo>
                    <a:pt x="729" y="462"/>
                  </a:lnTo>
                  <a:lnTo>
                    <a:pt x="729" y="464"/>
                  </a:lnTo>
                  <a:lnTo>
                    <a:pt x="729" y="465"/>
                  </a:lnTo>
                  <a:lnTo>
                    <a:pt x="731" y="465"/>
                  </a:lnTo>
                  <a:lnTo>
                    <a:pt x="731" y="467"/>
                  </a:lnTo>
                  <a:lnTo>
                    <a:pt x="733" y="467"/>
                  </a:lnTo>
                  <a:lnTo>
                    <a:pt x="733" y="468"/>
                  </a:lnTo>
                  <a:lnTo>
                    <a:pt x="733" y="470"/>
                  </a:lnTo>
                  <a:lnTo>
                    <a:pt x="733" y="468"/>
                  </a:lnTo>
                  <a:lnTo>
                    <a:pt x="734" y="468"/>
                  </a:lnTo>
                  <a:lnTo>
                    <a:pt x="733" y="468"/>
                  </a:lnTo>
                  <a:lnTo>
                    <a:pt x="734" y="470"/>
                  </a:lnTo>
                  <a:lnTo>
                    <a:pt x="734" y="468"/>
                  </a:lnTo>
                  <a:lnTo>
                    <a:pt x="734" y="470"/>
                  </a:lnTo>
                  <a:lnTo>
                    <a:pt x="734" y="472"/>
                  </a:lnTo>
                  <a:lnTo>
                    <a:pt x="733" y="472"/>
                  </a:lnTo>
                  <a:lnTo>
                    <a:pt x="733" y="473"/>
                  </a:lnTo>
                  <a:lnTo>
                    <a:pt x="731" y="473"/>
                  </a:lnTo>
                  <a:lnTo>
                    <a:pt x="731" y="472"/>
                  </a:lnTo>
                  <a:lnTo>
                    <a:pt x="729" y="472"/>
                  </a:lnTo>
                  <a:lnTo>
                    <a:pt x="728" y="473"/>
                  </a:lnTo>
                  <a:lnTo>
                    <a:pt x="726" y="473"/>
                  </a:lnTo>
                  <a:lnTo>
                    <a:pt x="726" y="475"/>
                  </a:lnTo>
                  <a:lnTo>
                    <a:pt x="726" y="477"/>
                  </a:lnTo>
                  <a:lnTo>
                    <a:pt x="724" y="477"/>
                  </a:lnTo>
                  <a:lnTo>
                    <a:pt x="724" y="478"/>
                  </a:lnTo>
                  <a:lnTo>
                    <a:pt x="724" y="480"/>
                  </a:lnTo>
                  <a:lnTo>
                    <a:pt x="723" y="482"/>
                  </a:lnTo>
                  <a:lnTo>
                    <a:pt x="723" y="483"/>
                  </a:lnTo>
                  <a:lnTo>
                    <a:pt x="724" y="485"/>
                  </a:lnTo>
                  <a:lnTo>
                    <a:pt x="724" y="488"/>
                  </a:lnTo>
                  <a:lnTo>
                    <a:pt x="726" y="488"/>
                  </a:lnTo>
                  <a:lnTo>
                    <a:pt x="726" y="490"/>
                  </a:lnTo>
                  <a:lnTo>
                    <a:pt x="728" y="491"/>
                  </a:lnTo>
                  <a:lnTo>
                    <a:pt x="728" y="493"/>
                  </a:lnTo>
                  <a:lnTo>
                    <a:pt x="729" y="493"/>
                  </a:lnTo>
                  <a:lnTo>
                    <a:pt x="729" y="495"/>
                  </a:lnTo>
                  <a:lnTo>
                    <a:pt x="729" y="496"/>
                  </a:lnTo>
                  <a:lnTo>
                    <a:pt x="729" y="498"/>
                  </a:lnTo>
                  <a:lnTo>
                    <a:pt x="729" y="500"/>
                  </a:lnTo>
                  <a:lnTo>
                    <a:pt x="729" y="501"/>
                  </a:lnTo>
                  <a:lnTo>
                    <a:pt x="729" y="505"/>
                  </a:lnTo>
                  <a:lnTo>
                    <a:pt x="728" y="505"/>
                  </a:lnTo>
                  <a:lnTo>
                    <a:pt x="729" y="505"/>
                  </a:lnTo>
                  <a:lnTo>
                    <a:pt x="728" y="506"/>
                  </a:lnTo>
                  <a:lnTo>
                    <a:pt x="728" y="508"/>
                  </a:lnTo>
                  <a:lnTo>
                    <a:pt x="728" y="510"/>
                  </a:lnTo>
                  <a:lnTo>
                    <a:pt x="728" y="511"/>
                  </a:lnTo>
                  <a:lnTo>
                    <a:pt x="726" y="513"/>
                  </a:lnTo>
                  <a:lnTo>
                    <a:pt x="726" y="514"/>
                  </a:lnTo>
                  <a:lnTo>
                    <a:pt x="726" y="516"/>
                  </a:lnTo>
                  <a:lnTo>
                    <a:pt x="726" y="518"/>
                  </a:lnTo>
                  <a:lnTo>
                    <a:pt x="724" y="518"/>
                  </a:lnTo>
                  <a:lnTo>
                    <a:pt x="726" y="519"/>
                  </a:lnTo>
                  <a:lnTo>
                    <a:pt x="724" y="519"/>
                  </a:lnTo>
                  <a:lnTo>
                    <a:pt x="724" y="521"/>
                  </a:lnTo>
                  <a:lnTo>
                    <a:pt x="724" y="523"/>
                  </a:lnTo>
                  <a:lnTo>
                    <a:pt x="724" y="524"/>
                  </a:lnTo>
                  <a:lnTo>
                    <a:pt x="724" y="526"/>
                  </a:lnTo>
                  <a:lnTo>
                    <a:pt x="724" y="528"/>
                  </a:lnTo>
                  <a:lnTo>
                    <a:pt x="724" y="529"/>
                  </a:lnTo>
                  <a:lnTo>
                    <a:pt x="724" y="531"/>
                  </a:lnTo>
                  <a:lnTo>
                    <a:pt x="724" y="533"/>
                  </a:lnTo>
                  <a:lnTo>
                    <a:pt x="724" y="534"/>
                  </a:lnTo>
                  <a:lnTo>
                    <a:pt x="723" y="534"/>
                  </a:lnTo>
                  <a:lnTo>
                    <a:pt x="723" y="536"/>
                  </a:lnTo>
                  <a:lnTo>
                    <a:pt x="723" y="537"/>
                  </a:lnTo>
                  <a:lnTo>
                    <a:pt x="723" y="541"/>
                  </a:lnTo>
                  <a:lnTo>
                    <a:pt x="721" y="542"/>
                  </a:lnTo>
                  <a:lnTo>
                    <a:pt x="721" y="546"/>
                  </a:lnTo>
                  <a:lnTo>
                    <a:pt x="721" y="547"/>
                  </a:lnTo>
                  <a:lnTo>
                    <a:pt x="721" y="549"/>
                  </a:lnTo>
                  <a:lnTo>
                    <a:pt x="719" y="551"/>
                  </a:lnTo>
                  <a:lnTo>
                    <a:pt x="719" y="552"/>
                  </a:lnTo>
                  <a:lnTo>
                    <a:pt x="719" y="554"/>
                  </a:lnTo>
                  <a:lnTo>
                    <a:pt x="719" y="556"/>
                  </a:lnTo>
                  <a:lnTo>
                    <a:pt x="719" y="557"/>
                  </a:lnTo>
                  <a:lnTo>
                    <a:pt x="718" y="557"/>
                  </a:lnTo>
                  <a:lnTo>
                    <a:pt x="718" y="559"/>
                  </a:lnTo>
                  <a:lnTo>
                    <a:pt x="718" y="562"/>
                  </a:lnTo>
                  <a:lnTo>
                    <a:pt x="718" y="564"/>
                  </a:lnTo>
                  <a:lnTo>
                    <a:pt x="718" y="569"/>
                  </a:lnTo>
                  <a:lnTo>
                    <a:pt x="718" y="570"/>
                  </a:lnTo>
                  <a:lnTo>
                    <a:pt x="718" y="574"/>
                  </a:lnTo>
                  <a:lnTo>
                    <a:pt x="718" y="575"/>
                  </a:lnTo>
                  <a:lnTo>
                    <a:pt x="719" y="575"/>
                  </a:lnTo>
                  <a:lnTo>
                    <a:pt x="719" y="577"/>
                  </a:lnTo>
                  <a:lnTo>
                    <a:pt x="721" y="577"/>
                  </a:lnTo>
                  <a:lnTo>
                    <a:pt x="721" y="575"/>
                  </a:lnTo>
                  <a:lnTo>
                    <a:pt x="721" y="577"/>
                  </a:lnTo>
                  <a:lnTo>
                    <a:pt x="721" y="579"/>
                  </a:lnTo>
                  <a:lnTo>
                    <a:pt x="719" y="579"/>
                  </a:lnTo>
                  <a:lnTo>
                    <a:pt x="721" y="579"/>
                  </a:lnTo>
                  <a:lnTo>
                    <a:pt x="721" y="580"/>
                  </a:lnTo>
                  <a:lnTo>
                    <a:pt x="721" y="582"/>
                  </a:lnTo>
                  <a:lnTo>
                    <a:pt x="721" y="583"/>
                  </a:lnTo>
                  <a:lnTo>
                    <a:pt x="721" y="585"/>
                  </a:lnTo>
                  <a:lnTo>
                    <a:pt x="721" y="587"/>
                  </a:lnTo>
                  <a:lnTo>
                    <a:pt x="721" y="588"/>
                  </a:lnTo>
                  <a:lnTo>
                    <a:pt x="723" y="590"/>
                  </a:lnTo>
                  <a:lnTo>
                    <a:pt x="723" y="592"/>
                  </a:lnTo>
                  <a:lnTo>
                    <a:pt x="723" y="593"/>
                  </a:lnTo>
                  <a:lnTo>
                    <a:pt x="723" y="595"/>
                  </a:lnTo>
                  <a:lnTo>
                    <a:pt x="724" y="597"/>
                  </a:lnTo>
                  <a:lnTo>
                    <a:pt x="724" y="601"/>
                  </a:lnTo>
                  <a:lnTo>
                    <a:pt x="724" y="603"/>
                  </a:lnTo>
                  <a:lnTo>
                    <a:pt x="724" y="605"/>
                  </a:lnTo>
                  <a:lnTo>
                    <a:pt x="724" y="608"/>
                  </a:lnTo>
                  <a:lnTo>
                    <a:pt x="724" y="611"/>
                  </a:lnTo>
                  <a:lnTo>
                    <a:pt x="724" y="615"/>
                  </a:lnTo>
                  <a:lnTo>
                    <a:pt x="724" y="616"/>
                  </a:lnTo>
                  <a:lnTo>
                    <a:pt x="723" y="618"/>
                  </a:lnTo>
                  <a:lnTo>
                    <a:pt x="724" y="618"/>
                  </a:lnTo>
                  <a:lnTo>
                    <a:pt x="724" y="621"/>
                  </a:lnTo>
                  <a:lnTo>
                    <a:pt x="724" y="623"/>
                  </a:lnTo>
                  <a:lnTo>
                    <a:pt x="724" y="624"/>
                  </a:lnTo>
                  <a:lnTo>
                    <a:pt x="724" y="626"/>
                  </a:lnTo>
                  <a:lnTo>
                    <a:pt x="726" y="629"/>
                  </a:lnTo>
                  <a:lnTo>
                    <a:pt x="726" y="631"/>
                  </a:lnTo>
                  <a:lnTo>
                    <a:pt x="726" y="633"/>
                  </a:lnTo>
                  <a:lnTo>
                    <a:pt x="728" y="638"/>
                  </a:lnTo>
                  <a:lnTo>
                    <a:pt x="728" y="639"/>
                  </a:lnTo>
                  <a:lnTo>
                    <a:pt x="728" y="641"/>
                  </a:lnTo>
                  <a:lnTo>
                    <a:pt x="728" y="643"/>
                  </a:lnTo>
                  <a:lnTo>
                    <a:pt x="729" y="643"/>
                  </a:lnTo>
                  <a:lnTo>
                    <a:pt x="729" y="646"/>
                  </a:lnTo>
                  <a:lnTo>
                    <a:pt x="729" y="647"/>
                  </a:lnTo>
                  <a:lnTo>
                    <a:pt x="728" y="647"/>
                  </a:lnTo>
                  <a:lnTo>
                    <a:pt x="729" y="647"/>
                  </a:lnTo>
                  <a:lnTo>
                    <a:pt x="729" y="649"/>
                  </a:lnTo>
                  <a:lnTo>
                    <a:pt x="729" y="651"/>
                  </a:lnTo>
                  <a:lnTo>
                    <a:pt x="729" y="652"/>
                  </a:lnTo>
                  <a:lnTo>
                    <a:pt x="729" y="654"/>
                  </a:lnTo>
                  <a:lnTo>
                    <a:pt x="729" y="657"/>
                  </a:lnTo>
                  <a:lnTo>
                    <a:pt x="729" y="659"/>
                  </a:lnTo>
                  <a:lnTo>
                    <a:pt x="731" y="661"/>
                  </a:lnTo>
                  <a:lnTo>
                    <a:pt x="731" y="662"/>
                  </a:lnTo>
                  <a:lnTo>
                    <a:pt x="733" y="664"/>
                  </a:lnTo>
                  <a:lnTo>
                    <a:pt x="733" y="666"/>
                  </a:lnTo>
                  <a:lnTo>
                    <a:pt x="733" y="667"/>
                  </a:lnTo>
                  <a:lnTo>
                    <a:pt x="734" y="669"/>
                  </a:lnTo>
                  <a:lnTo>
                    <a:pt x="736" y="672"/>
                  </a:lnTo>
                  <a:lnTo>
                    <a:pt x="736" y="674"/>
                  </a:lnTo>
                  <a:lnTo>
                    <a:pt x="736" y="675"/>
                  </a:lnTo>
                  <a:lnTo>
                    <a:pt x="736" y="677"/>
                  </a:lnTo>
                  <a:lnTo>
                    <a:pt x="734" y="680"/>
                  </a:lnTo>
                  <a:lnTo>
                    <a:pt x="731" y="687"/>
                  </a:lnTo>
                  <a:lnTo>
                    <a:pt x="731" y="689"/>
                  </a:lnTo>
                  <a:lnTo>
                    <a:pt x="731" y="690"/>
                  </a:lnTo>
                  <a:lnTo>
                    <a:pt x="729" y="692"/>
                  </a:lnTo>
                  <a:lnTo>
                    <a:pt x="729" y="695"/>
                  </a:lnTo>
                  <a:lnTo>
                    <a:pt x="728" y="695"/>
                  </a:lnTo>
                  <a:lnTo>
                    <a:pt x="728" y="697"/>
                  </a:lnTo>
                  <a:lnTo>
                    <a:pt x="728" y="700"/>
                  </a:lnTo>
                  <a:lnTo>
                    <a:pt x="728" y="702"/>
                  </a:lnTo>
                  <a:lnTo>
                    <a:pt x="728" y="703"/>
                  </a:lnTo>
                  <a:lnTo>
                    <a:pt x="728" y="705"/>
                  </a:lnTo>
                  <a:lnTo>
                    <a:pt x="726" y="705"/>
                  </a:lnTo>
                  <a:lnTo>
                    <a:pt x="726" y="707"/>
                  </a:lnTo>
                  <a:lnTo>
                    <a:pt x="726" y="708"/>
                  </a:lnTo>
                  <a:lnTo>
                    <a:pt x="724" y="708"/>
                  </a:lnTo>
                  <a:lnTo>
                    <a:pt x="723" y="710"/>
                  </a:lnTo>
                  <a:lnTo>
                    <a:pt x="723" y="712"/>
                  </a:lnTo>
                  <a:lnTo>
                    <a:pt x="721" y="712"/>
                  </a:lnTo>
                  <a:lnTo>
                    <a:pt x="721" y="713"/>
                  </a:lnTo>
                  <a:lnTo>
                    <a:pt x="721" y="715"/>
                  </a:lnTo>
                  <a:lnTo>
                    <a:pt x="723" y="713"/>
                  </a:lnTo>
                  <a:lnTo>
                    <a:pt x="721" y="715"/>
                  </a:lnTo>
                  <a:lnTo>
                    <a:pt x="721" y="716"/>
                  </a:lnTo>
                  <a:lnTo>
                    <a:pt x="721" y="718"/>
                  </a:lnTo>
                  <a:lnTo>
                    <a:pt x="723" y="718"/>
                  </a:lnTo>
                  <a:lnTo>
                    <a:pt x="723" y="720"/>
                  </a:lnTo>
                  <a:lnTo>
                    <a:pt x="723" y="721"/>
                  </a:lnTo>
                  <a:lnTo>
                    <a:pt x="723" y="723"/>
                  </a:lnTo>
                  <a:lnTo>
                    <a:pt x="721" y="723"/>
                  </a:lnTo>
                  <a:lnTo>
                    <a:pt x="719" y="725"/>
                  </a:lnTo>
                  <a:lnTo>
                    <a:pt x="719" y="726"/>
                  </a:lnTo>
                  <a:lnTo>
                    <a:pt x="718" y="728"/>
                  </a:lnTo>
                  <a:lnTo>
                    <a:pt x="718" y="730"/>
                  </a:lnTo>
                  <a:lnTo>
                    <a:pt x="718" y="731"/>
                  </a:lnTo>
                  <a:lnTo>
                    <a:pt x="718" y="733"/>
                  </a:lnTo>
                  <a:lnTo>
                    <a:pt x="716" y="735"/>
                  </a:lnTo>
                  <a:lnTo>
                    <a:pt x="716" y="736"/>
                  </a:lnTo>
                  <a:lnTo>
                    <a:pt x="716" y="738"/>
                  </a:lnTo>
                  <a:lnTo>
                    <a:pt x="716" y="739"/>
                  </a:lnTo>
                  <a:lnTo>
                    <a:pt x="716" y="741"/>
                  </a:lnTo>
                  <a:lnTo>
                    <a:pt x="714" y="743"/>
                  </a:lnTo>
                  <a:lnTo>
                    <a:pt x="714" y="744"/>
                  </a:lnTo>
                  <a:lnTo>
                    <a:pt x="714" y="746"/>
                  </a:lnTo>
                  <a:lnTo>
                    <a:pt x="714" y="748"/>
                  </a:lnTo>
                  <a:lnTo>
                    <a:pt x="714" y="749"/>
                  </a:lnTo>
                  <a:lnTo>
                    <a:pt x="714" y="751"/>
                  </a:lnTo>
                  <a:lnTo>
                    <a:pt x="714" y="753"/>
                  </a:lnTo>
                  <a:lnTo>
                    <a:pt x="712" y="753"/>
                  </a:lnTo>
                  <a:lnTo>
                    <a:pt x="712" y="754"/>
                  </a:lnTo>
                  <a:lnTo>
                    <a:pt x="711" y="756"/>
                  </a:lnTo>
                  <a:lnTo>
                    <a:pt x="711" y="758"/>
                  </a:lnTo>
                  <a:lnTo>
                    <a:pt x="709" y="759"/>
                  </a:lnTo>
                  <a:lnTo>
                    <a:pt x="709" y="761"/>
                  </a:lnTo>
                  <a:lnTo>
                    <a:pt x="709" y="762"/>
                  </a:lnTo>
                  <a:lnTo>
                    <a:pt x="709" y="766"/>
                  </a:lnTo>
                  <a:lnTo>
                    <a:pt x="709" y="767"/>
                  </a:lnTo>
                  <a:lnTo>
                    <a:pt x="709" y="769"/>
                  </a:lnTo>
                  <a:lnTo>
                    <a:pt x="711" y="771"/>
                  </a:lnTo>
                  <a:lnTo>
                    <a:pt x="712" y="771"/>
                  </a:lnTo>
                  <a:lnTo>
                    <a:pt x="711" y="772"/>
                  </a:lnTo>
                  <a:lnTo>
                    <a:pt x="709" y="774"/>
                  </a:lnTo>
                  <a:lnTo>
                    <a:pt x="709" y="776"/>
                  </a:lnTo>
                  <a:lnTo>
                    <a:pt x="709" y="777"/>
                  </a:lnTo>
                  <a:lnTo>
                    <a:pt x="709" y="779"/>
                  </a:lnTo>
                  <a:lnTo>
                    <a:pt x="707" y="779"/>
                  </a:lnTo>
                  <a:lnTo>
                    <a:pt x="707" y="781"/>
                  </a:lnTo>
                  <a:lnTo>
                    <a:pt x="707" y="782"/>
                  </a:lnTo>
                  <a:lnTo>
                    <a:pt x="707" y="784"/>
                  </a:lnTo>
                  <a:lnTo>
                    <a:pt x="707" y="785"/>
                  </a:lnTo>
                  <a:lnTo>
                    <a:pt x="707" y="787"/>
                  </a:lnTo>
                  <a:lnTo>
                    <a:pt x="706" y="787"/>
                  </a:lnTo>
                  <a:lnTo>
                    <a:pt x="706" y="789"/>
                  </a:lnTo>
                  <a:lnTo>
                    <a:pt x="706" y="790"/>
                  </a:lnTo>
                  <a:lnTo>
                    <a:pt x="706" y="792"/>
                  </a:lnTo>
                  <a:lnTo>
                    <a:pt x="704" y="792"/>
                  </a:lnTo>
                  <a:lnTo>
                    <a:pt x="704" y="794"/>
                  </a:lnTo>
                  <a:lnTo>
                    <a:pt x="702" y="795"/>
                  </a:lnTo>
                  <a:lnTo>
                    <a:pt x="702" y="797"/>
                  </a:lnTo>
                  <a:lnTo>
                    <a:pt x="702" y="799"/>
                  </a:lnTo>
                  <a:lnTo>
                    <a:pt x="702" y="800"/>
                  </a:lnTo>
                  <a:lnTo>
                    <a:pt x="702" y="802"/>
                  </a:lnTo>
                  <a:lnTo>
                    <a:pt x="702" y="803"/>
                  </a:lnTo>
                  <a:lnTo>
                    <a:pt x="702" y="805"/>
                  </a:lnTo>
                  <a:lnTo>
                    <a:pt x="702" y="807"/>
                  </a:lnTo>
                  <a:lnTo>
                    <a:pt x="702" y="810"/>
                  </a:lnTo>
                  <a:lnTo>
                    <a:pt x="702" y="812"/>
                  </a:lnTo>
                  <a:lnTo>
                    <a:pt x="704" y="813"/>
                  </a:lnTo>
                  <a:lnTo>
                    <a:pt x="704" y="815"/>
                  </a:lnTo>
                  <a:lnTo>
                    <a:pt x="704" y="817"/>
                  </a:lnTo>
                  <a:lnTo>
                    <a:pt x="704" y="818"/>
                  </a:lnTo>
                  <a:lnTo>
                    <a:pt x="704" y="820"/>
                  </a:lnTo>
                  <a:lnTo>
                    <a:pt x="706" y="822"/>
                  </a:lnTo>
                  <a:close/>
                  <a:moveTo>
                    <a:pt x="721" y="712"/>
                  </a:moveTo>
                  <a:lnTo>
                    <a:pt x="723" y="712"/>
                  </a:lnTo>
                  <a:lnTo>
                    <a:pt x="721" y="712"/>
                  </a:lnTo>
                  <a:close/>
                  <a:moveTo>
                    <a:pt x="670" y="882"/>
                  </a:moveTo>
                  <a:lnTo>
                    <a:pt x="670" y="881"/>
                  </a:lnTo>
                  <a:lnTo>
                    <a:pt x="670" y="882"/>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8" name="Freeform 23"/>
            <p:cNvSpPr>
              <a:spLocks/>
            </p:cNvSpPr>
            <p:nvPr/>
          </p:nvSpPr>
          <p:spPr bwMode="auto">
            <a:xfrm>
              <a:off x="3228" y="1444"/>
              <a:ext cx="395" cy="468"/>
            </a:xfrm>
            <a:custGeom>
              <a:avLst/>
              <a:gdLst>
                <a:gd name="T0" fmla="*/ 49 w 395"/>
                <a:gd name="T1" fmla="*/ 276 h 468"/>
                <a:gd name="T2" fmla="*/ 47 w 395"/>
                <a:gd name="T3" fmla="*/ 250 h 468"/>
                <a:gd name="T4" fmla="*/ 40 w 395"/>
                <a:gd name="T5" fmla="*/ 238 h 468"/>
                <a:gd name="T6" fmla="*/ 32 w 395"/>
                <a:gd name="T7" fmla="*/ 210 h 468"/>
                <a:gd name="T8" fmla="*/ 24 w 395"/>
                <a:gd name="T9" fmla="*/ 182 h 468"/>
                <a:gd name="T10" fmla="*/ 24 w 395"/>
                <a:gd name="T11" fmla="*/ 156 h 468"/>
                <a:gd name="T12" fmla="*/ 37 w 395"/>
                <a:gd name="T13" fmla="*/ 130 h 468"/>
                <a:gd name="T14" fmla="*/ 18 w 395"/>
                <a:gd name="T15" fmla="*/ 103 h 468"/>
                <a:gd name="T16" fmla="*/ 0 w 395"/>
                <a:gd name="T17" fmla="*/ 56 h 468"/>
                <a:gd name="T18" fmla="*/ 17 w 395"/>
                <a:gd name="T19" fmla="*/ 25 h 468"/>
                <a:gd name="T20" fmla="*/ 17 w 395"/>
                <a:gd name="T21" fmla="*/ 10 h 468"/>
                <a:gd name="T22" fmla="*/ 47 w 395"/>
                <a:gd name="T23" fmla="*/ 8 h 468"/>
                <a:gd name="T24" fmla="*/ 71 w 395"/>
                <a:gd name="T25" fmla="*/ 7 h 468"/>
                <a:gd name="T26" fmla="*/ 98 w 395"/>
                <a:gd name="T27" fmla="*/ 3 h 468"/>
                <a:gd name="T28" fmla="*/ 123 w 395"/>
                <a:gd name="T29" fmla="*/ 5 h 468"/>
                <a:gd name="T30" fmla="*/ 138 w 395"/>
                <a:gd name="T31" fmla="*/ 7 h 468"/>
                <a:gd name="T32" fmla="*/ 157 w 395"/>
                <a:gd name="T33" fmla="*/ 16 h 468"/>
                <a:gd name="T34" fmla="*/ 177 w 395"/>
                <a:gd name="T35" fmla="*/ 26 h 468"/>
                <a:gd name="T36" fmla="*/ 199 w 395"/>
                <a:gd name="T37" fmla="*/ 38 h 468"/>
                <a:gd name="T38" fmla="*/ 223 w 395"/>
                <a:gd name="T39" fmla="*/ 56 h 468"/>
                <a:gd name="T40" fmla="*/ 241 w 395"/>
                <a:gd name="T41" fmla="*/ 67 h 468"/>
                <a:gd name="T42" fmla="*/ 262 w 395"/>
                <a:gd name="T43" fmla="*/ 80 h 468"/>
                <a:gd name="T44" fmla="*/ 280 w 395"/>
                <a:gd name="T45" fmla="*/ 85 h 468"/>
                <a:gd name="T46" fmla="*/ 297 w 395"/>
                <a:gd name="T47" fmla="*/ 107 h 468"/>
                <a:gd name="T48" fmla="*/ 316 w 395"/>
                <a:gd name="T49" fmla="*/ 126 h 468"/>
                <a:gd name="T50" fmla="*/ 341 w 395"/>
                <a:gd name="T51" fmla="*/ 148 h 468"/>
                <a:gd name="T52" fmla="*/ 363 w 395"/>
                <a:gd name="T53" fmla="*/ 169 h 468"/>
                <a:gd name="T54" fmla="*/ 387 w 395"/>
                <a:gd name="T55" fmla="*/ 176 h 468"/>
                <a:gd name="T56" fmla="*/ 344 w 395"/>
                <a:gd name="T57" fmla="*/ 225 h 468"/>
                <a:gd name="T58" fmla="*/ 331 w 395"/>
                <a:gd name="T59" fmla="*/ 246 h 468"/>
                <a:gd name="T60" fmla="*/ 323 w 395"/>
                <a:gd name="T61" fmla="*/ 261 h 468"/>
                <a:gd name="T62" fmla="*/ 317 w 395"/>
                <a:gd name="T63" fmla="*/ 278 h 468"/>
                <a:gd name="T64" fmla="*/ 307 w 395"/>
                <a:gd name="T65" fmla="*/ 292 h 468"/>
                <a:gd name="T66" fmla="*/ 290 w 395"/>
                <a:gd name="T67" fmla="*/ 304 h 468"/>
                <a:gd name="T68" fmla="*/ 280 w 395"/>
                <a:gd name="T69" fmla="*/ 309 h 468"/>
                <a:gd name="T70" fmla="*/ 272 w 395"/>
                <a:gd name="T71" fmla="*/ 323 h 468"/>
                <a:gd name="T72" fmla="*/ 275 w 395"/>
                <a:gd name="T73" fmla="*/ 335 h 468"/>
                <a:gd name="T74" fmla="*/ 265 w 395"/>
                <a:gd name="T75" fmla="*/ 353 h 468"/>
                <a:gd name="T76" fmla="*/ 267 w 395"/>
                <a:gd name="T77" fmla="*/ 369 h 468"/>
                <a:gd name="T78" fmla="*/ 253 w 395"/>
                <a:gd name="T79" fmla="*/ 379 h 468"/>
                <a:gd name="T80" fmla="*/ 262 w 395"/>
                <a:gd name="T81" fmla="*/ 399 h 468"/>
                <a:gd name="T82" fmla="*/ 270 w 395"/>
                <a:gd name="T83" fmla="*/ 412 h 468"/>
                <a:gd name="T84" fmla="*/ 268 w 395"/>
                <a:gd name="T85" fmla="*/ 425 h 468"/>
                <a:gd name="T86" fmla="*/ 262 w 395"/>
                <a:gd name="T87" fmla="*/ 440 h 468"/>
                <a:gd name="T88" fmla="*/ 250 w 395"/>
                <a:gd name="T89" fmla="*/ 450 h 468"/>
                <a:gd name="T90" fmla="*/ 238 w 395"/>
                <a:gd name="T91" fmla="*/ 457 h 468"/>
                <a:gd name="T92" fmla="*/ 228 w 395"/>
                <a:gd name="T93" fmla="*/ 463 h 468"/>
                <a:gd name="T94" fmla="*/ 214 w 395"/>
                <a:gd name="T95" fmla="*/ 455 h 468"/>
                <a:gd name="T96" fmla="*/ 204 w 395"/>
                <a:gd name="T97" fmla="*/ 445 h 468"/>
                <a:gd name="T98" fmla="*/ 187 w 395"/>
                <a:gd name="T99" fmla="*/ 430 h 468"/>
                <a:gd name="T100" fmla="*/ 169 w 395"/>
                <a:gd name="T101" fmla="*/ 417 h 468"/>
                <a:gd name="T102" fmla="*/ 145 w 395"/>
                <a:gd name="T103" fmla="*/ 420 h 468"/>
                <a:gd name="T104" fmla="*/ 123 w 395"/>
                <a:gd name="T105" fmla="*/ 422 h 468"/>
                <a:gd name="T106" fmla="*/ 101 w 395"/>
                <a:gd name="T107" fmla="*/ 420 h 468"/>
                <a:gd name="T108" fmla="*/ 88 w 395"/>
                <a:gd name="T109" fmla="*/ 407 h 468"/>
                <a:gd name="T110" fmla="*/ 94 w 395"/>
                <a:gd name="T111" fmla="*/ 384 h 468"/>
                <a:gd name="T112" fmla="*/ 94 w 395"/>
                <a:gd name="T113" fmla="*/ 371 h 468"/>
                <a:gd name="T114" fmla="*/ 71 w 395"/>
                <a:gd name="T115" fmla="*/ 360 h 468"/>
                <a:gd name="T116" fmla="*/ 61 w 395"/>
                <a:gd name="T117" fmla="*/ 340 h 468"/>
                <a:gd name="T118" fmla="*/ 56 w 395"/>
                <a:gd name="T119" fmla="*/ 319 h 468"/>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95"/>
                <a:gd name="T181" fmla="*/ 0 h 468"/>
                <a:gd name="T182" fmla="*/ 395 w 395"/>
                <a:gd name="T183" fmla="*/ 468 h 468"/>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95" h="468">
                  <a:moveTo>
                    <a:pt x="49" y="300"/>
                  </a:moveTo>
                  <a:lnTo>
                    <a:pt x="49" y="299"/>
                  </a:lnTo>
                  <a:lnTo>
                    <a:pt x="51" y="296"/>
                  </a:lnTo>
                  <a:lnTo>
                    <a:pt x="52" y="296"/>
                  </a:lnTo>
                  <a:lnTo>
                    <a:pt x="52" y="294"/>
                  </a:lnTo>
                  <a:lnTo>
                    <a:pt x="52" y="292"/>
                  </a:lnTo>
                  <a:lnTo>
                    <a:pt x="52" y="291"/>
                  </a:lnTo>
                  <a:lnTo>
                    <a:pt x="52" y="289"/>
                  </a:lnTo>
                  <a:lnTo>
                    <a:pt x="51" y="287"/>
                  </a:lnTo>
                  <a:lnTo>
                    <a:pt x="51" y="286"/>
                  </a:lnTo>
                  <a:lnTo>
                    <a:pt x="51" y="284"/>
                  </a:lnTo>
                  <a:lnTo>
                    <a:pt x="49" y="282"/>
                  </a:lnTo>
                  <a:lnTo>
                    <a:pt x="49" y="281"/>
                  </a:lnTo>
                  <a:lnTo>
                    <a:pt x="49" y="279"/>
                  </a:lnTo>
                  <a:lnTo>
                    <a:pt x="49" y="278"/>
                  </a:lnTo>
                  <a:lnTo>
                    <a:pt x="49" y="276"/>
                  </a:lnTo>
                  <a:lnTo>
                    <a:pt x="49" y="274"/>
                  </a:lnTo>
                  <a:lnTo>
                    <a:pt x="49" y="273"/>
                  </a:lnTo>
                  <a:lnTo>
                    <a:pt x="49" y="271"/>
                  </a:lnTo>
                  <a:lnTo>
                    <a:pt x="47" y="268"/>
                  </a:lnTo>
                  <a:lnTo>
                    <a:pt x="47" y="266"/>
                  </a:lnTo>
                  <a:lnTo>
                    <a:pt x="47" y="264"/>
                  </a:lnTo>
                  <a:lnTo>
                    <a:pt x="49" y="264"/>
                  </a:lnTo>
                  <a:lnTo>
                    <a:pt x="51" y="263"/>
                  </a:lnTo>
                  <a:lnTo>
                    <a:pt x="51" y="261"/>
                  </a:lnTo>
                  <a:lnTo>
                    <a:pt x="49" y="259"/>
                  </a:lnTo>
                  <a:lnTo>
                    <a:pt x="49" y="258"/>
                  </a:lnTo>
                  <a:lnTo>
                    <a:pt x="49" y="256"/>
                  </a:lnTo>
                  <a:lnTo>
                    <a:pt x="47" y="255"/>
                  </a:lnTo>
                  <a:lnTo>
                    <a:pt x="47" y="253"/>
                  </a:lnTo>
                  <a:lnTo>
                    <a:pt x="47" y="251"/>
                  </a:lnTo>
                  <a:lnTo>
                    <a:pt x="47" y="250"/>
                  </a:lnTo>
                  <a:lnTo>
                    <a:pt x="47" y="248"/>
                  </a:lnTo>
                  <a:lnTo>
                    <a:pt x="49" y="248"/>
                  </a:lnTo>
                  <a:lnTo>
                    <a:pt x="49" y="246"/>
                  </a:lnTo>
                  <a:lnTo>
                    <a:pt x="47" y="246"/>
                  </a:lnTo>
                  <a:lnTo>
                    <a:pt x="47" y="245"/>
                  </a:lnTo>
                  <a:lnTo>
                    <a:pt x="46" y="245"/>
                  </a:lnTo>
                  <a:lnTo>
                    <a:pt x="46" y="243"/>
                  </a:lnTo>
                  <a:lnTo>
                    <a:pt x="46" y="241"/>
                  </a:lnTo>
                  <a:lnTo>
                    <a:pt x="44" y="241"/>
                  </a:lnTo>
                  <a:lnTo>
                    <a:pt x="44" y="243"/>
                  </a:lnTo>
                  <a:lnTo>
                    <a:pt x="42" y="241"/>
                  </a:lnTo>
                  <a:lnTo>
                    <a:pt x="44" y="241"/>
                  </a:lnTo>
                  <a:lnTo>
                    <a:pt x="44" y="240"/>
                  </a:lnTo>
                  <a:lnTo>
                    <a:pt x="42" y="240"/>
                  </a:lnTo>
                  <a:lnTo>
                    <a:pt x="42" y="238"/>
                  </a:lnTo>
                  <a:lnTo>
                    <a:pt x="40" y="238"/>
                  </a:lnTo>
                  <a:lnTo>
                    <a:pt x="40" y="236"/>
                  </a:lnTo>
                  <a:lnTo>
                    <a:pt x="39" y="235"/>
                  </a:lnTo>
                  <a:lnTo>
                    <a:pt x="37" y="233"/>
                  </a:lnTo>
                  <a:lnTo>
                    <a:pt x="35" y="232"/>
                  </a:lnTo>
                  <a:lnTo>
                    <a:pt x="35" y="230"/>
                  </a:lnTo>
                  <a:lnTo>
                    <a:pt x="37" y="225"/>
                  </a:lnTo>
                  <a:lnTo>
                    <a:pt x="37" y="223"/>
                  </a:lnTo>
                  <a:lnTo>
                    <a:pt x="37" y="222"/>
                  </a:lnTo>
                  <a:lnTo>
                    <a:pt x="39" y="220"/>
                  </a:lnTo>
                  <a:lnTo>
                    <a:pt x="39" y="218"/>
                  </a:lnTo>
                  <a:lnTo>
                    <a:pt x="37" y="217"/>
                  </a:lnTo>
                  <a:lnTo>
                    <a:pt x="35" y="217"/>
                  </a:lnTo>
                  <a:lnTo>
                    <a:pt x="35" y="215"/>
                  </a:lnTo>
                  <a:lnTo>
                    <a:pt x="34" y="213"/>
                  </a:lnTo>
                  <a:lnTo>
                    <a:pt x="34" y="212"/>
                  </a:lnTo>
                  <a:lnTo>
                    <a:pt x="32" y="210"/>
                  </a:lnTo>
                  <a:lnTo>
                    <a:pt x="32" y="209"/>
                  </a:lnTo>
                  <a:lnTo>
                    <a:pt x="32" y="207"/>
                  </a:lnTo>
                  <a:lnTo>
                    <a:pt x="30" y="207"/>
                  </a:lnTo>
                  <a:lnTo>
                    <a:pt x="32" y="205"/>
                  </a:lnTo>
                  <a:lnTo>
                    <a:pt x="30" y="204"/>
                  </a:lnTo>
                  <a:lnTo>
                    <a:pt x="29" y="202"/>
                  </a:lnTo>
                  <a:lnTo>
                    <a:pt x="27" y="199"/>
                  </a:lnTo>
                  <a:lnTo>
                    <a:pt x="25" y="197"/>
                  </a:lnTo>
                  <a:lnTo>
                    <a:pt x="25" y="195"/>
                  </a:lnTo>
                  <a:lnTo>
                    <a:pt x="25" y="194"/>
                  </a:lnTo>
                  <a:lnTo>
                    <a:pt x="25" y="192"/>
                  </a:lnTo>
                  <a:lnTo>
                    <a:pt x="25" y="190"/>
                  </a:lnTo>
                  <a:lnTo>
                    <a:pt x="25" y="187"/>
                  </a:lnTo>
                  <a:lnTo>
                    <a:pt x="25" y="186"/>
                  </a:lnTo>
                  <a:lnTo>
                    <a:pt x="25" y="184"/>
                  </a:lnTo>
                  <a:lnTo>
                    <a:pt x="24" y="182"/>
                  </a:lnTo>
                  <a:lnTo>
                    <a:pt x="22" y="181"/>
                  </a:lnTo>
                  <a:lnTo>
                    <a:pt x="22" y="179"/>
                  </a:lnTo>
                  <a:lnTo>
                    <a:pt x="20" y="179"/>
                  </a:lnTo>
                  <a:lnTo>
                    <a:pt x="20" y="177"/>
                  </a:lnTo>
                  <a:lnTo>
                    <a:pt x="22" y="176"/>
                  </a:lnTo>
                  <a:lnTo>
                    <a:pt x="24" y="174"/>
                  </a:lnTo>
                  <a:lnTo>
                    <a:pt x="24" y="172"/>
                  </a:lnTo>
                  <a:lnTo>
                    <a:pt x="22" y="171"/>
                  </a:lnTo>
                  <a:lnTo>
                    <a:pt x="20" y="169"/>
                  </a:lnTo>
                  <a:lnTo>
                    <a:pt x="18" y="169"/>
                  </a:lnTo>
                  <a:lnTo>
                    <a:pt x="18" y="166"/>
                  </a:lnTo>
                  <a:lnTo>
                    <a:pt x="20" y="164"/>
                  </a:lnTo>
                  <a:lnTo>
                    <a:pt x="22" y="163"/>
                  </a:lnTo>
                  <a:lnTo>
                    <a:pt x="24" y="159"/>
                  </a:lnTo>
                  <a:lnTo>
                    <a:pt x="24" y="158"/>
                  </a:lnTo>
                  <a:lnTo>
                    <a:pt x="24" y="156"/>
                  </a:lnTo>
                  <a:lnTo>
                    <a:pt x="24" y="154"/>
                  </a:lnTo>
                  <a:lnTo>
                    <a:pt x="25" y="153"/>
                  </a:lnTo>
                  <a:lnTo>
                    <a:pt x="27" y="153"/>
                  </a:lnTo>
                  <a:lnTo>
                    <a:pt x="27" y="151"/>
                  </a:lnTo>
                  <a:lnTo>
                    <a:pt x="29" y="149"/>
                  </a:lnTo>
                  <a:lnTo>
                    <a:pt x="30" y="148"/>
                  </a:lnTo>
                  <a:lnTo>
                    <a:pt x="32" y="146"/>
                  </a:lnTo>
                  <a:lnTo>
                    <a:pt x="34" y="144"/>
                  </a:lnTo>
                  <a:lnTo>
                    <a:pt x="34" y="143"/>
                  </a:lnTo>
                  <a:lnTo>
                    <a:pt x="34" y="141"/>
                  </a:lnTo>
                  <a:lnTo>
                    <a:pt x="35" y="136"/>
                  </a:lnTo>
                  <a:lnTo>
                    <a:pt x="35" y="135"/>
                  </a:lnTo>
                  <a:lnTo>
                    <a:pt x="35" y="133"/>
                  </a:lnTo>
                  <a:lnTo>
                    <a:pt x="37" y="133"/>
                  </a:lnTo>
                  <a:lnTo>
                    <a:pt x="37" y="131"/>
                  </a:lnTo>
                  <a:lnTo>
                    <a:pt x="37" y="130"/>
                  </a:lnTo>
                  <a:lnTo>
                    <a:pt x="35" y="130"/>
                  </a:lnTo>
                  <a:lnTo>
                    <a:pt x="34" y="128"/>
                  </a:lnTo>
                  <a:lnTo>
                    <a:pt x="32" y="128"/>
                  </a:lnTo>
                  <a:lnTo>
                    <a:pt x="30" y="128"/>
                  </a:lnTo>
                  <a:lnTo>
                    <a:pt x="29" y="126"/>
                  </a:lnTo>
                  <a:lnTo>
                    <a:pt x="29" y="125"/>
                  </a:lnTo>
                  <a:lnTo>
                    <a:pt x="27" y="123"/>
                  </a:lnTo>
                  <a:lnTo>
                    <a:pt x="27" y="120"/>
                  </a:lnTo>
                  <a:lnTo>
                    <a:pt x="25" y="118"/>
                  </a:lnTo>
                  <a:lnTo>
                    <a:pt x="22" y="117"/>
                  </a:lnTo>
                  <a:lnTo>
                    <a:pt x="22" y="115"/>
                  </a:lnTo>
                  <a:lnTo>
                    <a:pt x="20" y="113"/>
                  </a:lnTo>
                  <a:lnTo>
                    <a:pt x="20" y="112"/>
                  </a:lnTo>
                  <a:lnTo>
                    <a:pt x="20" y="108"/>
                  </a:lnTo>
                  <a:lnTo>
                    <a:pt x="20" y="107"/>
                  </a:lnTo>
                  <a:lnTo>
                    <a:pt x="18" y="103"/>
                  </a:lnTo>
                  <a:lnTo>
                    <a:pt x="18" y="102"/>
                  </a:lnTo>
                  <a:lnTo>
                    <a:pt x="18" y="100"/>
                  </a:lnTo>
                  <a:lnTo>
                    <a:pt x="17" y="98"/>
                  </a:lnTo>
                  <a:lnTo>
                    <a:pt x="17" y="97"/>
                  </a:lnTo>
                  <a:lnTo>
                    <a:pt x="17" y="95"/>
                  </a:lnTo>
                  <a:lnTo>
                    <a:pt x="15" y="94"/>
                  </a:lnTo>
                  <a:lnTo>
                    <a:pt x="15" y="92"/>
                  </a:lnTo>
                  <a:lnTo>
                    <a:pt x="13" y="90"/>
                  </a:lnTo>
                  <a:lnTo>
                    <a:pt x="12" y="89"/>
                  </a:lnTo>
                  <a:lnTo>
                    <a:pt x="10" y="89"/>
                  </a:lnTo>
                  <a:lnTo>
                    <a:pt x="8" y="84"/>
                  </a:lnTo>
                  <a:lnTo>
                    <a:pt x="5" y="74"/>
                  </a:lnTo>
                  <a:lnTo>
                    <a:pt x="3" y="71"/>
                  </a:lnTo>
                  <a:lnTo>
                    <a:pt x="2" y="69"/>
                  </a:lnTo>
                  <a:lnTo>
                    <a:pt x="2" y="67"/>
                  </a:lnTo>
                  <a:lnTo>
                    <a:pt x="0" y="56"/>
                  </a:lnTo>
                  <a:lnTo>
                    <a:pt x="0" y="54"/>
                  </a:lnTo>
                  <a:lnTo>
                    <a:pt x="0" y="53"/>
                  </a:lnTo>
                  <a:lnTo>
                    <a:pt x="3" y="48"/>
                  </a:lnTo>
                  <a:lnTo>
                    <a:pt x="10" y="36"/>
                  </a:lnTo>
                  <a:lnTo>
                    <a:pt x="10" y="34"/>
                  </a:lnTo>
                  <a:lnTo>
                    <a:pt x="10" y="33"/>
                  </a:lnTo>
                  <a:lnTo>
                    <a:pt x="12" y="33"/>
                  </a:lnTo>
                  <a:lnTo>
                    <a:pt x="12" y="31"/>
                  </a:lnTo>
                  <a:lnTo>
                    <a:pt x="13" y="31"/>
                  </a:lnTo>
                  <a:lnTo>
                    <a:pt x="13" y="30"/>
                  </a:lnTo>
                  <a:lnTo>
                    <a:pt x="15" y="30"/>
                  </a:lnTo>
                  <a:lnTo>
                    <a:pt x="15" y="28"/>
                  </a:lnTo>
                  <a:lnTo>
                    <a:pt x="17" y="28"/>
                  </a:lnTo>
                  <a:lnTo>
                    <a:pt x="17" y="26"/>
                  </a:lnTo>
                  <a:lnTo>
                    <a:pt x="15" y="26"/>
                  </a:lnTo>
                  <a:lnTo>
                    <a:pt x="17" y="25"/>
                  </a:lnTo>
                  <a:lnTo>
                    <a:pt x="15" y="25"/>
                  </a:lnTo>
                  <a:lnTo>
                    <a:pt x="17" y="23"/>
                  </a:lnTo>
                  <a:lnTo>
                    <a:pt x="17" y="21"/>
                  </a:lnTo>
                  <a:lnTo>
                    <a:pt x="17" y="20"/>
                  </a:lnTo>
                  <a:lnTo>
                    <a:pt x="15" y="18"/>
                  </a:lnTo>
                  <a:lnTo>
                    <a:pt x="15" y="16"/>
                  </a:lnTo>
                  <a:lnTo>
                    <a:pt x="13" y="16"/>
                  </a:lnTo>
                  <a:lnTo>
                    <a:pt x="12" y="16"/>
                  </a:lnTo>
                  <a:lnTo>
                    <a:pt x="10" y="16"/>
                  </a:lnTo>
                  <a:lnTo>
                    <a:pt x="10" y="15"/>
                  </a:lnTo>
                  <a:lnTo>
                    <a:pt x="10" y="13"/>
                  </a:lnTo>
                  <a:lnTo>
                    <a:pt x="13" y="10"/>
                  </a:lnTo>
                  <a:lnTo>
                    <a:pt x="15" y="10"/>
                  </a:lnTo>
                  <a:lnTo>
                    <a:pt x="15" y="8"/>
                  </a:lnTo>
                  <a:lnTo>
                    <a:pt x="17" y="8"/>
                  </a:lnTo>
                  <a:lnTo>
                    <a:pt x="17" y="10"/>
                  </a:lnTo>
                  <a:lnTo>
                    <a:pt x="18" y="10"/>
                  </a:lnTo>
                  <a:lnTo>
                    <a:pt x="20" y="10"/>
                  </a:lnTo>
                  <a:lnTo>
                    <a:pt x="22" y="10"/>
                  </a:lnTo>
                  <a:lnTo>
                    <a:pt x="24" y="10"/>
                  </a:lnTo>
                  <a:lnTo>
                    <a:pt x="25" y="10"/>
                  </a:lnTo>
                  <a:lnTo>
                    <a:pt x="29" y="10"/>
                  </a:lnTo>
                  <a:lnTo>
                    <a:pt x="30" y="10"/>
                  </a:lnTo>
                  <a:lnTo>
                    <a:pt x="32" y="10"/>
                  </a:lnTo>
                  <a:lnTo>
                    <a:pt x="34" y="10"/>
                  </a:lnTo>
                  <a:lnTo>
                    <a:pt x="37" y="10"/>
                  </a:lnTo>
                  <a:lnTo>
                    <a:pt x="40" y="10"/>
                  </a:lnTo>
                  <a:lnTo>
                    <a:pt x="42" y="10"/>
                  </a:lnTo>
                  <a:lnTo>
                    <a:pt x="42" y="8"/>
                  </a:lnTo>
                  <a:lnTo>
                    <a:pt x="44" y="8"/>
                  </a:lnTo>
                  <a:lnTo>
                    <a:pt x="46" y="8"/>
                  </a:lnTo>
                  <a:lnTo>
                    <a:pt x="47" y="8"/>
                  </a:lnTo>
                  <a:lnTo>
                    <a:pt x="49" y="8"/>
                  </a:lnTo>
                  <a:lnTo>
                    <a:pt x="49" y="7"/>
                  </a:lnTo>
                  <a:lnTo>
                    <a:pt x="52" y="7"/>
                  </a:lnTo>
                  <a:lnTo>
                    <a:pt x="54" y="7"/>
                  </a:lnTo>
                  <a:lnTo>
                    <a:pt x="54" y="8"/>
                  </a:lnTo>
                  <a:lnTo>
                    <a:pt x="56" y="8"/>
                  </a:lnTo>
                  <a:lnTo>
                    <a:pt x="57" y="8"/>
                  </a:lnTo>
                  <a:lnTo>
                    <a:pt x="59" y="8"/>
                  </a:lnTo>
                  <a:lnTo>
                    <a:pt x="61" y="8"/>
                  </a:lnTo>
                  <a:lnTo>
                    <a:pt x="61" y="7"/>
                  </a:lnTo>
                  <a:lnTo>
                    <a:pt x="62" y="7"/>
                  </a:lnTo>
                  <a:lnTo>
                    <a:pt x="64" y="7"/>
                  </a:lnTo>
                  <a:lnTo>
                    <a:pt x="66" y="7"/>
                  </a:lnTo>
                  <a:lnTo>
                    <a:pt x="67" y="7"/>
                  </a:lnTo>
                  <a:lnTo>
                    <a:pt x="69" y="7"/>
                  </a:lnTo>
                  <a:lnTo>
                    <a:pt x="71" y="7"/>
                  </a:lnTo>
                  <a:lnTo>
                    <a:pt x="71" y="5"/>
                  </a:lnTo>
                  <a:lnTo>
                    <a:pt x="73" y="5"/>
                  </a:lnTo>
                  <a:lnTo>
                    <a:pt x="73" y="7"/>
                  </a:lnTo>
                  <a:lnTo>
                    <a:pt x="74" y="7"/>
                  </a:lnTo>
                  <a:lnTo>
                    <a:pt x="78" y="5"/>
                  </a:lnTo>
                  <a:lnTo>
                    <a:pt x="79" y="5"/>
                  </a:lnTo>
                  <a:lnTo>
                    <a:pt x="81" y="5"/>
                  </a:lnTo>
                  <a:lnTo>
                    <a:pt x="83" y="3"/>
                  </a:lnTo>
                  <a:lnTo>
                    <a:pt x="84" y="3"/>
                  </a:lnTo>
                  <a:lnTo>
                    <a:pt x="86" y="2"/>
                  </a:lnTo>
                  <a:lnTo>
                    <a:pt x="86" y="0"/>
                  </a:lnTo>
                  <a:lnTo>
                    <a:pt x="88" y="0"/>
                  </a:lnTo>
                  <a:lnTo>
                    <a:pt x="89" y="0"/>
                  </a:lnTo>
                  <a:lnTo>
                    <a:pt x="93" y="2"/>
                  </a:lnTo>
                  <a:lnTo>
                    <a:pt x="94" y="2"/>
                  </a:lnTo>
                  <a:lnTo>
                    <a:pt x="98" y="3"/>
                  </a:lnTo>
                  <a:lnTo>
                    <a:pt x="100" y="2"/>
                  </a:lnTo>
                  <a:lnTo>
                    <a:pt x="105" y="2"/>
                  </a:lnTo>
                  <a:lnTo>
                    <a:pt x="108" y="2"/>
                  </a:lnTo>
                  <a:lnTo>
                    <a:pt x="110" y="2"/>
                  </a:lnTo>
                  <a:lnTo>
                    <a:pt x="111" y="2"/>
                  </a:lnTo>
                  <a:lnTo>
                    <a:pt x="113" y="2"/>
                  </a:lnTo>
                  <a:lnTo>
                    <a:pt x="115" y="2"/>
                  </a:lnTo>
                  <a:lnTo>
                    <a:pt x="115" y="3"/>
                  </a:lnTo>
                  <a:lnTo>
                    <a:pt x="116" y="3"/>
                  </a:lnTo>
                  <a:lnTo>
                    <a:pt x="118" y="3"/>
                  </a:lnTo>
                  <a:lnTo>
                    <a:pt x="118" y="2"/>
                  </a:lnTo>
                  <a:lnTo>
                    <a:pt x="118" y="3"/>
                  </a:lnTo>
                  <a:lnTo>
                    <a:pt x="120" y="3"/>
                  </a:lnTo>
                  <a:lnTo>
                    <a:pt x="120" y="5"/>
                  </a:lnTo>
                  <a:lnTo>
                    <a:pt x="122" y="5"/>
                  </a:lnTo>
                  <a:lnTo>
                    <a:pt x="123" y="5"/>
                  </a:lnTo>
                  <a:lnTo>
                    <a:pt x="123" y="3"/>
                  </a:lnTo>
                  <a:lnTo>
                    <a:pt x="125" y="3"/>
                  </a:lnTo>
                  <a:lnTo>
                    <a:pt x="127" y="3"/>
                  </a:lnTo>
                  <a:lnTo>
                    <a:pt x="128" y="5"/>
                  </a:lnTo>
                  <a:lnTo>
                    <a:pt x="130" y="5"/>
                  </a:lnTo>
                  <a:lnTo>
                    <a:pt x="132" y="5"/>
                  </a:lnTo>
                  <a:lnTo>
                    <a:pt x="133" y="5"/>
                  </a:lnTo>
                  <a:lnTo>
                    <a:pt x="135" y="5"/>
                  </a:lnTo>
                  <a:lnTo>
                    <a:pt x="137" y="5"/>
                  </a:lnTo>
                  <a:lnTo>
                    <a:pt x="138" y="7"/>
                  </a:lnTo>
                  <a:lnTo>
                    <a:pt x="137" y="7"/>
                  </a:lnTo>
                  <a:lnTo>
                    <a:pt x="137" y="5"/>
                  </a:lnTo>
                  <a:lnTo>
                    <a:pt x="135" y="5"/>
                  </a:lnTo>
                  <a:lnTo>
                    <a:pt x="137" y="5"/>
                  </a:lnTo>
                  <a:lnTo>
                    <a:pt x="140" y="7"/>
                  </a:lnTo>
                  <a:lnTo>
                    <a:pt x="138" y="7"/>
                  </a:lnTo>
                  <a:lnTo>
                    <a:pt x="138" y="5"/>
                  </a:lnTo>
                  <a:lnTo>
                    <a:pt x="138" y="7"/>
                  </a:lnTo>
                  <a:lnTo>
                    <a:pt x="140" y="7"/>
                  </a:lnTo>
                  <a:lnTo>
                    <a:pt x="142" y="7"/>
                  </a:lnTo>
                  <a:lnTo>
                    <a:pt x="143" y="8"/>
                  </a:lnTo>
                  <a:lnTo>
                    <a:pt x="145" y="8"/>
                  </a:lnTo>
                  <a:lnTo>
                    <a:pt x="147" y="10"/>
                  </a:lnTo>
                  <a:lnTo>
                    <a:pt x="149" y="10"/>
                  </a:lnTo>
                  <a:lnTo>
                    <a:pt x="149" y="11"/>
                  </a:lnTo>
                  <a:lnTo>
                    <a:pt x="150" y="11"/>
                  </a:lnTo>
                  <a:lnTo>
                    <a:pt x="152" y="13"/>
                  </a:lnTo>
                  <a:lnTo>
                    <a:pt x="154" y="13"/>
                  </a:lnTo>
                  <a:lnTo>
                    <a:pt x="154" y="15"/>
                  </a:lnTo>
                  <a:lnTo>
                    <a:pt x="155" y="15"/>
                  </a:lnTo>
                  <a:lnTo>
                    <a:pt x="157" y="15"/>
                  </a:lnTo>
                  <a:lnTo>
                    <a:pt x="157" y="16"/>
                  </a:lnTo>
                  <a:lnTo>
                    <a:pt x="159" y="16"/>
                  </a:lnTo>
                  <a:lnTo>
                    <a:pt x="159" y="18"/>
                  </a:lnTo>
                  <a:lnTo>
                    <a:pt x="160" y="18"/>
                  </a:lnTo>
                  <a:lnTo>
                    <a:pt x="162" y="20"/>
                  </a:lnTo>
                  <a:lnTo>
                    <a:pt x="164" y="20"/>
                  </a:lnTo>
                  <a:lnTo>
                    <a:pt x="165" y="20"/>
                  </a:lnTo>
                  <a:lnTo>
                    <a:pt x="167" y="21"/>
                  </a:lnTo>
                  <a:lnTo>
                    <a:pt x="169" y="21"/>
                  </a:lnTo>
                  <a:lnTo>
                    <a:pt x="170" y="21"/>
                  </a:lnTo>
                  <a:lnTo>
                    <a:pt x="170" y="23"/>
                  </a:lnTo>
                  <a:lnTo>
                    <a:pt x="172" y="23"/>
                  </a:lnTo>
                  <a:lnTo>
                    <a:pt x="172" y="25"/>
                  </a:lnTo>
                  <a:lnTo>
                    <a:pt x="174" y="25"/>
                  </a:lnTo>
                  <a:lnTo>
                    <a:pt x="174" y="26"/>
                  </a:lnTo>
                  <a:lnTo>
                    <a:pt x="176" y="26"/>
                  </a:lnTo>
                  <a:lnTo>
                    <a:pt x="177" y="26"/>
                  </a:lnTo>
                  <a:lnTo>
                    <a:pt x="177" y="28"/>
                  </a:lnTo>
                  <a:lnTo>
                    <a:pt x="179" y="28"/>
                  </a:lnTo>
                  <a:lnTo>
                    <a:pt x="181" y="30"/>
                  </a:lnTo>
                  <a:lnTo>
                    <a:pt x="182" y="30"/>
                  </a:lnTo>
                  <a:lnTo>
                    <a:pt x="184" y="31"/>
                  </a:lnTo>
                  <a:lnTo>
                    <a:pt x="186" y="33"/>
                  </a:lnTo>
                  <a:lnTo>
                    <a:pt x="187" y="33"/>
                  </a:lnTo>
                  <a:lnTo>
                    <a:pt x="189" y="33"/>
                  </a:lnTo>
                  <a:lnTo>
                    <a:pt x="189" y="34"/>
                  </a:lnTo>
                  <a:lnTo>
                    <a:pt x="191" y="34"/>
                  </a:lnTo>
                  <a:lnTo>
                    <a:pt x="192" y="34"/>
                  </a:lnTo>
                  <a:lnTo>
                    <a:pt x="192" y="36"/>
                  </a:lnTo>
                  <a:lnTo>
                    <a:pt x="194" y="36"/>
                  </a:lnTo>
                  <a:lnTo>
                    <a:pt x="196" y="36"/>
                  </a:lnTo>
                  <a:lnTo>
                    <a:pt x="198" y="36"/>
                  </a:lnTo>
                  <a:lnTo>
                    <a:pt x="199" y="38"/>
                  </a:lnTo>
                  <a:lnTo>
                    <a:pt x="201" y="39"/>
                  </a:lnTo>
                  <a:lnTo>
                    <a:pt x="203" y="39"/>
                  </a:lnTo>
                  <a:lnTo>
                    <a:pt x="204" y="39"/>
                  </a:lnTo>
                  <a:lnTo>
                    <a:pt x="206" y="39"/>
                  </a:lnTo>
                  <a:lnTo>
                    <a:pt x="208" y="41"/>
                  </a:lnTo>
                  <a:lnTo>
                    <a:pt x="209" y="41"/>
                  </a:lnTo>
                  <a:lnTo>
                    <a:pt x="211" y="44"/>
                  </a:lnTo>
                  <a:lnTo>
                    <a:pt x="213" y="46"/>
                  </a:lnTo>
                  <a:lnTo>
                    <a:pt x="214" y="49"/>
                  </a:lnTo>
                  <a:lnTo>
                    <a:pt x="214" y="51"/>
                  </a:lnTo>
                  <a:lnTo>
                    <a:pt x="216" y="51"/>
                  </a:lnTo>
                  <a:lnTo>
                    <a:pt x="218" y="51"/>
                  </a:lnTo>
                  <a:lnTo>
                    <a:pt x="219" y="51"/>
                  </a:lnTo>
                  <a:lnTo>
                    <a:pt x="219" y="53"/>
                  </a:lnTo>
                  <a:lnTo>
                    <a:pt x="221" y="56"/>
                  </a:lnTo>
                  <a:lnTo>
                    <a:pt x="223" y="56"/>
                  </a:lnTo>
                  <a:lnTo>
                    <a:pt x="223" y="57"/>
                  </a:lnTo>
                  <a:lnTo>
                    <a:pt x="225" y="57"/>
                  </a:lnTo>
                  <a:lnTo>
                    <a:pt x="226" y="57"/>
                  </a:lnTo>
                  <a:lnTo>
                    <a:pt x="228" y="57"/>
                  </a:lnTo>
                  <a:lnTo>
                    <a:pt x="230" y="56"/>
                  </a:lnTo>
                  <a:lnTo>
                    <a:pt x="231" y="56"/>
                  </a:lnTo>
                  <a:lnTo>
                    <a:pt x="233" y="57"/>
                  </a:lnTo>
                  <a:lnTo>
                    <a:pt x="233" y="59"/>
                  </a:lnTo>
                  <a:lnTo>
                    <a:pt x="235" y="59"/>
                  </a:lnTo>
                  <a:lnTo>
                    <a:pt x="235" y="61"/>
                  </a:lnTo>
                  <a:lnTo>
                    <a:pt x="236" y="61"/>
                  </a:lnTo>
                  <a:lnTo>
                    <a:pt x="236" y="62"/>
                  </a:lnTo>
                  <a:lnTo>
                    <a:pt x="238" y="64"/>
                  </a:lnTo>
                  <a:lnTo>
                    <a:pt x="238" y="66"/>
                  </a:lnTo>
                  <a:lnTo>
                    <a:pt x="240" y="66"/>
                  </a:lnTo>
                  <a:lnTo>
                    <a:pt x="241" y="67"/>
                  </a:lnTo>
                  <a:lnTo>
                    <a:pt x="243" y="67"/>
                  </a:lnTo>
                  <a:lnTo>
                    <a:pt x="243" y="69"/>
                  </a:lnTo>
                  <a:lnTo>
                    <a:pt x="245" y="69"/>
                  </a:lnTo>
                  <a:lnTo>
                    <a:pt x="246" y="71"/>
                  </a:lnTo>
                  <a:lnTo>
                    <a:pt x="248" y="71"/>
                  </a:lnTo>
                  <a:lnTo>
                    <a:pt x="248" y="69"/>
                  </a:lnTo>
                  <a:lnTo>
                    <a:pt x="248" y="71"/>
                  </a:lnTo>
                  <a:lnTo>
                    <a:pt x="250" y="72"/>
                  </a:lnTo>
                  <a:lnTo>
                    <a:pt x="252" y="74"/>
                  </a:lnTo>
                  <a:lnTo>
                    <a:pt x="253" y="76"/>
                  </a:lnTo>
                  <a:lnTo>
                    <a:pt x="253" y="77"/>
                  </a:lnTo>
                  <a:lnTo>
                    <a:pt x="255" y="77"/>
                  </a:lnTo>
                  <a:lnTo>
                    <a:pt x="257" y="77"/>
                  </a:lnTo>
                  <a:lnTo>
                    <a:pt x="258" y="79"/>
                  </a:lnTo>
                  <a:lnTo>
                    <a:pt x="260" y="80"/>
                  </a:lnTo>
                  <a:lnTo>
                    <a:pt x="262" y="80"/>
                  </a:lnTo>
                  <a:lnTo>
                    <a:pt x="262" y="82"/>
                  </a:lnTo>
                  <a:lnTo>
                    <a:pt x="263" y="84"/>
                  </a:lnTo>
                  <a:lnTo>
                    <a:pt x="265" y="84"/>
                  </a:lnTo>
                  <a:lnTo>
                    <a:pt x="265" y="82"/>
                  </a:lnTo>
                  <a:lnTo>
                    <a:pt x="265" y="84"/>
                  </a:lnTo>
                  <a:lnTo>
                    <a:pt x="267" y="84"/>
                  </a:lnTo>
                  <a:lnTo>
                    <a:pt x="268" y="84"/>
                  </a:lnTo>
                  <a:lnTo>
                    <a:pt x="270" y="84"/>
                  </a:lnTo>
                  <a:lnTo>
                    <a:pt x="272" y="84"/>
                  </a:lnTo>
                  <a:lnTo>
                    <a:pt x="272" y="85"/>
                  </a:lnTo>
                  <a:lnTo>
                    <a:pt x="274" y="85"/>
                  </a:lnTo>
                  <a:lnTo>
                    <a:pt x="275" y="85"/>
                  </a:lnTo>
                  <a:lnTo>
                    <a:pt x="277" y="85"/>
                  </a:lnTo>
                  <a:lnTo>
                    <a:pt x="279" y="87"/>
                  </a:lnTo>
                  <a:lnTo>
                    <a:pt x="279" y="85"/>
                  </a:lnTo>
                  <a:lnTo>
                    <a:pt x="280" y="85"/>
                  </a:lnTo>
                  <a:lnTo>
                    <a:pt x="280" y="84"/>
                  </a:lnTo>
                  <a:lnTo>
                    <a:pt x="280" y="85"/>
                  </a:lnTo>
                  <a:lnTo>
                    <a:pt x="282" y="87"/>
                  </a:lnTo>
                  <a:lnTo>
                    <a:pt x="284" y="90"/>
                  </a:lnTo>
                  <a:lnTo>
                    <a:pt x="284" y="92"/>
                  </a:lnTo>
                  <a:lnTo>
                    <a:pt x="285" y="92"/>
                  </a:lnTo>
                  <a:lnTo>
                    <a:pt x="285" y="94"/>
                  </a:lnTo>
                  <a:lnTo>
                    <a:pt x="287" y="95"/>
                  </a:lnTo>
                  <a:lnTo>
                    <a:pt x="287" y="97"/>
                  </a:lnTo>
                  <a:lnTo>
                    <a:pt x="290" y="100"/>
                  </a:lnTo>
                  <a:lnTo>
                    <a:pt x="292" y="102"/>
                  </a:lnTo>
                  <a:lnTo>
                    <a:pt x="294" y="103"/>
                  </a:lnTo>
                  <a:lnTo>
                    <a:pt x="294" y="105"/>
                  </a:lnTo>
                  <a:lnTo>
                    <a:pt x="295" y="105"/>
                  </a:lnTo>
                  <a:lnTo>
                    <a:pt x="295" y="107"/>
                  </a:lnTo>
                  <a:lnTo>
                    <a:pt x="297" y="107"/>
                  </a:lnTo>
                  <a:lnTo>
                    <a:pt x="295" y="107"/>
                  </a:lnTo>
                  <a:lnTo>
                    <a:pt x="297" y="107"/>
                  </a:lnTo>
                  <a:lnTo>
                    <a:pt x="299" y="107"/>
                  </a:lnTo>
                  <a:lnTo>
                    <a:pt x="301" y="108"/>
                  </a:lnTo>
                  <a:lnTo>
                    <a:pt x="302" y="110"/>
                  </a:lnTo>
                  <a:lnTo>
                    <a:pt x="302" y="112"/>
                  </a:lnTo>
                  <a:lnTo>
                    <a:pt x="304" y="112"/>
                  </a:lnTo>
                  <a:lnTo>
                    <a:pt x="304" y="113"/>
                  </a:lnTo>
                  <a:lnTo>
                    <a:pt x="306" y="115"/>
                  </a:lnTo>
                  <a:lnTo>
                    <a:pt x="307" y="115"/>
                  </a:lnTo>
                  <a:lnTo>
                    <a:pt x="307" y="117"/>
                  </a:lnTo>
                  <a:lnTo>
                    <a:pt x="311" y="120"/>
                  </a:lnTo>
                  <a:lnTo>
                    <a:pt x="311" y="121"/>
                  </a:lnTo>
                  <a:lnTo>
                    <a:pt x="312" y="123"/>
                  </a:lnTo>
                  <a:lnTo>
                    <a:pt x="314" y="126"/>
                  </a:lnTo>
                  <a:lnTo>
                    <a:pt x="316" y="126"/>
                  </a:lnTo>
                  <a:lnTo>
                    <a:pt x="319" y="130"/>
                  </a:lnTo>
                  <a:lnTo>
                    <a:pt x="321" y="131"/>
                  </a:lnTo>
                  <a:lnTo>
                    <a:pt x="321" y="133"/>
                  </a:lnTo>
                  <a:lnTo>
                    <a:pt x="323" y="133"/>
                  </a:lnTo>
                  <a:lnTo>
                    <a:pt x="324" y="135"/>
                  </a:lnTo>
                  <a:lnTo>
                    <a:pt x="326" y="135"/>
                  </a:lnTo>
                  <a:lnTo>
                    <a:pt x="326" y="136"/>
                  </a:lnTo>
                  <a:lnTo>
                    <a:pt x="328" y="136"/>
                  </a:lnTo>
                  <a:lnTo>
                    <a:pt x="329" y="140"/>
                  </a:lnTo>
                  <a:lnTo>
                    <a:pt x="331" y="141"/>
                  </a:lnTo>
                  <a:lnTo>
                    <a:pt x="333" y="143"/>
                  </a:lnTo>
                  <a:lnTo>
                    <a:pt x="336" y="144"/>
                  </a:lnTo>
                  <a:lnTo>
                    <a:pt x="338" y="146"/>
                  </a:lnTo>
                  <a:lnTo>
                    <a:pt x="339" y="146"/>
                  </a:lnTo>
                  <a:lnTo>
                    <a:pt x="341" y="146"/>
                  </a:lnTo>
                  <a:lnTo>
                    <a:pt x="341" y="148"/>
                  </a:lnTo>
                  <a:lnTo>
                    <a:pt x="343" y="148"/>
                  </a:lnTo>
                  <a:lnTo>
                    <a:pt x="344" y="149"/>
                  </a:lnTo>
                  <a:lnTo>
                    <a:pt x="344" y="148"/>
                  </a:lnTo>
                  <a:lnTo>
                    <a:pt x="346" y="149"/>
                  </a:lnTo>
                  <a:lnTo>
                    <a:pt x="348" y="151"/>
                  </a:lnTo>
                  <a:lnTo>
                    <a:pt x="346" y="151"/>
                  </a:lnTo>
                  <a:lnTo>
                    <a:pt x="348" y="151"/>
                  </a:lnTo>
                  <a:lnTo>
                    <a:pt x="348" y="153"/>
                  </a:lnTo>
                  <a:lnTo>
                    <a:pt x="350" y="154"/>
                  </a:lnTo>
                  <a:lnTo>
                    <a:pt x="350" y="156"/>
                  </a:lnTo>
                  <a:lnTo>
                    <a:pt x="351" y="158"/>
                  </a:lnTo>
                  <a:lnTo>
                    <a:pt x="351" y="159"/>
                  </a:lnTo>
                  <a:lnTo>
                    <a:pt x="353" y="161"/>
                  </a:lnTo>
                  <a:lnTo>
                    <a:pt x="355" y="161"/>
                  </a:lnTo>
                  <a:lnTo>
                    <a:pt x="358" y="164"/>
                  </a:lnTo>
                  <a:lnTo>
                    <a:pt x="363" y="169"/>
                  </a:lnTo>
                  <a:lnTo>
                    <a:pt x="365" y="169"/>
                  </a:lnTo>
                  <a:lnTo>
                    <a:pt x="366" y="171"/>
                  </a:lnTo>
                  <a:lnTo>
                    <a:pt x="368" y="171"/>
                  </a:lnTo>
                  <a:lnTo>
                    <a:pt x="370" y="171"/>
                  </a:lnTo>
                  <a:lnTo>
                    <a:pt x="371" y="171"/>
                  </a:lnTo>
                  <a:lnTo>
                    <a:pt x="371" y="169"/>
                  </a:lnTo>
                  <a:lnTo>
                    <a:pt x="373" y="169"/>
                  </a:lnTo>
                  <a:lnTo>
                    <a:pt x="375" y="171"/>
                  </a:lnTo>
                  <a:lnTo>
                    <a:pt x="375" y="172"/>
                  </a:lnTo>
                  <a:lnTo>
                    <a:pt x="377" y="172"/>
                  </a:lnTo>
                  <a:lnTo>
                    <a:pt x="378" y="172"/>
                  </a:lnTo>
                  <a:lnTo>
                    <a:pt x="380" y="172"/>
                  </a:lnTo>
                  <a:lnTo>
                    <a:pt x="382" y="174"/>
                  </a:lnTo>
                  <a:lnTo>
                    <a:pt x="385" y="174"/>
                  </a:lnTo>
                  <a:lnTo>
                    <a:pt x="385" y="176"/>
                  </a:lnTo>
                  <a:lnTo>
                    <a:pt x="387" y="176"/>
                  </a:lnTo>
                  <a:lnTo>
                    <a:pt x="388" y="176"/>
                  </a:lnTo>
                  <a:lnTo>
                    <a:pt x="388" y="177"/>
                  </a:lnTo>
                  <a:lnTo>
                    <a:pt x="390" y="177"/>
                  </a:lnTo>
                  <a:lnTo>
                    <a:pt x="392" y="179"/>
                  </a:lnTo>
                  <a:lnTo>
                    <a:pt x="393" y="181"/>
                  </a:lnTo>
                  <a:lnTo>
                    <a:pt x="393" y="184"/>
                  </a:lnTo>
                  <a:lnTo>
                    <a:pt x="395" y="186"/>
                  </a:lnTo>
                  <a:lnTo>
                    <a:pt x="395" y="187"/>
                  </a:lnTo>
                  <a:lnTo>
                    <a:pt x="395" y="189"/>
                  </a:lnTo>
                  <a:lnTo>
                    <a:pt x="387" y="190"/>
                  </a:lnTo>
                  <a:lnTo>
                    <a:pt x="378" y="194"/>
                  </a:lnTo>
                  <a:lnTo>
                    <a:pt x="375" y="194"/>
                  </a:lnTo>
                  <a:lnTo>
                    <a:pt x="360" y="197"/>
                  </a:lnTo>
                  <a:lnTo>
                    <a:pt x="355" y="204"/>
                  </a:lnTo>
                  <a:lnTo>
                    <a:pt x="353" y="209"/>
                  </a:lnTo>
                  <a:lnTo>
                    <a:pt x="344" y="225"/>
                  </a:lnTo>
                  <a:lnTo>
                    <a:pt x="343" y="230"/>
                  </a:lnTo>
                  <a:lnTo>
                    <a:pt x="343" y="232"/>
                  </a:lnTo>
                  <a:lnTo>
                    <a:pt x="341" y="232"/>
                  </a:lnTo>
                  <a:lnTo>
                    <a:pt x="341" y="233"/>
                  </a:lnTo>
                  <a:lnTo>
                    <a:pt x="339" y="233"/>
                  </a:lnTo>
                  <a:lnTo>
                    <a:pt x="339" y="235"/>
                  </a:lnTo>
                  <a:lnTo>
                    <a:pt x="339" y="236"/>
                  </a:lnTo>
                  <a:lnTo>
                    <a:pt x="338" y="238"/>
                  </a:lnTo>
                  <a:lnTo>
                    <a:pt x="338" y="240"/>
                  </a:lnTo>
                  <a:lnTo>
                    <a:pt x="336" y="240"/>
                  </a:lnTo>
                  <a:lnTo>
                    <a:pt x="336" y="241"/>
                  </a:lnTo>
                  <a:lnTo>
                    <a:pt x="334" y="241"/>
                  </a:lnTo>
                  <a:lnTo>
                    <a:pt x="334" y="243"/>
                  </a:lnTo>
                  <a:lnTo>
                    <a:pt x="334" y="245"/>
                  </a:lnTo>
                  <a:lnTo>
                    <a:pt x="333" y="246"/>
                  </a:lnTo>
                  <a:lnTo>
                    <a:pt x="331" y="246"/>
                  </a:lnTo>
                  <a:lnTo>
                    <a:pt x="331" y="248"/>
                  </a:lnTo>
                  <a:lnTo>
                    <a:pt x="329" y="248"/>
                  </a:lnTo>
                  <a:lnTo>
                    <a:pt x="328" y="246"/>
                  </a:lnTo>
                  <a:lnTo>
                    <a:pt x="328" y="248"/>
                  </a:lnTo>
                  <a:lnTo>
                    <a:pt x="328" y="250"/>
                  </a:lnTo>
                  <a:lnTo>
                    <a:pt x="328" y="251"/>
                  </a:lnTo>
                  <a:lnTo>
                    <a:pt x="326" y="251"/>
                  </a:lnTo>
                  <a:lnTo>
                    <a:pt x="326" y="253"/>
                  </a:lnTo>
                  <a:lnTo>
                    <a:pt x="328" y="253"/>
                  </a:lnTo>
                  <a:lnTo>
                    <a:pt x="328" y="255"/>
                  </a:lnTo>
                  <a:lnTo>
                    <a:pt x="326" y="256"/>
                  </a:lnTo>
                  <a:lnTo>
                    <a:pt x="326" y="258"/>
                  </a:lnTo>
                  <a:lnTo>
                    <a:pt x="324" y="258"/>
                  </a:lnTo>
                  <a:lnTo>
                    <a:pt x="323" y="258"/>
                  </a:lnTo>
                  <a:lnTo>
                    <a:pt x="323" y="259"/>
                  </a:lnTo>
                  <a:lnTo>
                    <a:pt x="323" y="261"/>
                  </a:lnTo>
                  <a:lnTo>
                    <a:pt x="323" y="263"/>
                  </a:lnTo>
                  <a:lnTo>
                    <a:pt x="321" y="263"/>
                  </a:lnTo>
                  <a:lnTo>
                    <a:pt x="321" y="264"/>
                  </a:lnTo>
                  <a:lnTo>
                    <a:pt x="319" y="264"/>
                  </a:lnTo>
                  <a:lnTo>
                    <a:pt x="317" y="266"/>
                  </a:lnTo>
                  <a:lnTo>
                    <a:pt x="317" y="268"/>
                  </a:lnTo>
                  <a:lnTo>
                    <a:pt x="317" y="269"/>
                  </a:lnTo>
                  <a:lnTo>
                    <a:pt x="316" y="271"/>
                  </a:lnTo>
                  <a:lnTo>
                    <a:pt x="317" y="271"/>
                  </a:lnTo>
                  <a:lnTo>
                    <a:pt x="319" y="271"/>
                  </a:lnTo>
                  <a:lnTo>
                    <a:pt x="321" y="271"/>
                  </a:lnTo>
                  <a:lnTo>
                    <a:pt x="321" y="273"/>
                  </a:lnTo>
                  <a:lnTo>
                    <a:pt x="319" y="273"/>
                  </a:lnTo>
                  <a:lnTo>
                    <a:pt x="319" y="274"/>
                  </a:lnTo>
                  <a:lnTo>
                    <a:pt x="317" y="276"/>
                  </a:lnTo>
                  <a:lnTo>
                    <a:pt x="317" y="278"/>
                  </a:lnTo>
                  <a:lnTo>
                    <a:pt x="316" y="278"/>
                  </a:lnTo>
                  <a:lnTo>
                    <a:pt x="316" y="279"/>
                  </a:lnTo>
                  <a:lnTo>
                    <a:pt x="314" y="279"/>
                  </a:lnTo>
                  <a:lnTo>
                    <a:pt x="314" y="281"/>
                  </a:lnTo>
                  <a:lnTo>
                    <a:pt x="314" y="282"/>
                  </a:lnTo>
                  <a:lnTo>
                    <a:pt x="312" y="284"/>
                  </a:lnTo>
                  <a:lnTo>
                    <a:pt x="314" y="284"/>
                  </a:lnTo>
                  <a:lnTo>
                    <a:pt x="314" y="286"/>
                  </a:lnTo>
                  <a:lnTo>
                    <a:pt x="312" y="286"/>
                  </a:lnTo>
                  <a:lnTo>
                    <a:pt x="312" y="287"/>
                  </a:lnTo>
                  <a:lnTo>
                    <a:pt x="311" y="287"/>
                  </a:lnTo>
                  <a:lnTo>
                    <a:pt x="311" y="289"/>
                  </a:lnTo>
                  <a:lnTo>
                    <a:pt x="309" y="289"/>
                  </a:lnTo>
                  <a:lnTo>
                    <a:pt x="309" y="291"/>
                  </a:lnTo>
                  <a:lnTo>
                    <a:pt x="309" y="292"/>
                  </a:lnTo>
                  <a:lnTo>
                    <a:pt x="307" y="292"/>
                  </a:lnTo>
                  <a:lnTo>
                    <a:pt x="306" y="292"/>
                  </a:lnTo>
                  <a:lnTo>
                    <a:pt x="306" y="294"/>
                  </a:lnTo>
                  <a:lnTo>
                    <a:pt x="304" y="294"/>
                  </a:lnTo>
                  <a:lnTo>
                    <a:pt x="302" y="296"/>
                  </a:lnTo>
                  <a:lnTo>
                    <a:pt x="301" y="297"/>
                  </a:lnTo>
                  <a:lnTo>
                    <a:pt x="301" y="300"/>
                  </a:lnTo>
                  <a:lnTo>
                    <a:pt x="301" y="302"/>
                  </a:lnTo>
                  <a:lnTo>
                    <a:pt x="299" y="302"/>
                  </a:lnTo>
                  <a:lnTo>
                    <a:pt x="297" y="302"/>
                  </a:lnTo>
                  <a:lnTo>
                    <a:pt x="297" y="304"/>
                  </a:lnTo>
                  <a:lnTo>
                    <a:pt x="295" y="304"/>
                  </a:lnTo>
                  <a:lnTo>
                    <a:pt x="294" y="304"/>
                  </a:lnTo>
                  <a:lnTo>
                    <a:pt x="292" y="304"/>
                  </a:lnTo>
                  <a:lnTo>
                    <a:pt x="292" y="302"/>
                  </a:lnTo>
                  <a:lnTo>
                    <a:pt x="292" y="304"/>
                  </a:lnTo>
                  <a:lnTo>
                    <a:pt x="290" y="304"/>
                  </a:lnTo>
                  <a:lnTo>
                    <a:pt x="289" y="304"/>
                  </a:lnTo>
                  <a:lnTo>
                    <a:pt x="289" y="302"/>
                  </a:lnTo>
                  <a:lnTo>
                    <a:pt x="289" y="300"/>
                  </a:lnTo>
                  <a:lnTo>
                    <a:pt x="287" y="300"/>
                  </a:lnTo>
                  <a:lnTo>
                    <a:pt x="287" y="302"/>
                  </a:lnTo>
                  <a:lnTo>
                    <a:pt x="287" y="300"/>
                  </a:lnTo>
                  <a:lnTo>
                    <a:pt x="287" y="302"/>
                  </a:lnTo>
                  <a:lnTo>
                    <a:pt x="285" y="302"/>
                  </a:lnTo>
                  <a:lnTo>
                    <a:pt x="284" y="304"/>
                  </a:lnTo>
                  <a:lnTo>
                    <a:pt x="282" y="304"/>
                  </a:lnTo>
                  <a:lnTo>
                    <a:pt x="284" y="304"/>
                  </a:lnTo>
                  <a:lnTo>
                    <a:pt x="284" y="305"/>
                  </a:lnTo>
                  <a:lnTo>
                    <a:pt x="282" y="305"/>
                  </a:lnTo>
                  <a:lnTo>
                    <a:pt x="282" y="307"/>
                  </a:lnTo>
                  <a:lnTo>
                    <a:pt x="280" y="307"/>
                  </a:lnTo>
                  <a:lnTo>
                    <a:pt x="280" y="309"/>
                  </a:lnTo>
                  <a:lnTo>
                    <a:pt x="280" y="310"/>
                  </a:lnTo>
                  <a:lnTo>
                    <a:pt x="279" y="310"/>
                  </a:lnTo>
                  <a:lnTo>
                    <a:pt x="279" y="312"/>
                  </a:lnTo>
                  <a:lnTo>
                    <a:pt x="277" y="312"/>
                  </a:lnTo>
                  <a:lnTo>
                    <a:pt x="277" y="314"/>
                  </a:lnTo>
                  <a:lnTo>
                    <a:pt x="275" y="314"/>
                  </a:lnTo>
                  <a:lnTo>
                    <a:pt x="275" y="315"/>
                  </a:lnTo>
                  <a:lnTo>
                    <a:pt x="275" y="317"/>
                  </a:lnTo>
                  <a:lnTo>
                    <a:pt x="275" y="319"/>
                  </a:lnTo>
                  <a:lnTo>
                    <a:pt x="274" y="319"/>
                  </a:lnTo>
                  <a:lnTo>
                    <a:pt x="274" y="320"/>
                  </a:lnTo>
                  <a:lnTo>
                    <a:pt x="272" y="320"/>
                  </a:lnTo>
                  <a:lnTo>
                    <a:pt x="272" y="322"/>
                  </a:lnTo>
                  <a:lnTo>
                    <a:pt x="270" y="322"/>
                  </a:lnTo>
                  <a:lnTo>
                    <a:pt x="270" y="323"/>
                  </a:lnTo>
                  <a:lnTo>
                    <a:pt x="272" y="323"/>
                  </a:lnTo>
                  <a:lnTo>
                    <a:pt x="270" y="325"/>
                  </a:lnTo>
                  <a:lnTo>
                    <a:pt x="270" y="327"/>
                  </a:lnTo>
                  <a:lnTo>
                    <a:pt x="270" y="328"/>
                  </a:lnTo>
                  <a:lnTo>
                    <a:pt x="272" y="328"/>
                  </a:lnTo>
                  <a:lnTo>
                    <a:pt x="272" y="330"/>
                  </a:lnTo>
                  <a:lnTo>
                    <a:pt x="270" y="330"/>
                  </a:lnTo>
                  <a:lnTo>
                    <a:pt x="270" y="332"/>
                  </a:lnTo>
                  <a:lnTo>
                    <a:pt x="268" y="332"/>
                  </a:lnTo>
                  <a:lnTo>
                    <a:pt x="268" y="333"/>
                  </a:lnTo>
                  <a:lnTo>
                    <a:pt x="270" y="333"/>
                  </a:lnTo>
                  <a:lnTo>
                    <a:pt x="272" y="333"/>
                  </a:lnTo>
                  <a:lnTo>
                    <a:pt x="274" y="333"/>
                  </a:lnTo>
                  <a:lnTo>
                    <a:pt x="275" y="333"/>
                  </a:lnTo>
                  <a:lnTo>
                    <a:pt x="275" y="332"/>
                  </a:lnTo>
                  <a:lnTo>
                    <a:pt x="275" y="333"/>
                  </a:lnTo>
                  <a:lnTo>
                    <a:pt x="275" y="335"/>
                  </a:lnTo>
                  <a:lnTo>
                    <a:pt x="274" y="335"/>
                  </a:lnTo>
                  <a:lnTo>
                    <a:pt x="272" y="337"/>
                  </a:lnTo>
                  <a:lnTo>
                    <a:pt x="272" y="338"/>
                  </a:lnTo>
                  <a:lnTo>
                    <a:pt x="272" y="340"/>
                  </a:lnTo>
                  <a:lnTo>
                    <a:pt x="270" y="340"/>
                  </a:lnTo>
                  <a:lnTo>
                    <a:pt x="270" y="342"/>
                  </a:lnTo>
                  <a:lnTo>
                    <a:pt x="268" y="342"/>
                  </a:lnTo>
                  <a:lnTo>
                    <a:pt x="268" y="343"/>
                  </a:lnTo>
                  <a:lnTo>
                    <a:pt x="267" y="343"/>
                  </a:lnTo>
                  <a:lnTo>
                    <a:pt x="267" y="345"/>
                  </a:lnTo>
                  <a:lnTo>
                    <a:pt x="267" y="346"/>
                  </a:lnTo>
                  <a:lnTo>
                    <a:pt x="265" y="346"/>
                  </a:lnTo>
                  <a:lnTo>
                    <a:pt x="265" y="348"/>
                  </a:lnTo>
                  <a:lnTo>
                    <a:pt x="263" y="350"/>
                  </a:lnTo>
                  <a:lnTo>
                    <a:pt x="265" y="351"/>
                  </a:lnTo>
                  <a:lnTo>
                    <a:pt x="265" y="353"/>
                  </a:lnTo>
                  <a:lnTo>
                    <a:pt x="263" y="353"/>
                  </a:lnTo>
                  <a:lnTo>
                    <a:pt x="263" y="355"/>
                  </a:lnTo>
                  <a:lnTo>
                    <a:pt x="263" y="356"/>
                  </a:lnTo>
                  <a:lnTo>
                    <a:pt x="263" y="358"/>
                  </a:lnTo>
                  <a:lnTo>
                    <a:pt x="262" y="358"/>
                  </a:lnTo>
                  <a:lnTo>
                    <a:pt x="262" y="360"/>
                  </a:lnTo>
                  <a:lnTo>
                    <a:pt x="262" y="361"/>
                  </a:lnTo>
                  <a:lnTo>
                    <a:pt x="260" y="363"/>
                  </a:lnTo>
                  <a:lnTo>
                    <a:pt x="262" y="363"/>
                  </a:lnTo>
                  <a:lnTo>
                    <a:pt x="263" y="363"/>
                  </a:lnTo>
                  <a:lnTo>
                    <a:pt x="263" y="365"/>
                  </a:lnTo>
                  <a:lnTo>
                    <a:pt x="263" y="366"/>
                  </a:lnTo>
                  <a:lnTo>
                    <a:pt x="265" y="366"/>
                  </a:lnTo>
                  <a:lnTo>
                    <a:pt x="265" y="368"/>
                  </a:lnTo>
                  <a:lnTo>
                    <a:pt x="267" y="368"/>
                  </a:lnTo>
                  <a:lnTo>
                    <a:pt x="267" y="369"/>
                  </a:lnTo>
                  <a:lnTo>
                    <a:pt x="265" y="369"/>
                  </a:lnTo>
                  <a:lnTo>
                    <a:pt x="263" y="369"/>
                  </a:lnTo>
                  <a:lnTo>
                    <a:pt x="265" y="369"/>
                  </a:lnTo>
                  <a:lnTo>
                    <a:pt x="265" y="371"/>
                  </a:lnTo>
                  <a:lnTo>
                    <a:pt x="263" y="371"/>
                  </a:lnTo>
                  <a:lnTo>
                    <a:pt x="263" y="373"/>
                  </a:lnTo>
                  <a:lnTo>
                    <a:pt x="262" y="373"/>
                  </a:lnTo>
                  <a:lnTo>
                    <a:pt x="260" y="373"/>
                  </a:lnTo>
                  <a:lnTo>
                    <a:pt x="262" y="374"/>
                  </a:lnTo>
                  <a:lnTo>
                    <a:pt x="260" y="376"/>
                  </a:lnTo>
                  <a:lnTo>
                    <a:pt x="258" y="376"/>
                  </a:lnTo>
                  <a:lnTo>
                    <a:pt x="258" y="378"/>
                  </a:lnTo>
                  <a:lnTo>
                    <a:pt x="258" y="376"/>
                  </a:lnTo>
                  <a:lnTo>
                    <a:pt x="257" y="378"/>
                  </a:lnTo>
                  <a:lnTo>
                    <a:pt x="255" y="379"/>
                  </a:lnTo>
                  <a:lnTo>
                    <a:pt x="253" y="379"/>
                  </a:lnTo>
                  <a:lnTo>
                    <a:pt x="253" y="381"/>
                  </a:lnTo>
                  <a:lnTo>
                    <a:pt x="253" y="383"/>
                  </a:lnTo>
                  <a:lnTo>
                    <a:pt x="253" y="384"/>
                  </a:lnTo>
                  <a:lnTo>
                    <a:pt x="255" y="384"/>
                  </a:lnTo>
                  <a:lnTo>
                    <a:pt x="255" y="386"/>
                  </a:lnTo>
                  <a:lnTo>
                    <a:pt x="253" y="386"/>
                  </a:lnTo>
                  <a:lnTo>
                    <a:pt x="253" y="388"/>
                  </a:lnTo>
                  <a:lnTo>
                    <a:pt x="255" y="389"/>
                  </a:lnTo>
                  <a:lnTo>
                    <a:pt x="257" y="389"/>
                  </a:lnTo>
                  <a:lnTo>
                    <a:pt x="258" y="391"/>
                  </a:lnTo>
                  <a:lnTo>
                    <a:pt x="260" y="391"/>
                  </a:lnTo>
                  <a:lnTo>
                    <a:pt x="260" y="392"/>
                  </a:lnTo>
                  <a:lnTo>
                    <a:pt x="262" y="394"/>
                  </a:lnTo>
                  <a:lnTo>
                    <a:pt x="262" y="396"/>
                  </a:lnTo>
                  <a:lnTo>
                    <a:pt x="263" y="397"/>
                  </a:lnTo>
                  <a:lnTo>
                    <a:pt x="262" y="399"/>
                  </a:lnTo>
                  <a:lnTo>
                    <a:pt x="262" y="401"/>
                  </a:lnTo>
                  <a:lnTo>
                    <a:pt x="260" y="401"/>
                  </a:lnTo>
                  <a:lnTo>
                    <a:pt x="262" y="402"/>
                  </a:lnTo>
                  <a:lnTo>
                    <a:pt x="260" y="402"/>
                  </a:lnTo>
                  <a:lnTo>
                    <a:pt x="260" y="404"/>
                  </a:lnTo>
                  <a:lnTo>
                    <a:pt x="262" y="404"/>
                  </a:lnTo>
                  <a:lnTo>
                    <a:pt x="260" y="404"/>
                  </a:lnTo>
                  <a:lnTo>
                    <a:pt x="260" y="406"/>
                  </a:lnTo>
                  <a:lnTo>
                    <a:pt x="262" y="406"/>
                  </a:lnTo>
                  <a:lnTo>
                    <a:pt x="263" y="406"/>
                  </a:lnTo>
                  <a:lnTo>
                    <a:pt x="265" y="406"/>
                  </a:lnTo>
                  <a:lnTo>
                    <a:pt x="267" y="407"/>
                  </a:lnTo>
                  <a:lnTo>
                    <a:pt x="267" y="409"/>
                  </a:lnTo>
                  <a:lnTo>
                    <a:pt x="267" y="411"/>
                  </a:lnTo>
                  <a:lnTo>
                    <a:pt x="268" y="411"/>
                  </a:lnTo>
                  <a:lnTo>
                    <a:pt x="270" y="412"/>
                  </a:lnTo>
                  <a:lnTo>
                    <a:pt x="270" y="411"/>
                  </a:lnTo>
                  <a:lnTo>
                    <a:pt x="272" y="411"/>
                  </a:lnTo>
                  <a:lnTo>
                    <a:pt x="274" y="411"/>
                  </a:lnTo>
                  <a:lnTo>
                    <a:pt x="272" y="412"/>
                  </a:lnTo>
                  <a:lnTo>
                    <a:pt x="274" y="412"/>
                  </a:lnTo>
                  <a:lnTo>
                    <a:pt x="274" y="414"/>
                  </a:lnTo>
                  <a:lnTo>
                    <a:pt x="274" y="415"/>
                  </a:lnTo>
                  <a:lnTo>
                    <a:pt x="274" y="417"/>
                  </a:lnTo>
                  <a:lnTo>
                    <a:pt x="274" y="419"/>
                  </a:lnTo>
                  <a:lnTo>
                    <a:pt x="274" y="420"/>
                  </a:lnTo>
                  <a:lnTo>
                    <a:pt x="272" y="420"/>
                  </a:lnTo>
                  <a:lnTo>
                    <a:pt x="272" y="422"/>
                  </a:lnTo>
                  <a:lnTo>
                    <a:pt x="270" y="422"/>
                  </a:lnTo>
                  <a:lnTo>
                    <a:pt x="270" y="424"/>
                  </a:lnTo>
                  <a:lnTo>
                    <a:pt x="270" y="425"/>
                  </a:lnTo>
                  <a:lnTo>
                    <a:pt x="268" y="425"/>
                  </a:lnTo>
                  <a:lnTo>
                    <a:pt x="268" y="427"/>
                  </a:lnTo>
                  <a:lnTo>
                    <a:pt x="270" y="427"/>
                  </a:lnTo>
                  <a:lnTo>
                    <a:pt x="270" y="429"/>
                  </a:lnTo>
                  <a:lnTo>
                    <a:pt x="268" y="429"/>
                  </a:lnTo>
                  <a:lnTo>
                    <a:pt x="268" y="430"/>
                  </a:lnTo>
                  <a:lnTo>
                    <a:pt x="267" y="430"/>
                  </a:lnTo>
                  <a:lnTo>
                    <a:pt x="265" y="430"/>
                  </a:lnTo>
                  <a:lnTo>
                    <a:pt x="263" y="430"/>
                  </a:lnTo>
                  <a:lnTo>
                    <a:pt x="263" y="432"/>
                  </a:lnTo>
                  <a:lnTo>
                    <a:pt x="265" y="432"/>
                  </a:lnTo>
                  <a:lnTo>
                    <a:pt x="265" y="434"/>
                  </a:lnTo>
                  <a:lnTo>
                    <a:pt x="263" y="435"/>
                  </a:lnTo>
                  <a:lnTo>
                    <a:pt x="263" y="437"/>
                  </a:lnTo>
                  <a:lnTo>
                    <a:pt x="263" y="438"/>
                  </a:lnTo>
                  <a:lnTo>
                    <a:pt x="263" y="440"/>
                  </a:lnTo>
                  <a:lnTo>
                    <a:pt x="262" y="440"/>
                  </a:lnTo>
                  <a:lnTo>
                    <a:pt x="262" y="442"/>
                  </a:lnTo>
                  <a:lnTo>
                    <a:pt x="260" y="442"/>
                  </a:lnTo>
                  <a:lnTo>
                    <a:pt x="258" y="442"/>
                  </a:lnTo>
                  <a:lnTo>
                    <a:pt x="258" y="443"/>
                  </a:lnTo>
                  <a:lnTo>
                    <a:pt x="257" y="443"/>
                  </a:lnTo>
                  <a:lnTo>
                    <a:pt x="258" y="443"/>
                  </a:lnTo>
                  <a:lnTo>
                    <a:pt x="258" y="445"/>
                  </a:lnTo>
                  <a:lnTo>
                    <a:pt x="257" y="445"/>
                  </a:lnTo>
                  <a:lnTo>
                    <a:pt x="257" y="447"/>
                  </a:lnTo>
                  <a:lnTo>
                    <a:pt x="255" y="447"/>
                  </a:lnTo>
                  <a:lnTo>
                    <a:pt x="255" y="448"/>
                  </a:lnTo>
                  <a:lnTo>
                    <a:pt x="255" y="450"/>
                  </a:lnTo>
                  <a:lnTo>
                    <a:pt x="253" y="450"/>
                  </a:lnTo>
                  <a:lnTo>
                    <a:pt x="253" y="448"/>
                  </a:lnTo>
                  <a:lnTo>
                    <a:pt x="252" y="450"/>
                  </a:lnTo>
                  <a:lnTo>
                    <a:pt x="250" y="450"/>
                  </a:lnTo>
                  <a:lnTo>
                    <a:pt x="248" y="450"/>
                  </a:lnTo>
                  <a:lnTo>
                    <a:pt x="246" y="450"/>
                  </a:lnTo>
                  <a:lnTo>
                    <a:pt x="246" y="452"/>
                  </a:lnTo>
                  <a:lnTo>
                    <a:pt x="248" y="452"/>
                  </a:lnTo>
                  <a:lnTo>
                    <a:pt x="248" y="453"/>
                  </a:lnTo>
                  <a:lnTo>
                    <a:pt x="246" y="455"/>
                  </a:lnTo>
                  <a:lnTo>
                    <a:pt x="245" y="455"/>
                  </a:lnTo>
                  <a:lnTo>
                    <a:pt x="243" y="455"/>
                  </a:lnTo>
                  <a:lnTo>
                    <a:pt x="243" y="453"/>
                  </a:lnTo>
                  <a:lnTo>
                    <a:pt x="243" y="455"/>
                  </a:lnTo>
                  <a:lnTo>
                    <a:pt x="241" y="455"/>
                  </a:lnTo>
                  <a:lnTo>
                    <a:pt x="241" y="457"/>
                  </a:lnTo>
                  <a:lnTo>
                    <a:pt x="241" y="458"/>
                  </a:lnTo>
                  <a:lnTo>
                    <a:pt x="240" y="458"/>
                  </a:lnTo>
                  <a:lnTo>
                    <a:pt x="240" y="457"/>
                  </a:lnTo>
                  <a:lnTo>
                    <a:pt x="238" y="457"/>
                  </a:lnTo>
                  <a:lnTo>
                    <a:pt x="238" y="458"/>
                  </a:lnTo>
                  <a:lnTo>
                    <a:pt x="236" y="458"/>
                  </a:lnTo>
                  <a:lnTo>
                    <a:pt x="236" y="460"/>
                  </a:lnTo>
                  <a:lnTo>
                    <a:pt x="235" y="460"/>
                  </a:lnTo>
                  <a:lnTo>
                    <a:pt x="235" y="461"/>
                  </a:lnTo>
                  <a:lnTo>
                    <a:pt x="236" y="461"/>
                  </a:lnTo>
                  <a:lnTo>
                    <a:pt x="235" y="463"/>
                  </a:lnTo>
                  <a:lnTo>
                    <a:pt x="235" y="465"/>
                  </a:lnTo>
                  <a:lnTo>
                    <a:pt x="233" y="465"/>
                  </a:lnTo>
                  <a:lnTo>
                    <a:pt x="235" y="466"/>
                  </a:lnTo>
                  <a:lnTo>
                    <a:pt x="233" y="466"/>
                  </a:lnTo>
                  <a:lnTo>
                    <a:pt x="231" y="466"/>
                  </a:lnTo>
                  <a:lnTo>
                    <a:pt x="230" y="466"/>
                  </a:lnTo>
                  <a:lnTo>
                    <a:pt x="230" y="465"/>
                  </a:lnTo>
                  <a:lnTo>
                    <a:pt x="230" y="463"/>
                  </a:lnTo>
                  <a:lnTo>
                    <a:pt x="228" y="463"/>
                  </a:lnTo>
                  <a:lnTo>
                    <a:pt x="228" y="465"/>
                  </a:lnTo>
                  <a:lnTo>
                    <a:pt x="226" y="465"/>
                  </a:lnTo>
                  <a:lnTo>
                    <a:pt x="225" y="465"/>
                  </a:lnTo>
                  <a:lnTo>
                    <a:pt x="225" y="466"/>
                  </a:lnTo>
                  <a:lnTo>
                    <a:pt x="223" y="466"/>
                  </a:lnTo>
                  <a:lnTo>
                    <a:pt x="221" y="468"/>
                  </a:lnTo>
                  <a:lnTo>
                    <a:pt x="221" y="466"/>
                  </a:lnTo>
                  <a:lnTo>
                    <a:pt x="221" y="465"/>
                  </a:lnTo>
                  <a:lnTo>
                    <a:pt x="221" y="463"/>
                  </a:lnTo>
                  <a:lnTo>
                    <a:pt x="221" y="461"/>
                  </a:lnTo>
                  <a:lnTo>
                    <a:pt x="221" y="460"/>
                  </a:lnTo>
                  <a:lnTo>
                    <a:pt x="219" y="458"/>
                  </a:lnTo>
                  <a:lnTo>
                    <a:pt x="218" y="457"/>
                  </a:lnTo>
                  <a:lnTo>
                    <a:pt x="218" y="455"/>
                  </a:lnTo>
                  <a:lnTo>
                    <a:pt x="216" y="455"/>
                  </a:lnTo>
                  <a:lnTo>
                    <a:pt x="214" y="455"/>
                  </a:lnTo>
                  <a:lnTo>
                    <a:pt x="213" y="453"/>
                  </a:lnTo>
                  <a:lnTo>
                    <a:pt x="211" y="453"/>
                  </a:lnTo>
                  <a:lnTo>
                    <a:pt x="211" y="452"/>
                  </a:lnTo>
                  <a:lnTo>
                    <a:pt x="209" y="452"/>
                  </a:lnTo>
                  <a:lnTo>
                    <a:pt x="209" y="453"/>
                  </a:lnTo>
                  <a:lnTo>
                    <a:pt x="208" y="453"/>
                  </a:lnTo>
                  <a:lnTo>
                    <a:pt x="208" y="452"/>
                  </a:lnTo>
                  <a:lnTo>
                    <a:pt x="206" y="452"/>
                  </a:lnTo>
                  <a:lnTo>
                    <a:pt x="204" y="450"/>
                  </a:lnTo>
                  <a:lnTo>
                    <a:pt x="203" y="450"/>
                  </a:lnTo>
                  <a:lnTo>
                    <a:pt x="201" y="450"/>
                  </a:lnTo>
                  <a:lnTo>
                    <a:pt x="201" y="448"/>
                  </a:lnTo>
                  <a:lnTo>
                    <a:pt x="201" y="447"/>
                  </a:lnTo>
                  <a:lnTo>
                    <a:pt x="203" y="445"/>
                  </a:lnTo>
                  <a:lnTo>
                    <a:pt x="203" y="443"/>
                  </a:lnTo>
                  <a:lnTo>
                    <a:pt x="204" y="445"/>
                  </a:lnTo>
                  <a:lnTo>
                    <a:pt x="203" y="443"/>
                  </a:lnTo>
                  <a:lnTo>
                    <a:pt x="201" y="442"/>
                  </a:lnTo>
                  <a:lnTo>
                    <a:pt x="201" y="440"/>
                  </a:lnTo>
                  <a:lnTo>
                    <a:pt x="201" y="438"/>
                  </a:lnTo>
                  <a:lnTo>
                    <a:pt x="199" y="438"/>
                  </a:lnTo>
                  <a:lnTo>
                    <a:pt x="199" y="437"/>
                  </a:lnTo>
                  <a:lnTo>
                    <a:pt x="198" y="437"/>
                  </a:lnTo>
                  <a:lnTo>
                    <a:pt x="198" y="435"/>
                  </a:lnTo>
                  <a:lnTo>
                    <a:pt x="196" y="435"/>
                  </a:lnTo>
                  <a:lnTo>
                    <a:pt x="196" y="434"/>
                  </a:lnTo>
                  <a:lnTo>
                    <a:pt x="194" y="434"/>
                  </a:lnTo>
                  <a:lnTo>
                    <a:pt x="192" y="432"/>
                  </a:lnTo>
                  <a:lnTo>
                    <a:pt x="191" y="432"/>
                  </a:lnTo>
                  <a:lnTo>
                    <a:pt x="189" y="432"/>
                  </a:lnTo>
                  <a:lnTo>
                    <a:pt x="189" y="430"/>
                  </a:lnTo>
                  <a:lnTo>
                    <a:pt x="187" y="430"/>
                  </a:lnTo>
                  <a:lnTo>
                    <a:pt x="184" y="430"/>
                  </a:lnTo>
                  <a:lnTo>
                    <a:pt x="184" y="429"/>
                  </a:lnTo>
                  <a:lnTo>
                    <a:pt x="182" y="427"/>
                  </a:lnTo>
                  <a:lnTo>
                    <a:pt x="181" y="427"/>
                  </a:lnTo>
                  <a:lnTo>
                    <a:pt x="181" y="425"/>
                  </a:lnTo>
                  <a:lnTo>
                    <a:pt x="179" y="425"/>
                  </a:lnTo>
                  <a:lnTo>
                    <a:pt x="179" y="424"/>
                  </a:lnTo>
                  <a:lnTo>
                    <a:pt x="177" y="424"/>
                  </a:lnTo>
                  <a:lnTo>
                    <a:pt x="176" y="424"/>
                  </a:lnTo>
                  <a:lnTo>
                    <a:pt x="174" y="422"/>
                  </a:lnTo>
                  <a:lnTo>
                    <a:pt x="174" y="420"/>
                  </a:lnTo>
                  <a:lnTo>
                    <a:pt x="172" y="420"/>
                  </a:lnTo>
                  <a:lnTo>
                    <a:pt x="172" y="419"/>
                  </a:lnTo>
                  <a:lnTo>
                    <a:pt x="170" y="419"/>
                  </a:lnTo>
                  <a:lnTo>
                    <a:pt x="169" y="419"/>
                  </a:lnTo>
                  <a:lnTo>
                    <a:pt x="169" y="417"/>
                  </a:lnTo>
                  <a:lnTo>
                    <a:pt x="167" y="417"/>
                  </a:lnTo>
                  <a:lnTo>
                    <a:pt x="165" y="417"/>
                  </a:lnTo>
                  <a:lnTo>
                    <a:pt x="164" y="417"/>
                  </a:lnTo>
                  <a:lnTo>
                    <a:pt x="162" y="417"/>
                  </a:lnTo>
                  <a:lnTo>
                    <a:pt x="160" y="417"/>
                  </a:lnTo>
                  <a:lnTo>
                    <a:pt x="159" y="417"/>
                  </a:lnTo>
                  <a:lnTo>
                    <a:pt x="159" y="419"/>
                  </a:lnTo>
                  <a:lnTo>
                    <a:pt x="157" y="419"/>
                  </a:lnTo>
                  <a:lnTo>
                    <a:pt x="155" y="419"/>
                  </a:lnTo>
                  <a:lnTo>
                    <a:pt x="154" y="419"/>
                  </a:lnTo>
                  <a:lnTo>
                    <a:pt x="152" y="419"/>
                  </a:lnTo>
                  <a:lnTo>
                    <a:pt x="150" y="419"/>
                  </a:lnTo>
                  <a:lnTo>
                    <a:pt x="149" y="419"/>
                  </a:lnTo>
                  <a:lnTo>
                    <a:pt x="147" y="419"/>
                  </a:lnTo>
                  <a:lnTo>
                    <a:pt x="147" y="420"/>
                  </a:lnTo>
                  <a:lnTo>
                    <a:pt x="145" y="420"/>
                  </a:lnTo>
                  <a:lnTo>
                    <a:pt x="143" y="419"/>
                  </a:lnTo>
                  <a:lnTo>
                    <a:pt x="143" y="420"/>
                  </a:lnTo>
                  <a:lnTo>
                    <a:pt x="142" y="420"/>
                  </a:lnTo>
                  <a:lnTo>
                    <a:pt x="140" y="420"/>
                  </a:lnTo>
                  <a:lnTo>
                    <a:pt x="138" y="420"/>
                  </a:lnTo>
                  <a:lnTo>
                    <a:pt x="137" y="420"/>
                  </a:lnTo>
                  <a:lnTo>
                    <a:pt x="135" y="422"/>
                  </a:lnTo>
                  <a:lnTo>
                    <a:pt x="135" y="424"/>
                  </a:lnTo>
                  <a:lnTo>
                    <a:pt x="135" y="422"/>
                  </a:lnTo>
                  <a:lnTo>
                    <a:pt x="133" y="422"/>
                  </a:lnTo>
                  <a:lnTo>
                    <a:pt x="132" y="422"/>
                  </a:lnTo>
                  <a:lnTo>
                    <a:pt x="130" y="420"/>
                  </a:lnTo>
                  <a:lnTo>
                    <a:pt x="128" y="420"/>
                  </a:lnTo>
                  <a:lnTo>
                    <a:pt x="127" y="422"/>
                  </a:lnTo>
                  <a:lnTo>
                    <a:pt x="125" y="422"/>
                  </a:lnTo>
                  <a:lnTo>
                    <a:pt x="123" y="422"/>
                  </a:lnTo>
                  <a:lnTo>
                    <a:pt x="122" y="422"/>
                  </a:lnTo>
                  <a:lnTo>
                    <a:pt x="120" y="424"/>
                  </a:lnTo>
                  <a:lnTo>
                    <a:pt x="118" y="424"/>
                  </a:lnTo>
                  <a:lnTo>
                    <a:pt x="116" y="422"/>
                  </a:lnTo>
                  <a:lnTo>
                    <a:pt x="116" y="420"/>
                  </a:lnTo>
                  <a:lnTo>
                    <a:pt x="115" y="420"/>
                  </a:lnTo>
                  <a:lnTo>
                    <a:pt x="115" y="419"/>
                  </a:lnTo>
                  <a:lnTo>
                    <a:pt x="113" y="419"/>
                  </a:lnTo>
                  <a:lnTo>
                    <a:pt x="113" y="417"/>
                  </a:lnTo>
                  <a:lnTo>
                    <a:pt x="111" y="417"/>
                  </a:lnTo>
                  <a:lnTo>
                    <a:pt x="108" y="415"/>
                  </a:lnTo>
                  <a:lnTo>
                    <a:pt x="106" y="415"/>
                  </a:lnTo>
                  <a:lnTo>
                    <a:pt x="106" y="417"/>
                  </a:lnTo>
                  <a:lnTo>
                    <a:pt x="105" y="417"/>
                  </a:lnTo>
                  <a:lnTo>
                    <a:pt x="103" y="419"/>
                  </a:lnTo>
                  <a:lnTo>
                    <a:pt x="101" y="420"/>
                  </a:lnTo>
                  <a:lnTo>
                    <a:pt x="101" y="422"/>
                  </a:lnTo>
                  <a:lnTo>
                    <a:pt x="100" y="422"/>
                  </a:lnTo>
                  <a:lnTo>
                    <a:pt x="98" y="422"/>
                  </a:lnTo>
                  <a:lnTo>
                    <a:pt x="96" y="422"/>
                  </a:lnTo>
                  <a:lnTo>
                    <a:pt x="96" y="420"/>
                  </a:lnTo>
                  <a:lnTo>
                    <a:pt x="94" y="420"/>
                  </a:lnTo>
                  <a:lnTo>
                    <a:pt x="93" y="420"/>
                  </a:lnTo>
                  <a:lnTo>
                    <a:pt x="91" y="419"/>
                  </a:lnTo>
                  <a:lnTo>
                    <a:pt x="89" y="419"/>
                  </a:lnTo>
                  <a:lnTo>
                    <a:pt x="88" y="419"/>
                  </a:lnTo>
                  <a:lnTo>
                    <a:pt x="86" y="417"/>
                  </a:lnTo>
                  <a:lnTo>
                    <a:pt x="86" y="415"/>
                  </a:lnTo>
                  <a:lnTo>
                    <a:pt x="86" y="414"/>
                  </a:lnTo>
                  <a:lnTo>
                    <a:pt x="86" y="412"/>
                  </a:lnTo>
                  <a:lnTo>
                    <a:pt x="88" y="409"/>
                  </a:lnTo>
                  <a:lnTo>
                    <a:pt x="88" y="407"/>
                  </a:lnTo>
                  <a:lnTo>
                    <a:pt x="88" y="406"/>
                  </a:lnTo>
                  <a:lnTo>
                    <a:pt x="88" y="404"/>
                  </a:lnTo>
                  <a:lnTo>
                    <a:pt x="89" y="404"/>
                  </a:lnTo>
                  <a:lnTo>
                    <a:pt x="89" y="401"/>
                  </a:lnTo>
                  <a:lnTo>
                    <a:pt x="89" y="399"/>
                  </a:lnTo>
                  <a:lnTo>
                    <a:pt x="91" y="397"/>
                  </a:lnTo>
                  <a:lnTo>
                    <a:pt x="91" y="396"/>
                  </a:lnTo>
                  <a:lnTo>
                    <a:pt x="93" y="394"/>
                  </a:lnTo>
                  <a:lnTo>
                    <a:pt x="94" y="392"/>
                  </a:lnTo>
                  <a:lnTo>
                    <a:pt x="94" y="391"/>
                  </a:lnTo>
                  <a:lnTo>
                    <a:pt x="94" y="389"/>
                  </a:lnTo>
                  <a:lnTo>
                    <a:pt x="96" y="389"/>
                  </a:lnTo>
                  <a:lnTo>
                    <a:pt x="96" y="388"/>
                  </a:lnTo>
                  <a:lnTo>
                    <a:pt x="94" y="388"/>
                  </a:lnTo>
                  <a:lnTo>
                    <a:pt x="94" y="386"/>
                  </a:lnTo>
                  <a:lnTo>
                    <a:pt x="94" y="384"/>
                  </a:lnTo>
                  <a:lnTo>
                    <a:pt x="96" y="383"/>
                  </a:lnTo>
                  <a:lnTo>
                    <a:pt x="94" y="381"/>
                  </a:lnTo>
                  <a:lnTo>
                    <a:pt x="94" y="379"/>
                  </a:lnTo>
                  <a:lnTo>
                    <a:pt x="94" y="378"/>
                  </a:lnTo>
                  <a:lnTo>
                    <a:pt x="94" y="376"/>
                  </a:lnTo>
                  <a:lnTo>
                    <a:pt x="96" y="376"/>
                  </a:lnTo>
                  <a:lnTo>
                    <a:pt x="96" y="374"/>
                  </a:lnTo>
                  <a:lnTo>
                    <a:pt x="98" y="374"/>
                  </a:lnTo>
                  <a:lnTo>
                    <a:pt x="98" y="373"/>
                  </a:lnTo>
                  <a:lnTo>
                    <a:pt x="100" y="373"/>
                  </a:lnTo>
                  <a:lnTo>
                    <a:pt x="100" y="371"/>
                  </a:lnTo>
                  <a:lnTo>
                    <a:pt x="100" y="369"/>
                  </a:lnTo>
                  <a:lnTo>
                    <a:pt x="98" y="369"/>
                  </a:lnTo>
                  <a:lnTo>
                    <a:pt x="96" y="369"/>
                  </a:lnTo>
                  <a:lnTo>
                    <a:pt x="96" y="371"/>
                  </a:lnTo>
                  <a:lnTo>
                    <a:pt x="94" y="371"/>
                  </a:lnTo>
                  <a:lnTo>
                    <a:pt x="93" y="369"/>
                  </a:lnTo>
                  <a:lnTo>
                    <a:pt x="93" y="368"/>
                  </a:lnTo>
                  <a:lnTo>
                    <a:pt x="93" y="366"/>
                  </a:lnTo>
                  <a:lnTo>
                    <a:pt x="91" y="366"/>
                  </a:lnTo>
                  <a:lnTo>
                    <a:pt x="91" y="365"/>
                  </a:lnTo>
                  <a:lnTo>
                    <a:pt x="89" y="363"/>
                  </a:lnTo>
                  <a:lnTo>
                    <a:pt x="88" y="365"/>
                  </a:lnTo>
                  <a:lnTo>
                    <a:pt x="86" y="365"/>
                  </a:lnTo>
                  <a:lnTo>
                    <a:pt x="83" y="363"/>
                  </a:lnTo>
                  <a:lnTo>
                    <a:pt x="79" y="361"/>
                  </a:lnTo>
                  <a:lnTo>
                    <a:pt x="78" y="361"/>
                  </a:lnTo>
                  <a:lnTo>
                    <a:pt x="76" y="361"/>
                  </a:lnTo>
                  <a:lnTo>
                    <a:pt x="74" y="360"/>
                  </a:lnTo>
                  <a:lnTo>
                    <a:pt x="74" y="358"/>
                  </a:lnTo>
                  <a:lnTo>
                    <a:pt x="73" y="360"/>
                  </a:lnTo>
                  <a:lnTo>
                    <a:pt x="71" y="360"/>
                  </a:lnTo>
                  <a:lnTo>
                    <a:pt x="69" y="358"/>
                  </a:lnTo>
                  <a:lnTo>
                    <a:pt x="67" y="358"/>
                  </a:lnTo>
                  <a:lnTo>
                    <a:pt x="66" y="358"/>
                  </a:lnTo>
                  <a:lnTo>
                    <a:pt x="66" y="356"/>
                  </a:lnTo>
                  <a:lnTo>
                    <a:pt x="64" y="356"/>
                  </a:lnTo>
                  <a:lnTo>
                    <a:pt x="64" y="355"/>
                  </a:lnTo>
                  <a:lnTo>
                    <a:pt x="66" y="353"/>
                  </a:lnTo>
                  <a:lnTo>
                    <a:pt x="66" y="351"/>
                  </a:lnTo>
                  <a:lnTo>
                    <a:pt x="64" y="350"/>
                  </a:lnTo>
                  <a:lnTo>
                    <a:pt x="64" y="348"/>
                  </a:lnTo>
                  <a:lnTo>
                    <a:pt x="64" y="346"/>
                  </a:lnTo>
                  <a:lnTo>
                    <a:pt x="62" y="345"/>
                  </a:lnTo>
                  <a:lnTo>
                    <a:pt x="61" y="345"/>
                  </a:lnTo>
                  <a:lnTo>
                    <a:pt x="61" y="343"/>
                  </a:lnTo>
                  <a:lnTo>
                    <a:pt x="61" y="342"/>
                  </a:lnTo>
                  <a:lnTo>
                    <a:pt x="61" y="340"/>
                  </a:lnTo>
                  <a:lnTo>
                    <a:pt x="61" y="338"/>
                  </a:lnTo>
                  <a:lnTo>
                    <a:pt x="61" y="337"/>
                  </a:lnTo>
                  <a:lnTo>
                    <a:pt x="61" y="335"/>
                  </a:lnTo>
                  <a:lnTo>
                    <a:pt x="59" y="333"/>
                  </a:lnTo>
                  <a:lnTo>
                    <a:pt x="59" y="332"/>
                  </a:lnTo>
                  <a:lnTo>
                    <a:pt x="61" y="330"/>
                  </a:lnTo>
                  <a:lnTo>
                    <a:pt x="61" y="328"/>
                  </a:lnTo>
                  <a:lnTo>
                    <a:pt x="62" y="328"/>
                  </a:lnTo>
                  <a:lnTo>
                    <a:pt x="62" y="327"/>
                  </a:lnTo>
                  <a:lnTo>
                    <a:pt x="61" y="325"/>
                  </a:lnTo>
                  <a:lnTo>
                    <a:pt x="61" y="323"/>
                  </a:lnTo>
                  <a:lnTo>
                    <a:pt x="59" y="323"/>
                  </a:lnTo>
                  <a:lnTo>
                    <a:pt x="57" y="322"/>
                  </a:lnTo>
                  <a:lnTo>
                    <a:pt x="57" y="320"/>
                  </a:lnTo>
                  <a:lnTo>
                    <a:pt x="57" y="319"/>
                  </a:lnTo>
                  <a:lnTo>
                    <a:pt x="56" y="319"/>
                  </a:lnTo>
                  <a:lnTo>
                    <a:pt x="54" y="317"/>
                  </a:lnTo>
                  <a:lnTo>
                    <a:pt x="56" y="315"/>
                  </a:lnTo>
                  <a:lnTo>
                    <a:pt x="56" y="314"/>
                  </a:lnTo>
                  <a:lnTo>
                    <a:pt x="54" y="314"/>
                  </a:lnTo>
                  <a:lnTo>
                    <a:pt x="56" y="312"/>
                  </a:lnTo>
                  <a:lnTo>
                    <a:pt x="54" y="310"/>
                  </a:lnTo>
                  <a:lnTo>
                    <a:pt x="56" y="310"/>
                  </a:lnTo>
                  <a:lnTo>
                    <a:pt x="56" y="309"/>
                  </a:lnTo>
                  <a:lnTo>
                    <a:pt x="54" y="307"/>
                  </a:lnTo>
                  <a:lnTo>
                    <a:pt x="54" y="305"/>
                  </a:lnTo>
                  <a:lnTo>
                    <a:pt x="54" y="304"/>
                  </a:lnTo>
                  <a:lnTo>
                    <a:pt x="52" y="302"/>
                  </a:lnTo>
                  <a:lnTo>
                    <a:pt x="52" y="300"/>
                  </a:lnTo>
                  <a:lnTo>
                    <a:pt x="51" y="300"/>
                  </a:lnTo>
                  <a:lnTo>
                    <a:pt x="49" y="30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09" name="Freeform 24"/>
            <p:cNvSpPr>
              <a:spLocks/>
            </p:cNvSpPr>
            <p:nvPr/>
          </p:nvSpPr>
          <p:spPr bwMode="auto">
            <a:xfrm>
              <a:off x="3498" y="1633"/>
              <a:ext cx="343" cy="199"/>
            </a:xfrm>
            <a:custGeom>
              <a:avLst/>
              <a:gdLst>
                <a:gd name="T0" fmla="*/ 139 w 343"/>
                <a:gd name="T1" fmla="*/ 8 h 199"/>
                <a:gd name="T2" fmla="*/ 154 w 343"/>
                <a:gd name="T3" fmla="*/ 8 h 199"/>
                <a:gd name="T4" fmla="*/ 169 w 343"/>
                <a:gd name="T5" fmla="*/ 20 h 199"/>
                <a:gd name="T6" fmla="*/ 179 w 343"/>
                <a:gd name="T7" fmla="*/ 23 h 199"/>
                <a:gd name="T8" fmla="*/ 186 w 343"/>
                <a:gd name="T9" fmla="*/ 23 h 199"/>
                <a:gd name="T10" fmla="*/ 196 w 343"/>
                <a:gd name="T11" fmla="*/ 21 h 199"/>
                <a:gd name="T12" fmla="*/ 215 w 343"/>
                <a:gd name="T13" fmla="*/ 24 h 199"/>
                <a:gd name="T14" fmla="*/ 233 w 343"/>
                <a:gd name="T15" fmla="*/ 23 h 199"/>
                <a:gd name="T16" fmla="*/ 257 w 343"/>
                <a:gd name="T17" fmla="*/ 21 h 199"/>
                <a:gd name="T18" fmla="*/ 275 w 343"/>
                <a:gd name="T19" fmla="*/ 24 h 199"/>
                <a:gd name="T20" fmla="*/ 296 w 343"/>
                <a:gd name="T21" fmla="*/ 31 h 199"/>
                <a:gd name="T22" fmla="*/ 308 w 343"/>
                <a:gd name="T23" fmla="*/ 51 h 199"/>
                <a:gd name="T24" fmla="*/ 314 w 343"/>
                <a:gd name="T25" fmla="*/ 62 h 199"/>
                <a:gd name="T26" fmla="*/ 321 w 343"/>
                <a:gd name="T27" fmla="*/ 79 h 199"/>
                <a:gd name="T28" fmla="*/ 323 w 343"/>
                <a:gd name="T29" fmla="*/ 97 h 199"/>
                <a:gd name="T30" fmla="*/ 329 w 343"/>
                <a:gd name="T31" fmla="*/ 110 h 199"/>
                <a:gd name="T32" fmla="*/ 336 w 343"/>
                <a:gd name="T33" fmla="*/ 128 h 199"/>
                <a:gd name="T34" fmla="*/ 343 w 343"/>
                <a:gd name="T35" fmla="*/ 148 h 199"/>
                <a:gd name="T36" fmla="*/ 333 w 343"/>
                <a:gd name="T37" fmla="*/ 154 h 199"/>
                <a:gd name="T38" fmla="*/ 319 w 343"/>
                <a:gd name="T39" fmla="*/ 157 h 199"/>
                <a:gd name="T40" fmla="*/ 299 w 343"/>
                <a:gd name="T41" fmla="*/ 153 h 199"/>
                <a:gd name="T42" fmla="*/ 289 w 343"/>
                <a:gd name="T43" fmla="*/ 153 h 199"/>
                <a:gd name="T44" fmla="*/ 277 w 343"/>
                <a:gd name="T45" fmla="*/ 149 h 199"/>
                <a:gd name="T46" fmla="*/ 245 w 343"/>
                <a:gd name="T47" fmla="*/ 151 h 199"/>
                <a:gd name="T48" fmla="*/ 238 w 343"/>
                <a:gd name="T49" fmla="*/ 146 h 199"/>
                <a:gd name="T50" fmla="*/ 216 w 343"/>
                <a:gd name="T51" fmla="*/ 144 h 199"/>
                <a:gd name="T52" fmla="*/ 211 w 343"/>
                <a:gd name="T53" fmla="*/ 136 h 199"/>
                <a:gd name="T54" fmla="*/ 196 w 343"/>
                <a:gd name="T55" fmla="*/ 154 h 199"/>
                <a:gd name="T56" fmla="*/ 203 w 343"/>
                <a:gd name="T57" fmla="*/ 164 h 199"/>
                <a:gd name="T58" fmla="*/ 193 w 343"/>
                <a:gd name="T59" fmla="*/ 167 h 199"/>
                <a:gd name="T60" fmla="*/ 198 w 343"/>
                <a:gd name="T61" fmla="*/ 179 h 199"/>
                <a:gd name="T62" fmla="*/ 186 w 343"/>
                <a:gd name="T63" fmla="*/ 194 h 199"/>
                <a:gd name="T64" fmla="*/ 172 w 343"/>
                <a:gd name="T65" fmla="*/ 195 h 199"/>
                <a:gd name="T66" fmla="*/ 171 w 343"/>
                <a:gd name="T67" fmla="*/ 180 h 199"/>
                <a:gd name="T68" fmla="*/ 150 w 343"/>
                <a:gd name="T69" fmla="*/ 172 h 199"/>
                <a:gd name="T70" fmla="*/ 135 w 343"/>
                <a:gd name="T71" fmla="*/ 179 h 199"/>
                <a:gd name="T72" fmla="*/ 125 w 343"/>
                <a:gd name="T73" fmla="*/ 177 h 199"/>
                <a:gd name="T74" fmla="*/ 108 w 343"/>
                <a:gd name="T75" fmla="*/ 171 h 199"/>
                <a:gd name="T76" fmla="*/ 110 w 343"/>
                <a:gd name="T77" fmla="*/ 157 h 199"/>
                <a:gd name="T78" fmla="*/ 120 w 343"/>
                <a:gd name="T79" fmla="*/ 134 h 199"/>
                <a:gd name="T80" fmla="*/ 127 w 343"/>
                <a:gd name="T81" fmla="*/ 110 h 199"/>
                <a:gd name="T82" fmla="*/ 103 w 343"/>
                <a:gd name="T83" fmla="*/ 120 h 199"/>
                <a:gd name="T84" fmla="*/ 83 w 343"/>
                <a:gd name="T85" fmla="*/ 125 h 199"/>
                <a:gd name="T86" fmla="*/ 78 w 343"/>
                <a:gd name="T87" fmla="*/ 134 h 199"/>
                <a:gd name="T88" fmla="*/ 68 w 343"/>
                <a:gd name="T89" fmla="*/ 141 h 199"/>
                <a:gd name="T90" fmla="*/ 54 w 343"/>
                <a:gd name="T91" fmla="*/ 148 h 199"/>
                <a:gd name="T92" fmla="*/ 46 w 343"/>
                <a:gd name="T93" fmla="*/ 153 h 199"/>
                <a:gd name="T94" fmla="*/ 29 w 343"/>
                <a:gd name="T95" fmla="*/ 153 h 199"/>
                <a:gd name="T96" fmla="*/ 17 w 343"/>
                <a:gd name="T97" fmla="*/ 144 h 199"/>
                <a:gd name="T98" fmla="*/ 7 w 343"/>
                <a:gd name="T99" fmla="*/ 139 h 199"/>
                <a:gd name="T100" fmla="*/ 0 w 343"/>
                <a:gd name="T101" fmla="*/ 134 h 199"/>
                <a:gd name="T102" fmla="*/ 9 w 343"/>
                <a:gd name="T103" fmla="*/ 121 h 199"/>
                <a:gd name="T104" fmla="*/ 17 w 343"/>
                <a:gd name="T105" fmla="*/ 113 h 199"/>
                <a:gd name="T106" fmla="*/ 29 w 343"/>
                <a:gd name="T107" fmla="*/ 113 h 199"/>
                <a:gd name="T108" fmla="*/ 41 w 343"/>
                <a:gd name="T109" fmla="*/ 98 h 199"/>
                <a:gd name="T110" fmla="*/ 49 w 343"/>
                <a:gd name="T111" fmla="*/ 85 h 199"/>
                <a:gd name="T112" fmla="*/ 53 w 343"/>
                <a:gd name="T113" fmla="*/ 74 h 199"/>
                <a:gd name="T114" fmla="*/ 58 w 343"/>
                <a:gd name="T115" fmla="*/ 59 h 199"/>
                <a:gd name="T116" fmla="*/ 69 w 343"/>
                <a:gd name="T117" fmla="*/ 47 h 199"/>
                <a:gd name="T118" fmla="*/ 117 w 343"/>
                <a:gd name="T119" fmla="*/ 1 h 1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3"/>
                <a:gd name="T181" fmla="*/ 0 h 199"/>
                <a:gd name="T182" fmla="*/ 343 w 343"/>
                <a:gd name="T183" fmla="*/ 199 h 1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3" h="199">
                  <a:moveTo>
                    <a:pt x="117" y="1"/>
                  </a:moveTo>
                  <a:lnTo>
                    <a:pt x="125" y="0"/>
                  </a:lnTo>
                  <a:lnTo>
                    <a:pt x="127" y="0"/>
                  </a:lnTo>
                  <a:lnTo>
                    <a:pt x="127" y="1"/>
                  </a:lnTo>
                  <a:lnTo>
                    <a:pt x="129" y="3"/>
                  </a:lnTo>
                  <a:lnTo>
                    <a:pt x="130" y="5"/>
                  </a:lnTo>
                  <a:lnTo>
                    <a:pt x="132" y="6"/>
                  </a:lnTo>
                  <a:lnTo>
                    <a:pt x="134" y="8"/>
                  </a:lnTo>
                  <a:lnTo>
                    <a:pt x="134" y="10"/>
                  </a:lnTo>
                  <a:lnTo>
                    <a:pt x="135" y="10"/>
                  </a:lnTo>
                  <a:lnTo>
                    <a:pt x="137" y="10"/>
                  </a:lnTo>
                  <a:lnTo>
                    <a:pt x="139" y="10"/>
                  </a:lnTo>
                  <a:lnTo>
                    <a:pt x="139" y="8"/>
                  </a:lnTo>
                  <a:lnTo>
                    <a:pt x="140" y="8"/>
                  </a:lnTo>
                  <a:lnTo>
                    <a:pt x="142" y="8"/>
                  </a:lnTo>
                  <a:lnTo>
                    <a:pt x="142" y="10"/>
                  </a:lnTo>
                  <a:lnTo>
                    <a:pt x="142" y="8"/>
                  </a:lnTo>
                  <a:lnTo>
                    <a:pt x="144" y="10"/>
                  </a:lnTo>
                  <a:lnTo>
                    <a:pt x="145" y="10"/>
                  </a:lnTo>
                  <a:lnTo>
                    <a:pt x="147" y="10"/>
                  </a:lnTo>
                  <a:lnTo>
                    <a:pt x="149" y="10"/>
                  </a:lnTo>
                  <a:lnTo>
                    <a:pt x="150" y="10"/>
                  </a:lnTo>
                  <a:lnTo>
                    <a:pt x="150" y="8"/>
                  </a:lnTo>
                  <a:lnTo>
                    <a:pt x="152" y="10"/>
                  </a:lnTo>
                  <a:lnTo>
                    <a:pt x="152" y="8"/>
                  </a:lnTo>
                  <a:lnTo>
                    <a:pt x="154" y="8"/>
                  </a:lnTo>
                  <a:lnTo>
                    <a:pt x="156" y="10"/>
                  </a:lnTo>
                  <a:lnTo>
                    <a:pt x="157" y="10"/>
                  </a:lnTo>
                  <a:lnTo>
                    <a:pt x="159" y="11"/>
                  </a:lnTo>
                  <a:lnTo>
                    <a:pt x="161" y="11"/>
                  </a:lnTo>
                  <a:lnTo>
                    <a:pt x="161" y="10"/>
                  </a:lnTo>
                  <a:lnTo>
                    <a:pt x="161" y="11"/>
                  </a:lnTo>
                  <a:lnTo>
                    <a:pt x="162" y="11"/>
                  </a:lnTo>
                  <a:lnTo>
                    <a:pt x="164" y="11"/>
                  </a:lnTo>
                  <a:lnTo>
                    <a:pt x="164" y="13"/>
                  </a:lnTo>
                  <a:lnTo>
                    <a:pt x="166" y="16"/>
                  </a:lnTo>
                  <a:lnTo>
                    <a:pt x="167" y="16"/>
                  </a:lnTo>
                  <a:lnTo>
                    <a:pt x="169" y="18"/>
                  </a:lnTo>
                  <a:lnTo>
                    <a:pt x="169" y="20"/>
                  </a:lnTo>
                  <a:lnTo>
                    <a:pt x="171" y="20"/>
                  </a:lnTo>
                  <a:lnTo>
                    <a:pt x="171" y="21"/>
                  </a:lnTo>
                  <a:lnTo>
                    <a:pt x="172" y="21"/>
                  </a:lnTo>
                  <a:lnTo>
                    <a:pt x="172" y="20"/>
                  </a:lnTo>
                  <a:lnTo>
                    <a:pt x="174" y="21"/>
                  </a:lnTo>
                  <a:lnTo>
                    <a:pt x="176" y="21"/>
                  </a:lnTo>
                  <a:lnTo>
                    <a:pt x="174" y="21"/>
                  </a:lnTo>
                  <a:lnTo>
                    <a:pt x="176" y="21"/>
                  </a:lnTo>
                  <a:lnTo>
                    <a:pt x="176" y="23"/>
                  </a:lnTo>
                  <a:lnTo>
                    <a:pt x="177" y="23"/>
                  </a:lnTo>
                  <a:lnTo>
                    <a:pt x="177" y="21"/>
                  </a:lnTo>
                  <a:lnTo>
                    <a:pt x="177" y="23"/>
                  </a:lnTo>
                  <a:lnTo>
                    <a:pt x="179" y="23"/>
                  </a:lnTo>
                  <a:lnTo>
                    <a:pt x="179" y="24"/>
                  </a:lnTo>
                  <a:lnTo>
                    <a:pt x="181" y="24"/>
                  </a:lnTo>
                  <a:lnTo>
                    <a:pt x="179" y="24"/>
                  </a:lnTo>
                  <a:lnTo>
                    <a:pt x="179" y="23"/>
                  </a:lnTo>
                  <a:lnTo>
                    <a:pt x="181" y="23"/>
                  </a:lnTo>
                  <a:lnTo>
                    <a:pt x="183" y="23"/>
                  </a:lnTo>
                  <a:lnTo>
                    <a:pt x="184" y="23"/>
                  </a:lnTo>
                  <a:lnTo>
                    <a:pt x="186" y="23"/>
                  </a:lnTo>
                  <a:lnTo>
                    <a:pt x="186" y="24"/>
                  </a:lnTo>
                  <a:lnTo>
                    <a:pt x="188" y="24"/>
                  </a:lnTo>
                  <a:lnTo>
                    <a:pt x="186" y="24"/>
                  </a:lnTo>
                  <a:lnTo>
                    <a:pt x="188" y="24"/>
                  </a:lnTo>
                  <a:lnTo>
                    <a:pt x="186" y="23"/>
                  </a:lnTo>
                  <a:lnTo>
                    <a:pt x="188" y="23"/>
                  </a:lnTo>
                  <a:lnTo>
                    <a:pt x="189" y="23"/>
                  </a:lnTo>
                  <a:lnTo>
                    <a:pt x="188" y="23"/>
                  </a:lnTo>
                  <a:lnTo>
                    <a:pt x="189" y="23"/>
                  </a:lnTo>
                  <a:lnTo>
                    <a:pt x="191" y="23"/>
                  </a:lnTo>
                  <a:lnTo>
                    <a:pt x="193" y="23"/>
                  </a:lnTo>
                  <a:lnTo>
                    <a:pt x="194" y="23"/>
                  </a:lnTo>
                  <a:lnTo>
                    <a:pt x="196" y="23"/>
                  </a:lnTo>
                  <a:lnTo>
                    <a:pt x="196" y="21"/>
                  </a:lnTo>
                  <a:lnTo>
                    <a:pt x="198" y="21"/>
                  </a:lnTo>
                  <a:lnTo>
                    <a:pt x="199" y="21"/>
                  </a:lnTo>
                  <a:lnTo>
                    <a:pt x="198" y="21"/>
                  </a:lnTo>
                  <a:lnTo>
                    <a:pt x="196" y="21"/>
                  </a:lnTo>
                  <a:lnTo>
                    <a:pt x="198" y="21"/>
                  </a:lnTo>
                  <a:lnTo>
                    <a:pt x="199" y="21"/>
                  </a:lnTo>
                  <a:lnTo>
                    <a:pt x="201" y="21"/>
                  </a:lnTo>
                  <a:lnTo>
                    <a:pt x="203" y="21"/>
                  </a:lnTo>
                  <a:lnTo>
                    <a:pt x="205" y="21"/>
                  </a:lnTo>
                  <a:lnTo>
                    <a:pt x="208" y="23"/>
                  </a:lnTo>
                  <a:lnTo>
                    <a:pt x="210" y="23"/>
                  </a:lnTo>
                  <a:lnTo>
                    <a:pt x="211" y="23"/>
                  </a:lnTo>
                  <a:lnTo>
                    <a:pt x="213" y="23"/>
                  </a:lnTo>
                  <a:lnTo>
                    <a:pt x="215" y="23"/>
                  </a:lnTo>
                  <a:lnTo>
                    <a:pt x="215" y="24"/>
                  </a:lnTo>
                  <a:lnTo>
                    <a:pt x="216" y="24"/>
                  </a:lnTo>
                  <a:lnTo>
                    <a:pt x="215" y="24"/>
                  </a:lnTo>
                  <a:lnTo>
                    <a:pt x="216" y="24"/>
                  </a:lnTo>
                  <a:lnTo>
                    <a:pt x="218" y="24"/>
                  </a:lnTo>
                  <a:lnTo>
                    <a:pt x="220" y="24"/>
                  </a:lnTo>
                  <a:lnTo>
                    <a:pt x="216" y="23"/>
                  </a:lnTo>
                  <a:lnTo>
                    <a:pt x="218" y="23"/>
                  </a:lnTo>
                  <a:lnTo>
                    <a:pt x="220" y="24"/>
                  </a:lnTo>
                  <a:lnTo>
                    <a:pt x="221" y="24"/>
                  </a:lnTo>
                  <a:lnTo>
                    <a:pt x="223" y="24"/>
                  </a:lnTo>
                  <a:lnTo>
                    <a:pt x="226" y="24"/>
                  </a:lnTo>
                  <a:lnTo>
                    <a:pt x="228" y="24"/>
                  </a:lnTo>
                  <a:lnTo>
                    <a:pt x="230" y="24"/>
                  </a:lnTo>
                  <a:lnTo>
                    <a:pt x="232" y="23"/>
                  </a:lnTo>
                  <a:lnTo>
                    <a:pt x="233" y="23"/>
                  </a:lnTo>
                  <a:lnTo>
                    <a:pt x="235" y="23"/>
                  </a:lnTo>
                  <a:lnTo>
                    <a:pt x="237" y="21"/>
                  </a:lnTo>
                  <a:lnTo>
                    <a:pt x="238" y="21"/>
                  </a:lnTo>
                  <a:lnTo>
                    <a:pt x="240" y="21"/>
                  </a:lnTo>
                  <a:lnTo>
                    <a:pt x="242" y="20"/>
                  </a:lnTo>
                  <a:lnTo>
                    <a:pt x="245" y="20"/>
                  </a:lnTo>
                  <a:lnTo>
                    <a:pt x="247" y="20"/>
                  </a:lnTo>
                  <a:lnTo>
                    <a:pt x="248" y="20"/>
                  </a:lnTo>
                  <a:lnTo>
                    <a:pt x="250" y="20"/>
                  </a:lnTo>
                  <a:lnTo>
                    <a:pt x="252" y="20"/>
                  </a:lnTo>
                  <a:lnTo>
                    <a:pt x="253" y="21"/>
                  </a:lnTo>
                  <a:lnTo>
                    <a:pt x="255" y="21"/>
                  </a:lnTo>
                  <a:lnTo>
                    <a:pt x="257" y="21"/>
                  </a:lnTo>
                  <a:lnTo>
                    <a:pt x="259" y="21"/>
                  </a:lnTo>
                  <a:lnTo>
                    <a:pt x="260" y="21"/>
                  </a:lnTo>
                  <a:lnTo>
                    <a:pt x="264" y="21"/>
                  </a:lnTo>
                  <a:lnTo>
                    <a:pt x="264" y="23"/>
                  </a:lnTo>
                  <a:lnTo>
                    <a:pt x="265" y="23"/>
                  </a:lnTo>
                  <a:lnTo>
                    <a:pt x="265" y="21"/>
                  </a:lnTo>
                  <a:lnTo>
                    <a:pt x="265" y="23"/>
                  </a:lnTo>
                  <a:lnTo>
                    <a:pt x="267" y="23"/>
                  </a:lnTo>
                  <a:lnTo>
                    <a:pt x="269" y="23"/>
                  </a:lnTo>
                  <a:lnTo>
                    <a:pt x="270" y="24"/>
                  </a:lnTo>
                  <a:lnTo>
                    <a:pt x="272" y="24"/>
                  </a:lnTo>
                  <a:lnTo>
                    <a:pt x="274" y="24"/>
                  </a:lnTo>
                  <a:lnTo>
                    <a:pt x="275" y="24"/>
                  </a:lnTo>
                  <a:lnTo>
                    <a:pt x="277" y="26"/>
                  </a:lnTo>
                  <a:lnTo>
                    <a:pt x="279" y="26"/>
                  </a:lnTo>
                  <a:lnTo>
                    <a:pt x="281" y="26"/>
                  </a:lnTo>
                  <a:lnTo>
                    <a:pt x="282" y="26"/>
                  </a:lnTo>
                  <a:lnTo>
                    <a:pt x="284" y="26"/>
                  </a:lnTo>
                  <a:lnTo>
                    <a:pt x="286" y="28"/>
                  </a:lnTo>
                  <a:lnTo>
                    <a:pt x="287" y="28"/>
                  </a:lnTo>
                  <a:lnTo>
                    <a:pt x="289" y="28"/>
                  </a:lnTo>
                  <a:lnTo>
                    <a:pt x="291" y="29"/>
                  </a:lnTo>
                  <a:lnTo>
                    <a:pt x="292" y="29"/>
                  </a:lnTo>
                  <a:lnTo>
                    <a:pt x="294" y="29"/>
                  </a:lnTo>
                  <a:lnTo>
                    <a:pt x="294" y="31"/>
                  </a:lnTo>
                  <a:lnTo>
                    <a:pt x="296" y="31"/>
                  </a:lnTo>
                  <a:lnTo>
                    <a:pt x="296" y="33"/>
                  </a:lnTo>
                  <a:lnTo>
                    <a:pt x="297" y="34"/>
                  </a:lnTo>
                  <a:lnTo>
                    <a:pt x="299" y="34"/>
                  </a:lnTo>
                  <a:lnTo>
                    <a:pt x="301" y="36"/>
                  </a:lnTo>
                  <a:lnTo>
                    <a:pt x="301" y="38"/>
                  </a:lnTo>
                  <a:lnTo>
                    <a:pt x="302" y="38"/>
                  </a:lnTo>
                  <a:lnTo>
                    <a:pt x="302" y="39"/>
                  </a:lnTo>
                  <a:lnTo>
                    <a:pt x="304" y="41"/>
                  </a:lnTo>
                  <a:lnTo>
                    <a:pt x="304" y="43"/>
                  </a:lnTo>
                  <a:lnTo>
                    <a:pt x="306" y="44"/>
                  </a:lnTo>
                  <a:lnTo>
                    <a:pt x="306" y="47"/>
                  </a:lnTo>
                  <a:lnTo>
                    <a:pt x="308" y="49"/>
                  </a:lnTo>
                  <a:lnTo>
                    <a:pt x="308" y="51"/>
                  </a:lnTo>
                  <a:lnTo>
                    <a:pt x="309" y="51"/>
                  </a:lnTo>
                  <a:lnTo>
                    <a:pt x="309" y="49"/>
                  </a:lnTo>
                  <a:lnTo>
                    <a:pt x="309" y="51"/>
                  </a:lnTo>
                  <a:lnTo>
                    <a:pt x="311" y="51"/>
                  </a:lnTo>
                  <a:lnTo>
                    <a:pt x="311" y="52"/>
                  </a:lnTo>
                  <a:lnTo>
                    <a:pt x="311" y="54"/>
                  </a:lnTo>
                  <a:lnTo>
                    <a:pt x="313" y="54"/>
                  </a:lnTo>
                  <a:lnTo>
                    <a:pt x="313" y="56"/>
                  </a:lnTo>
                  <a:lnTo>
                    <a:pt x="313" y="57"/>
                  </a:lnTo>
                  <a:lnTo>
                    <a:pt x="313" y="59"/>
                  </a:lnTo>
                  <a:lnTo>
                    <a:pt x="314" y="59"/>
                  </a:lnTo>
                  <a:lnTo>
                    <a:pt x="314" y="61"/>
                  </a:lnTo>
                  <a:lnTo>
                    <a:pt x="314" y="62"/>
                  </a:lnTo>
                  <a:lnTo>
                    <a:pt x="316" y="62"/>
                  </a:lnTo>
                  <a:lnTo>
                    <a:pt x="316" y="64"/>
                  </a:lnTo>
                  <a:lnTo>
                    <a:pt x="316" y="66"/>
                  </a:lnTo>
                  <a:lnTo>
                    <a:pt x="316" y="67"/>
                  </a:lnTo>
                  <a:lnTo>
                    <a:pt x="318" y="67"/>
                  </a:lnTo>
                  <a:lnTo>
                    <a:pt x="318" y="69"/>
                  </a:lnTo>
                  <a:lnTo>
                    <a:pt x="318" y="70"/>
                  </a:lnTo>
                  <a:lnTo>
                    <a:pt x="318" y="72"/>
                  </a:lnTo>
                  <a:lnTo>
                    <a:pt x="319" y="74"/>
                  </a:lnTo>
                  <a:lnTo>
                    <a:pt x="319" y="75"/>
                  </a:lnTo>
                  <a:lnTo>
                    <a:pt x="319" y="77"/>
                  </a:lnTo>
                  <a:lnTo>
                    <a:pt x="319" y="79"/>
                  </a:lnTo>
                  <a:lnTo>
                    <a:pt x="321" y="79"/>
                  </a:lnTo>
                  <a:lnTo>
                    <a:pt x="321" y="80"/>
                  </a:lnTo>
                  <a:lnTo>
                    <a:pt x="321" y="82"/>
                  </a:lnTo>
                  <a:lnTo>
                    <a:pt x="319" y="84"/>
                  </a:lnTo>
                  <a:lnTo>
                    <a:pt x="321" y="84"/>
                  </a:lnTo>
                  <a:lnTo>
                    <a:pt x="321" y="85"/>
                  </a:lnTo>
                  <a:lnTo>
                    <a:pt x="321" y="87"/>
                  </a:lnTo>
                  <a:lnTo>
                    <a:pt x="321" y="89"/>
                  </a:lnTo>
                  <a:lnTo>
                    <a:pt x="323" y="89"/>
                  </a:lnTo>
                  <a:lnTo>
                    <a:pt x="323" y="90"/>
                  </a:lnTo>
                  <a:lnTo>
                    <a:pt x="323" y="92"/>
                  </a:lnTo>
                  <a:lnTo>
                    <a:pt x="323" y="93"/>
                  </a:lnTo>
                  <a:lnTo>
                    <a:pt x="323" y="95"/>
                  </a:lnTo>
                  <a:lnTo>
                    <a:pt x="323" y="97"/>
                  </a:lnTo>
                  <a:lnTo>
                    <a:pt x="324" y="97"/>
                  </a:lnTo>
                  <a:lnTo>
                    <a:pt x="324" y="98"/>
                  </a:lnTo>
                  <a:lnTo>
                    <a:pt x="324" y="100"/>
                  </a:lnTo>
                  <a:lnTo>
                    <a:pt x="324" y="102"/>
                  </a:lnTo>
                  <a:lnTo>
                    <a:pt x="324" y="103"/>
                  </a:lnTo>
                  <a:lnTo>
                    <a:pt x="326" y="103"/>
                  </a:lnTo>
                  <a:lnTo>
                    <a:pt x="326" y="105"/>
                  </a:lnTo>
                  <a:lnTo>
                    <a:pt x="326" y="103"/>
                  </a:lnTo>
                  <a:lnTo>
                    <a:pt x="328" y="105"/>
                  </a:lnTo>
                  <a:lnTo>
                    <a:pt x="328" y="107"/>
                  </a:lnTo>
                  <a:lnTo>
                    <a:pt x="329" y="107"/>
                  </a:lnTo>
                  <a:lnTo>
                    <a:pt x="329" y="108"/>
                  </a:lnTo>
                  <a:lnTo>
                    <a:pt x="329" y="110"/>
                  </a:lnTo>
                  <a:lnTo>
                    <a:pt x="329" y="111"/>
                  </a:lnTo>
                  <a:lnTo>
                    <a:pt x="329" y="113"/>
                  </a:lnTo>
                  <a:lnTo>
                    <a:pt x="329" y="115"/>
                  </a:lnTo>
                  <a:lnTo>
                    <a:pt x="329" y="118"/>
                  </a:lnTo>
                  <a:lnTo>
                    <a:pt x="329" y="120"/>
                  </a:lnTo>
                  <a:lnTo>
                    <a:pt x="329" y="121"/>
                  </a:lnTo>
                  <a:lnTo>
                    <a:pt x="329" y="123"/>
                  </a:lnTo>
                  <a:lnTo>
                    <a:pt x="331" y="125"/>
                  </a:lnTo>
                  <a:lnTo>
                    <a:pt x="331" y="126"/>
                  </a:lnTo>
                  <a:lnTo>
                    <a:pt x="333" y="126"/>
                  </a:lnTo>
                  <a:lnTo>
                    <a:pt x="333" y="128"/>
                  </a:lnTo>
                  <a:lnTo>
                    <a:pt x="335" y="128"/>
                  </a:lnTo>
                  <a:lnTo>
                    <a:pt x="336" y="128"/>
                  </a:lnTo>
                  <a:lnTo>
                    <a:pt x="336" y="130"/>
                  </a:lnTo>
                  <a:lnTo>
                    <a:pt x="336" y="131"/>
                  </a:lnTo>
                  <a:lnTo>
                    <a:pt x="336" y="133"/>
                  </a:lnTo>
                  <a:lnTo>
                    <a:pt x="336" y="134"/>
                  </a:lnTo>
                  <a:lnTo>
                    <a:pt x="336" y="136"/>
                  </a:lnTo>
                  <a:lnTo>
                    <a:pt x="336" y="138"/>
                  </a:lnTo>
                  <a:lnTo>
                    <a:pt x="336" y="139"/>
                  </a:lnTo>
                  <a:lnTo>
                    <a:pt x="338" y="141"/>
                  </a:lnTo>
                  <a:lnTo>
                    <a:pt x="340" y="141"/>
                  </a:lnTo>
                  <a:lnTo>
                    <a:pt x="341" y="143"/>
                  </a:lnTo>
                  <a:lnTo>
                    <a:pt x="341" y="144"/>
                  </a:lnTo>
                  <a:lnTo>
                    <a:pt x="341" y="146"/>
                  </a:lnTo>
                  <a:lnTo>
                    <a:pt x="343" y="148"/>
                  </a:lnTo>
                  <a:lnTo>
                    <a:pt x="341" y="148"/>
                  </a:lnTo>
                  <a:lnTo>
                    <a:pt x="341" y="149"/>
                  </a:lnTo>
                  <a:lnTo>
                    <a:pt x="343" y="151"/>
                  </a:lnTo>
                  <a:lnTo>
                    <a:pt x="343" y="153"/>
                  </a:lnTo>
                  <a:lnTo>
                    <a:pt x="341" y="153"/>
                  </a:lnTo>
                  <a:lnTo>
                    <a:pt x="340" y="154"/>
                  </a:lnTo>
                  <a:lnTo>
                    <a:pt x="340" y="153"/>
                  </a:lnTo>
                  <a:lnTo>
                    <a:pt x="340" y="154"/>
                  </a:lnTo>
                  <a:lnTo>
                    <a:pt x="338" y="154"/>
                  </a:lnTo>
                  <a:lnTo>
                    <a:pt x="336" y="154"/>
                  </a:lnTo>
                  <a:lnTo>
                    <a:pt x="335" y="156"/>
                  </a:lnTo>
                  <a:lnTo>
                    <a:pt x="333" y="156"/>
                  </a:lnTo>
                  <a:lnTo>
                    <a:pt x="333" y="154"/>
                  </a:lnTo>
                  <a:lnTo>
                    <a:pt x="331" y="154"/>
                  </a:lnTo>
                  <a:lnTo>
                    <a:pt x="331" y="153"/>
                  </a:lnTo>
                  <a:lnTo>
                    <a:pt x="329" y="153"/>
                  </a:lnTo>
                  <a:lnTo>
                    <a:pt x="329" y="154"/>
                  </a:lnTo>
                  <a:lnTo>
                    <a:pt x="328" y="154"/>
                  </a:lnTo>
                  <a:lnTo>
                    <a:pt x="328" y="156"/>
                  </a:lnTo>
                  <a:lnTo>
                    <a:pt x="326" y="157"/>
                  </a:lnTo>
                  <a:lnTo>
                    <a:pt x="324" y="157"/>
                  </a:lnTo>
                  <a:lnTo>
                    <a:pt x="324" y="159"/>
                  </a:lnTo>
                  <a:lnTo>
                    <a:pt x="323" y="159"/>
                  </a:lnTo>
                  <a:lnTo>
                    <a:pt x="323" y="157"/>
                  </a:lnTo>
                  <a:lnTo>
                    <a:pt x="321" y="157"/>
                  </a:lnTo>
                  <a:lnTo>
                    <a:pt x="319" y="157"/>
                  </a:lnTo>
                  <a:lnTo>
                    <a:pt x="319" y="156"/>
                  </a:lnTo>
                  <a:lnTo>
                    <a:pt x="319" y="154"/>
                  </a:lnTo>
                  <a:lnTo>
                    <a:pt x="318" y="154"/>
                  </a:lnTo>
                  <a:lnTo>
                    <a:pt x="318" y="156"/>
                  </a:lnTo>
                  <a:lnTo>
                    <a:pt x="316" y="156"/>
                  </a:lnTo>
                  <a:lnTo>
                    <a:pt x="314" y="157"/>
                  </a:lnTo>
                  <a:lnTo>
                    <a:pt x="308" y="157"/>
                  </a:lnTo>
                  <a:lnTo>
                    <a:pt x="306" y="156"/>
                  </a:lnTo>
                  <a:lnTo>
                    <a:pt x="304" y="156"/>
                  </a:lnTo>
                  <a:lnTo>
                    <a:pt x="302" y="154"/>
                  </a:lnTo>
                  <a:lnTo>
                    <a:pt x="302" y="153"/>
                  </a:lnTo>
                  <a:lnTo>
                    <a:pt x="301" y="153"/>
                  </a:lnTo>
                  <a:lnTo>
                    <a:pt x="299" y="153"/>
                  </a:lnTo>
                  <a:lnTo>
                    <a:pt x="297" y="153"/>
                  </a:lnTo>
                  <a:lnTo>
                    <a:pt x="297" y="151"/>
                  </a:lnTo>
                  <a:lnTo>
                    <a:pt x="297" y="153"/>
                  </a:lnTo>
                  <a:lnTo>
                    <a:pt x="296" y="151"/>
                  </a:lnTo>
                  <a:lnTo>
                    <a:pt x="294" y="151"/>
                  </a:lnTo>
                  <a:lnTo>
                    <a:pt x="294" y="153"/>
                  </a:lnTo>
                  <a:lnTo>
                    <a:pt x="294" y="151"/>
                  </a:lnTo>
                  <a:lnTo>
                    <a:pt x="292" y="151"/>
                  </a:lnTo>
                  <a:lnTo>
                    <a:pt x="291" y="151"/>
                  </a:lnTo>
                  <a:lnTo>
                    <a:pt x="289" y="151"/>
                  </a:lnTo>
                  <a:lnTo>
                    <a:pt x="289" y="153"/>
                  </a:lnTo>
                  <a:lnTo>
                    <a:pt x="289" y="151"/>
                  </a:lnTo>
                  <a:lnTo>
                    <a:pt x="289" y="153"/>
                  </a:lnTo>
                  <a:lnTo>
                    <a:pt x="287" y="151"/>
                  </a:lnTo>
                  <a:lnTo>
                    <a:pt x="287" y="153"/>
                  </a:lnTo>
                  <a:lnTo>
                    <a:pt x="286" y="153"/>
                  </a:lnTo>
                  <a:lnTo>
                    <a:pt x="284" y="153"/>
                  </a:lnTo>
                  <a:lnTo>
                    <a:pt x="284" y="151"/>
                  </a:lnTo>
                  <a:lnTo>
                    <a:pt x="282" y="149"/>
                  </a:lnTo>
                  <a:lnTo>
                    <a:pt x="281" y="149"/>
                  </a:lnTo>
                  <a:lnTo>
                    <a:pt x="279" y="149"/>
                  </a:lnTo>
                  <a:lnTo>
                    <a:pt x="277" y="149"/>
                  </a:lnTo>
                  <a:lnTo>
                    <a:pt x="277" y="148"/>
                  </a:lnTo>
                  <a:lnTo>
                    <a:pt x="277" y="149"/>
                  </a:lnTo>
                  <a:lnTo>
                    <a:pt x="277" y="148"/>
                  </a:lnTo>
                  <a:lnTo>
                    <a:pt x="277" y="149"/>
                  </a:lnTo>
                  <a:lnTo>
                    <a:pt x="275" y="149"/>
                  </a:lnTo>
                  <a:lnTo>
                    <a:pt x="274" y="149"/>
                  </a:lnTo>
                  <a:lnTo>
                    <a:pt x="272" y="151"/>
                  </a:lnTo>
                  <a:lnTo>
                    <a:pt x="270" y="151"/>
                  </a:lnTo>
                  <a:lnTo>
                    <a:pt x="269" y="151"/>
                  </a:lnTo>
                  <a:lnTo>
                    <a:pt x="267" y="151"/>
                  </a:lnTo>
                  <a:lnTo>
                    <a:pt x="262" y="153"/>
                  </a:lnTo>
                  <a:lnTo>
                    <a:pt x="260" y="151"/>
                  </a:lnTo>
                  <a:lnTo>
                    <a:pt x="250" y="153"/>
                  </a:lnTo>
                  <a:lnTo>
                    <a:pt x="248" y="153"/>
                  </a:lnTo>
                  <a:lnTo>
                    <a:pt x="247" y="153"/>
                  </a:lnTo>
                  <a:lnTo>
                    <a:pt x="245" y="153"/>
                  </a:lnTo>
                  <a:lnTo>
                    <a:pt x="245" y="151"/>
                  </a:lnTo>
                  <a:lnTo>
                    <a:pt x="243" y="151"/>
                  </a:lnTo>
                  <a:lnTo>
                    <a:pt x="243" y="149"/>
                  </a:lnTo>
                  <a:lnTo>
                    <a:pt x="243" y="151"/>
                  </a:lnTo>
                  <a:lnTo>
                    <a:pt x="243" y="149"/>
                  </a:lnTo>
                  <a:lnTo>
                    <a:pt x="242" y="149"/>
                  </a:lnTo>
                  <a:lnTo>
                    <a:pt x="242" y="148"/>
                  </a:lnTo>
                  <a:lnTo>
                    <a:pt x="240" y="148"/>
                  </a:lnTo>
                  <a:lnTo>
                    <a:pt x="240" y="149"/>
                  </a:lnTo>
                  <a:lnTo>
                    <a:pt x="238" y="149"/>
                  </a:lnTo>
                  <a:lnTo>
                    <a:pt x="240" y="149"/>
                  </a:lnTo>
                  <a:lnTo>
                    <a:pt x="238" y="149"/>
                  </a:lnTo>
                  <a:lnTo>
                    <a:pt x="238" y="148"/>
                  </a:lnTo>
                  <a:lnTo>
                    <a:pt x="238" y="146"/>
                  </a:lnTo>
                  <a:lnTo>
                    <a:pt x="237" y="146"/>
                  </a:lnTo>
                  <a:lnTo>
                    <a:pt x="235" y="146"/>
                  </a:lnTo>
                  <a:lnTo>
                    <a:pt x="235" y="148"/>
                  </a:lnTo>
                  <a:lnTo>
                    <a:pt x="232" y="148"/>
                  </a:lnTo>
                  <a:lnTo>
                    <a:pt x="230" y="148"/>
                  </a:lnTo>
                  <a:lnTo>
                    <a:pt x="228" y="146"/>
                  </a:lnTo>
                  <a:lnTo>
                    <a:pt x="223" y="148"/>
                  </a:lnTo>
                  <a:lnTo>
                    <a:pt x="221" y="148"/>
                  </a:lnTo>
                  <a:lnTo>
                    <a:pt x="221" y="146"/>
                  </a:lnTo>
                  <a:lnTo>
                    <a:pt x="220" y="146"/>
                  </a:lnTo>
                  <a:lnTo>
                    <a:pt x="220" y="144"/>
                  </a:lnTo>
                  <a:lnTo>
                    <a:pt x="218" y="144"/>
                  </a:lnTo>
                  <a:lnTo>
                    <a:pt x="216" y="144"/>
                  </a:lnTo>
                  <a:lnTo>
                    <a:pt x="216" y="143"/>
                  </a:lnTo>
                  <a:lnTo>
                    <a:pt x="216" y="141"/>
                  </a:lnTo>
                  <a:lnTo>
                    <a:pt x="218" y="139"/>
                  </a:lnTo>
                  <a:lnTo>
                    <a:pt x="218" y="138"/>
                  </a:lnTo>
                  <a:lnTo>
                    <a:pt x="218" y="136"/>
                  </a:lnTo>
                  <a:lnTo>
                    <a:pt x="218" y="134"/>
                  </a:lnTo>
                  <a:lnTo>
                    <a:pt x="216" y="134"/>
                  </a:lnTo>
                  <a:lnTo>
                    <a:pt x="216" y="133"/>
                  </a:lnTo>
                  <a:lnTo>
                    <a:pt x="215" y="133"/>
                  </a:lnTo>
                  <a:lnTo>
                    <a:pt x="215" y="134"/>
                  </a:lnTo>
                  <a:lnTo>
                    <a:pt x="213" y="134"/>
                  </a:lnTo>
                  <a:lnTo>
                    <a:pt x="211" y="134"/>
                  </a:lnTo>
                  <a:lnTo>
                    <a:pt x="211" y="136"/>
                  </a:lnTo>
                  <a:lnTo>
                    <a:pt x="208" y="134"/>
                  </a:lnTo>
                  <a:lnTo>
                    <a:pt x="205" y="141"/>
                  </a:lnTo>
                  <a:lnTo>
                    <a:pt x="198" y="141"/>
                  </a:lnTo>
                  <a:lnTo>
                    <a:pt x="198" y="143"/>
                  </a:lnTo>
                  <a:lnTo>
                    <a:pt x="196" y="143"/>
                  </a:lnTo>
                  <a:lnTo>
                    <a:pt x="196" y="144"/>
                  </a:lnTo>
                  <a:lnTo>
                    <a:pt x="196" y="146"/>
                  </a:lnTo>
                  <a:lnTo>
                    <a:pt x="194" y="148"/>
                  </a:lnTo>
                  <a:lnTo>
                    <a:pt x="194" y="149"/>
                  </a:lnTo>
                  <a:lnTo>
                    <a:pt x="194" y="151"/>
                  </a:lnTo>
                  <a:lnTo>
                    <a:pt x="194" y="153"/>
                  </a:lnTo>
                  <a:lnTo>
                    <a:pt x="194" y="154"/>
                  </a:lnTo>
                  <a:lnTo>
                    <a:pt x="196" y="154"/>
                  </a:lnTo>
                  <a:lnTo>
                    <a:pt x="198" y="154"/>
                  </a:lnTo>
                  <a:lnTo>
                    <a:pt x="199" y="154"/>
                  </a:lnTo>
                  <a:lnTo>
                    <a:pt x="199" y="156"/>
                  </a:lnTo>
                  <a:lnTo>
                    <a:pt x="199" y="157"/>
                  </a:lnTo>
                  <a:lnTo>
                    <a:pt x="201" y="157"/>
                  </a:lnTo>
                  <a:lnTo>
                    <a:pt x="203" y="157"/>
                  </a:lnTo>
                  <a:lnTo>
                    <a:pt x="203" y="159"/>
                  </a:lnTo>
                  <a:lnTo>
                    <a:pt x="205" y="161"/>
                  </a:lnTo>
                  <a:lnTo>
                    <a:pt x="203" y="161"/>
                  </a:lnTo>
                  <a:lnTo>
                    <a:pt x="203" y="162"/>
                  </a:lnTo>
                  <a:lnTo>
                    <a:pt x="203" y="164"/>
                  </a:lnTo>
                  <a:lnTo>
                    <a:pt x="203" y="166"/>
                  </a:lnTo>
                  <a:lnTo>
                    <a:pt x="203" y="164"/>
                  </a:lnTo>
                  <a:lnTo>
                    <a:pt x="201" y="164"/>
                  </a:lnTo>
                  <a:lnTo>
                    <a:pt x="201" y="166"/>
                  </a:lnTo>
                  <a:lnTo>
                    <a:pt x="199" y="166"/>
                  </a:lnTo>
                  <a:lnTo>
                    <a:pt x="199" y="164"/>
                  </a:lnTo>
                  <a:lnTo>
                    <a:pt x="198" y="164"/>
                  </a:lnTo>
                  <a:lnTo>
                    <a:pt x="198" y="162"/>
                  </a:lnTo>
                  <a:lnTo>
                    <a:pt x="196" y="162"/>
                  </a:lnTo>
                  <a:lnTo>
                    <a:pt x="194" y="162"/>
                  </a:lnTo>
                  <a:lnTo>
                    <a:pt x="196" y="162"/>
                  </a:lnTo>
                  <a:lnTo>
                    <a:pt x="194" y="164"/>
                  </a:lnTo>
                  <a:lnTo>
                    <a:pt x="194" y="166"/>
                  </a:lnTo>
                  <a:lnTo>
                    <a:pt x="194" y="167"/>
                  </a:lnTo>
                  <a:lnTo>
                    <a:pt x="193" y="167"/>
                  </a:lnTo>
                  <a:lnTo>
                    <a:pt x="193" y="169"/>
                  </a:lnTo>
                  <a:lnTo>
                    <a:pt x="193" y="171"/>
                  </a:lnTo>
                  <a:lnTo>
                    <a:pt x="193" y="172"/>
                  </a:lnTo>
                  <a:lnTo>
                    <a:pt x="191" y="172"/>
                  </a:lnTo>
                  <a:lnTo>
                    <a:pt x="193" y="172"/>
                  </a:lnTo>
                  <a:lnTo>
                    <a:pt x="193" y="174"/>
                  </a:lnTo>
                  <a:lnTo>
                    <a:pt x="193" y="176"/>
                  </a:lnTo>
                  <a:lnTo>
                    <a:pt x="194" y="174"/>
                  </a:lnTo>
                  <a:lnTo>
                    <a:pt x="194" y="176"/>
                  </a:lnTo>
                  <a:lnTo>
                    <a:pt x="196" y="176"/>
                  </a:lnTo>
                  <a:lnTo>
                    <a:pt x="198" y="177"/>
                  </a:lnTo>
                  <a:lnTo>
                    <a:pt x="196" y="177"/>
                  </a:lnTo>
                  <a:lnTo>
                    <a:pt x="198" y="179"/>
                  </a:lnTo>
                  <a:lnTo>
                    <a:pt x="198" y="180"/>
                  </a:lnTo>
                  <a:lnTo>
                    <a:pt x="196" y="182"/>
                  </a:lnTo>
                  <a:lnTo>
                    <a:pt x="196" y="184"/>
                  </a:lnTo>
                  <a:lnTo>
                    <a:pt x="194" y="184"/>
                  </a:lnTo>
                  <a:lnTo>
                    <a:pt x="193" y="185"/>
                  </a:lnTo>
                  <a:lnTo>
                    <a:pt x="194" y="185"/>
                  </a:lnTo>
                  <a:lnTo>
                    <a:pt x="194" y="187"/>
                  </a:lnTo>
                  <a:lnTo>
                    <a:pt x="193" y="189"/>
                  </a:lnTo>
                  <a:lnTo>
                    <a:pt x="193" y="190"/>
                  </a:lnTo>
                  <a:lnTo>
                    <a:pt x="193" y="192"/>
                  </a:lnTo>
                  <a:lnTo>
                    <a:pt x="191" y="192"/>
                  </a:lnTo>
                  <a:lnTo>
                    <a:pt x="188" y="194"/>
                  </a:lnTo>
                  <a:lnTo>
                    <a:pt x="186" y="194"/>
                  </a:lnTo>
                  <a:lnTo>
                    <a:pt x="184" y="194"/>
                  </a:lnTo>
                  <a:lnTo>
                    <a:pt x="183" y="194"/>
                  </a:lnTo>
                  <a:lnTo>
                    <a:pt x="181" y="194"/>
                  </a:lnTo>
                  <a:lnTo>
                    <a:pt x="181" y="192"/>
                  </a:lnTo>
                  <a:lnTo>
                    <a:pt x="179" y="192"/>
                  </a:lnTo>
                  <a:lnTo>
                    <a:pt x="179" y="194"/>
                  </a:lnTo>
                  <a:lnTo>
                    <a:pt x="179" y="195"/>
                  </a:lnTo>
                  <a:lnTo>
                    <a:pt x="179" y="197"/>
                  </a:lnTo>
                  <a:lnTo>
                    <a:pt x="177" y="197"/>
                  </a:lnTo>
                  <a:lnTo>
                    <a:pt x="177" y="199"/>
                  </a:lnTo>
                  <a:lnTo>
                    <a:pt x="176" y="197"/>
                  </a:lnTo>
                  <a:lnTo>
                    <a:pt x="174" y="197"/>
                  </a:lnTo>
                  <a:lnTo>
                    <a:pt x="172" y="195"/>
                  </a:lnTo>
                  <a:lnTo>
                    <a:pt x="172" y="194"/>
                  </a:lnTo>
                  <a:lnTo>
                    <a:pt x="172" y="192"/>
                  </a:lnTo>
                  <a:lnTo>
                    <a:pt x="172" y="190"/>
                  </a:lnTo>
                  <a:lnTo>
                    <a:pt x="172" y="189"/>
                  </a:lnTo>
                  <a:lnTo>
                    <a:pt x="174" y="187"/>
                  </a:lnTo>
                  <a:lnTo>
                    <a:pt x="174" y="185"/>
                  </a:lnTo>
                  <a:lnTo>
                    <a:pt x="176" y="185"/>
                  </a:lnTo>
                  <a:lnTo>
                    <a:pt x="176" y="184"/>
                  </a:lnTo>
                  <a:lnTo>
                    <a:pt x="176" y="182"/>
                  </a:lnTo>
                  <a:lnTo>
                    <a:pt x="174" y="182"/>
                  </a:lnTo>
                  <a:lnTo>
                    <a:pt x="172" y="182"/>
                  </a:lnTo>
                  <a:lnTo>
                    <a:pt x="171" y="182"/>
                  </a:lnTo>
                  <a:lnTo>
                    <a:pt x="171" y="180"/>
                  </a:lnTo>
                  <a:lnTo>
                    <a:pt x="172" y="179"/>
                  </a:lnTo>
                  <a:lnTo>
                    <a:pt x="171" y="179"/>
                  </a:lnTo>
                  <a:lnTo>
                    <a:pt x="171" y="177"/>
                  </a:lnTo>
                  <a:lnTo>
                    <a:pt x="169" y="177"/>
                  </a:lnTo>
                  <a:lnTo>
                    <a:pt x="167" y="177"/>
                  </a:lnTo>
                  <a:lnTo>
                    <a:pt x="167" y="176"/>
                  </a:lnTo>
                  <a:lnTo>
                    <a:pt x="167" y="174"/>
                  </a:lnTo>
                  <a:lnTo>
                    <a:pt x="166" y="174"/>
                  </a:lnTo>
                  <a:lnTo>
                    <a:pt x="162" y="176"/>
                  </a:lnTo>
                  <a:lnTo>
                    <a:pt x="159" y="177"/>
                  </a:lnTo>
                  <a:lnTo>
                    <a:pt x="154" y="180"/>
                  </a:lnTo>
                  <a:lnTo>
                    <a:pt x="152" y="172"/>
                  </a:lnTo>
                  <a:lnTo>
                    <a:pt x="150" y="172"/>
                  </a:lnTo>
                  <a:lnTo>
                    <a:pt x="149" y="172"/>
                  </a:lnTo>
                  <a:lnTo>
                    <a:pt x="147" y="176"/>
                  </a:lnTo>
                  <a:lnTo>
                    <a:pt x="144" y="177"/>
                  </a:lnTo>
                  <a:lnTo>
                    <a:pt x="145" y="177"/>
                  </a:lnTo>
                  <a:lnTo>
                    <a:pt x="145" y="179"/>
                  </a:lnTo>
                  <a:lnTo>
                    <a:pt x="144" y="180"/>
                  </a:lnTo>
                  <a:lnTo>
                    <a:pt x="142" y="180"/>
                  </a:lnTo>
                  <a:lnTo>
                    <a:pt x="142" y="182"/>
                  </a:lnTo>
                  <a:lnTo>
                    <a:pt x="140" y="182"/>
                  </a:lnTo>
                  <a:lnTo>
                    <a:pt x="139" y="180"/>
                  </a:lnTo>
                  <a:lnTo>
                    <a:pt x="137" y="180"/>
                  </a:lnTo>
                  <a:lnTo>
                    <a:pt x="137" y="179"/>
                  </a:lnTo>
                  <a:lnTo>
                    <a:pt x="135" y="179"/>
                  </a:lnTo>
                  <a:lnTo>
                    <a:pt x="135" y="180"/>
                  </a:lnTo>
                  <a:lnTo>
                    <a:pt x="134" y="180"/>
                  </a:lnTo>
                  <a:lnTo>
                    <a:pt x="132" y="182"/>
                  </a:lnTo>
                  <a:lnTo>
                    <a:pt x="132" y="184"/>
                  </a:lnTo>
                  <a:lnTo>
                    <a:pt x="130" y="184"/>
                  </a:lnTo>
                  <a:lnTo>
                    <a:pt x="129" y="184"/>
                  </a:lnTo>
                  <a:lnTo>
                    <a:pt x="127" y="184"/>
                  </a:lnTo>
                  <a:lnTo>
                    <a:pt x="127" y="182"/>
                  </a:lnTo>
                  <a:lnTo>
                    <a:pt x="125" y="182"/>
                  </a:lnTo>
                  <a:lnTo>
                    <a:pt x="125" y="180"/>
                  </a:lnTo>
                  <a:lnTo>
                    <a:pt x="125" y="179"/>
                  </a:lnTo>
                  <a:lnTo>
                    <a:pt x="123" y="179"/>
                  </a:lnTo>
                  <a:lnTo>
                    <a:pt x="125" y="177"/>
                  </a:lnTo>
                  <a:lnTo>
                    <a:pt x="125" y="176"/>
                  </a:lnTo>
                  <a:lnTo>
                    <a:pt x="125" y="174"/>
                  </a:lnTo>
                  <a:lnTo>
                    <a:pt x="123" y="174"/>
                  </a:lnTo>
                  <a:lnTo>
                    <a:pt x="122" y="172"/>
                  </a:lnTo>
                  <a:lnTo>
                    <a:pt x="120" y="172"/>
                  </a:lnTo>
                  <a:lnTo>
                    <a:pt x="120" y="171"/>
                  </a:lnTo>
                  <a:lnTo>
                    <a:pt x="117" y="172"/>
                  </a:lnTo>
                  <a:lnTo>
                    <a:pt x="115" y="172"/>
                  </a:lnTo>
                  <a:lnTo>
                    <a:pt x="115" y="171"/>
                  </a:lnTo>
                  <a:lnTo>
                    <a:pt x="113" y="171"/>
                  </a:lnTo>
                  <a:lnTo>
                    <a:pt x="112" y="171"/>
                  </a:lnTo>
                  <a:lnTo>
                    <a:pt x="110" y="171"/>
                  </a:lnTo>
                  <a:lnTo>
                    <a:pt x="108" y="171"/>
                  </a:lnTo>
                  <a:lnTo>
                    <a:pt x="105" y="172"/>
                  </a:lnTo>
                  <a:lnTo>
                    <a:pt x="105" y="171"/>
                  </a:lnTo>
                  <a:lnTo>
                    <a:pt x="105" y="169"/>
                  </a:lnTo>
                  <a:lnTo>
                    <a:pt x="105" y="167"/>
                  </a:lnTo>
                  <a:lnTo>
                    <a:pt x="105" y="166"/>
                  </a:lnTo>
                  <a:lnTo>
                    <a:pt x="105" y="164"/>
                  </a:lnTo>
                  <a:lnTo>
                    <a:pt x="105" y="162"/>
                  </a:lnTo>
                  <a:lnTo>
                    <a:pt x="105" y="161"/>
                  </a:lnTo>
                  <a:lnTo>
                    <a:pt x="105" y="159"/>
                  </a:lnTo>
                  <a:lnTo>
                    <a:pt x="105" y="157"/>
                  </a:lnTo>
                  <a:lnTo>
                    <a:pt x="107" y="157"/>
                  </a:lnTo>
                  <a:lnTo>
                    <a:pt x="108" y="157"/>
                  </a:lnTo>
                  <a:lnTo>
                    <a:pt x="110" y="157"/>
                  </a:lnTo>
                  <a:lnTo>
                    <a:pt x="112" y="157"/>
                  </a:lnTo>
                  <a:lnTo>
                    <a:pt x="112" y="156"/>
                  </a:lnTo>
                  <a:lnTo>
                    <a:pt x="113" y="156"/>
                  </a:lnTo>
                  <a:lnTo>
                    <a:pt x="113" y="154"/>
                  </a:lnTo>
                  <a:lnTo>
                    <a:pt x="113" y="153"/>
                  </a:lnTo>
                  <a:lnTo>
                    <a:pt x="112" y="153"/>
                  </a:lnTo>
                  <a:lnTo>
                    <a:pt x="113" y="151"/>
                  </a:lnTo>
                  <a:lnTo>
                    <a:pt x="112" y="149"/>
                  </a:lnTo>
                  <a:lnTo>
                    <a:pt x="112" y="148"/>
                  </a:lnTo>
                  <a:lnTo>
                    <a:pt x="112" y="146"/>
                  </a:lnTo>
                  <a:lnTo>
                    <a:pt x="112" y="144"/>
                  </a:lnTo>
                  <a:lnTo>
                    <a:pt x="115" y="138"/>
                  </a:lnTo>
                  <a:lnTo>
                    <a:pt x="120" y="134"/>
                  </a:lnTo>
                  <a:lnTo>
                    <a:pt x="123" y="131"/>
                  </a:lnTo>
                  <a:lnTo>
                    <a:pt x="123" y="128"/>
                  </a:lnTo>
                  <a:lnTo>
                    <a:pt x="127" y="126"/>
                  </a:lnTo>
                  <a:lnTo>
                    <a:pt x="132" y="121"/>
                  </a:lnTo>
                  <a:lnTo>
                    <a:pt x="134" y="121"/>
                  </a:lnTo>
                  <a:lnTo>
                    <a:pt x="135" y="121"/>
                  </a:lnTo>
                  <a:lnTo>
                    <a:pt x="132" y="116"/>
                  </a:lnTo>
                  <a:lnTo>
                    <a:pt x="134" y="111"/>
                  </a:lnTo>
                  <a:lnTo>
                    <a:pt x="132" y="111"/>
                  </a:lnTo>
                  <a:lnTo>
                    <a:pt x="130" y="111"/>
                  </a:lnTo>
                  <a:lnTo>
                    <a:pt x="129" y="111"/>
                  </a:lnTo>
                  <a:lnTo>
                    <a:pt x="129" y="110"/>
                  </a:lnTo>
                  <a:lnTo>
                    <a:pt x="127" y="110"/>
                  </a:lnTo>
                  <a:lnTo>
                    <a:pt x="125" y="110"/>
                  </a:lnTo>
                  <a:lnTo>
                    <a:pt x="125" y="111"/>
                  </a:lnTo>
                  <a:lnTo>
                    <a:pt x="123" y="113"/>
                  </a:lnTo>
                  <a:lnTo>
                    <a:pt x="122" y="113"/>
                  </a:lnTo>
                  <a:lnTo>
                    <a:pt x="120" y="113"/>
                  </a:lnTo>
                  <a:lnTo>
                    <a:pt x="118" y="113"/>
                  </a:lnTo>
                  <a:lnTo>
                    <a:pt x="117" y="115"/>
                  </a:lnTo>
                  <a:lnTo>
                    <a:pt x="115" y="115"/>
                  </a:lnTo>
                  <a:lnTo>
                    <a:pt x="113" y="115"/>
                  </a:lnTo>
                  <a:lnTo>
                    <a:pt x="112" y="118"/>
                  </a:lnTo>
                  <a:lnTo>
                    <a:pt x="108" y="118"/>
                  </a:lnTo>
                  <a:lnTo>
                    <a:pt x="105" y="120"/>
                  </a:lnTo>
                  <a:lnTo>
                    <a:pt x="103" y="120"/>
                  </a:lnTo>
                  <a:lnTo>
                    <a:pt x="98" y="121"/>
                  </a:lnTo>
                  <a:lnTo>
                    <a:pt x="96" y="123"/>
                  </a:lnTo>
                  <a:lnTo>
                    <a:pt x="96" y="121"/>
                  </a:lnTo>
                  <a:lnTo>
                    <a:pt x="95" y="121"/>
                  </a:lnTo>
                  <a:lnTo>
                    <a:pt x="93" y="121"/>
                  </a:lnTo>
                  <a:lnTo>
                    <a:pt x="93" y="123"/>
                  </a:lnTo>
                  <a:lnTo>
                    <a:pt x="91" y="125"/>
                  </a:lnTo>
                  <a:lnTo>
                    <a:pt x="90" y="125"/>
                  </a:lnTo>
                  <a:lnTo>
                    <a:pt x="88" y="126"/>
                  </a:lnTo>
                  <a:lnTo>
                    <a:pt x="86" y="126"/>
                  </a:lnTo>
                  <a:lnTo>
                    <a:pt x="85" y="126"/>
                  </a:lnTo>
                  <a:lnTo>
                    <a:pt x="85" y="125"/>
                  </a:lnTo>
                  <a:lnTo>
                    <a:pt x="83" y="125"/>
                  </a:lnTo>
                  <a:lnTo>
                    <a:pt x="81" y="125"/>
                  </a:lnTo>
                  <a:lnTo>
                    <a:pt x="80" y="125"/>
                  </a:lnTo>
                  <a:lnTo>
                    <a:pt x="78" y="126"/>
                  </a:lnTo>
                  <a:lnTo>
                    <a:pt x="78" y="128"/>
                  </a:lnTo>
                  <a:lnTo>
                    <a:pt x="76" y="128"/>
                  </a:lnTo>
                  <a:lnTo>
                    <a:pt x="78" y="130"/>
                  </a:lnTo>
                  <a:lnTo>
                    <a:pt x="76" y="130"/>
                  </a:lnTo>
                  <a:lnTo>
                    <a:pt x="78" y="131"/>
                  </a:lnTo>
                  <a:lnTo>
                    <a:pt x="78" y="133"/>
                  </a:lnTo>
                  <a:lnTo>
                    <a:pt x="80" y="131"/>
                  </a:lnTo>
                  <a:lnTo>
                    <a:pt x="80" y="133"/>
                  </a:lnTo>
                  <a:lnTo>
                    <a:pt x="78" y="133"/>
                  </a:lnTo>
                  <a:lnTo>
                    <a:pt x="78" y="134"/>
                  </a:lnTo>
                  <a:lnTo>
                    <a:pt x="76" y="134"/>
                  </a:lnTo>
                  <a:lnTo>
                    <a:pt x="74" y="134"/>
                  </a:lnTo>
                  <a:lnTo>
                    <a:pt x="73" y="134"/>
                  </a:lnTo>
                  <a:lnTo>
                    <a:pt x="71" y="136"/>
                  </a:lnTo>
                  <a:lnTo>
                    <a:pt x="73" y="136"/>
                  </a:lnTo>
                  <a:lnTo>
                    <a:pt x="71" y="136"/>
                  </a:lnTo>
                  <a:lnTo>
                    <a:pt x="71" y="138"/>
                  </a:lnTo>
                  <a:lnTo>
                    <a:pt x="69" y="138"/>
                  </a:lnTo>
                  <a:lnTo>
                    <a:pt x="71" y="138"/>
                  </a:lnTo>
                  <a:lnTo>
                    <a:pt x="71" y="139"/>
                  </a:lnTo>
                  <a:lnTo>
                    <a:pt x="69" y="139"/>
                  </a:lnTo>
                  <a:lnTo>
                    <a:pt x="69" y="141"/>
                  </a:lnTo>
                  <a:lnTo>
                    <a:pt x="68" y="141"/>
                  </a:lnTo>
                  <a:lnTo>
                    <a:pt x="68" y="143"/>
                  </a:lnTo>
                  <a:lnTo>
                    <a:pt x="66" y="143"/>
                  </a:lnTo>
                  <a:lnTo>
                    <a:pt x="66" y="144"/>
                  </a:lnTo>
                  <a:lnTo>
                    <a:pt x="64" y="144"/>
                  </a:lnTo>
                  <a:lnTo>
                    <a:pt x="63" y="143"/>
                  </a:lnTo>
                  <a:lnTo>
                    <a:pt x="63" y="144"/>
                  </a:lnTo>
                  <a:lnTo>
                    <a:pt x="61" y="144"/>
                  </a:lnTo>
                  <a:lnTo>
                    <a:pt x="59" y="144"/>
                  </a:lnTo>
                  <a:lnTo>
                    <a:pt x="58" y="144"/>
                  </a:lnTo>
                  <a:lnTo>
                    <a:pt x="58" y="146"/>
                  </a:lnTo>
                  <a:lnTo>
                    <a:pt x="56" y="146"/>
                  </a:lnTo>
                  <a:lnTo>
                    <a:pt x="54" y="146"/>
                  </a:lnTo>
                  <a:lnTo>
                    <a:pt x="54" y="148"/>
                  </a:lnTo>
                  <a:lnTo>
                    <a:pt x="53" y="148"/>
                  </a:lnTo>
                  <a:lnTo>
                    <a:pt x="53" y="149"/>
                  </a:lnTo>
                  <a:lnTo>
                    <a:pt x="54" y="149"/>
                  </a:lnTo>
                  <a:lnTo>
                    <a:pt x="54" y="151"/>
                  </a:lnTo>
                  <a:lnTo>
                    <a:pt x="53" y="151"/>
                  </a:lnTo>
                  <a:lnTo>
                    <a:pt x="51" y="151"/>
                  </a:lnTo>
                  <a:lnTo>
                    <a:pt x="51" y="149"/>
                  </a:lnTo>
                  <a:lnTo>
                    <a:pt x="51" y="148"/>
                  </a:lnTo>
                  <a:lnTo>
                    <a:pt x="51" y="149"/>
                  </a:lnTo>
                  <a:lnTo>
                    <a:pt x="49" y="149"/>
                  </a:lnTo>
                  <a:lnTo>
                    <a:pt x="47" y="151"/>
                  </a:lnTo>
                  <a:lnTo>
                    <a:pt x="47" y="153"/>
                  </a:lnTo>
                  <a:lnTo>
                    <a:pt x="46" y="153"/>
                  </a:lnTo>
                  <a:lnTo>
                    <a:pt x="46" y="154"/>
                  </a:lnTo>
                  <a:lnTo>
                    <a:pt x="44" y="154"/>
                  </a:lnTo>
                  <a:lnTo>
                    <a:pt x="44" y="156"/>
                  </a:lnTo>
                  <a:lnTo>
                    <a:pt x="42" y="156"/>
                  </a:lnTo>
                  <a:lnTo>
                    <a:pt x="41" y="154"/>
                  </a:lnTo>
                  <a:lnTo>
                    <a:pt x="41" y="153"/>
                  </a:lnTo>
                  <a:lnTo>
                    <a:pt x="39" y="153"/>
                  </a:lnTo>
                  <a:lnTo>
                    <a:pt x="37" y="153"/>
                  </a:lnTo>
                  <a:lnTo>
                    <a:pt x="36" y="153"/>
                  </a:lnTo>
                  <a:lnTo>
                    <a:pt x="34" y="153"/>
                  </a:lnTo>
                  <a:lnTo>
                    <a:pt x="32" y="153"/>
                  </a:lnTo>
                  <a:lnTo>
                    <a:pt x="31" y="153"/>
                  </a:lnTo>
                  <a:lnTo>
                    <a:pt x="29" y="153"/>
                  </a:lnTo>
                  <a:lnTo>
                    <a:pt x="27" y="153"/>
                  </a:lnTo>
                  <a:lnTo>
                    <a:pt x="25" y="153"/>
                  </a:lnTo>
                  <a:lnTo>
                    <a:pt x="25" y="151"/>
                  </a:lnTo>
                  <a:lnTo>
                    <a:pt x="24" y="151"/>
                  </a:lnTo>
                  <a:lnTo>
                    <a:pt x="24" y="149"/>
                  </a:lnTo>
                  <a:lnTo>
                    <a:pt x="22" y="149"/>
                  </a:lnTo>
                  <a:lnTo>
                    <a:pt x="22" y="148"/>
                  </a:lnTo>
                  <a:lnTo>
                    <a:pt x="20" y="149"/>
                  </a:lnTo>
                  <a:lnTo>
                    <a:pt x="19" y="149"/>
                  </a:lnTo>
                  <a:lnTo>
                    <a:pt x="20" y="149"/>
                  </a:lnTo>
                  <a:lnTo>
                    <a:pt x="19" y="148"/>
                  </a:lnTo>
                  <a:lnTo>
                    <a:pt x="19" y="146"/>
                  </a:lnTo>
                  <a:lnTo>
                    <a:pt x="17" y="144"/>
                  </a:lnTo>
                  <a:lnTo>
                    <a:pt x="15" y="144"/>
                  </a:lnTo>
                  <a:lnTo>
                    <a:pt x="15" y="146"/>
                  </a:lnTo>
                  <a:lnTo>
                    <a:pt x="14" y="146"/>
                  </a:lnTo>
                  <a:lnTo>
                    <a:pt x="12" y="148"/>
                  </a:lnTo>
                  <a:lnTo>
                    <a:pt x="10" y="148"/>
                  </a:lnTo>
                  <a:lnTo>
                    <a:pt x="9" y="146"/>
                  </a:lnTo>
                  <a:lnTo>
                    <a:pt x="9" y="144"/>
                  </a:lnTo>
                  <a:lnTo>
                    <a:pt x="9" y="143"/>
                  </a:lnTo>
                  <a:lnTo>
                    <a:pt x="9" y="141"/>
                  </a:lnTo>
                  <a:lnTo>
                    <a:pt x="9" y="139"/>
                  </a:lnTo>
                  <a:lnTo>
                    <a:pt x="10" y="139"/>
                  </a:lnTo>
                  <a:lnTo>
                    <a:pt x="9" y="139"/>
                  </a:lnTo>
                  <a:lnTo>
                    <a:pt x="7" y="139"/>
                  </a:lnTo>
                  <a:lnTo>
                    <a:pt x="5" y="139"/>
                  </a:lnTo>
                  <a:lnTo>
                    <a:pt x="5" y="141"/>
                  </a:lnTo>
                  <a:lnTo>
                    <a:pt x="5" y="143"/>
                  </a:lnTo>
                  <a:lnTo>
                    <a:pt x="4" y="143"/>
                  </a:lnTo>
                  <a:lnTo>
                    <a:pt x="2" y="141"/>
                  </a:lnTo>
                  <a:lnTo>
                    <a:pt x="0" y="141"/>
                  </a:lnTo>
                  <a:lnTo>
                    <a:pt x="2" y="141"/>
                  </a:lnTo>
                  <a:lnTo>
                    <a:pt x="2" y="139"/>
                  </a:lnTo>
                  <a:lnTo>
                    <a:pt x="0" y="139"/>
                  </a:lnTo>
                  <a:lnTo>
                    <a:pt x="0" y="138"/>
                  </a:lnTo>
                  <a:lnTo>
                    <a:pt x="0" y="136"/>
                  </a:lnTo>
                  <a:lnTo>
                    <a:pt x="2" y="134"/>
                  </a:lnTo>
                  <a:lnTo>
                    <a:pt x="0" y="134"/>
                  </a:lnTo>
                  <a:lnTo>
                    <a:pt x="0" y="133"/>
                  </a:lnTo>
                  <a:lnTo>
                    <a:pt x="2" y="133"/>
                  </a:lnTo>
                  <a:lnTo>
                    <a:pt x="2" y="131"/>
                  </a:lnTo>
                  <a:lnTo>
                    <a:pt x="4" y="131"/>
                  </a:lnTo>
                  <a:lnTo>
                    <a:pt x="4" y="130"/>
                  </a:lnTo>
                  <a:lnTo>
                    <a:pt x="5" y="130"/>
                  </a:lnTo>
                  <a:lnTo>
                    <a:pt x="5" y="128"/>
                  </a:lnTo>
                  <a:lnTo>
                    <a:pt x="5" y="126"/>
                  </a:lnTo>
                  <a:lnTo>
                    <a:pt x="5" y="125"/>
                  </a:lnTo>
                  <a:lnTo>
                    <a:pt x="7" y="125"/>
                  </a:lnTo>
                  <a:lnTo>
                    <a:pt x="7" y="123"/>
                  </a:lnTo>
                  <a:lnTo>
                    <a:pt x="9" y="123"/>
                  </a:lnTo>
                  <a:lnTo>
                    <a:pt x="9" y="121"/>
                  </a:lnTo>
                  <a:lnTo>
                    <a:pt x="10" y="121"/>
                  </a:lnTo>
                  <a:lnTo>
                    <a:pt x="10" y="120"/>
                  </a:lnTo>
                  <a:lnTo>
                    <a:pt x="10" y="118"/>
                  </a:lnTo>
                  <a:lnTo>
                    <a:pt x="12" y="118"/>
                  </a:lnTo>
                  <a:lnTo>
                    <a:pt x="12" y="116"/>
                  </a:lnTo>
                  <a:lnTo>
                    <a:pt x="14" y="116"/>
                  </a:lnTo>
                  <a:lnTo>
                    <a:pt x="14" y="115"/>
                  </a:lnTo>
                  <a:lnTo>
                    <a:pt x="12" y="115"/>
                  </a:lnTo>
                  <a:lnTo>
                    <a:pt x="14" y="115"/>
                  </a:lnTo>
                  <a:lnTo>
                    <a:pt x="15" y="113"/>
                  </a:lnTo>
                  <a:lnTo>
                    <a:pt x="17" y="113"/>
                  </a:lnTo>
                  <a:lnTo>
                    <a:pt x="17" y="111"/>
                  </a:lnTo>
                  <a:lnTo>
                    <a:pt x="17" y="113"/>
                  </a:lnTo>
                  <a:lnTo>
                    <a:pt x="17" y="111"/>
                  </a:lnTo>
                  <a:lnTo>
                    <a:pt x="19" y="111"/>
                  </a:lnTo>
                  <a:lnTo>
                    <a:pt x="19" y="113"/>
                  </a:lnTo>
                  <a:lnTo>
                    <a:pt x="19" y="115"/>
                  </a:lnTo>
                  <a:lnTo>
                    <a:pt x="20" y="115"/>
                  </a:lnTo>
                  <a:lnTo>
                    <a:pt x="22" y="115"/>
                  </a:lnTo>
                  <a:lnTo>
                    <a:pt x="22" y="113"/>
                  </a:lnTo>
                  <a:lnTo>
                    <a:pt x="22" y="115"/>
                  </a:lnTo>
                  <a:lnTo>
                    <a:pt x="24" y="115"/>
                  </a:lnTo>
                  <a:lnTo>
                    <a:pt x="25" y="115"/>
                  </a:lnTo>
                  <a:lnTo>
                    <a:pt x="27" y="115"/>
                  </a:lnTo>
                  <a:lnTo>
                    <a:pt x="27" y="113"/>
                  </a:lnTo>
                  <a:lnTo>
                    <a:pt x="29" y="113"/>
                  </a:lnTo>
                  <a:lnTo>
                    <a:pt x="31" y="113"/>
                  </a:lnTo>
                  <a:lnTo>
                    <a:pt x="31" y="111"/>
                  </a:lnTo>
                  <a:lnTo>
                    <a:pt x="31" y="108"/>
                  </a:lnTo>
                  <a:lnTo>
                    <a:pt x="32" y="107"/>
                  </a:lnTo>
                  <a:lnTo>
                    <a:pt x="34" y="105"/>
                  </a:lnTo>
                  <a:lnTo>
                    <a:pt x="36" y="105"/>
                  </a:lnTo>
                  <a:lnTo>
                    <a:pt x="36" y="103"/>
                  </a:lnTo>
                  <a:lnTo>
                    <a:pt x="37" y="103"/>
                  </a:lnTo>
                  <a:lnTo>
                    <a:pt x="39" y="103"/>
                  </a:lnTo>
                  <a:lnTo>
                    <a:pt x="39" y="102"/>
                  </a:lnTo>
                  <a:lnTo>
                    <a:pt x="39" y="100"/>
                  </a:lnTo>
                  <a:lnTo>
                    <a:pt x="41" y="100"/>
                  </a:lnTo>
                  <a:lnTo>
                    <a:pt x="41" y="98"/>
                  </a:lnTo>
                  <a:lnTo>
                    <a:pt x="42" y="98"/>
                  </a:lnTo>
                  <a:lnTo>
                    <a:pt x="42" y="97"/>
                  </a:lnTo>
                  <a:lnTo>
                    <a:pt x="44" y="97"/>
                  </a:lnTo>
                  <a:lnTo>
                    <a:pt x="44" y="95"/>
                  </a:lnTo>
                  <a:lnTo>
                    <a:pt x="42" y="95"/>
                  </a:lnTo>
                  <a:lnTo>
                    <a:pt x="44" y="93"/>
                  </a:lnTo>
                  <a:lnTo>
                    <a:pt x="44" y="92"/>
                  </a:lnTo>
                  <a:lnTo>
                    <a:pt x="44" y="90"/>
                  </a:lnTo>
                  <a:lnTo>
                    <a:pt x="46" y="90"/>
                  </a:lnTo>
                  <a:lnTo>
                    <a:pt x="46" y="89"/>
                  </a:lnTo>
                  <a:lnTo>
                    <a:pt x="47" y="89"/>
                  </a:lnTo>
                  <a:lnTo>
                    <a:pt x="47" y="87"/>
                  </a:lnTo>
                  <a:lnTo>
                    <a:pt x="49" y="85"/>
                  </a:lnTo>
                  <a:lnTo>
                    <a:pt x="49" y="84"/>
                  </a:lnTo>
                  <a:lnTo>
                    <a:pt x="51" y="84"/>
                  </a:lnTo>
                  <a:lnTo>
                    <a:pt x="51" y="82"/>
                  </a:lnTo>
                  <a:lnTo>
                    <a:pt x="49" y="82"/>
                  </a:lnTo>
                  <a:lnTo>
                    <a:pt x="47" y="82"/>
                  </a:lnTo>
                  <a:lnTo>
                    <a:pt x="46" y="82"/>
                  </a:lnTo>
                  <a:lnTo>
                    <a:pt x="47" y="80"/>
                  </a:lnTo>
                  <a:lnTo>
                    <a:pt x="47" y="79"/>
                  </a:lnTo>
                  <a:lnTo>
                    <a:pt x="47" y="77"/>
                  </a:lnTo>
                  <a:lnTo>
                    <a:pt x="49" y="75"/>
                  </a:lnTo>
                  <a:lnTo>
                    <a:pt x="51" y="75"/>
                  </a:lnTo>
                  <a:lnTo>
                    <a:pt x="51" y="74"/>
                  </a:lnTo>
                  <a:lnTo>
                    <a:pt x="53" y="74"/>
                  </a:lnTo>
                  <a:lnTo>
                    <a:pt x="53" y="72"/>
                  </a:lnTo>
                  <a:lnTo>
                    <a:pt x="53" y="70"/>
                  </a:lnTo>
                  <a:lnTo>
                    <a:pt x="53" y="69"/>
                  </a:lnTo>
                  <a:lnTo>
                    <a:pt x="54" y="69"/>
                  </a:lnTo>
                  <a:lnTo>
                    <a:pt x="56" y="69"/>
                  </a:lnTo>
                  <a:lnTo>
                    <a:pt x="56" y="67"/>
                  </a:lnTo>
                  <a:lnTo>
                    <a:pt x="58" y="66"/>
                  </a:lnTo>
                  <a:lnTo>
                    <a:pt x="58" y="64"/>
                  </a:lnTo>
                  <a:lnTo>
                    <a:pt x="56" y="64"/>
                  </a:lnTo>
                  <a:lnTo>
                    <a:pt x="56" y="62"/>
                  </a:lnTo>
                  <a:lnTo>
                    <a:pt x="58" y="62"/>
                  </a:lnTo>
                  <a:lnTo>
                    <a:pt x="58" y="61"/>
                  </a:lnTo>
                  <a:lnTo>
                    <a:pt x="58" y="59"/>
                  </a:lnTo>
                  <a:lnTo>
                    <a:pt x="58" y="57"/>
                  </a:lnTo>
                  <a:lnTo>
                    <a:pt x="59" y="59"/>
                  </a:lnTo>
                  <a:lnTo>
                    <a:pt x="61" y="59"/>
                  </a:lnTo>
                  <a:lnTo>
                    <a:pt x="61" y="57"/>
                  </a:lnTo>
                  <a:lnTo>
                    <a:pt x="63" y="57"/>
                  </a:lnTo>
                  <a:lnTo>
                    <a:pt x="64" y="56"/>
                  </a:lnTo>
                  <a:lnTo>
                    <a:pt x="64" y="54"/>
                  </a:lnTo>
                  <a:lnTo>
                    <a:pt x="64" y="52"/>
                  </a:lnTo>
                  <a:lnTo>
                    <a:pt x="66" y="52"/>
                  </a:lnTo>
                  <a:lnTo>
                    <a:pt x="66" y="51"/>
                  </a:lnTo>
                  <a:lnTo>
                    <a:pt x="68" y="51"/>
                  </a:lnTo>
                  <a:lnTo>
                    <a:pt x="68" y="49"/>
                  </a:lnTo>
                  <a:lnTo>
                    <a:pt x="69" y="47"/>
                  </a:lnTo>
                  <a:lnTo>
                    <a:pt x="69" y="46"/>
                  </a:lnTo>
                  <a:lnTo>
                    <a:pt x="69" y="44"/>
                  </a:lnTo>
                  <a:lnTo>
                    <a:pt x="71" y="44"/>
                  </a:lnTo>
                  <a:lnTo>
                    <a:pt x="71" y="43"/>
                  </a:lnTo>
                  <a:lnTo>
                    <a:pt x="73" y="43"/>
                  </a:lnTo>
                  <a:lnTo>
                    <a:pt x="73" y="41"/>
                  </a:lnTo>
                  <a:lnTo>
                    <a:pt x="74" y="36"/>
                  </a:lnTo>
                  <a:lnTo>
                    <a:pt x="83" y="20"/>
                  </a:lnTo>
                  <a:lnTo>
                    <a:pt x="85" y="15"/>
                  </a:lnTo>
                  <a:lnTo>
                    <a:pt x="90" y="8"/>
                  </a:lnTo>
                  <a:lnTo>
                    <a:pt x="105" y="5"/>
                  </a:lnTo>
                  <a:lnTo>
                    <a:pt x="108" y="5"/>
                  </a:lnTo>
                  <a:lnTo>
                    <a:pt x="117" y="1"/>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10" name="Freeform 25"/>
            <p:cNvSpPr>
              <a:spLocks/>
            </p:cNvSpPr>
            <p:nvPr/>
          </p:nvSpPr>
          <p:spPr bwMode="auto">
            <a:xfrm>
              <a:off x="1313" y="1864"/>
              <a:ext cx="1081" cy="986"/>
            </a:xfrm>
            <a:custGeom>
              <a:avLst/>
              <a:gdLst>
                <a:gd name="T0" fmla="*/ 310 w 1081"/>
                <a:gd name="T1" fmla="*/ 92 h 986"/>
                <a:gd name="T2" fmla="*/ 317 w 1081"/>
                <a:gd name="T3" fmla="*/ 37 h 986"/>
                <a:gd name="T4" fmla="*/ 354 w 1081"/>
                <a:gd name="T5" fmla="*/ 33 h 986"/>
                <a:gd name="T6" fmla="*/ 375 w 1081"/>
                <a:gd name="T7" fmla="*/ 96 h 986"/>
                <a:gd name="T8" fmla="*/ 398 w 1081"/>
                <a:gd name="T9" fmla="*/ 140 h 986"/>
                <a:gd name="T10" fmla="*/ 440 w 1081"/>
                <a:gd name="T11" fmla="*/ 174 h 986"/>
                <a:gd name="T12" fmla="*/ 1055 w 1081"/>
                <a:gd name="T13" fmla="*/ 229 h 986"/>
                <a:gd name="T14" fmla="*/ 1055 w 1081"/>
                <a:gd name="T15" fmla="*/ 289 h 986"/>
                <a:gd name="T16" fmla="*/ 1043 w 1081"/>
                <a:gd name="T17" fmla="*/ 332 h 986"/>
                <a:gd name="T18" fmla="*/ 1033 w 1081"/>
                <a:gd name="T19" fmla="*/ 390 h 986"/>
                <a:gd name="T20" fmla="*/ 1037 w 1081"/>
                <a:gd name="T21" fmla="*/ 431 h 986"/>
                <a:gd name="T22" fmla="*/ 1042 w 1081"/>
                <a:gd name="T23" fmla="*/ 473 h 986"/>
                <a:gd name="T24" fmla="*/ 1054 w 1081"/>
                <a:gd name="T25" fmla="*/ 506 h 986"/>
                <a:gd name="T26" fmla="*/ 1045 w 1081"/>
                <a:gd name="T27" fmla="*/ 549 h 986"/>
                <a:gd name="T28" fmla="*/ 1021 w 1081"/>
                <a:gd name="T29" fmla="*/ 600 h 986"/>
                <a:gd name="T30" fmla="*/ 1008 w 1081"/>
                <a:gd name="T31" fmla="*/ 647 h 986"/>
                <a:gd name="T32" fmla="*/ 994 w 1081"/>
                <a:gd name="T33" fmla="*/ 700 h 986"/>
                <a:gd name="T34" fmla="*/ 951 w 1081"/>
                <a:gd name="T35" fmla="*/ 721 h 986"/>
                <a:gd name="T36" fmla="*/ 932 w 1081"/>
                <a:gd name="T37" fmla="*/ 772 h 986"/>
                <a:gd name="T38" fmla="*/ 888 w 1081"/>
                <a:gd name="T39" fmla="*/ 789 h 986"/>
                <a:gd name="T40" fmla="*/ 859 w 1081"/>
                <a:gd name="T41" fmla="*/ 818 h 986"/>
                <a:gd name="T42" fmla="*/ 853 w 1081"/>
                <a:gd name="T43" fmla="*/ 849 h 986"/>
                <a:gd name="T44" fmla="*/ 831 w 1081"/>
                <a:gd name="T45" fmla="*/ 871 h 986"/>
                <a:gd name="T46" fmla="*/ 812 w 1081"/>
                <a:gd name="T47" fmla="*/ 889 h 986"/>
                <a:gd name="T48" fmla="*/ 800 w 1081"/>
                <a:gd name="T49" fmla="*/ 913 h 986"/>
                <a:gd name="T50" fmla="*/ 795 w 1081"/>
                <a:gd name="T51" fmla="*/ 945 h 986"/>
                <a:gd name="T52" fmla="*/ 805 w 1081"/>
                <a:gd name="T53" fmla="*/ 974 h 986"/>
                <a:gd name="T54" fmla="*/ 773 w 1081"/>
                <a:gd name="T55" fmla="*/ 984 h 986"/>
                <a:gd name="T56" fmla="*/ 738 w 1081"/>
                <a:gd name="T57" fmla="*/ 976 h 986"/>
                <a:gd name="T58" fmla="*/ 738 w 1081"/>
                <a:gd name="T59" fmla="*/ 955 h 986"/>
                <a:gd name="T60" fmla="*/ 731 w 1081"/>
                <a:gd name="T61" fmla="*/ 930 h 986"/>
                <a:gd name="T62" fmla="*/ 704 w 1081"/>
                <a:gd name="T63" fmla="*/ 948 h 986"/>
                <a:gd name="T64" fmla="*/ 674 w 1081"/>
                <a:gd name="T65" fmla="*/ 935 h 986"/>
                <a:gd name="T66" fmla="*/ 633 w 1081"/>
                <a:gd name="T67" fmla="*/ 946 h 986"/>
                <a:gd name="T68" fmla="*/ 608 w 1081"/>
                <a:gd name="T69" fmla="*/ 948 h 986"/>
                <a:gd name="T70" fmla="*/ 582 w 1081"/>
                <a:gd name="T71" fmla="*/ 935 h 986"/>
                <a:gd name="T72" fmla="*/ 552 w 1081"/>
                <a:gd name="T73" fmla="*/ 920 h 986"/>
                <a:gd name="T74" fmla="*/ 527 w 1081"/>
                <a:gd name="T75" fmla="*/ 907 h 986"/>
                <a:gd name="T76" fmla="*/ 500 w 1081"/>
                <a:gd name="T77" fmla="*/ 915 h 986"/>
                <a:gd name="T78" fmla="*/ 474 w 1081"/>
                <a:gd name="T79" fmla="*/ 922 h 986"/>
                <a:gd name="T80" fmla="*/ 449 w 1081"/>
                <a:gd name="T81" fmla="*/ 940 h 986"/>
                <a:gd name="T82" fmla="*/ 415 w 1081"/>
                <a:gd name="T83" fmla="*/ 964 h 986"/>
                <a:gd name="T84" fmla="*/ 381 w 1081"/>
                <a:gd name="T85" fmla="*/ 961 h 986"/>
                <a:gd name="T86" fmla="*/ 337 w 1081"/>
                <a:gd name="T87" fmla="*/ 933 h 986"/>
                <a:gd name="T88" fmla="*/ 307 w 1081"/>
                <a:gd name="T89" fmla="*/ 900 h 986"/>
                <a:gd name="T90" fmla="*/ 299 w 1081"/>
                <a:gd name="T91" fmla="*/ 874 h 986"/>
                <a:gd name="T92" fmla="*/ 305 w 1081"/>
                <a:gd name="T93" fmla="*/ 826 h 986"/>
                <a:gd name="T94" fmla="*/ 116 w 1081"/>
                <a:gd name="T95" fmla="*/ 649 h 986"/>
                <a:gd name="T96" fmla="*/ 113 w 1081"/>
                <a:gd name="T97" fmla="*/ 618 h 986"/>
                <a:gd name="T98" fmla="*/ 104 w 1081"/>
                <a:gd name="T99" fmla="*/ 595 h 986"/>
                <a:gd name="T100" fmla="*/ 94 w 1081"/>
                <a:gd name="T101" fmla="*/ 574 h 986"/>
                <a:gd name="T102" fmla="*/ 125 w 1081"/>
                <a:gd name="T103" fmla="*/ 541 h 986"/>
                <a:gd name="T104" fmla="*/ 147 w 1081"/>
                <a:gd name="T105" fmla="*/ 509 h 986"/>
                <a:gd name="T106" fmla="*/ 170 w 1081"/>
                <a:gd name="T107" fmla="*/ 465 h 986"/>
                <a:gd name="T108" fmla="*/ 150 w 1081"/>
                <a:gd name="T109" fmla="*/ 419 h 986"/>
                <a:gd name="T110" fmla="*/ 147 w 1081"/>
                <a:gd name="T111" fmla="*/ 390 h 986"/>
                <a:gd name="T112" fmla="*/ 157 w 1081"/>
                <a:gd name="T113" fmla="*/ 349 h 986"/>
                <a:gd name="T114" fmla="*/ 118 w 1081"/>
                <a:gd name="T115" fmla="*/ 347 h 986"/>
                <a:gd name="T116" fmla="*/ 11 w 1081"/>
                <a:gd name="T117" fmla="*/ 311 h 986"/>
                <a:gd name="T118" fmla="*/ 5 w 1081"/>
                <a:gd name="T119" fmla="*/ 268 h 986"/>
                <a:gd name="T120" fmla="*/ 8 w 1081"/>
                <a:gd name="T121" fmla="*/ 224 h 986"/>
                <a:gd name="T122" fmla="*/ 3 w 1081"/>
                <a:gd name="T123" fmla="*/ 188 h 986"/>
                <a:gd name="T124" fmla="*/ 13 w 1081"/>
                <a:gd name="T125" fmla="*/ 145 h 98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81"/>
                <a:gd name="T190" fmla="*/ 0 h 986"/>
                <a:gd name="T191" fmla="*/ 1081 w 1081"/>
                <a:gd name="T192" fmla="*/ 986 h 98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81" h="986">
                  <a:moveTo>
                    <a:pt x="302" y="135"/>
                  </a:moveTo>
                  <a:lnTo>
                    <a:pt x="304" y="133"/>
                  </a:lnTo>
                  <a:lnTo>
                    <a:pt x="305" y="132"/>
                  </a:lnTo>
                  <a:lnTo>
                    <a:pt x="307" y="132"/>
                  </a:lnTo>
                  <a:lnTo>
                    <a:pt x="309" y="130"/>
                  </a:lnTo>
                  <a:lnTo>
                    <a:pt x="309" y="128"/>
                  </a:lnTo>
                  <a:lnTo>
                    <a:pt x="310" y="128"/>
                  </a:lnTo>
                  <a:lnTo>
                    <a:pt x="312" y="127"/>
                  </a:lnTo>
                  <a:lnTo>
                    <a:pt x="312" y="125"/>
                  </a:lnTo>
                  <a:lnTo>
                    <a:pt x="310" y="125"/>
                  </a:lnTo>
                  <a:lnTo>
                    <a:pt x="309" y="125"/>
                  </a:lnTo>
                  <a:lnTo>
                    <a:pt x="307" y="125"/>
                  </a:lnTo>
                  <a:lnTo>
                    <a:pt x="305" y="127"/>
                  </a:lnTo>
                  <a:lnTo>
                    <a:pt x="304" y="127"/>
                  </a:lnTo>
                  <a:lnTo>
                    <a:pt x="302" y="127"/>
                  </a:lnTo>
                  <a:lnTo>
                    <a:pt x="302" y="125"/>
                  </a:lnTo>
                  <a:lnTo>
                    <a:pt x="302" y="124"/>
                  </a:lnTo>
                  <a:lnTo>
                    <a:pt x="304" y="124"/>
                  </a:lnTo>
                  <a:lnTo>
                    <a:pt x="304" y="120"/>
                  </a:lnTo>
                  <a:lnTo>
                    <a:pt x="305" y="119"/>
                  </a:lnTo>
                  <a:lnTo>
                    <a:pt x="305" y="117"/>
                  </a:lnTo>
                  <a:lnTo>
                    <a:pt x="307" y="117"/>
                  </a:lnTo>
                  <a:lnTo>
                    <a:pt x="307" y="115"/>
                  </a:lnTo>
                  <a:lnTo>
                    <a:pt x="305" y="114"/>
                  </a:lnTo>
                  <a:lnTo>
                    <a:pt x="305" y="112"/>
                  </a:lnTo>
                  <a:lnTo>
                    <a:pt x="305" y="110"/>
                  </a:lnTo>
                  <a:lnTo>
                    <a:pt x="305" y="109"/>
                  </a:lnTo>
                  <a:lnTo>
                    <a:pt x="304" y="109"/>
                  </a:lnTo>
                  <a:lnTo>
                    <a:pt x="304" y="107"/>
                  </a:lnTo>
                  <a:lnTo>
                    <a:pt x="304" y="105"/>
                  </a:lnTo>
                  <a:lnTo>
                    <a:pt x="305" y="104"/>
                  </a:lnTo>
                  <a:lnTo>
                    <a:pt x="305" y="102"/>
                  </a:lnTo>
                  <a:lnTo>
                    <a:pt x="307" y="101"/>
                  </a:lnTo>
                  <a:lnTo>
                    <a:pt x="309" y="101"/>
                  </a:lnTo>
                  <a:lnTo>
                    <a:pt x="309" y="99"/>
                  </a:lnTo>
                  <a:lnTo>
                    <a:pt x="310" y="97"/>
                  </a:lnTo>
                  <a:lnTo>
                    <a:pt x="310" y="96"/>
                  </a:lnTo>
                  <a:lnTo>
                    <a:pt x="310" y="94"/>
                  </a:lnTo>
                  <a:lnTo>
                    <a:pt x="310" y="92"/>
                  </a:lnTo>
                  <a:lnTo>
                    <a:pt x="312" y="92"/>
                  </a:lnTo>
                  <a:lnTo>
                    <a:pt x="312" y="91"/>
                  </a:lnTo>
                  <a:lnTo>
                    <a:pt x="314" y="91"/>
                  </a:lnTo>
                  <a:lnTo>
                    <a:pt x="314" y="89"/>
                  </a:lnTo>
                  <a:lnTo>
                    <a:pt x="312" y="87"/>
                  </a:lnTo>
                  <a:lnTo>
                    <a:pt x="312" y="86"/>
                  </a:lnTo>
                  <a:lnTo>
                    <a:pt x="314" y="86"/>
                  </a:lnTo>
                  <a:lnTo>
                    <a:pt x="314" y="84"/>
                  </a:lnTo>
                  <a:lnTo>
                    <a:pt x="314" y="82"/>
                  </a:lnTo>
                  <a:lnTo>
                    <a:pt x="314" y="81"/>
                  </a:lnTo>
                  <a:lnTo>
                    <a:pt x="314" y="79"/>
                  </a:lnTo>
                  <a:lnTo>
                    <a:pt x="314" y="78"/>
                  </a:lnTo>
                  <a:lnTo>
                    <a:pt x="314" y="76"/>
                  </a:lnTo>
                  <a:lnTo>
                    <a:pt x="314" y="74"/>
                  </a:lnTo>
                  <a:lnTo>
                    <a:pt x="315" y="74"/>
                  </a:lnTo>
                  <a:lnTo>
                    <a:pt x="315" y="73"/>
                  </a:lnTo>
                  <a:lnTo>
                    <a:pt x="317" y="73"/>
                  </a:lnTo>
                  <a:lnTo>
                    <a:pt x="315" y="71"/>
                  </a:lnTo>
                  <a:lnTo>
                    <a:pt x="317" y="69"/>
                  </a:lnTo>
                  <a:lnTo>
                    <a:pt x="315" y="68"/>
                  </a:lnTo>
                  <a:lnTo>
                    <a:pt x="314" y="63"/>
                  </a:lnTo>
                  <a:lnTo>
                    <a:pt x="312" y="61"/>
                  </a:lnTo>
                  <a:lnTo>
                    <a:pt x="312" y="60"/>
                  </a:lnTo>
                  <a:lnTo>
                    <a:pt x="312" y="58"/>
                  </a:lnTo>
                  <a:lnTo>
                    <a:pt x="310" y="56"/>
                  </a:lnTo>
                  <a:lnTo>
                    <a:pt x="309" y="53"/>
                  </a:lnTo>
                  <a:lnTo>
                    <a:pt x="309" y="51"/>
                  </a:lnTo>
                  <a:lnTo>
                    <a:pt x="309" y="50"/>
                  </a:lnTo>
                  <a:lnTo>
                    <a:pt x="309" y="48"/>
                  </a:lnTo>
                  <a:lnTo>
                    <a:pt x="307" y="46"/>
                  </a:lnTo>
                  <a:lnTo>
                    <a:pt x="307" y="45"/>
                  </a:lnTo>
                  <a:lnTo>
                    <a:pt x="309" y="45"/>
                  </a:lnTo>
                  <a:lnTo>
                    <a:pt x="309" y="43"/>
                  </a:lnTo>
                  <a:lnTo>
                    <a:pt x="312" y="43"/>
                  </a:lnTo>
                  <a:lnTo>
                    <a:pt x="314" y="41"/>
                  </a:lnTo>
                  <a:lnTo>
                    <a:pt x="315" y="40"/>
                  </a:lnTo>
                  <a:lnTo>
                    <a:pt x="315" y="38"/>
                  </a:lnTo>
                  <a:lnTo>
                    <a:pt x="317" y="38"/>
                  </a:lnTo>
                  <a:lnTo>
                    <a:pt x="317" y="37"/>
                  </a:lnTo>
                  <a:lnTo>
                    <a:pt x="317" y="35"/>
                  </a:lnTo>
                  <a:lnTo>
                    <a:pt x="317" y="33"/>
                  </a:lnTo>
                  <a:lnTo>
                    <a:pt x="321" y="32"/>
                  </a:lnTo>
                  <a:lnTo>
                    <a:pt x="321" y="28"/>
                  </a:lnTo>
                  <a:lnTo>
                    <a:pt x="324" y="27"/>
                  </a:lnTo>
                  <a:lnTo>
                    <a:pt x="324" y="25"/>
                  </a:lnTo>
                  <a:lnTo>
                    <a:pt x="324" y="23"/>
                  </a:lnTo>
                  <a:lnTo>
                    <a:pt x="322" y="20"/>
                  </a:lnTo>
                  <a:lnTo>
                    <a:pt x="322" y="18"/>
                  </a:lnTo>
                  <a:lnTo>
                    <a:pt x="322" y="17"/>
                  </a:lnTo>
                  <a:lnTo>
                    <a:pt x="324" y="14"/>
                  </a:lnTo>
                  <a:lnTo>
                    <a:pt x="324" y="12"/>
                  </a:lnTo>
                  <a:lnTo>
                    <a:pt x="324" y="10"/>
                  </a:lnTo>
                  <a:lnTo>
                    <a:pt x="324" y="9"/>
                  </a:lnTo>
                  <a:lnTo>
                    <a:pt x="327" y="5"/>
                  </a:lnTo>
                  <a:lnTo>
                    <a:pt x="329" y="4"/>
                  </a:lnTo>
                  <a:lnTo>
                    <a:pt x="329" y="2"/>
                  </a:lnTo>
                  <a:lnTo>
                    <a:pt x="331" y="2"/>
                  </a:lnTo>
                  <a:lnTo>
                    <a:pt x="331" y="0"/>
                  </a:lnTo>
                  <a:lnTo>
                    <a:pt x="332" y="0"/>
                  </a:lnTo>
                  <a:lnTo>
                    <a:pt x="336" y="4"/>
                  </a:lnTo>
                  <a:lnTo>
                    <a:pt x="337" y="4"/>
                  </a:lnTo>
                  <a:lnTo>
                    <a:pt x="337" y="5"/>
                  </a:lnTo>
                  <a:lnTo>
                    <a:pt x="339" y="7"/>
                  </a:lnTo>
                  <a:lnTo>
                    <a:pt x="339" y="10"/>
                  </a:lnTo>
                  <a:lnTo>
                    <a:pt x="341" y="10"/>
                  </a:lnTo>
                  <a:lnTo>
                    <a:pt x="343" y="12"/>
                  </a:lnTo>
                  <a:lnTo>
                    <a:pt x="344" y="14"/>
                  </a:lnTo>
                  <a:lnTo>
                    <a:pt x="344" y="15"/>
                  </a:lnTo>
                  <a:lnTo>
                    <a:pt x="346" y="17"/>
                  </a:lnTo>
                  <a:lnTo>
                    <a:pt x="346" y="18"/>
                  </a:lnTo>
                  <a:lnTo>
                    <a:pt x="348" y="20"/>
                  </a:lnTo>
                  <a:lnTo>
                    <a:pt x="348" y="22"/>
                  </a:lnTo>
                  <a:lnTo>
                    <a:pt x="349" y="23"/>
                  </a:lnTo>
                  <a:lnTo>
                    <a:pt x="349" y="25"/>
                  </a:lnTo>
                  <a:lnTo>
                    <a:pt x="349" y="28"/>
                  </a:lnTo>
                  <a:lnTo>
                    <a:pt x="351" y="28"/>
                  </a:lnTo>
                  <a:lnTo>
                    <a:pt x="353" y="30"/>
                  </a:lnTo>
                  <a:lnTo>
                    <a:pt x="354" y="33"/>
                  </a:lnTo>
                  <a:lnTo>
                    <a:pt x="354" y="35"/>
                  </a:lnTo>
                  <a:lnTo>
                    <a:pt x="354" y="37"/>
                  </a:lnTo>
                  <a:lnTo>
                    <a:pt x="354" y="40"/>
                  </a:lnTo>
                  <a:lnTo>
                    <a:pt x="356" y="41"/>
                  </a:lnTo>
                  <a:lnTo>
                    <a:pt x="356" y="43"/>
                  </a:lnTo>
                  <a:lnTo>
                    <a:pt x="358" y="45"/>
                  </a:lnTo>
                  <a:lnTo>
                    <a:pt x="359" y="48"/>
                  </a:lnTo>
                  <a:lnTo>
                    <a:pt x="359" y="50"/>
                  </a:lnTo>
                  <a:lnTo>
                    <a:pt x="359" y="51"/>
                  </a:lnTo>
                  <a:lnTo>
                    <a:pt x="359" y="53"/>
                  </a:lnTo>
                  <a:lnTo>
                    <a:pt x="359" y="55"/>
                  </a:lnTo>
                  <a:lnTo>
                    <a:pt x="359" y="56"/>
                  </a:lnTo>
                  <a:lnTo>
                    <a:pt x="359" y="58"/>
                  </a:lnTo>
                  <a:lnTo>
                    <a:pt x="361" y="60"/>
                  </a:lnTo>
                  <a:lnTo>
                    <a:pt x="363" y="61"/>
                  </a:lnTo>
                  <a:lnTo>
                    <a:pt x="363" y="63"/>
                  </a:lnTo>
                  <a:lnTo>
                    <a:pt x="364" y="66"/>
                  </a:lnTo>
                  <a:lnTo>
                    <a:pt x="368" y="68"/>
                  </a:lnTo>
                  <a:lnTo>
                    <a:pt x="370" y="69"/>
                  </a:lnTo>
                  <a:lnTo>
                    <a:pt x="370" y="71"/>
                  </a:lnTo>
                  <a:lnTo>
                    <a:pt x="370" y="73"/>
                  </a:lnTo>
                  <a:lnTo>
                    <a:pt x="370" y="74"/>
                  </a:lnTo>
                  <a:lnTo>
                    <a:pt x="371" y="76"/>
                  </a:lnTo>
                  <a:lnTo>
                    <a:pt x="373" y="76"/>
                  </a:lnTo>
                  <a:lnTo>
                    <a:pt x="375" y="76"/>
                  </a:lnTo>
                  <a:lnTo>
                    <a:pt x="375" y="78"/>
                  </a:lnTo>
                  <a:lnTo>
                    <a:pt x="376" y="78"/>
                  </a:lnTo>
                  <a:lnTo>
                    <a:pt x="376" y="79"/>
                  </a:lnTo>
                  <a:lnTo>
                    <a:pt x="378" y="79"/>
                  </a:lnTo>
                  <a:lnTo>
                    <a:pt x="378" y="81"/>
                  </a:lnTo>
                  <a:lnTo>
                    <a:pt x="378" y="82"/>
                  </a:lnTo>
                  <a:lnTo>
                    <a:pt x="376" y="86"/>
                  </a:lnTo>
                  <a:lnTo>
                    <a:pt x="376" y="87"/>
                  </a:lnTo>
                  <a:lnTo>
                    <a:pt x="375" y="87"/>
                  </a:lnTo>
                  <a:lnTo>
                    <a:pt x="375" y="89"/>
                  </a:lnTo>
                  <a:lnTo>
                    <a:pt x="375" y="91"/>
                  </a:lnTo>
                  <a:lnTo>
                    <a:pt x="375" y="92"/>
                  </a:lnTo>
                  <a:lnTo>
                    <a:pt x="375" y="94"/>
                  </a:lnTo>
                  <a:lnTo>
                    <a:pt x="375" y="96"/>
                  </a:lnTo>
                  <a:lnTo>
                    <a:pt x="375" y="97"/>
                  </a:lnTo>
                  <a:lnTo>
                    <a:pt x="373" y="99"/>
                  </a:lnTo>
                  <a:lnTo>
                    <a:pt x="373" y="101"/>
                  </a:lnTo>
                  <a:lnTo>
                    <a:pt x="375" y="101"/>
                  </a:lnTo>
                  <a:lnTo>
                    <a:pt x="375" y="102"/>
                  </a:lnTo>
                  <a:lnTo>
                    <a:pt x="376" y="102"/>
                  </a:lnTo>
                  <a:lnTo>
                    <a:pt x="376" y="104"/>
                  </a:lnTo>
                  <a:lnTo>
                    <a:pt x="376" y="105"/>
                  </a:lnTo>
                  <a:lnTo>
                    <a:pt x="376" y="107"/>
                  </a:lnTo>
                  <a:lnTo>
                    <a:pt x="378" y="109"/>
                  </a:lnTo>
                  <a:lnTo>
                    <a:pt x="378" y="110"/>
                  </a:lnTo>
                  <a:lnTo>
                    <a:pt x="376" y="112"/>
                  </a:lnTo>
                  <a:lnTo>
                    <a:pt x="376" y="114"/>
                  </a:lnTo>
                  <a:lnTo>
                    <a:pt x="378" y="114"/>
                  </a:lnTo>
                  <a:lnTo>
                    <a:pt x="378" y="115"/>
                  </a:lnTo>
                  <a:lnTo>
                    <a:pt x="380" y="115"/>
                  </a:lnTo>
                  <a:lnTo>
                    <a:pt x="380" y="117"/>
                  </a:lnTo>
                  <a:lnTo>
                    <a:pt x="380" y="119"/>
                  </a:lnTo>
                  <a:lnTo>
                    <a:pt x="380" y="120"/>
                  </a:lnTo>
                  <a:lnTo>
                    <a:pt x="381" y="122"/>
                  </a:lnTo>
                  <a:lnTo>
                    <a:pt x="381" y="124"/>
                  </a:lnTo>
                  <a:lnTo>
                    <a:pt x="381" y="125"/>
                  </a:lnTo>
                  <a:lnTo>
                    <a:pt x="381" y="127"/>
                  </a:lnTo>
                  <a:lnTo>
                    <a:pt x="381" y="128"/>
                  </a:lnTo>
                  <a:lnTo>
                    <a:pt x="381" y="130"/>
                  </a:lnTo>
                  <a:lnTo>
                    <a:pt x="383" y="130"/>
                  </a:lnTo>
                  <a:lnTo>
                    <a:pt x="385" y="130"/>
                  </a:lnTo>
                  <a:lnTo>
                    <a:pt x="386" y="130"/>
                  </a:lnTo>
                  <a:lnTo>
                    <a:pt x="388" y="130"/>
                  </a:lnTo>
                  <a:lnTo>
                    <a:pt x="390" y="130"/>
                  </a:lnTo>
                  <a:lnTo>
                    <a:pt x="393" y="132"/>
                  </a:lnTo>
                  <a:lnTo>
                    <a:pt x="393" y="133"/>
                  </a:lnTo>
                  <a:lnTo>
                    <a:pt x="395" y="133"/>
                  </a:lnTo>
                  <a:lnTo>
                    <a:pt x="397" y="133"/>
                  </a:lnTo>
                  <a:lnTo>
                    <a:pt x="398" y="133"/>
                  </a:lnTo>
                  <a:lnTo>
                    <a:pt x="400" y="135"/>
                  </a:lnTo>
                  <a:lnTo>
                    <a:pt x="400" y="137"/>
                  </a:lnTo>
                  <a:lnTo>
                    <a:pt x="398" y="138"/>
                  </a:lnTo>
                  <a:lnTo>
                    <a:pt x="398" y="140"/>
                  </a:lnTo>
                  <a:lnTo>
                    <a:pt x="400" y="140"/>
                  </a:lnTo>
                  <a:lnTo>
                    <a:pt x="402" y="142"/>
                  </a:lnTo>
                  <a:lnTo>
                    <a:pt x="403" y="142"/>
                  </a:lnTo>
                  <a:lnTo>
                    <a:pt x="405" y="142"/>
                  </a:lnTo>
                  <a:lnTo>
                    <a:pt x="408" y="142"/>
                  </a:lnTo>
                  <a:lnTo>
                    <a:pt x="408" y="143"/>
                  </a:lnTo>
                  <a:lnTo>
                    <a:pt x="410" y="145"/>
                  </a:lnTo>
                  <a:lnTo>
                    <a:pt x="412" y="145"/>
                  </a:lnTo>
                  <a:lnTo>
                    <a:pt x="413" y="145"/>
                  </a:lnTo>
                  <a:lnTo>
                    <a:pt x="415" y="145"/>
                  </a:lnTo>
                  <a:lnTo>
                    <a:pt x="417" y="145"/>
                  </a:lnTo>
                  <a:lnTo>
                    <a:pt x="419" y="145"/>
                  </a:lnTo>
                  <a:lnTo>
                    <a:pt x="420" y="147"/>
                  </a:lnTo>
                  <a:lnTo>
                    <a:pt x="422" y="147"/>
                  </a:lnTo>
                  <a:lnTo>
                    <a:pt x="424" y="150"/>
                  </a:lnTo>
                  <a:lnTo>
                    <a:pt x="425" y="151"/>
                  </a:lnTo>
                  <a:lnTo>
                    <a:pt x="425" y="153"/>
                  </a:lnTo>
                  <a:lnTo>
                    <a:pt x="429" y="153"/>
                  </a:lnTo>
                  <a:lnTo>
                    <a:pt x="429" y="155"/>
                  </a:lnTo>
                  <a:lnTo>
                    <a:pt x="430" y="155"/>
                  </a:lnTo>
                  <a:lnTo>
                    <a:pt x="430" y="156"/>
                  </a:lnTo>
                  <a:lnTo>
                    <a:pt x="432" y="158"/>
                  </a:lnTo>
                  <a:lnTo>
                    <a:pt x="432" y="160"/>
                  </a:lnTo>
                  <a:lnTo>
                    <a:pt x="434" y="161"/>
                  </a:lnTo>
                  <a:lnTo>
                    <a:pt x="435" y="161"/>
                  </a:lnTo>
                  <a:lnTo>
                    <a:pt x="435" y="163"/>
                  </a:lnTo>
                  <a:lnTo>
                    <a:pt x="434" y="163"/>
                  </a:lnTo>
                  <a:lnTo>
                    <a:pt x="434" y="165"/>
                  </a:lnTo>
                  <a:lnTo>
                    <a:pt x="432" y="166"/>
                  </a:lnTo>
                  <a:lnTo>
                    <a:pt x="434" y="166"/>
                  </a:lnTo>
                  <a:lnTo>
                    <a:pt x="434" y="168"/>
                  </a:lnTo>
                  <a:lnTo>
                    <a:pt x="432" y="170"/>
                  </a:lnTo>
                  <a:lnTo>
                    <a:pt x="434" y="170"/>
                  </a:lnTo>
                  <a:lnTo>
                    <a:pt x="434" y="171"/>
                  </a:lnTo>
                  <a:lnTo>
                    <a:pt x="435" y="171"/>
                  </a:lnTo>
                  <a:lnTo>
                    <a:pt x="435" y="173"/>
                  </a:lnTo>
                  <a:lnTo>
                    <a:pt x="437" y="173"/>
                  </a:lnTo>
                  <a:lnTo>
                    <a:pt x="439" y="174"/>
                  </a:lnTo>
                  <a:lnTo>
                    <a:pt x="440" y="174"/>
                  </a:lnTo>
                  <a:lnTo>
                    <a:pt x="442" y="173"/>
                  </a:lnTo>
                  <a:lnTo>
                    <a:pt x="444" y="173"/>
                  </a:lnTo>
                  <a:lnTo>
                    <a:pt x="444" y="174"/>
                  </a:lnTo>
                  <a:lnTo>
                    <a:pt x="446" y="174"/>
                  </a:lnTo>
                  <a:lnTo>
                    <a:pt x="447" y="174"/>
                  </a:lnTo>
                  <a:lnTo>
                    <a:pt x="449" y="174"/>
                  </a:lnTo>
                  <a:lnTo>
                    <a:pt x="451" y="174"/>
                  </a:lnTo>
                  <a:lnTo>
                    <a:pt x="452" y="174"/>
                  </a:lnTo>
                  <a:lnTo>
                    <a:pt x="454" y="174"/>
                  </a:lnTo>
                  <a:lnTo>
                    <a:pt x="456" y="176"/>
                  </a:lnTo>
                  <a:lnTo>
                    <a:pt x="457" y="178"/>
                  </a:lnTo>
                  <a:lnTo>
                    <a:pt x="457" y="179"/>
                  </a:lnTo>
                  <a:lnTo>
                    <a:pt x="459" y="179"/>
                  </a:lnTo>
                  <a:lnTo>
                    <a:pt x="459" y="183"/>
                  </a:lnTo>
                  <a:lnTo>
                    <a:pt x="459" y="184"/>
                  </a:lnTo>
                  <a:lnTo>
                    <a:pt x="459" y="186"/>
                  </a:lnTo>
                  <a:lnTo>
                    <a:pt x="459" y="188"/>
                  </a:lnTo>
                  <a:lnTo>
                    <a:pt x="461" y="188"/>
                  </a:lnTo>
                  <a:lnTo>
                    <a:pt x="461" y="189"/>
                  </a:lnTo>
                  <a:lnTo>
                    <a:pt x="461" y="191"/>
                  </a:lnTo>
                  <a:lnTo>
                    <a:pt x="462" y="191"/>
                  </a:lnTo>
                  <a:lnTo>
                    <a:pt x="462" y="189"/>
                  </a:lnTo>
                  <a:lnTo>
                    <a:pt x="464" y="189"/>
                  </a:lnTo>
                  <a:lnTo>
                    <a:pt x="466" y="188"/>
                  </a:lnTo>
                  <a:lnTo>
                    <a:pt x="467" y="188"/>
                  </a:lnTo>
                  <a:lnTo>
                    <a:pt x="469" y="188"/>
                  </a:lnTo>
                  <a:lnTo>
                    <a:pt x="469" y="186"/>
                  </a:lnTo>
                  <a:lnTo>
                    <a:pt x="518" y="191"/>
                  </a:lnTo>
                  <a:lnTo>
                    <a:pt x="626" y="199"/>
                  </a:lnTo>
                  <a:lnTo>
                    <a:pt x="665" y="202"/>
                  </a:lnTo>
                  <a:lnTo>
                    <a:pt x="712" y="206"/>
                  </a:lnTo>
                  <a:lnTo>
                    <a:pt x="761" y="209"/>
                  </a:lnTo>
                  <a:lnTo>
                    <a:pt x="805" y="212"/>
                  </a:lnTo>
                  <a:lnTo>
                    <a:pt x="854" y="216"/>
                  </a:lnTo>
                  <a:lnTo>
                    <a:pt x="888" y="219"/>
                  </a:lnTo>
                  <a:lnTo>
                    <a:pt x="913" y="220"/>
                  </a:lnTo>
                  <a:lnTo>
                    <a:pt x="979" y="224"/>
                  </a:lnTo>
                  <a:lnTo>
                    <a:pt x="1021" y="227"/>
                  </a:lnTo>
                  <a:lnTo>
                    <a:pt x="1055" y="229"/>
                  </a:lnTo>
                  <a:lnTo>
                    <a:pt x="1081" y="230"/>
                  </a:lnTo>
                  <a:lnTo>
                    <a:pt x="1081" y="232"/>
                  </a:lnTo>
                  <a:lnTo>
                    <a:pt x="1079" y="232"/>
                  </a:lnTo>
                  <a:lnTo>
                    <a:pt x="1079" y="234"/>
                  </a:lnTo>
                  <a:lnTo>
                    <a:pt x="1077" y="235"/>
                  </a:lnTo>
                  <a:lnTo>
                    <a:pt x="1077" y="237"/>
                  </a:lnTo>
                  <a:lnTo>
                    <a:pt x="1077" y="239"/>
                  </a:lnTo>
                  <a:lnTo>
                    <a:pt x="1077" y="240"/>
                  </a:lnTo>
                  <a:lnTo>
                    <a:pt x="1076" y="240"/>
                  </a:lnTo>
                  <a:lnTo>
                    <a:pt x="1076" y="242"/>
                  </a:lnTo>
                  <a:lnTo>
                    <a:pt x="1076" y="243"/>
                  </a:lnTo>
                  <a:lnTo>
                    <a:pt x="1074" y="243"/>
                  </a:lnTo>
                  <a:lnTo>
                    <a:pt x="1074" y="245"/>
                  </a:lnTo>
                  <a:lnTo>
                    <a:pt x="1074" y="247"/>
                  </a:lnTo>
                  <a:lnTo>
                    <a:pt x="1074" y="248"/>
                  </a:lnTo>
                  <a:lnTo>
                    <a:pt x="1072" y="250"/>
                  </a:lnTo>
                  <a:lnTo>
                    <a:pt x="1070" y="250"/>
                  </a:lnTo>
                  <a:lnTo>
                    <a:pt x="1069" y="252"/>
                  </a:lnTo>
                  <a:lnTo>
                    <a:pt x="1069" y="253"/>
                  </a:lnTo>
                  <a:lnTo>
                    <a:pt x="1067" y="255"/>
                  </a:lnTo>
                  <a:lnTo>
                    <a:pt x="1065" y="257"/>
                  </a:lnTo>
                  <a:lnTo>
                    <a:pt x="1064" y="260"/>
                  </a:lnTo>
                  <a:lnTo>
                    <a:pt x="1065" y="262"/>
                  </a:lnTo>
                  <a:lnTo>
                    <a:pt x="1065" y="265"/>
                  </a:lnTo>
                  <a:lnTo>
                    <a:pt x="1065" y="266"/>
                  </a:lnTo>
                  <a:lnTo>
                    <a:pt x="1065" y="268"/>
                  </a:lnTo>
                  <a:lnTo>
                    <a:pt x="1064" y="268"/>
                  </a:lnTo>
                  <a:lnTo>
                    <a:pt x="1064" y="270"/>
                  </a:lnTo>
                  <a:lnTo>
                    <a:pt x="1064" y="271"/>
                  </a:lnTo>
                  <a:lnTo>
                    <a:pt x="1064" y="273"/>
                  </a:lnTo>
                  <a:lnTo>
                    <a:pt x="1062" y="276"/>
                  </a:lnTo>
                  <a:lnTo>
                    <a:pt x="1062" y="278"/>
                  </a:lnTo>
                  <a:lnTo>
                    <a:pt x="1060" y="280"/>
                  </a:lnTo>
                  <a:lnTo>
                    <a:pt x="1060" y="281"/>
                  </a:lnTo>
                  <a:lnTo>
                    <a:pt x="1059" y="281"/>
                  </a:lnTo>
                  <a:lnTo>
                    <a:pt x="1057" y="283"/>
                  </a:lnTo>
                  <a:lnTo>
                    <a:pt x="1057" y="285"/>
                  </a:lnTo>
                  <a:lnTo>
                    <a:pt x="1055" y="288"/>
                  </a:lnTo>
                  <a:lnTo>
                    <a:pt x="1055" y="289"/>
                  </a:lnTo>
                  <a:lnTo>
                    <a:pt x="1057" y="289"/>
                  </a:lnTo>
                  <a:lnTo>
                    <a:pt x="1055" y="291"/>
                  </a:lnTo>
                  <a:lnTo>
                    <a:pt x="1054" y="291"/>
                  </a:lnTo>
                  <a:lnTo>
                    <a:pt x="1054" y="293"/>
                  </a:lnTo>
                  <a:lnTo>
                    <a:pt x="1052" y="294"/>
                  </a:lnTo>
                  <a:lnTo>
                    <a:pt x="1054" y="296"/>
                  </a:lnTo>
                  <a:lnTo>
                    <a:pt x="1054" y="298"/>
                  </a:lnTo>
                  <a:lnTo>
                    <a:pt x="1052" y="298"/>
                  </a:lnTo>
                  <a:lnTo>
                    <a:pt x="1052" y="299"/>
                  </a:lnTo>
                  <a:lnTo>
                    <a:pt x="1052" y="301"/>
                  </a:lnTo>
                  <a:lnTo>
                    <a:pt x="1050" y="301"/>
                  </a:lnTo>
                  <a:lnTo>
                    <a:pt x="1048" y="301"/>
                  </a:lnTo>
                  <a:lnTo>
                    <a:pt x="1048" y="303"/>
                  </a:lnTo>
                  <a:lnTo>
                    <a:pt x="1047" y="303"/>
                  </a:lnTo>
                  <a:lnTo>
                    <a:pt x="1047" y="304"/>
                  </a:lnTo>
                  <a:lnTo>
                    <a:pt x="1045" y="306"/>
                  </a:lnTo>
                  <a:lnTo>
                    <a:pt x="1045" y="307"/>
                  </a:lnTo>
                  <a:lnTo>
                    <a:pt x="1047" y="307"/>
                  </a:lnTo>
                  <a:lnTo>
                    <a:pt x="1047" y="309"/>
                  </a:lnTo>
                  <a:lnTo>
                    <a:pt x="1047" y="311"/>
                  </a:lnTo>
                  <a:lnTo>
                    <a:pt x="1047" y="312"/>
                  </a:lnTo>
                  <a:lnTo>
                    <a:pt x="1048" y="314"/>
                  </a:lnTo>
                  <a:lnTo>
                    <a:pt x="1048" y="316"/>
                  </a:lnTo>
                  <a:lnTo>
                    <a:pt x="1047" y="316"/>
                  </a:lnTo>
                  <a:lnTo>
                    <a:pt x="1047" y="317"/>
                  </a:lnTo>
                  <a:lnTo>
                    <a:pt x="1047" y="319"/>
                  </a:lnTo>
                  <a:lnTo>
                    <a:pt x="1045" y="319"/>
                  </a:lnTo>
                  <a:lnTo>
                    <a:pt x="1043" y="319"/>
                  </a:lnTo>
                  <a:lnTo>
                    <a:pt x="1043" y="321"/>
                  </a:lnTo>
                  <a:lnTo>
                    <a:pt x="1043" y="322"/>
                  </a:lnTo>
                  <a:lnTo>
                    <a:pt x="1043" y="324"/>
                  </a:lnTo>
                  <a:lnTo>
                    <a:pt x="1043" y="326"/>
                  </a:lnTo>
                  <a:lnTo>
                    <a:pt x="1045" y="326"/>
                  </a:lnTo>
                  <a:lnTo>
                    <a:pt x="1045" y="327"/>
                  </a:lnTo>
                  <a:lnTo>
                    <a:pt x="1045" y="329"/>
                  </a:lnTo>
                  <a:lnTo>
                    <a:pt x="1043" y="329"/>
                  </a:lnTo>
                  <a:lnTo>
                    <a:pt x="1042" y="330"/>
                  </a:lnTo>
                  <a:lnTo>
                    <a:pt x="1042" y="332"/>
                  </a:lnTo>
                  <a:lnTo>
                    <a:pt x="1043" y="332"/>
                  </a:lnTo>
                  <a:lnTo>
                    <a:pt x="1043" y="334"/>
                  </a:lnTo>
                  <a:lnTo>
                    <a:pt x="1043" y="335"/>
                  </a:lnTo>
                  <a:lnTo>
                    <a:pt x="1043" y="337"/>
                  </a:lnTo>
                  <a:lnTo>
                    <a:pt x="1043" y="339"/>
                  </a:lnTo>
                  <a:lnTo>
                    <a:pt x="1043" y="340"/>
                  </a:lnTo>
                  <a:lnTo>
                    <a:pt x="1043" y="342"/>
                  </a:lnTo>
                  <a:lnTo>
                    <a:pt x="1045" y="344"/>
                  </a:lnTo>
                  <a:lnTo>
                    <a:pt x="1043" y="344"/>
                  </a:lnTo>
                  <a:lnTo>
                    <a:pt x="1043" y="345"/>
                  </a:lnTo>
                  <a:lnTo>
                    <a:pt x="1042" y="345"/>
                  </a:lnTo>
                  <a:lnTo>
                    <a:pt x="1042" y="347"/>
                  </a:lnTo>
                  <a:lnTo>
                    <a:pt x="1042" y="349"/>
                  </a:lnTo>
                  <a:lnTo>
                    <a:pt x="1040" y="349"/>
                  </a:lnTo>
                  <a:lnTo>
                    <a:pt x="1040" y="350"/>
                  </a:lnTo>
                  <a:lnTo>
                    <a:pt x="1040" y="352"/>
                  </a:lnTo>
                  <a:lnTo>
                    <a:pt x="1038" y="352"/>
                  </a:lnTo>
                  <a:lnTo>
                    <a:pt x="1040" y="355"/>
                  </a:lnTo>
                  <a:lnTo>
                    <a:pt x="1040" y="357"/>
                  </a:lnTo>
                  <a:lnTo>
                    <a:pt x="1040" y="360"/>
                  </a:lnTo>
                  <a:lnTo>
                    <a:pt x="1038" y="362"/>
                  </a:lnTo>
                  <a:lnTo>
                    <a:pt x="1038" y="363"/>
                  </a:lnTo>
                  <a:lnTo>
                    <a:pt x="1038" y="365"/>
                  </a:lnTo>
                  <a:lnTo>
                    <a:pt x="1037" y="365"/>
                  </a:lnTo>
                  <a:lnTo>
                    <a:pt x="1037" y="367"/>
                  </a:lnTo>
                  <a:lnTo>
                    <a:pt x="1035" y="368"/>
                  </a:lnTo>
                  <a:lnTo>
                    <a:pt x="1035" y="370"/>
                  </a:lnTo>
                  <a:lnTo>
                    <a:pt x="1035" y="372"/>
                  </a:lnTo>
                  <a:lnTo>
                    <a:pt x="1033" y="373"/>
                  </a:lnTo>
                  <a:lnTo>
                    <a:pt x="1033" y="375"/>
                  </a:lnTo>
                  <a:lnTo>
                    <a:pt x="1033" y="376"/>
                  </a:lnTo>
                  <a:lnTo>
                    <a:pt x="1032" y="378"/>
                  </a:lnTo>
                  <a:lnTo>
                    <a:pt x="1032" y="380"/>
                  </a:lnTo>
                  <a:lnTo>
                    <a:pt x="1032" y="381"/>
                  </a:lnTo>
                  <a:lnTo>
                    <a:pt x="1032" y="383"/>
                  </a:lnTo>
                  <a:lnTo>
                    <a:pt x="1033" y="385"/>
                  </a:lnTo>
                  <a:lnTo>
                    <a:pt x="1032" y="386"/>
                  </a:lnTo>
                  <a:lnTo>
                    <a:pt x="1032" y="388"/>
                  </a:lnTo>
                  <a:lnTo>
                    <a:pt x="1033" y="388"/>
                  </a:lnTo>
                  <a:lnTo>
                    <a:pt x="1033" y="390"/>
                  </a:lnTo>
                  <a:lnTo>
                    <a:pt x="1035" y="391"/>
                  </a:lnTo>
                  <a:lnTo>
                    <a:pt x="1037" y="391"/>
                  </a:lnTo>
                  <a:lnTo>
                    <a:pt x="1038" y="391"/>
                  </a:lnTo>
                  <a:lnTo>
                    <a:pt x="1040" y="391"/>
                  </a:lnTo>
                  <a:lnTo>
                    <a:pt x="1040" y="393"/>
                  </a:lnTo>
                  <a:lnTo>
                    <a:pt x="1040" y="395"/>
                  </a:lnTo>
                  <a:lnTo>
                    <a:pt x="1038" y="395"/>
                  </a:lnTo>
                  <a:lnTo>
                    <a:pt x="1040" y="395"/>
                  </a:lnTo>
                  <a:lnTo>
                    <a:pt x="1040" y="396"/>
                  </a:lnTo>
                  <a:lnTo>
                    <a:pt x="1040" y="398"/>
                  </a:lnTo>
                  <a:lnTo>
                    <a:pt x="1040" y="399"/>
                  </a:lnTo>
                  <a:lnTo>
                    <a:pt x="1038" y="401"/>
                  </a:lnTo>
                  <a:lnTo>
                    <a:pt x="1037" y="401"/>
                  </a:lnTo>
                  <a:lnTo>
                    <a:pt x="1037" y="403"/>
                  </a:lnTo>
                  <a:lnTo>
                    <a:pt x="1035" y="403"/>
                  </a:lnTo>
                  <a:lnTo>
                    <a:pt x="1035" y="404"/>
                  </a:lnTo>
                  <a:lnTo>
                    <a:pt x="1033" y="404"/>
                  </a:lnTo>
                  <a:lnTo>
                    <a:pt x="1033" y="406"/>
                  </a:lnTo>
                  <a:lnTo>
                    <a:pt x="1035" y="406"/>
                  </a:lnTo>
                  <a:lnTo>
                    <a:pt x="1035" y="408"/>
                  </a:lnTo>
                  <a:lnTo>
                    <a:pt x="1035" y="411"/>
                  </a:lnTo>
                  <a:lnTo>
                    <a:pt x="1037" y="413"/>
                  </a:lnTo>
                  <a:lnTo>
                    <a:pt x="1037" y="414"/>
                  </a:lnTo>
                  <a:lnTo>
                    <a:pt x="1037" y="416"/>
                  </a:lnTo>
                  <a:lnTo>
                    <a:pt x="1037" y="418"/>
                  </a:lnTo>
                  <a:lnTo>
                    <a:pt x="1038" y="418"/>
                  </a:lnTo>
                  <a:lnTo>
                    <a:pt x="1040" y="418"/>
                  </a:lnTo>
                  <a:lnTo>
                    <a:pt x="1042" y="418"/>
                  </a:lnTo>
                  <a:lnTo>
                    <a:pt x="1042" y="419"/>
                  </a:lnTo>
                  <a:lnTo>
                    <a:pt x="1042" y="421"/>
                  </a:lnTo>
                  <a:lnTo>
                    <a:pt x="1040" y="421"/>
                  </a:lnTo>
                  <a:lnTo>
                    <a:pt x="1038" y="422"/>
                  </a:lnTo>
                  <a:lnTo>
                    <a:pt x="1040" y="424"/>
                  </a:lnTo>
                  <a:lnTo>
                    <a:pt x="1040" y="426"/>
                  </a:lnTo>
                  <a:lnTo>
                    <a:pt x="1040" y="427"/>
                  </a:lnTo>
                  <a:lnTo>
                    <a:pt x="1038" y="427"/>
                  </a:lnTo>
                  <a:lnTo>
                    <a:pt x="1038" y="429"/>
                  </a:lnTo>
                  <a:lnTo>
                    <a:pt x="1037" y="429"/>
                  </a:lnTo>
                  <a:lnTo>
                    <a:pt x="1037" y="431"/>
                  </a:lnTo>
                  <a:lnTo>
                    <a:pt x="1038" y="431"/>
                  </a:lnTo>
                  <a:lnTo>
                    <a:pt x="1038" y="432"/>
                  </a:lnTo>
                  <a:lnTo>
                    <a:pt x="1037" y="432"/>
                  </a:lnTo>
                  <a:lnTo>
                    <a:pt x="1037" y="434"/>
                  </a:lnTo>
                  <a:lnTo>
                    <a:pt x="1038" y="434"/>
                  </a:lnTo>
                  <a:lnTo>
                    <a:pt x="1038" y="436"/>
                  </a:lnTo>
                  <a:lnTo>
                    <a:pt x="1038" y="437"/>
                  </a:lnTo>
                  <a:lnTo>
                    <a:pt x="1038" y="439"/>
                  </a:lnTo>
                  <a:lnTo>
                    <a:pt x="1038" y="441"/>
                  </a:lnTo>
                  <a:lnTo>
                    <a:pt x="1038" y="442"/>
                  </a:lnTo>
                  <a:lnTo>
                    <a:pt x="1038" y="444"/>
                  </a:lnTo>
                  <a:lnTo>
                    <a:pt x="1038" y="445"/>
                  </a:lnTo>
                  <a:lnTo>
                    <a:pt x="1038" y="447"/>
                  </a:lnTo>
                  <a:lnTo>
                    <a:pt x="1037" y="449"/>
                  </a:lnTo>
                  <a:lnTo>
                    <a:pt x="1038" y="449"/>
                  </a:lnTo>
                  <a:lnTo>
                    <a:pt x="1038" y="450"/>
                  </a:lnTo>
                  <a:lnTo>
                    <a:pt x="1040" y="450"/>
                  </a:lnTo>
                  <a:lnTo>
                    <a:pt x="1042" y="450"/>
                  </a:lnTo>
                  <a:lnTo>
                    <a:pt x="1040" y="450"/>
                  </a:lnTo>
                  <a:lnTo>
                    <a:pt x="1040" y="452"/>
                  </a:lnTo>
                  <a:lnTo>
                    <a:pt x="1042" y="454"/>
                  </a:lnTo>
                  <a:lnTo>
                    <a:pt x="1042" y="455"/>
                  </a:lnTo>
                  <a:lnTo>
                    <a:pt x="1042" y="457"/>
                  </a:lnTo>
                  <a:lnTo>
                    <a:pt x="1040" y="457"/>
                  </a:lnTo>
                  <a:lnTo>
                    <a:pt x="1042" y="457"/>
                  </a:lnTo>
                  <a:lnTo>
                    <a:pt x="1042" y="459"/>
                  </a:lnTo>
                  <a:lnTo>
                    <a:pt x="1042" y="460"/>
                  </a:lnTo>
                  <a:lnTo>
                    <a:pt x="1042" y="462"/>
                  </a:lnTo>
                  <a:lnTo>
                    <a:pt x="1042" y="464"/>
                  </a:lnTo>
                  <a:lnTo>
                    <a:pt x="1043" y="465"/>
                  </a:lnTo>
                  <a:lnTo>
                    <a:pt x="1043" y="467"/>
                  </a:lnTo>
                  <a:lnTo>
                    <a:pt x="1042" y="467"/>
                  </a:lnTo>
                  <a:lnTo>
                    <a:pt x="1042" y="468"/>
                  </a:lnTo>
                  <a:lnTo>
                    <a:pt x="1043" y="468"/>
                  </a:lnTo>
                  <a:lnTo>
                    <a:pt x="1043" y="470"/>
                  </a:lnTo>
                  <a:lnTo>
                    <a:pt x="1043" y="472"/>
                  </a:lnTo>
                  <a:lnTo>
                    <a:pt x="1042" y="472"/>
                  </a:lnTo>
                  <a:lnTo>
                    <a:pt x="1040" y="472"/>
                  </a:lnTo>
                  <a:lnTo>
                    <a:pt x="1042" y="473"/>
                  </a:lnTo>
                  <a:lnTo>
                    <a:pt x="1040" y="475"/>
                  </a:lnTo>
                  <a:lnTo>
                    <a:pt x="1040" y="477"/>
                  </a:lnTo>
                  <a:lnTo>
                    <a:pt x="1040" y="478"/>
                  </a:lnTo>
                  <a:lnTo>
                    <a:pt x="1038" y="480"/>
                  </a:lnTo>
                  <a:lnTo>
                    <a:pt x="1037" y="482"/>
                  </a:lnTo>
                  <a:lnTo>
                    <a:pt x="1038" y="483"/>
                  </a:lnTo>
                  <a:lnTo>
                    <a:pt x="1038" y="485"/>
                  </a:lnTo>
                  <a:lnTo>
                    <a:pt x="1037" y="485"/>
                  </a:lnTo>
                  <a:lnTo>
                    <a:pt x="1035" y="485"/>
                  </a:lnTo>
                  <a:lnTo>
                    <a:pt x="1035" y="487"/>
                  </a:lnTo>
                  <a:lnTo>
                    <a:pt x="1035" y="488"/>
                  </a:lnTo>
                  <a:lnTo>
                    <a:pt x="1037" y="490"/>
                  </a:lnTo>
                  <a:lnTo>
                    <a:pt x="1038" y="490"/>
                  </a:lnTo>
                  <a:lnTo>
                    <a:pt x="1040" y="490"/>
                  </a:lnTo>
                  <a:lnTo>
                    <a:pt x="1042" y="490"/>
                  </a:lnTo>
                  <a:lnTo>
                    <a:pt x="1042" y="491"/>
                  </a:lnTo>
                  <a:lnTo>
                    <a:pt x="1040" y="491"/>
                  </a:lnTo>
                  <a:lnTo>
                    <a:pt x="1040" y="493"/>
                  </a:lnTo>
                  <a:lnTo>
                    <a:pt x="1042" y="495"/>
                  </a:lnTo>
                  <a:lnTo>
                    <a:pt x="1042" y="496"/>
                  </a:lnTo>
                  <a:lnTo>
                    <a:pt x="1043" y="496"/>
                  </a:lnTo>
                  <a:lnTo>
                    <a:pt x="1043" y="498"/>
                  </a:lnTo>
                  <a:lnTo>
                    <a:pt x="1043" y="500"/>
                  </a:lnTo>
                  <a:lnTo>
                    <a:pt x="1042" y="500"/>
                  </a:lnTo>
                  <a:lnTo>
                    <a:pt x="1042" y="501"/>
                  </a:lnTo>
                  <a:lnTo>
                    <a:pt x="1043" y="501"/>
                  </a:lnTo>
                  <a:lnTo>
                    <a:pt x="1043" y="503"/>
                  </a:lnTo>
                  <a:lnTo>
                    <a:pt x="1043" y="505"/>
                  </a:lnTo>
                  <a:lnTo>
                    <a:pt x="1045" y="505"/>
                  </a:lnTo>
                  <a:lnTo>
                    <a:pt x="1045" y="503"/>
                  </a:lnTo>
                  <a:lnTo>
                    <a:pt x="1047" y="503"/>
                  </a:lnTo>
                  <a:lnTo>
                    <a:pt x="1047" y="505"/>
                  </a:lnTo>
                  <a:lnTo>
                    <a:pt x="1045" y="505"/>
                  </a:lnTo>
                  <a:lnTo>
                    <a:pt x="1045" y="506"/>
                  </a:lnTo>
                  <a:lnTo>
                    <a:pt x="1047" y="506"/>
                  </a:lnTo>
                  <a:lnTo>
                    <a:pt x="1048" y="508"/>
                  </a:lnTo>
                  <a:lnTo>
                    <a:pt x="1050" y="508"/>
                  </a:lnTo>
                  <a:lnTo>
                    <a:pt x="1052" y="508"/>
                  </a:lnTo>
                  <a:lnTo>
                    <a:pt x="1054" y="506"/>
                  </a:lnTo>
                  <a:lnTo>
                    <a:pt x="1054" y="508"/>
                  </a:lnTo>
                  <a:lnTo>
                    <a:pt x="1054" y="509"/>
                  </a:lnTo>
                  <a:lnTo>
                    <a:pt x="1055" y="509"/>
                  </a:lnTo>
                  <a:lnTo>
                    <a:pt x="1055" y="511"/>
                  </a:lnTo>
                  <a:lnTo>
                    <a:pt x="1054" y="511"/>
                  </a:lnTo>
                  <a:lnTo>
                    <a:pt x="1054" y="513"/>
                  </a:lnTo>
                  <a:lnTo>
                    <a:pt x="1054" y="514"/>
                  </a:lnTo>
                  <a:lnTo>
                    <a:pt x="1052" y="516"/>
                  </a:lnTo>
                  <a:lnTo>
                    <a:pt x="1052" y="519"/>
                  </a:lnTo>
                  <a:lnTo>
                    <a:pt x="1050" y="519"/>
                  </a:lnTo>
                  <a:lnTo>
                    <a:pt x="1050" y="521"/>
                  </a:lnTo>
                  <a:lnTo>
                    <a:pt x="1050" y="523"/>
                  </a:lnTo>
                  <a:lnTo>
                    <a:pt x="1048" y="523"/>
                  </a:lnTo>
                  <a:lnTo>
                    <a:pt x="1048" y="521"/>
                  </a:lnTo>
                  <a:lnTo>
                    <a:pt x="1047" y="521"/>
                  </a:lnTo>
                  <a:lnTo>
                    <a:pt x="1047" y="523"/>
                  </a:lnTo>
                  <a:lnTo>
                    <a:pt x="1047" y="524"/>
                  </a:lnTo>
                  <a:lnTo>
                    <a:pt x="1048" y="524"/>
                  </a:lnTo>
                  <a:lnTo>
                    <a:pt x="1048" y="526"/>
                  </a:lnTo>
                  <a:lnTo>
                    <a:pt x="1047" y="526"/>
                  </a:lnTo>
                  <a:lnTo>
                    <a:pt x="1045" y="526"/>
                  </a:lnTo>
                  <a:lnTo>
                    <a:pt x="1045" y="528"/>
                  </a:lnTo>
                  <a:lnTo>
                    <a:pt x="1043" y="528"/>
                  </a:lnTo>
                  <a:lnTo>
                    <a:pt x="1045" y="528"/>
                  </a:lnTo>
                  <a:lnTo>
                    <a:pt x="1045" y="529"/>
                  </a:lnTo>
                  <a:lnTo>
                    <a:pt x="1045" y="531"/>
                  </a:lnTo>
                  <a:lnTo>
                    <a:pt x="1047" y="532"/>
                  </a:lnTo>
                  <a:lnTo>
                    <a:pt x="1045" y="534"/>
                  </a:lnTo>
                  <a:lnTo>
                    <a:pt x="1045" y="536"/>
                  </a:lnTo>
                  <a:lnTo>
                    <a:pt x="1045" y="537"/>
                  </a:lnTo>
                  <a:lnTo>
                    <a:pt x="1045" y="539"/>
                  </a:lnTo>
                  <a:lnTo>
                    <a:pt x="1045" y="541"/>
                  </a:lnTo>
                  <a:lnTo>
                    <a:pt x="1047" y="541"/>
                  </a:lnTo>
                  <a:lnTo>
                    <a:pt x="1047" y="542"/>
                  </a:lnTo>
                  <a:lnTo>
                    <a:pt x="1047" y="544"/>
                  </a:lnTo>
                  <a:lnTo>
                    <a:pt x="1047" y="546"/>
                  </a:lnTo>
                  <a:lnTo>
                    <a:pt x="1045" y="546"/>
                  </a:lnTo>
                  <a:lnTo>
                    <a:pt x="1045" y="547"/>
                  </a:lnTo>
                  <a:lnTo>
                    <a:pt x="1045" y="549"/>
                  </a:lnTo>
                  <a:lnTo>
                    <a:pt x="1045" y="551"/>
                  </a:lnTo>
                  <a:lnTo>
                    <a:pt x="1043" y="551"/>
                  </a:lnTo>
                  <a:lnTo>
                    <a:pt x="1043" y="552"/>
                  </a:lnTo>
                  <a:lnTo>
                    <a:pt x="1042" y="554"/>
                  </a:lnTo>
                  <a:lnTo>
                    <a:pt x="1040" y="555"/>
                  </a:lnTo>
                  <a:lnTo>
                    <a:pt x="1038" y="557"/>
                  </a:lnTo>
                  <a:lnTo>
                    <a:pt x="1038" y="559"/>
                  </a:lnTo>
                  <a:lnTo>
                    <a:pt x="1040" y="560"/>
                  </a:lnTo>
                  <a:lnTo>
                    <a:pt x="1040" y="562"/>
                  </a:lnTo>
                  <a:lnTo>
                    <a:pt x="1038" y="562"/>
                  </a:lnTo>
                  <a:lnTo>
                    <a:pt x="1037" y="562"/>
                  </a:lnTo>
                  <a:lnTo>
                    <a:pt x="1037" y="564"/>
                  </a:lnTo>
                  <a:lnTo>
                    <a:pt x="1037" y="565"/>
                  </a:lnTo>
                  <a:lnTo>
                    <a:pt x="1035" y="565"/>
                  </a:lnTo>
                  <a:lnTo>
                    <a:pt x="1035" y="567"/>
                  </a:lnTo>
                  <a:lnTo>
                    <a:pt x="1033" y="567"/>
                  </a:lnTo>
                  <a:lnTo>
                    <a:pt x="1033" y="569"/>
                  </a:lnTo>
                  <a:lnTo>
                    <a:pt x="1032" y="569"/>
                  </a:lnTo>
                  <a:lnTo>
                    <a:pt x="1030" y="570"/>
                  </a:lnTo>
                  <a:lnTo>
                    <a:pt x="1030" y="572"/>
                  </a:lnTo>
                  <a:lnTo>
                    <a:pt x="1030" y="574"/>
                  </a:lnTo>
                  <a:lnTo>
                    <a:pt x="1030" y="575"/>
                  </a:lnTo>
                  <a:lnTo>
                    <a:pt x="1030" y="577"/>
                  </a:lnTo>
                  <a:lnTo>
                    <a:pt x="1028" y="578"/>
                  </a:lnTo>
                  <a:lnTo>
                    <a:pt x="1028" y="582"/>
                  </a:lnTo>
                  <a:lnTo>
                    <a:pt x="1027" y="583"/>
                  </a:lnTo>
                  <a:lnTo>
                    <a:pt x="1027" y="585"/>
                  </a:lnTo>
                  <a:lnTo>
                    <a:pt x="1025" y="587"/>
                  </a:lnTo>
                  <a:lnTo>
                    <a:pt x="1023" y="587"/>
                  </a:lnTo>
                  <a:lnTo>
                    <a:pt x="1021" y="588"/>
                  </a:lnTo>
                  <a:lnTo>
                    <a:pt x="1020" y="588"/>
                  </a:lnTo>
                  <a:lnTo>
                    <a:pt x="1020" y="590"/>
                  </a:lnTo>
                  <a:lnTo>
                    <a:pt x="1020" y="592"/>
                  </a:lnTo>
                  <a:lnTo>
                    <a:pt x="1021" y="592"/>
                  </a:lnTo>
                  <a:lnTo>
                    <a:pt x="1021" y="593"/>
                  </a:lnTo>
                  <a:lnTo>
                    <a:pt x="1021" y="595"/>
                  </a:lnTo>
                  <a:lnTo>
                    <a:pt x="1021" y="597"/>
                  </a:lnTo>
                  <a:lnTo>
                    <a:pt x="1021" y="598"/>
                  </a:lnTo>
                  <a:lnTo>
                    <a:pt x="1021" y="600"/>
                  </a:lnTo>
                  <a:lnTo>
                    <a:pt x="1023" y="601"/>
                  </a:lnTo>
                  <a:lnTo>
                    <a:pt x="1023" y="603"/>
                  </a:lnTo>
                  <a:lnTo>
                    <a:pt x="1021" y="605"/>
                  </a:lnTo>
                  <a:lnTo>
                    <a:pt x="1023" y="606"/>
                  </a:lnTo>
                  <a:lnTo>
                    <a:pt x="1021" y="608"/>
                  </a:lnTo>
                  <a:lnTo>
                    <a:pt x="1021" y="610"/>
                  </a:lnTo>
                  <a:lnTo>
                    <a:pt x="1020" y="610"/>
                  </a:lnTo>
                  <a:lnTo>
                    <a:pt x="1020" y="611"/>
                  </a:lnTo>
                  <a:lnTo>
                    <a:pt x="1020" y="613"/>
                  </a:lnTo>
                  <a:lnTo>
                    <a:pt x="1021" y="613"/>
                  </a:lnTo>
                  <a:lnTo>
                    <a:pt x="1021" y="615"/>
                  </a:lnTo>
                  <a:lnTo>
                    <a:pt x="1021" y="616"/>
                  </a:lnTo>
                  <a:lnTo>
                    <a:pt x="1021" y="618"/>
                  </a:lnTo>
                  <a:lnTo>
                    <a:pt x="1023" y="620"/>
                  </a:lnTo>
                  <a:lnTo>
                    <a:pt x="1023" y="621"/>
                  </a:lnTo>
                  <a:lnTo>
                    <a:pt x="1023" y="623"/>
                  </a:lnTo>
                  <a:lnTo>
                    <a:pt x="1021" y="624"/>
                  </a:lnTo>
                  <a:lnTo>
                    <a:pt x="1020" y="626"/>
                  </a:lnTo>
                  <a:lnTo>
                    <a:pt x="1018" y="626"/>
                  </a:lnTo>
                  <a:lnTo>
                    <a:pt x="1016" y="624"/>
                  </a:lnTo>
                  <a:lnTo>
                    <a:pt x="1015" y="624"/>
                  </a:lnTo>
                  <a:lnTo>
                    <a:pt x="1015" y="626"/>
                  </a:lnTo>
                  <a:lnTo>
                    <a:pt x="1016" y="628"/>
                  </a:lnTo>
                  <a:lnTo>
                    <a:pt x="1016" y="629"/>
                  </a:lnTo>
                  <a:lnTo>
                    <a:pt x="1015" y="629"/>
                  </a:lnTo>
                  <a:lnTo>
                    <a:pt x="1015" y="631"/>
                  </a:lnTo>
                  <a:lnTo>
                    <a:pt x="1013" y="631"/>
                  </a:lnTo>
                  <a:lnTo>
                    <a:pt x="1015" y="633"/>
                  </a:lnTo>
                  <a:lnTo>
                    <a:pt x="1013" y="633"/>
                  </a:lnTo>
                  <a:lnTo>
                    <a:pt x="1013" y="634"/>
                  </a:lnTo>
                  <a:lnTo>
                    <a:pt x="1011" y="636"/>
                  </a:lnTo>
                  <a:lnTo>
                    <a:pt x="1011" y="638"/>
                  </a:lnTo>
                  <a:lnTo>
                    <a:pt x="1010" y="639"/>
                  </a:lnTo>
                  <a:lnTo>
                    <a:pt x="1010" y="641"/>
                  </a:lnTo>
                  <a:lnTo>
                    <a:pt x="1010" y="643"/>
                  </a:lnTo>
                  <a:lnTo>
                    <a:pt x="1010" y="644"/>
                  </a:lnTo>
                  <a:lnTo>
                    <a:pt x="1010" y="646"/>
                  </a:lnTo>
                  <a:lnTo>
                    <a:pt x="1010" y="647"/>
                  </a:lnTo>
                  <a:lnTo>
                    <a:pt x="1008" y="647"/>
                  </a:lnTo>
                  <a:lnTo>
                    <a:pt x="1008" y="649"/>
                  </a:lnTo>
                  <a:lnTo>
                    <a:pt x="1008" y="651"/>
                  </a:lnTo>
                  <a:lnTo>
                    <a:pt x="1008" y="652"/>
                  </a:lnTo>
                  <a:lnTo>
                    <a:pt x="1008" y="654"/>
                  </a:lnTo>
                  <a:lnTo>
                    <a:pt x="1008" y="656"/>
                  </a:lnTo>
                  <a:lnTo>
                    <a:pt x="1010" y="656"/>
                  </a:lnTo>
                  <a:lnTo>
                    <a:pt x="1010" y="657"/>
                  </a:lnTo>
                  <a:lnTo>
                    <a:pt x="1010" y="659"/>
                  </a:lnTo>
                  <a:lnTo>
                    <a:pt x="1010" y="661"/>
                  </a:lnTo>
                  <a:lnTo>
                    <a:pt x="1011" y="662"/>
                  </a:lnTo>
                  <a:lnTo>
                    <a:pt x="1010" y="664"/>
                  </a:lnTo>
                  <a:lnTo>
                    <a:pt x="1008" y="666"/>
                  </a:lnTo>
                  <a:lnTo>
                    <a:pt x="1008" y="667"/>
                  </a:lnTo>
                  <a:lnTo>
                    <a:pt x="1008" y="669"/>
                  </a:lnTo>
                  <a:lnTo>
                    <a:pt x="1008" y="670"/>
                  </a:lnTo>
                  <a:lnTo>
                    <a:pt x="1008" y="672"/>
                  </a:lnTo>
                  <a:lnTo>
                    <a:pt x="1006" y="672"/>
                  </a:lnTo>
                  <a:lnTo>
                    <a:pt x="1006" y="674"/>
                  </a:lnTo>
                  <a:lnTo>
                    <a:pt x="1006" y="675"/>
                  </a:lnTo>
                  <a:lnTo>
                    <a:pt x="1005" y="675"/>
                  </a:lnTo>
                  <a:lnTo>
                    <a:pt x="1005" y="677"/>
                  </a:lnTo>
                  <a:lnTo>
                    <a:pt x="1005" y="679"/>
                  </a:lnTo>
                  <a:lnTo>
                    <a:pt x="1005" y="680"/>
                  </a:lnTo>
                  <a:lnTo>
                    <a:pt x="1003" y="680"/>
                  </a:lnTo>
                  <a:lnTo>
                    <a:pt x="1003" y="682"/>
                  </a:lnTo>
                  <a:lnTo>
                    <a:pt x="1003" y="684"/>
                  </a:lnTo>
                  <a:lnTo>
                    <a:pt x="1003" y="685"/>
                  </a:lnTo>
                  <a:lnTo>
                    <a:pt x="1003" y="687"/>
                  </a:lnTo>
                  <a:lnTo>
                    <a:pt x="1001" y="689"/>
                  </a:lnTo>
                  <a:lnTo>
                    <a:pt x="1000" y="690"/>
                  </a:lnTo>
                  <a:lnTo>
                    <a:pt x="1000" y="692"/>
                  </a:lnTo>
                  <a:lnTo>
                    <a:pt x="1000" y="693"/>
                  </a:lnTo>
                  <a:lnTo>
                    <a:pt x="1000" y="695"/>
                  </a:lnTo>
                  <a:lnTo>
                    <a:pt x="1000" y="697"/>
                  </a:lnTo>
                  <a:lnTo>
                    <a:pt x="1000" y="698"/>
                  </a:lnTo>
                  <a:lnTo>
                    <a:pt x="998" y="698"/>
                  </a:lnTo>
                  <a:lnTo>
                    <a:pt x="998" y="700"/>
                  </a:lnTo>
                  <a:lnTo>
                    <a:pt x="996" y="700"/>
                  </a:lnTo>
                  <a:lnTo>
                    <a:pt x="994" y="700"/>
                  </a:lnTo>
                  <a:lnTo>
                    <a:pt x="993" y="702"/>
                  </a:lnTo>
                  <a:lnTo>
                    <a:pt x="993" y="703"/>
                  </a:lnTo>
                  <a:lnTo>
                    <a:pt x="993" y="705"/>
                  </a:lnTo>
                  <a:lnTo>
                    <a:pt x="991" y="705"/>
                  </a:lnTo>
                  <a:lnTo>
                    <a:pt x="989" y="707"/>
                  </a:lnTo>
                  <a:lnTo>
                    <a:pt x="988" y="707"/>
                  </a:lnTo>
                  <a:lnTo>
                    <a:pt x="986" y="708"/>
                  </a:lnTo>
                  <a:lnTo>
                    <a:pt x="984" y="710"/>
                  </a:lnTo>
                  <a:lnTo>
                    <a:pt x="981" y="710"/>
                  </a:lnTo>
                  <a:lnTo>
                    <a:pt x="979" y="710"/>
                  </a:lnTo>
                  <a:lnTo>
                    <a:pt x="979" y="708"/>
                  </a:lnTo>
                  <a:lnTo>
                    <a:pt x="979" y="707"/>
                  </a:lnTo>
                  <a:lnTo>
                    <a:pt x="979" y="705"/>
                  </a:lnTo>
                  <a:lnTo>
                    <a:pt x="978" y="705"/>
                  </a:lnTo>
                  <a:lnTo>
                    <a:pt x="978" y="703"/>
                  </a:lnTo>
                  <a:lnTo>
                    <a:pt x="976" y="703"/>
                  </a:lnTo>
                  <a:lnTo>
                    <a:pt x="974" y="705"/>
                  </a:lnTo>
                  <a:lnTo>
                    <a:pt x="974" y="707"/>
                  </a:lnTo>
                  <a:lnTo>
                    <a:pt x="972" y="707"/>
                  </a:lnTo>
                  <a:lnTo>
                    <a:pt x="971" y="707"/>
                  </a:lnTo>
                  <a:lnTo>
                    <a:pt x="969" y="707"/>
                  </a:lnTo>
                  <a:lnTo>
                    <a:pt x="967" y="707"/>
                  </a:lnTo>
                  <a:lnTo>
                    <a:pt x="966" y="707"/>
                  </a:lnTo>
                  <a:lnTo>
                    <a:pt x="966" y="708"/>
                  </a:lnTo>
                  <a:lnTo>
                    <a:pt x="964" y="710"/>
                  </a:lnTo>
                  <a:lnTo>
                    <a:pt x="962" y="711"/>
                  </a:lnTo>
                  <a:lnTo>
                    <a:pt x="961" y="711"/>
                  </a:lnTo>
                  <a:lnTo>
                    <a:pt x="959" y="711"/>
                  </a:lnTo>
                  <a:lnTo>
                    <a:pt x="957" y="711"/>
                  </a:lnTo>
                  <a:lnTo>
                    <a:pt x="957" y="713"/>
                  </a:lnTo>
                  <a:lnTo>
                    <a:pt x="956" y="713"/>
                  </a:lnTo>
                  <a:lnTo>
                    <a:pt x="956" y="715"/>
                  </a:lnTo>
                  <a:lnTo>
                    <a:pt x="956" y="716"/>
                  </a:lnTo>
                  <a:lnTo>
                    <a:pt x="954" y="716"/>
                  </a:lnTo>
                  <a:lnTo>
                    <a:pt x="952" y="716"/>
                  </a:lnTo>
                  <a:lnTo>
                    <a:pt x="952" y="718"/>
                  </a:lnTo>
                  <a:lnTo>
                    <a:pt x="952" y="720"/>
                  </a:lnTo>
                  <a:lnTo>
                    <a:pt x="951" y="720"/>
                  </a:lnTo>
                  <a:lnTo>
                    <a:pt x="951" y="721"/>
                  </a:lnTo>
                  <a:lnTo>
                    <a:pt x="949" y="721"/>
                  </a:lnTo>
                  <a:lnTo>
                    <a:pt x="947" y="721"/>
                  </a:lnTo>
                  <a:lnTo>
                    <a:pt x="945" y="723"/>
                  </a:lnTo>
                  <a:lnTo>
                    <a:pt x="945" y="725"/>
                  </a:lnTo>
                  <a:lnTo>
                    <a:pt x="945" y="726"/>
                  </a:lnTo>
                  <a:lnTo>
                    <a:pt x="944" y="728"/>
                  </a:lnTo>
                  <a:lnTo>
                    <a:pt x="944" y="730"/>
                  </a:lnTo>
                  <a:lnTo>
                    <a:pt x="945" y="730"/>
                  </a:lnTo>
                  <a:lnTo>
                    <a:pt x="945" y="731"/>
                  </a:lnTo>
                  <a:lnTo>
                    <a:pt x="944" y="733"/>
                  </a:lnTo>
                  <a:lnTo>
                    <a:pt x="942" y="733"/>
                  </a:lnTo>
                  <a:lnTo>
                    <a:pt x="942" y="734"/>
                  </a:lnTo>
                  <a:lnTo>
                    <a:pt x="942" y="736"/>
                  </a:lnTo>
                  <a:lnTo>
                    <a:pt x="942" y="738"/>
                  </a:lnTo>
                  <a:lnTo>
                    <a:pt x="944" y="739"/>
                  </a:lnTo>
                  <a:lnTo>
                    <a:pt x="944" y="741"/>
                  </a:lnTo>
                  <a:lnTo>
                    <a:pt x="942" y="743"/>
                  </a:lnTo>
                  <a:lnTo>
                    <a:pt x="942" y="744"/>
                  </a:lnTo>
                  <a:lnTo>
                    <a:pt x="940" y="744"/>
                  </a:lnTo>
                  <a:lnTo>
                    <a:pt x="942" y="746"/>
                  </a:lnTo>
                  <a:lnTo>
                    <a:pt x="940" y="748"/>
                  </a:lnTo>
                  <a:lnTo>
                    <a:pt x="940" y="749"/>
                  </a:lnTo>
                  <a:lnTo>
                    <a:pt x="940" y="751"/>
                  </a:lnTo>
                  <a:lnTo>
                    <a:pt x="940" y="753"/>
                  </a:lnTo>
                  <a:lnTo>
                    <a:pt x="939" y="753"/>
                  </a:lnTo>
                  <a:lnTo>
                    <a:pt x="937" y="753"/>
                  </a:lnTo>
                  <a:lnTo>
                    <a:pt x="937" y="754"/>
                  </a:lnTo>
                  <a:lnTo>
                    <a:pt x="939" y="756"/>
                  </a:lnTo>
                  <a:lnTo>
                    <a:pt x="939" y="757"/>
                  </a:lnTo>
                  <a:lnTo>
                    <a:pt x="937" y="757"/>
                  </a:lnTo>
                  <a:lnTo>
                    <a:pt x="935" y="757"/>
                  </a:lnTo>
                  <a:lnTo>
                    <a:pt x="935" y="756"/>
                  </a:lnTo>
                  <a:lnTo>
                    <a:pt x="934" y="756"/>
                  </a:lnTo>
                  <a:lnTo>
                    <a:pt x="934" y="757"/>
                  </a:lnTo>
                  <a:lnTo>
                    <a:pt x="935" y="762"/>
                  </a:lnTo>
                  <a:lnTo>
                    <a:pt x="935" y="764"/>
                  </a:lnTo>
                  <a:lnTo>
                    <a:pt x="935" y="766"/>
                  </a:lnTo>
                  <a:lnTo>
                    <a:pt x="932" y="771"/>
                  </a:lnTo>
                  <a:lnTo>
                    <a:pt x="932" y="772"/>
                  </a:lnTo>
                  <a:lnTo>
                    <a:pt x="930" y="772"/>
                  </a:lnTo>
                  <a:lnTo>
                    <a:pt x="932" y="772"/>
                  </a:lnTo>
                  <a:lnTo>
                    <a:pt x="930" y="774"/>
                  </a:lnTo>
                  <a:lnTo>
                    <a:pt x="929" y="776"/>
                  </a:lnTo>
                  <a:lnTo>
                    <a:pt x="927" y="777"/>
                  </a:lnTo>
                  <a:lnTo>
                    <a:pt x="925" y="779"/>
                  </a:lnTo>
                  <a:lnTo>
                    <a:pt x="925" y="780"/>
                  </a:lnTo>
                  <a:lnTo>
                    <a:pt x="924" y="780"/>
                  </a:lnTo>
                  <a:lnTo>
                    <a:pt x="924" y="782"/>
                  </a:lnTo>
                  <a:lnTo>
                    <a:pt x="922" y="782"/>
                  </a:lnTo>
                  <a:lnTo>
                    <a:pt x="920" y="780"/>
                  </a:lnTo>
                  <a:lnTo>
                    <a:pt x="918" y="780"/>
                  </a:lnTo>
                  <a:lnTo>
                    <a:pt x="917" y="780"/>
                  </a:lnTo>
                  <a:lnTo>
                    <a:pt x="917" y="782"/>
                  </a:lnTo>
                  <a:lnTo>
                    <a:pt x="917" y="784"/>
                  </a:lnTo>
                  <a:lnTo>
                    <a:pt x="915" y="784"/>
                  </a:lnTo>
                  <a:lnTo>
                    <a:pt x="913" y="784"/>
                  </a:lnTo>
                  <a:lnTo>
                    <a:pt x="913" y="785"/>
                  </a:lnTo>
                  <a:lnTo>
                    <a:pt x="913" y="787"/>
                  </a:lnTo>
                  <a:lnTo>
                    <a:pt x="912" y="787"/>
                  </a:lnTo>
                  <a:lnTo>
                    <a:pt x="910" y="789"/>
                  </a:lnTo>
                  <a:lnTo>
                    <a:pt x="910" y="787"/>
                  </a:lnTo>
                  <a:lnTo>
                    <a:pt x="908" y="789"/>
                  </a:lnTo>
                  <a:lnTo>
                    <a:pt x="907" y="789"/>
                  </a:lnTo>
                  <a:lnTo>
                    <a:pt x="907" y="787"/>
                  </a:lnTo>
                  <a:lnTo>
                    <a:pt x="905" y="787"/>
                  </a:lnTo>
                  <a:lnTo>
                    <a:pt x="903" y="787"/>
                  </a:lnTo>
                  <a:lnTo>
                    <a:pt x="903" y="789"/>
                  </a:lnTo>
                  <a:lnTo>
                    <a:pt x="903" y="787"/>
                  </a:lnTo>
                  <a:lnTo>
                    <a:pt x="902" y="787"/>
                  </a:lnTo>
                  <a:lnTo>
                    <a:pt x="900" y="789"/>
                  </a:lnTo>
                  <a:lnTo>
                    <a:pt x="898" y="789"/>
                  </a:lnTo>
                  <a:lnTo>
                    <a:pt x="896" y="789"/>
                  </a:lnTo>
                  <a:lnTo>
                    <a:pt x="895" y="787"/>
                  </a:lnTo>
                  <a:lnTo>
                    <a:pt x="893" y="787"/>
                  </a:lnTo>
                  <a:lnTo>
                    <a:pt x="893" y="789"/>
                  </a:lnTo>
                  <a:lnTo>
                    <a:pt x="891" y="789"/>
                  </a:lnTo>
                  <a:lnTo>
                    <a:pt x="890" y="789"/>
                  </a:lnTo>
                  <a:lnTo>
                    <a:pt x="888" y="789"/>
                  </a:lnTo>
                  <a:lnTo>
                    <a:pt x="888" y="790"/>
                  </a:lnTo>
                  <a:lnTo>
                    <a:pt x="888" y="792"/>
                  </a:lnTo>
                  <a:lnTo>
                    <a:pt x="888" y="794"/>
                  </a:lnTo>
                  <a:lnTo>
                    <a:pt x="886" y="794"/>
                  </a:lnTo>
                  <a:lnTo>
                    <a:pt x="885" y="795"/>
                  </a:lnTo>
                  <a:lnTo>
                    <a:pt x="885" y="797"/>
                  </a:lnTo>
                  <a:lnTo>
                    <a:pt x="885" y="799"/>
                  </a:lnTo>
                  <a:lnTo>
                    <a:pt x="883" y="799"/>
                  </a:lnTo>
                  <a:lnTo>
                    <a:pt x="883" y="800"/>
                  </a:lnTo>
                  <a:lnTo>
                    <a:pt x="883" y="802"/>
                  </a:lnTo>
                  <a:lnTo>
                    <a:pt x="881" y="802"/>
                  </a:lnTo>
                  <a:lnTo>
                    <a:pt x="883" y="802"/>
                  </a:lnTo>
                  <a:lnTo>
                    <a:pt x="881" y="803"/>
                  </a:lnTo>
                  <a:lnTo>
                    <a:pt x="881" y="805"/>
                  </a:lnTo>
                  <a:lnTo>
                    <a:pt x="880" y="805"/>
                  </a:lnTo>
                  <a:lnTo>
                    <a:pt x="880" y="807"/>
                  </a:lnTo>
                  <a:lnTo>
                    <a:pt x="878" y="805"/>
                  </a:lnTo>
                  <a:lnTo>
                    <a:pt x="878" y="807"/>
                  </a:lnTo>
                  <a:lnTo>
                    <a:pt x="876" y="807"/>
                  </a:lnTo>
                  <a:lnTo>
                    <a:pt x="875" y="807"/>
                  </a:lnTo>
                  <a:lnTo>
                    <a:pt x="873" y="807"/>
                  </a:lnTo>
                  <a:lnTo>
                    <a:pt x="873" y="808"/>
                  </a:lnTo>
                  <a:lnTo>
                    <a:pt x="871" y="808"/>
                  </a:lnTo>
                  <a:lnTo>
                    <a:pt x="869" y="808"/>
                  </a:lnTo>
                  <a:lnTo>
                    <a:pt x="869" y="810"/>
                  </a:lnTo>
                  <a:lnTo>
                    <a:pt x="868" y="810"/>
                  </a:lnTo>
                  <a:lnTo>
                    <a:pt x="866" y="810"/>
                  </a:lnTo>
                  <a:lnTo>
                    <a:pt x="866" y="812"/>
                  </a:lnTo>
                  <a:lnTo>
                    <a:pt x="864" y="812"/>
                  </a:lnTo>
                  <a:lnTo>
                    <a:pt x="864" y="810"/>
                  </a:lnTo>
                  <a:lnTo>
                    <a:pt x="863" y="810"/>
                  </a:lnTo>
                  <a:lnTo>
                    <a:pt x="863" y="812"/>
                  </a:lnTo>
                  <a:lnTo>
                    <a:pt x="863" y="813"/>
                  </a:lnTo>
                  <a:lnTo>
                    <a:pt x="861" y="813"/>
                  </a:lnTo>
                  <a:lnTo>
                    <a:pt x="861" y="815"/>
                  </a:lnTo>
                  <a:lnTo>
                    <a:pt x="861" y="817"/>
                  </a:lnTo>
                  <a:lnTo>
                    <a:pt x="861" y="818"/>
                  </a:lnTo>
                  <a:lnTo>
                    <a:pt x="861" y="820"/>
                  </a:lnTo>
                  <a:lnTo>
                    <a:pt x="859" y="818"/>
                  </a:lnTo>
                  <a:lnTo>
                    <a:pt x="859" y="820"/>
                  </a:lnTo>
                  <a:lnTo>
                    <a:pt x="859" y="822"/>
                  </a:lnTo>
                  <a:lnTo>
                    <a:pt x="861" y="822"/>
                  </a:lnTo>
                  <a:lnTo>
                    <a:pt x="861" y="823"/>
                  </a:lnTo>
                  <a:lnTo>
                    <a:pt x="859" y="823"/>
                  </a:lnTo>
                  <a:lnTo>
                    <a:pt x="858" y="822"/>
                  </a:lnTo>
                  <a:lnTo>
                    <a:pt x="858" y="823"/>
                  </a:lnTo>
                  <a:lnTo>
                    <a:pt x="856" y="823"/>
                  </a:lnTo>
                  <a:lnTo>
                    <a:pt x="854" y="823"/>
                  </a:lnTo>
                  <a:lnTo>
                    <a:pt x="854" y="825"/>
                  </a:lnTo>
                  <a:lnTo>
                    <a:pt x="853" y="825"/>
                  </a:lnTo>
                  <a:lnTo>
                    <a:pt x="851" y="825"/>
                  </a:lnTo>
                  <a:lnTo>
                    <a:pt x="849" y="825"/>
                  </a:lnTo>
                  <a:lnTo>
                    <a:pt x="849" y="826"/>
                  </a:lnTo>
                  <a:lnTo>
                    <a:pt x="848" y="826"/>
                  </a:lnTo>
                  <a:lnTo>
                    <a:pt x="848" y="828"/>
                  </a:lnTo>
                  <a:lnTo>
                    <a:pt x="848" y="830"/>
                  </a:lnTo>
                  <a:lnTo>
                    <a:pt x="848" y="831"/>
                  </a:lnTo>
                  <a:lnTo>
                    <a:pt x="848" y="833"/>
                  </a:lnTo>
                  <a:lnTo>
                    <a:pt x="848" y="835"/>
                  </a:lnTo>
                  <a:lnTo>
                    <a:pt x="849" y="836"/>
                  </a:lnTo>
                  <a:lnTo>
                    <a:pt x="851" y="836"/>
                  </a:lnTo>
                  <a:lnTo>
                    <a:pt x="853" y="836"/>
                  </a:lnTo>
                  <a:lnTo>
                    <a:pt x="851" y="838"/>
                  </a:lnTo>
                  <a:lnTo>
                    <a:pt x="853" y="838"/>
                  </a:lnTo>
                  <a:lnTo>
                    <a:pt x="853" y="840"/>
                  </a:lnTo>
                  <a:lnTo>
                    <a:pt x="854" y="840"/>
                  </a:lnTo>
                  <a:lnTo>
                    <a:pt x="854" y="841"/>
                  </a:lnTo>
                  <a:lnTo>
                    <a:pt x="856" y="841"/>
                  </a:lnTo>
                  <a:lnTo>
                    <a:pt x="854" y="841"/>
                  </a:lnTo>
                  <a:lnTo>
                    <a:pt x="854" y="843"/>
                  </a:lnTo>
                  <a:lnTo>
                    <a:pt x="856" y="843"/>
                  </a:lnTo>
                  <a:lnTo>
                    <a:pt x="854" y="843"/>
                  </a:lnTo>
                  <a:lnTo>
                    <a:pt x="856" y="843"/>
                  </a:lnTo>
                  <a:lnTo>
                    <a:pt x="854" y="845"/>
                  </a:lnTo>
                  <a:lnTo>
                    <a:pt x="853" y="845"/>
                  </a:lnTo>
                  <a:lnTo>
                    <a:pt x="853" y="846"/>
                  </a:lnTo>
                  <a:lnTo>
                    <a:pt x="853" y="848"/>
                  </a:lnTo>
                  <a:lnTo>
                    <a:pt x="853" y="849"/>
                  </a:lnTo>
                  <a:lnTo>
                    <a:pt x="851" y="849"/>
                  </a:lnTo>
                  <a:lnTo>
                    <a:pt x="851" y="848"/>
                  </a:lnTo>
                  <a:lnTo>
                    <a:pt x="851" y="849"/>
                  </a:lnTo>
                  <a:lnTo>
                    <a:pt x="849" y="849"/>
                  </a:lnTo>
                  <a:lnTo>
                    <a:pt x="849" y="851"/>
                  </a:lnTo>
                  <a:lnTo>
                    <a:pt x="849" y="853"/>
                  </a:lnTo>
                  <a:lnTo>
                    <a:pt x="848" y="853"/>
                  </a:lnTo>
                  <a:lnTo>
                    <a:pt x="848" y="851"/>
                  </a:lnTo>
                  <a:lnTo>
                    <a:pt x="846" y="851"/>
                  </a:lnTo>
                  <a:lnTo>
                    <a:pt x="846" y="853"/>
                  </a:lnTo>
                  <a:lnTo>
                    <a:pt x="844" y="853"/>
                  </a:lnTo>
                  <a:lnTo>
                    <a:pt x="842" y="853"/>
                  </a:lnTo>
                  <a:lnTo>
                    <a:pt x="842" y="854"/>
                  </a:lnTo>
                  <a:lnTo>
                    <a:pt x="844" y="854"/>
                  </a:lnTo>
                  <a:lnTo>
                    <a:pt x="844" y="856"/>
                  </a:lnTo>
                  <a:lnTo>
                    <a:pt x="844" y="858"/>
                  </a:lnTo>
                  <a:lnTo>
                    <a:pt x="842" y="856"/>
                  </a:lnTo>
                  <a:lnTo>
                    <a:pt x="842" y="858"/>
                  </a:lnTo>
                  <a:lnTo>
                    <a:pt x="842" y="859"/>
                  </a:lnTo>
                  <a:lnTo>
                    <a:pt x="841" y="859"/>
                  </a:lnTo>
                  <a:lnTo>
                    <a:pt x="839" y="859"/>
                  </a:lnTo>
                  <a:lnTo>
                    <a:pt x="839" y="861"/>
                  </a:lnTo>
                  <a:lnTo>
                    <a:pt x="841" y="859"/>
                  </a:lnTo>
                  <a:lnTo>
                    <a:pt x="841" y="861"/>
                  </a:lnTo>
                  <a:lnTo>
                    <a:pt x="841" y="863"/>
                  </a:lnTo>
                  <a:lnTo>
                    <a:pt x="841" y="864"/>
                  </a:lnTo>
                  <a:lnTo>
                    <a:pt x="839" y="863"/>
                  </a:lnTo>
                  <a:lnTo>
                    <a:pt x="839" y="864"/>
                  </a:lnTo>
                  <a:lnTo>
                    <a:pt x="837" y="864"/>
                  </a:lnTo>
                  <a:lnTo>
                    <a:pt x="837" y="866"/>
                  </a:lnTo>
                  <a:lnTo>
                    <a:pt x="837" y="868"/>
                  </a:lnTo>
                  <a:lnTo>
                    <a:pt x="836" y="868"/>
                  </a:lnTo>
                  <a:lnTo>
                    <a:pt x="836" y="866"/>
                  </a:lnTo>
                  <a:lnTo>
                    <a:pt x="836" y="868"/>
                  </a:lnTo>
                  <a:lnTo>
                    <a:pt x="834" y="868"/>
                  </a:lnTo>
                  <a:lnTo>
                    <a:pt x="834" y="869"/>
                  </a:lnTo>
                  <a:lnTo>
                    <a:pt x="832" y="869"/>
                  </a:lnTo>
                  <a:lnTo>
                    <a:pt x="831" y="869"/>
                  </a:lnTo>
                  <a:lnTo>
                    <a:pt x="831" y="871"/>
                  </a:lnTo>
                  <a:lnTo>
                    <a:pt x="829" y="871"/>
                  </a:lnTo>
                  <a:lnTo>
                    <a:pt x="829" y="869"/>
                  </a:lnTo>
                  <a:lnTo>
                    <a:pt x="829" y="871"/>
                  </a:lnTo>
                  <a:lnTo>
                    <a:pt x="827" y="871"/>
                  </a:lnTo>
                  <a:lnTo>
                    <a:pt x="829" y="871"/>
                  </a:lnTo>
                  <a:lnTo>
                    <a:pt x="827" y="871"/>
                  </a:lnTo>
                  <a:lnTo>
                    <a:pt x="827" y="872"/>
                  </a:lnTo>
                  <a:lnTo>
                    <a:pt x="826" y="872"/>
                  </a:lnTo>
                  <a:lnTo>
                    <a:pt x="826" y="874"/>
                  </a:lnTo>
                  <a:lnTo>
                    <a:pt x="824" y="874"/>
                  </a:lnTo>
                  <a:lnTo>
                    <a:pt x="826" y="874"/>
                  </a:lnTo>
                  <a:lnTo>
                    <a:pt x="826" y="872"/>
                  </a:lnTo>
                  <a:lnTo>
                    <a:pt x="824" y="872"/>
                  </a:lnTo>
                  <a:lnTo>
                    <a:pt x="824" y="874"/>
                  </a:lnTo>
                  <a:lnTo>
                    <a:pt x="824" y="876"/>
                  </a:lnTo>
                  <a:lnTo>
                    <a:pt x="822" y="876"/>
                  </a:lnTo>
                  <a:lnTo>
                    <a:pt x="824" y="877"/>
                  </a:lnTo>
                  <a:lnTo>
                    <a:pt x="822" y="877"/>
                  </a:lnTo>
                  <a:lnTo>
                    <a:pt x="820" y="877"/>
                  </a:lnTo>
                  <a:lnTo>
                    <a:pt x="822" y="877"/>
                  </a:lnTo>
                  <a:lnTo>
                    <a:pt x="820" y="879"/>
                  </a:lnTo>
                  <a:lnTo>
                    <a:pt x="820" y="877"/>
                  </a:lnTo>
                  <a:lnTo>
                    <a:pt x="819" y="877"/>
                  </a:lnTo>
                  <a:lnTo>
                    <a:pt x="819" y="879"/>
                  </a:lnTo>
                  <a:lnTo>
                    <a:pt x="819" y="877"/>
                  </a:lnTo>
                  <a:lnTo>
                    <a:pt x="817" y="877"/>
                  </a:lnTo>
                  <a:lnTo>
                    <a:pt x="817" y="879"/>
                  </a:lnTo>
                  <a:lnTo>
                    <a:pt x="815" y="879"/>
                  </a:lnTo>
                  <a:lnTo>
                    <a:pt x="817" y="879"/>
                  </a:lnTo>
                  <a:lnTo>
                    <a:pt x="815" y="881"/>
                  </a:lnTo>
                  <a:lnTo>
                    <a:pt x="815" y="882"/>
                  </a:lnTo>
                  <a:lnTo>
                    <a:pt x="814" y="882"/>
                  </a:lnTo>
                  <a:lnTo>
                    <a:pt x="814" y="884"/>
                  </a:lnTo>
                  <a:lnTo>
                    <a:pt x="815" y="884"/>
                  </a:lnTo>
                  <a:lnTo>
                    <a:pt x="814" y="884"/>
                  </a:lnTo>
                  <a:lnTo>
                    <a:pt x="814" y="886"/>
                  </a:lnTo>
                  <a:lnTo>
                    <a:pt x="814" y="887"/>
                  </a:lnTo>
                  <a:lnTo>
                    <a:pt x="812" y="887"/>
                  </a:lnTo>
                  <a:lnTo>
                    <a:pt x="812" y="889"/>
                  </a:lnTo>
                  <a:lnTo>
                    <a:pt x="814" y="891"/>
                  </a:lnTo>
                  <a:lnTo>
                    <a:pt x="812" y="891"/>
                  </a:lnTo>
                  <a:lnTo>
                    <a:pt x="812" y="892"/>
                  </a:lnTo>
                  <a:lnTo>
                    <a:pt x="812" y="894"/>
                  </a:lnTo>
                  <a:lnTo>
                    <a:pt x="810" y="894"/>
                  </a:lnTo>
                  <a:lnTo>
                    <a:pt x="812" y="894"/>
                  </a:lnTo>
                  <a:lnTo>
                    <a:pt x="810" y="894"/>
                  </a:lnTo>
                  <a:lnTo>
                    <a:pt x="810" y="895"/>
                  </a:lnTo>
                  <a:lnTo>
                    <a:pt x="812" y="895"/>
                  </a:lnTo>
                  <a:lnTo>
                    <a:pt x="812" y="897"/>
                  </a:lnTo>
                  <a:lnTo>
                    <a:pt x="810" y="897"/>
                  </a:lnTo>
                  <a:lnTo>
                    <a:pt x="810" y="899"/>
                  </a:lnTo>
                  <a:lnTo>
                    <a:pt x="810" y="897"/>
                  </a:lnTo>
                  <a:lnTo>
                    <a:pt x="810" y="899"/>
                  </a:lnTo>
                  <a:lnTo>
                    <a:pt x="809" y="899"/>
                  </a:lnTo>
                  <a:lnTo>
                    <a:pt x="810" y="899"/>
                  </a:lnTo>
                  <a:lnTo>
                    <a:pt x="809" y="899"/>
                  </a:lnTo>
                  <a:lnTo>
                    <a:pt x="809" y="900"/>
                  </a:lnTo>
                  <a:lnTo>
                    <a:pt x="809" y="899"/>
                  </a:lnTo>
                  <a:lnTo>
                    <a:pt x="809" y="900"/>
                  </a:lnTo>
                  <a:lnTo>
                    <a:pt x="807" y="900"/>
                  </a:lnTo>
                  <a:lnTo>
                    <a:pt x="807" y="902"/>
                  </a:lnTo>
                  <a:lnTo>
                    <a:pt x="807" y="904"/>
                  </a:lnTo>
                  <a:lnTo>
                    <a:pt x="805" y="904"/>
                  </a:lnTo>
                  <a:lnTo>
                    <a:pt x="805" y="905"/>
                  </a:lnTo>
                  <a:lnTo>
                    <a:pt x="804" y="905"/>
                  </a:lnTo>
                  <a:lnTo>
                    <a:pt x="804" y="907"/>
                  </a:lnTo>
                  <a:lnTo>
                    <a:pt x="804" y="905"/>
                  </a:lnTo>
                  <a:lnTo>
                    <a:pt x="804" y="907"/>
                  </a:lnTo>
                  <a:lnTo>
                    <a:pt x="802" y="907"/>
                  </a:lnTo>
                  <a:lnTo>
                    <a:pt x="804" y="907"/>
                  </a:lnTo>
                  <a:lnTo>
                    <a:pt x="804" y="909"/>
                  </a:lnTo>
                  <a:lnTo>
                    <a:pt x="802" y="909"/>
                  </a:lnTo>
                  <a:lnTo>
                    <a:pt x="802" y="910"/>
                  </a:lnTo>
                  <a:lnTo>
                    <a:pt x="802" y="912"/>
                  </a:lnTo>
                  <a:lnTo>
                    <a:pt x="802" y="913"/>
                  </a:lnTo>
                  <a:lnTo>
                    <a:pt x="800" y="913"/>
                  </a:lnTo>
                  <a:lnTo>
                    <a:pt x="800" y="915"/>
                  </a:lnTo>
                  <a:lnTo>
                    <a:pt x="800" y="913"/>
                  </a:lnTo>
                  <a:lnTo>
                    <a:pt x="799" y="915"/>
                  </a:lnTo>
                  <a:lnTo>
                    <a:pt x="799" y="917"/>
                  </a:lnTo>
                  <a:lnTo>
                    <a:pt x="797" y="917"/>
                  </a:lnTo>
                  <a:lnTo>
                    <a:pt x="797" y="918"/>
                  </a:lnTo>
                  <a:lnTo>
                    <a:pt x="799" y="918"/>
                  </a:lnTo>
                  <a:lnTo>
                    <a:pt x="799" y="920"/>
                  </a:lnTo>
                  <a:lnTo>
                    <a:pt x="797" y="918"/>
                  </a:lnTo>
                  <a:lnTo>
                    <a:pt x="797" y="920"/>
                  </a:lnTo>
                  <a:lnTo>
                    <a:pt x="799" y="920"/>
                  </a:lnTo>
                  <a:lnTo>
                    <a:pt x="797" y="920"/>
                  </a:lnTo>
                  <a:lnTo>
                    <a:pt x="799" y="922"/>
                  </a:lnTo>
                  <a:lnTo>
                    <a:pt x="799" y="923"/>
                  </a:lnTo>
                  <a:lnTo>
                    <a:pt x="799" y="925"/>
                  </a:lnTo>
                  <a:lnTo>
                    <a:pt x="799" y="927"/>
                  </a:lnTo>
                  <a:lnTo>
                    <a:pt x="799" y="925"/>
                  </a:lnTo>
                  <a:lnTo>
                    <a:pt x="799" y="927"/>
                  </a:lnTo>
                  <a:lnTo>
                    <a:pt x="797" y="927"/>
                  </a:lnTo>
                  <a:lnTo>
                    <a:pt x="799" y="927"/>
                  </a:lnTo>
                  <a:lnTo>
                    <a:pt x="799" y="928"/>
                  </a:lnTo>
                  <a:lnTo>
                    <a:pt x="797" y="928"/>
                  </a:lnTo>
                  <a:lnTo>
                    <a:pt x="797" y="930"/>
                  </a:lnTo>
                  <a:lnTo>
                    <a:pt x="795" y="930"/>
                  </a:lnTo>
                  <a:lnTo>
                    <a:pt x="797" y="930"/>
                  </a:lnTo>
                  <a:lnTo>
                    <a:pt x="795" y="930"/>
                  </a:lnTo>
                  <a:lnTo>
                    <a:pt x="795" y="932"/>
                  </a:lnTo>
                  <a:lnTo>
                    <a:pt x="797" y="932"/>
                  </a:lnTo>
                  <a:lnTo>
                    <a:pt x="795" y="932"/>
                  </a:lnTo>
                  <a:lnTo>
                    <a:pt x="797" y="932"/>
                  </a:lnTo>
                  <a:lnTo>
                    <a:pt x="797" y="933"/>
                  </a:lnTo>
                  <a:lnTo>
                    <a:pt x="795" y="935"/>
                  </a:lnTo>
                  <a:lnTo>
                    <a:pt x="795" y="936"/>
                  </a:lnTo>
                  <a:lnTo>
                    <a:pt x="795" y="938"/>
                  </a:lnTo>
                  <a:lnTo>
                    <a:pt x="795" y="940"/>
                  </a:lnTo>
                  <a:lnTo>
                    <a:pt x="795" y="941"/>
                  </a:lnTo>
                  <a:lnTo>
                    <a:pt x="793" y="941"/>
                  </a:lnTo>
                  <a:lnTo>
                    <a:pt x="795" y="941"/>
                  </a:lnTo>
                  <a:lnTo>
                    <a:pt x="793" y="943"/>
                  </a:lnTo>
                  <a:lnTo>
                    <a:pt x="795" y="943"/>
                  </a:lnTo>
                  <a:lnTo>
                    <a:pt x="795" y="945"/>
                  </a:lnTo>
                  <a:lnTo>
                    <a:pt x="795" y="946"/>
                  </a:lnTo>
                  <a:lnTo>
                    <a:pt x="793" y="946"/>
                  </a:lnTo>
                  <a:lnTo>
                    <a:pt x="795" y="946"/>
                  </a:lnTo>
                  <a:lnTo>
                    <a:pt x="795" y="948"/>
                  </a:lnTo>
                  <a:lnTo>
                    <a:pt x="793" y="948"/>
                  </a:lnTo>
                  <a:lnTo>
                    <a:pt x="795" y="948"/>
                  </a:lnTo>
                  <a:lnTo>
                    <a:pt x="793" y="948"/>
                  </a:lnTo>
                  <a:lnTo>
                    <a:pt x="795" y="948"/>
                  </a:lnTo>
                  <a:lnTo>
                    <a:pt x="793" y="948"/>
                  </a:lnTo>
                  <a:lnTo>
                    <a:pt x="793" y="950"/>
                  </a:lnTo>
                  <a:lnTo>
                    <a:pt x="793" y="951"/>
                  </a:lnTo>
                  <a:lnTo>
                    <a:pt x="795" y="951"/>
                  </a:lnTo>
                  <a:lnTo>
                    <a:pt x="793" y="951"/>
                  </a:lnTo>
                  <a:lnTo>
                    <a:pt x="795" y="951"/>
                  </a:lnTo>
                  <a:lnTo>
                    <a:pt x="795" y="953"/>
                  </a:lnTo>
                  <a:lnTo>
                    <a:pt x="795" y="955"/>
                  </a:lnTo>
                  <a:lnTo>
                    <a:pt x="795" y="956"/>
                  </a:lnTo>
                  <a:lnTo>
                    <a:pt x="797" y="956"/>
                  </a:lnTo>
                  <a:lnTo>
                    <a:pt x="797" y="958"/>
                  </a:lnTo>
                  <a:lnTo>
                    <a:pt x="797" y="956"/>
                  </a:lnTo>
                  <a:lnTo>
                    <a:pt x="797" y="958"/>
                  </a:lnTo>
                  <a:lnTo>
                    <a:pt x="799" y="958"/>
                  </a:lnTo>
                  <a:lnTo>
                    <a:pt x="799" y="959"/>
                  </a:lnTo>
                  <a:lnTo>
                    <a:pt x="800" y="959"/>
                  </a:lnTo>
                  <a:lnTo>
                    <a:pt x="800" y="961"/>
                  </a:lnTo>
                  <a:lnTo>
                    <a:pt x="802" y="961"/>
                  </a:lnTo>
                  <a:lnTo>
                    <a:pt x="802" y="963"/>
                  </a:lnTo>
                  <a:lnTo>
                    <a:pt x="802" y="964"/>
                  </a:lnTo>
                  <a:lnTo>
                    <a:pt x="804" y="964"/>
                  </a:lnTo>
                  <a:lnTo>
                    <a:pt x="804" y="966"/>
                  </a:lnTo>
                  <a:lnTo>
                    <a:pt x="804" y="968"/>
                  </a:lnTo>
                  <a:lnTo>
                    <a:pt x="805" y="968"/>
                  </a:lnTo>
                  <a:lnTo>
                    <a:pt x="805" y="969"/>
                  </a:lnTo>
                  <a:lnTo>
                    <a:pt x="804" y="969"/>
                  </a:lnTo>
                  <a:lnTo>
                    <a:pt x="805" y="969"/>
                  </a:lnTo>
                  <a:lnTo>
                    <a:pt x="804" y="971"/>
                  </a:lnTo>
                  <a:lnTo>
                    <a:pt x="805" y="971"/>
                  </a:lnTo>
                  <a:lnTo>
                    <a:pt x="805" y="973"/>
                  </a:lnTo>
                  <a:lnTo>
                    <a:pt x="805" y="974"/>
                  </a:lnTo>
                  <a:lnTo>
                    <a:pt x="805" y="976"/>
                  </a:lnTo>
                  <a:lnTo>
                    <a:pt x="807" y="976"/>
                  </a:lnTo>
                  <a:lnTo>
                    <a:pt x="809" y="976"/>
                  </a:lnTo>
                  <a:lnTo>
                    <a:pt x="809" y="978"/>
                  </a:lnTo>
                  <a:lnTo>
                    <a:pt x="810" y="979"/>
                  </a:lnTo>
                  <a:lnTo>
                    <a:pt x="810" y="981"/>
                  </a:lnTo>
                  <a:lnTo>
                    <a:pt x="810" y="982"/>
                  </a:lnTo>
                  <a:lnTo>
                    <a:pt x="810" y="984"/>
                  </a:lnTo>
                  <a:lnTo>
                    <a:pt x="810" y="986"/>
                  </a:lnTo>
                  <a:lnTo>
                    <a:pt x="802" y="986"/>
                  </a:lnTo>
                  <a:lnTo>
                    <a:pt x="800" y="986"/>
                  </a:lnTo>
                  <a:lnTo>
                    <a:pt x="799" y="986"/>
                  </a:lnTo>
                  <a:lnTo>
                    <a:pt x="799" y="984"/>
                  </a:lnTo>
                  <a:lnTo>
                    <a:pt x="797" y="984"/>
                  </a:lnTo>
                  <a:lnTo>
                    <a:pt x="795" y="984"/>
                  </a:lnTo>
                  <a:lnTo>
                    <a:pt x="795" y="982"/>
                  </a:lnTo>
                  <a:lnTo>
                    <a:pt x="790" y="982"/>
                  </a:lnTo>
                  <a:lnTo>
                    <a:pt x="788" y="982"/>
                  </a:lnTo>
                  <a:lnTo>
                    <a:pt x="787" y="982"/>
                  </a:lnTo>
                  <a:lnTo>
                    <a:pt x="787" y="984"/>
                  </a:lnTo>
                  <a:lnTo>
                    <a:pt x="785" y="982"/>
                  </a:lnTo>
                  <a:lnTo>
                    <a:pt x="785" y="984"/>
                  </a:lnTo>
                  <a:lnTo>
                    <a:pt x="785" y="982"/>
                  </a:lnTo>
                  <a:lnTo>
                    <a:pt x="783" y="984"/>
                  </a:lnTo>
                  <a:lnTo>
                    <a:pt x="783" y="982"/>
                  </a:lnTo>
                  <a:lnTo>
                    <a:pt x="783" y="984"/>
                  </a:lnTo>
                  <a:lnTo>
                    <a:pt x="782" y="984"/>
                  </a:lnTo>
                  <a:lnTo>
                    <a:pt x="780" y="982"/>
                  </a:lnTo>
                  <a:lnTo>
                    <a:pt x="778" y="982"/>
                  </a:lnTo>
                  <a:lnTo>
                    <a:pt x="778" y="981"/>
                  </a:lnTo>
                  <a:lnTo>
                    <a:pt x="778" y="982"/>
                  </a:lnTo>
                  <a:lnTo>
                    <a:pt x="778" y="981"/>
                  </a:lnTo>
                  <a:lnTo>
                    <a:pt x="777" y="982"/>
                  </a:lnTo>
                  <a:lnTo>
                    <a:pt x="777" y="981"/>
                  </a:lnTo>
                  <a:lnTo>
                    <a:pt x="777" y="982"/>
                  </a:lnTo>
                  <a:lnTo>
                    <a:pt x="775" y="982"/>
                  </a:lnTo>
                  <a:lnTo>
                    <a:pt x="775" y="984"/>
                  </a:lnTo>
                  <a:lnTo>
                    <a:pt x="773" y="986"/>
                  </a:lnTo>
                  <a:lnTo>
                    <a:pt x="773" y="984"/>
                  </a:lnTo>
                  <a:lnTo>
                    <a:pt x="773" y="986"/>
                  </a:lnTo>
                  <a:lnTo>
                    <a:pt x="771" y="986"/>
                  </a:lnTo>
                  <a:lnTo>
                    <a:pt x="770" y="986"/>
                  </a:lnTo>
                  <a:lnTo>
                    <a:pt x="768" y="984"/>
                  </a:lnTo>
                  <a:lnTo>
                    <a:pt x="766" y="984"/>
                  </a:lnTo>
                  <a:lnTo>
                    <a:pt x="765" y="984"/>
                  </a:lnTo>
                  <a:lnTo>
                    <a:pt x="765" y="982"/>
                  </a:lnTo>
                  <a:lnTo>
                    <a:pt x="763" y="984"/>
                  </a:lnTo>
                  <a:lnTo>
                    <a:pt x="761" y="984"/>
                  </a:lnTo>
                  <a:lnTo>
                    <a:pt x="761" y="982"/>
                  </a:lnTo>
                  <a:lnTo>
                    <a:pt x="760" y="982"/>
                  </a:lnTo>
                  <a:lnTo>
                    <a:pt x="760" y="981"/>
                  </a:lnTo>
                  <a:lnTo>
                    <a:pt x="758" y="981"/>
                  </a:lnTo>
                  <a:lnTo>
                    <a:pt x="756" y="981"/>
                  </a:lnTo>
                  <a:lnTo>
                    <a:pt x="755" y="981"/>
                  </a:lnTo>
                  <a:lnTo>
                    <a:pt x="753" y="982"/>
                  </a:lnTo>
                  <a:lnTo>
                    <a:pt x="755" y="982"/>
                  </a:lnTo>
                  <a:lnTo>
                    <a:pt x="753" y="982"/>
                  </a:lnTo>
                  <a:lnTo>
                    <a:pt x="751" y="984"/>
                  </a:lnTo>
                  <a:lnTo>
                    <a:pt x="753" y="984"/>
                  </a:lnTo>
                  <a:lnTo>
                    <a:pt x="751" y="984"/>
                  </a:lnTo>
                  <a:lnTo>
                    <a:pt x="751" y="982"/>
                  </a:lnTo>
                  <a:lnTo>
                    <a:pt x="751" y="984"/>
                  </a:lnTo>
                  <a:lnTo>
                    <a:pt x="750" y="982"/>
                  </a:lnTo>
                  <a:lnTo>
                    <a:pt x="748" y="982"/>
                  </a:lnTo>
                  <a:lnTo>
                    <a:pt x="746" y="982"/>
                  </a:lnTo>
                  <a:lnTo>
                    <a:pt x="744" y="982"/>
                  </a:lnTo>
                  <a:lnTo>
                    <a:pt x="743" y="982"/>
                  </a:lnTo>
                  <a:lnTo>
                    <a:pt x="743" y="981"/>
                  </a:lnTo>
                  <a:lnTo>
                    <a:pt x="741" y="981"/>
                  </a:lnTo>
                  <a:lnTo>
                    <a:pt x="743" y="981"/>
                  </a:lnTo>
                  <a:lnTo>
                    <a:pt x="741" y="981"/>
                  </a:lnTo>
                  <a:lnTo>
                    <a:pt x="741" y="979"/>
                  </a:lnTo>
                  <a:lnTo>
                    <a:pt x="741" y="981"/>
                  </a:lnTo>
                  <a:lnTo>
                    <a:pt x="741" y="979"/>
                  </a:lnTo>
                  <a:lnTo>
                    <a:pt x="739" y="979"/>
                  </a:lnTo>
                  <a:lnTo>
                    <a:pt x="739" y="978"/>
                  </a:lnTo>
                  <a:lnTo>
                    <a:pt x="738" y="978"/>
                  </a:lnTo>
                  <a:lnTo>
                    <a:pt x="738" y="976"/>
                  </a:lnTo>
                  <a:lnTo>
                    <a:pt x="738" y="978"/>
                  </a:lnTo>
                  <a:lnTo>
                    <a:pt x="738" y="976"/>
                  </a:lnTo>
                  <a:lnTo>
                    <a:pt x="736" y="976"/>
                  </a:lnTo>
                  <a:lnTo>
                    <a:pt x="734" y="976"/>
                  </a:lnTo>
                  <a:lnTo>
                    <a:pt x="736" y="976"/>
                  </a:lnTo>
                  <a:lnTo>
                    <a:pt x="734" y="974"/>
                  </a:lnTo>
                  <a:lnTo>
                    <a:pt x="734" y="976"/>
                  </a:lnTo>
                  <a:lnTo>
                    <a:pt x="734" y="974"/>
                  </a:lnTo>
                  <a:lnTo>
                    <a:pt x="733" y="974"/>
                  </a:lnTo>
                  <a:lnTo>
                    <a:pt x="731" y="974"/>
                  </a:lnTo>
                  <a:lnTo>
                    <a:pt x="731" y="976"/>
                  </a:lnTo>
                  <a:lnTo>
                    <a:pt x="731" y="974"/>
                  </a:lnTo>
                  <a:lnTo>
                    <a:pt x="731" y="976"/>
                  </a:lnTo>
                  <a:lnTo>
                    <a:pt x="729" y="976"/>
                  </a:lnTo>
                  <a:lnTo>
                    <a:pt x="729" y="974"/>
                  </a:lnTo>
                  <a:lnTo>
                    <a:pt x="729" y="976"/>
                  </a:lnTo>
                  <a:lnTo>
                    <a:pt x="728" y="974"/>
                  </a:lnTo>
                  <a:lnTo>
                    <a:pt x="728" y="976"/>
                  </a:lnTo>
                  <a:lnTo>
                    <a:pt x="728" y="974"/>
                  </a:lnTo>
                  <a:lnTo>
                    <a:pt x="728" y="973"/>
                  </a:lnTo>
                  <a:lnTo>
                    <a:pt x="728" y="971"/>
                  </a:lnTo>
                  <a:lnTo>
                    <a:pt x="728" y="969"/>
                  </a:lnTo>
                  <a:lnTo>
                    <a:pt x="729" y="969"/>
                  </a:lnTo>
                  <a:lnTo>
                    <a:pt x="728" y="968"/>
                  </a:lnTo>
                  <a:lnTo>
                    <a:pt x="729" y="968"/>
                  </a:lnTo>
                  <a:lnTo>
                    <a:pt x="729" y="966"/>
                  </a:lnTo>
                  <a:lnTo>
                    <a:pt x="731" y="966"/>
                  </a:lnTo>
                  <a:lnTo>
                    <a:pt x="731" y="964"/>
                  </a:lnTo>
                  <a:lnTo>
                    <a:pt x="733" y="964"/>
                  </a:lnTo>
                  <a:lnTo>
                    <a:pt x="731" y="963"/>
                  </a:lnTo>
                  <a:lnTo>
                    <a:pt x="733" y="963"/>
                  </a:lnTo>
                  <a:lnTo>
                    <a:pt x="733" y="961"/>
                  </a:lnTo>
                  <a:lnTo>
                    <a:pt x="733" y="959"/>
                  </a:lnTo>
                  <a:lnTo>
                    <a:pt x="734" y="959"/>
                  </a:lnTo>
                  <a:lnTo>
                    <a:pt x="734" y="958"/>
                  </a:lnTo>
                  <a:lnTo>
                    <a:pt x="736" y="958"/>
                  </a:lnTo>
                  <a:lnTo>
                    <a:pt x="736" y="956"/>
                  </a:lnTo>
                  <a:lnTo>
                    <a:pt x="736" y="955"/>
                  </a:lnTo>
                  <a:lnTo>
                    <a:pt x="738" y="955"/>
                  </a:lnTo>
                  <a:lnTo>
                    <a:pt x="739" y="955"/>
                  </a:lnTo>
                  <a:lnTo>
                    <a:pt x="739" y="953"/>
                  </a:lnTo>
                  <a:lnTo>
                    <a:pt x="741" y="953"/>
                  </a:lnTo>
                  <a:lnTo>
                    <a:pt x="743" y="953"/>
                  </a:lnTo>
                  <a:lnTo>
                    <a:pt x="744" y="953"/>
                  </a:lnTo>
                  <a:lnTo>
                    <a:pt x="746" y="953"/>
                  </a:lnTo>
                  <a:lnTo>
                    <a:pt x="748" y="953"/>
                  </a:lnTo>
                  <a:lnTo>
                    <a:pt x="748" y="951"/>
                  </a:lnTo>
                  <a:lnTo>
                    <a:pt x="750" y="951"/>
                  </a:lnTo>
                  <a:lnTo>
                    <a:pt x="750" y="953"/>
                  </a:lnTo>
                  <a:lnTo>
                    <a:pt x="751" y="951"/>
                  </a:lnTo>
                  <a:lnTo>
                    <a:pt x="751" y="936"/>
                  </a:lnTo>
                  <a:lnTo>
                    <a:pt x="753" y="913"/>
                  </a:lnTo>
                  <a:lnTo>
                    <a:pt x="751" y="912"/>
                  </a:lnTo>
                  <a:lnTo>
                    <a:pt x="750" y="912"/>
                  </a:lnTo>
                  <a:lnTo>
                    <a:pt x="748" y="912"/>
                  </a:lnTo>
                  <a:lnTo>
                    <a:pt x="746" y="913"/>
                  </a:lnTo>
                  <a:lnTo>
                    <a:pt x="744" y="913"/>
                  </a:lnTo>
                  <a:lnTo>
                    <a:pt x="746" y="913"/>
                  </a:lnTo>
                  <a:lnTo>
                    <a:pt x="744" y="913"/>
                  </a:lnTo>
                  <a:lnTo>
                    <a:pt x="744" y="915"/>
                  </a:lnTo>
                  <a:lnTo>
                    <a:pt x="744" y="917"/>
                  </a:lnTo>
                  <a:lnTo>
                    <a:pt x="743" y="917"/>
                  </a:lnTo>
                  <a:lnTo>
                    <a:pt x="741" y="917"/>
                  </a:lnTo>
                  <a:lnTo>
                    <a:pt x="739" y="918"/>
                  </a:lnTo>
                  <a:lnTo>
                    <a:pt x="739" y="920"/>
                  </a:lnTo>
                  <a:lnTo>
                    <a:pt x="739" y="922"/>
                  </a:lnTo>
                  <a:lnTo>
                    <a:pt x="738" y="922"/>
                  </a:lnTo>
                  <a:lnTo>
                    <a:pt x="739" y="922"/>
                  </a:lnTo>
                  <a:lnTo>
                    <a:pt x="739" y="923"/>
                  </a:lnTo>
                  <a:lnTo>
                    <a:pt x="738" y="923"/>
                  </a:lnTo>
                  <a:lnTo>
                    <a:pt x="736" y="923"/>
                  </a:lnTo>
                  <a:lnTo>
                    <a:pt x="736" y="925"/>
                  </a:lnTo>
                  <a:lnTo>
                    <a:pt x="734" y="925"/>
                  </a:lnTo>
                  <a:lnTo>
                    <a:pt x="734" y="927"/>
                  </a:lnTo>
                  <a:lnTo>
                    <a:pt x="733" y="927"/>
                  </a:lnTo>
                  <a:lnTo>
                    <a:pt x="733" y="928"/>
                  </a:lnTo>
                  <a:lnTo>
                    <a:pt x="731" y="928"/>
                  </a:lnTo>
                  <a:lnTo>
                    <a:pt x="731" y="930"/>
                  </a:lnTo>
                  <a:lnTo>
                    <a:pt x="729" y="930"/>
                  </a:lnTo>
                  <a:lnTo>
                    <a:pt x="729" y="932"/>
                  </a:lnTo>
                  <a:lnTo>
                    <a:pt x="728" y="932"/>
                  </a:lnTo>
                  <a:lnTo>
                    <a:pt x="728" y="933"/>
                  </a:lnTo>
                  <a:lnTo>
                    <a:pt x="726" y="933"/>
                  </a:lnTo>
                  <a:lnTo>
                    <a:pt x="724" y="933"/>
                  </a:lnTo>
                  <a:lnTo>
                    <a:pt x="724" y="935"/>
                  </a:lnTo>
                  <a:lnTo>
                    <a:pt x="724" y="933"/>
                  </a:lnTo>
                  <a:lnTo>
                    <a:pt x="723" y="933"/>
                  </a:lnTo>
                  <a:lnTo>
                    <a:pt x="723" y="935"/>
                  </a:lnTo>
                  <a:lnTo>
                    <a:pt x="721" y="935"/>
                  </a:lnTo>
                  <a:lnTo>
                    <a:pt x="719" y="935"/>
                  </a:lnTo>
                  <a:lnTo>
                    <a:pt x="719" y="936"/>
                  </a:lnTo>
                  <a:lnTo>
                    <a:pt x="717" y="936"/>
                  </a:lnTo>
                  <a:lnTo>
                    <a:pt x="717" y="938"/>
                  </a:lnTo>
                  <a:lnTo>
                    <a:pt x="717" y="940"/>
                  </a:lnTo>
                  <a:lnTo>
                    <a:pt x="719" y="940"/>
                  </a:lnTo>
                  <a:lnTo>
                    <a:pt x="717" y="940"/>
                  </a:lnTo>
                  <a:lnTo>
                    <a:pt x="717" y="941"/>
                  </a:lnTo>
                  <a:lnTo>
                    <a:pt x="717" y="943"/>
                  </a:lnTo>
                  <a:lnTo>
                    <a:pt x="717" y="945"/>
                  </a:lnTo>
                  <a:lnTo>
                    <a:pt x="716" y="945"/>
                  </a:lnTo>
                  <a:lnTo>
                    <a:pt x="716" y="946"/>
                  </a:lnTo>
                  <a:lnTo>
                    <a:pt x="716" y="948"/>
                  </a:lnTo>
                  <a:lnTo>
                    <a:pt x="714" y="948"/>
                  </a:lnTo>
                  <a:lnTo>
                    <a:pt x="714" y="946"/>
                  </a:lnTo>
                  <a:lnTo>
                    <a:pt x="712" y="946"/>
                  </a:lnTo>
                  <a:lnTo>
                    <a:pt x="712" y="948"/>
                  </a:lnTo>
                  <a:lnTo>
                    <a:pt x="712" y="946"/>
                  </a:lnTo>
                  <a:lnTo>
                    <a:pt x="712" y="948"/>
                  </a:lnTo>
                  <a:lnTo>
                    <a:pt x="711" y="946"/>
                  </a:lnTo>
                  <a:lnTo>
                    <a:pt x="711" y="948"/>
                  </a:lnTo>
                  <a:lnTo>
                    <a:pt x="709" y="946"/>
                  </a:lnTo>
                  <a:lnTo>
                    <a:pt x="709" y="948"/>
                  </a:lnTo>
                  <a:lnTo>
                    <a:pt x="709" y="946"/>
                  </a:lnTo>
                  <a:lnTo>
                    <a:pt x="707" y="946"/>
                  </a:lnTo>
                  <a:lnTo>
                    <a:pt x="706" y="946"/>
                  </a:lnTo>
                  <a:lnTo>
                    <a:pt x="704" y="946"/>
                  </a:lnTo>
                  <a:lnTo>
                    <a:pt x="704" y="948"/>
                  </a:lnTo>
                  <a:lnTo>
                    <a:pt x="702" y="948"/>
                  </a:lnTo>
                  <a:lnTo>
                    <a:pt x="701" y="948"/>
                  </a:lnTo>
                  <a:lnTo>
                    <a:pt x="699" y="948"/>
                  </a:lnTo>
                  <a:lnTo>
                    <a:pt x="699" y="950"/>
                  </a:lnTo>
                  <a:lnTo>
                    <a:pt x="697" y="950"/>
                  </a:lnTo>
                  <a:lnTo>
                    <a:pt x="697" y="951"/>
                  </a:lnTo>
                  <a:lnTo>
                    <a:pt x="695" y="951"/>
                  </a:lnTo>
                  <a:lnTo>
                    <a:pt x="694" y="951"/>
                  </a:lnTo>
                  <a:lnTo>
                    <a:pt x="692" y="951"/>
                  </a:lnTo>
                  <a:lnTo>
                    <a:pt x="690" y="951"/>
                  </a:lnTo>
                  <a:lnTo>
                    <a:pt x="689" y="951"/>
                  </a:lnTo>
                  <a:lnTo>
                    <a:pt x="689" y="950"/>
                  </a:lnTo>
                  <a:lnTo>
                    <a:pt x="689" y="951"/>
                  </a:lnTo>
                  <a:lnTo>
                    <a:pt x="689" y="950"/>
                  </a:lnTo>
                  <a:lnTo>
                    <a:pt x="687" y="950"/>
                  </a:lnTo>
                  <a:lnTo>
                    <a:pt x="685" y="948"/>
                  </a:lnTo>
                  <a:lnTo>
                    <a:pt x="687" y="948"/>
                  </a:lnTo>
                  <a:lnTo>
                    <a:pt x="687" y="946"/>
                  </a:lnTo>
                  <a:lnTo>
                    <a:pt x="687" y="945"/>
                  </a:lnTo>
                  <a:lnTo>
                    <a:pt x="687" y="943"/>
                  </a:lnTo>
                  <a:lnTo>
                    <a:pt x="687" y="945"/>
                  </a:lnTo>
                  <a:lnTo>
                    <a:pt x="687" y="943"/>
                  </a:lnTo>
                  <a:lnTo>
                    <a:pt x="685" y="943"/>
                  </a:lnTo>
                  <a:lnTo>
                    <a:pt x="684" y="943"/>
                  </a:lnTo>
                  <a:lnTo>
                    <a:pt x="684" y="941"/>
                  </a:lnTo>
                  <a:lnTo>
                    <a:pt x="684" y="940"/>
                  </a:lnTo>
                  <a:lnTo>
                    <a:pt x="682" y="940"/>
                  </a:lnTo>
                  <a:lnTo>
                    <a:pt x="680" y="940"/>
                  </a:lnTo>
                  <a:lnTo>
                    <a:pt x="679" y="940"/>
                  </a:lnTo>
                  <a:lnTo>
                    <a:pt x="679" y="938"/>
                  </a:lnTo>
                  <a:lnTo>
                    <a:pt x="677" y="938"/>
                  </a:lnTo>
                  <a:lnTo>
                    <a:pt x="679" y="938"/>
                  </a:lnTo>
                  <a:lnTo>
                    <a:pt x="677" y="938"/>
                  </a:lnTo>
                  <a:lnTo>
                    <a:pt x="677" y="936"/>
                  </a:lnTo>
                  <a:lnTo>
                    <a:pt x="679" y="936"/>
                  </a:lnTo>
                  <a:lnTo>
                    <a:pt x="677" y="936"/>
                  </a:lnTo>
                  <a:lnTo>
                    <a:pt x="677" y="935"/>
                  </a:lnTo>
                  <a:lnTo>
                    <a:pt x="675" y="935"/>
                  </a:lnTo>
                  <a:lnTo>
                    <a:pt x="674" y="935"/>
                  </a:lnTo>
                  <a:lnTo>
                    <a:pt x="672" y="935"/>
                  </a:lnTo>
                  <a:lnTo>
                    <a:pt x="670" y="935"/>
                  </a:lnTo>
                  <a:lnTo>
                    <a:pt x="668" y="935"/>
                  </a:lnTo>
                  <a:lnTo>
                    <a:pt x="668" y="933"/>
                  </a:lnTo>
                  <a:lnTo>
                    <a:pt x="667" y="933"/>
                  </a:lnTo>
                  <a:lnTo>
                    <a:pt x="667" y="935"/>
                  </a:lnTo>
                  <a:lnTo>
                    <a:pt x="665" y="935"/>
                  </a:lnTo>
                  <a:lnTo>
                    <a:pt x="665" y="936"/>
                  </a:lnTo>
                  <a:lnTo>
                    <a:pt x="663" y="935"/>
                  </a:lnTo>
                  <a:lnTo>
                    <a:pt x="663" y="936"/>
                  </a:lnTo>
                  <a:lnTo>
                    <a:pt x="662" y="936"/>
                  </a:lnTo>
                  <a:lnTo>
                    <a:pt x="662" y="935"/>
                  </a:lnTo>
                  <a:lnTo>
                    <a:pt x="660" y="935"/>
                  </a:lnTo>
                  <a:lnTo>
                    <a:pt x="660" y="936"/>
                  </a:lnTo>
                  <a:lnTo>
                    <a:pt x="658" y="936"/>
                  </a:lnTo>
                  <a:lnTo>
                    <a:pt x="657" y="936"/>
                  </a:lnTo>
                  <a:lnTo>
                    <a:pt x="657" y="938"/>
                  </a:lnTo>
                  <a:lnTo>
                    <a:pt x="655" y="938"/>
                  </a:lnTo>
                  <a:lnTo>
                    <a:pt x="653" y="938"/>
                  </a:lnTo>
                  <a:lnTo>
                    <a:pt x="652" y="938"/>
                  </a:lnTo>
                  <a:lnTo>
                    <a:pt x="652" y="940"/>
                  </a:lnTo>
                  <a:lnTo>
                    <a:pt x="652" y="941"/>
                  </a:lnTo>
                  <a:lnTo>
                    <a:pt x="650" y="941"/>
                  </a:lnTo>
                  <a:lnTo>
                    <a:pt x="652" y="941"/>
                  </a:lnTo>
                  <a:lnTo>
                    <a:pt x="652" y="943"/>
                  </a:lnTo>
                  <a:lnTo>
                    <a:pt x="650" y="943"/>
                  </a:lnTo>
                  <a:lnTo>
                    <a:pt x="648" y="943"/>
                  </a:lnTo>
                  <a:lnTo>
                    <a:pt x="648" y="945"/>
                  </a:lnTo>
                  <a:lnTo>
                    <a:pt x="647" y="945"/>
                  </a:lnTo>
                  <a:lnTo>
                    <a:pt x="645" y="946"/>
                  </a:lnTo>
                  <a:lnTo>
                    <a:pt x="643" y="946"/>
                  </a:lnTo>
                  <a:lnTo>
                    <a:pt x="641" y="946"/>
                  </a:lnTo>
                  <a:lnTo>
                    <a:pt x="641" y="948"/>
                  </a:lnTo>
                  <a:lnTo>
                    <a:pt x="640" y="948"/>
                  </a:lnTo>
                  <a:lnTo>
                    <a:pt x="638" y="948"/>
                  </a:lnTo>
                  <a:lnTo>
                    <a:pt x="638" y="946"/>
                  </a:lnTo>
                  <a:lnTo>
                    <a:pt x="636" y="946"/>
                  </a:lnTo>
                  <a:lnTo>
                    <a:pt x="635" y="946"/>
                  </a:lnTo>
                  <a:lnTo>
                    <a:pt x="633" y="946"/>
                  </a:lnTo>
                  <a:lnTo>
                    <a:pt x="633" y="948"/>
                  </a:lnTo>
                  <a:lnTo>
                    <a:pt x="633" y="946"/>
                  </a:lnTo>
                  <a:lnTo>
                    <a:pt x="633" y="948"/>
                  </a:lnTo>
                  <a:lnTo>
                    <a:pt x="631" y="948"/>
                  </a:lnTo>
                  <a:lnTo>
                    <a:pt x="630" y="948"/>
                  </a:lnTo>
                  <a:lnTo>
                    <a:pt x="630" y="950"/>
                  </a:lnTo>
                  <a:lnTo>
                    <a:pt x="628" y="950"/>
                  </a:lnTo>
                  <a:lnTo>
                    <a:pt x="630" y="950"/>
                  </a:lnTo>
                  <a:lnTo>
                    <a:pt x="628" y="950"/>
                  </a:lnTo>
                  <a:lnTo>
                    <a:pt x="628" y="948"/>
                  </a:lnTo>
                  <a:lnTo>
                    <a:pt x="628" y="950"/>
                  </a:lnTo>
                  <a:lnTo>
                    <a:pt x="628" y="948"/>
                  </a:lnTo>
                  <a:lnTo>
                    <a:pt x="626" y="948"/>
                  </a:lnTo>
                  <a:lnTo>
                    <a:pt x="626" y="950"/>
                  </a:lnTo>
                  <a:lnTo>
                    <a:pt x="626" y="948"/>
                  </a:lnTo>
                  <a:lnTo>
                    <a:pt x="626" y="950"/>
                  </a:lnTo>
                  <a:lnTo>
                    <a:pt x="626" y="948"/>
                  </a:lnTo>
                  <a:lnTo>
                    <a:pt x="626" y="950"/>
                  </a:lnTo>
                  <a:lnTo>
                    <a:pt x="625" y="950"/>
                  </a:lnTo>
                  <a:lnTo>
                    <a:pt x="623" y="950"/>
                  </a:lnTo>
                  <a:lnTo>
                    <a:pt x="621" y="950"/>
                  </a:lnTo>
                  <a:lnTo>
                    <a:pt x="621" y="948"/>
                  </a:lnTo>
                  <a:lnTo>
                    <a:pt x="621" y="950"/>
                  </a:lnTo>
                  <a:lnTo>
                    <a:pt x="619" y="948"/>
                  </a:lnTo>
                  <a:lnTo>
                    <a:pt x="619" y="950"/>
                  </a:lnTo>
                  <a:lnTo>
                    <a:pt x="619" y="948"/>
                  </a:lnTo>
                  <a:lnTo>
                    <a:pt x="618" y="948"/>
                  </a:lnTo>
                  <a:lnTo>
                    <a:pt x="618" y="950"/>
                  </a:lnTo>
                  <a:lnTo>
                    <a:pt x="616" y="950"/>
                  </a:lnTo>
                  <a:lnTo>
                    <a:pt x="616" y="951"/>
                  </a:lnTo>
                  <a:lnTo>
                    <a:pt x="614" y="950"/>
                  </a:lnTo>
                  <a:lnTo>
                    <a:pt x="613" y="950"/>
                  </a:lnTo>
                  <a:lnTo>
                    <a:pt x="611" y="950"/>
                  </a:lnTo>
                  <a:lnTo>
                    <a:pt x="613" y="950"/>
                  </a:lnTo>
                  <a:lnTo>
                    <a:pt x="611" y="950"/>
                  </a:lnTo>
                  <a:lnTo>
                    <a:pt x="611" y="948"/>
                  </a:lnTo>
                  <a:lnTo>
                    <a:pt x="609" y="948"/>
                  </a:lnTo>
                  <a:lnTo>
                    <a:pt x="609" y="946"/>
                  </a:lnTo>
                  <a:lnTo>
                    <a:pt x="608" y="948"/>
                  </a:lnTo>
                  <a:lnTo>
                    <a:pt x="606" y="946"/>
                  </a:lnTo>
                  <a:lnTo>
                    <a:pt x="608" y="946"/>
                  </a:lnTo>
                  <a:lnTo>
                    <a:pt x="606" y="946"/>
                  </a:lnTo>
                  <a:lnTo>
                    <a:pt x="606" y="945"/>
                  </a:lnTo>
                  <a:lnTo>
                    <a:pt x="606" y="946"/>
                  </a:lnTo>
                  <a:lnTo>
                    <a:pt x="606" y="945"/>
                  </a:lnTo>
                  <a:lnTo>
                    <a:pt x="606" y="946"/>
                  </a:lnTo>
                  <a:lnTo>
                    <a:pt x="606" y="945"/>
                  </a:lnTo>
                  <a:lnTo>
                    <a:pt x="604" y="945"/>
                  </a:lnTo>
                  <a:lnTo>
                    <a:pt x="604" y="946"/>
                  </a:lnTo>
                  <a:lnTo>
                    <a:pt x="604" y="945"/>
                  </a:lnTo>
                  <a:lnTo>
                    <a:pt x="604" y="943"/>
                  </a:lnTo>
                  <a:lnTo>
                    <a:pt x="603" y="943"/>
                  </a:lnTo>
                  <a:lnTo>
                    <a:pt x="603" y="941"/>
                  </a:lnTo>
                  <a:lnTo>
                    <a:pt x="603" y="943"/>
                  </a:lnTo>
                  <a:lnTo>
                    <a:pt x="601" y="943"/>
                  </a:lnTo>
                  <a:lnTo>
                    <a:pt x="601" y="941"/>
                  </a:lnTo>
                  <a:lnTo>
                    <a:pt x="599" y="941"/>
                  </a:lnTo>
                  <a:lnTo>
                    <a:pt x="601" y="941"/>
                  </a:lnTo>
                  <a:lnTo>
                    <a:pt x="601" y="940"/>
                  </a:lnTo>
                  <a:lnTo>
                    <a:pt x="599" y="940"/>
                  </a:lnTo>
                  <a:lnTo>
                    <a:pt x="599" y="941"/>
                  </a:lnTo>
                  <a:lnTo>
                    <a:pt x="598" y="941"/>
                  </a:lnTo>
                  <a:lnTo>
                    <a:pt x="598" y="940"/>
                  </a:lnTo>
                  <a:lnTo>
                    <a:pt x="598" y="941"/>
                  </a:lnTo>
                  <a:lnTo>
                    <a:pt x="596" y="941"/>
                  </a:lnTo>
                  <a:lnTo>
                    <a:pt x="594" y="941"/>
                  </a:lnTo>
                  <a:lnTo>
                    <a:pt x="594" y="940"/>
                  </a:lnTo>
                  <a:lnTo>
                    <a:pt x="592" y="938"/>
                  </a:lnTo>
                  <a:lnTo>
                    <a:pt x="591" y="938"/>
                  </a:lnTo>
                  <a:lnTo>
                    <a:pt x="589" y="938"/>
                  </a:lnTo>
                  <a:lnTo>
                    <a:pt x="587" y="938"/>
                  </a:lnTo>
                  <a:lnTo>
                    <a:pt x="586" y="938"/>
                  </a:lnTo>
                  <a:lnTo>
                    <a:pt x="586" y="936"/>
                  </a:lnTo>
                  <a:lnTo>
                    <a:pt x="586" y="938"/>
                  </a:lnTo>
                  <a:lnTo>
                    <a:pt x="586" y="936"/>
                  </a:lnTo>
                  <a:lnTo>
                    <a:pt x="584" y="936"/>
                  </a:lnTo>
                  <a:lnTo>
                    <a:pt x="584" y="935"/>
                  </a:lnTo>
                  <a:lnTo>
                    <a:pt x="582" y="935"/>
                  </a:lnTo>
                  <a:lnTo>
                    <a:pt x="581" y="935"/>
                  </a:lnTo>
                  <a:lnTo>
                    <a:pt x="579" y="935"/>
                  </a:lnTo>
                  <a:lnTo>
                    <a:pt x="579" y="933"/>
                  </a:lnTo>
                  <a:lnTo>
                    <a:pt x="577" y="933"/>
                  </a:lnTo>
                  <a:lnTo>
                    <a:pt x="576" y="932"/>
                  </a:lnTo>
                  <a:lnTo>
                    <a:pt x="574" y="932"/>
                  </a:lnTo>
                  <a:lnTo>
                    <a:pt x="574" y="930"/>
                  </a:lnTo>
                  <a:lnTo>
                    <a:pt x="574" y="928"/>
                  </a:lnTo>
                  <a:lnTo>
                    <a:pt x="572" y="930"/>
                  </a:lnTo>
                  <a:lnTo>
                    <a:pt x="572" y="928"/>
                  </a:lnTo>
                  <a:lnTo>
                    <a:pt x="574" y="927"/>
                  </a:lnTo>
                  <a:lnTo>
                    <a:pt x="572" y="927"/>
                  </a:lnTo>
                  <a:lnTo>
                    <a:pt x="572" y="925"/>
                  </a:lnTo>
                  <a:lnTo>
                    <a:pt x="571" y="925"/>
                  </a:lnTo>
                  <a:lnTo>
                    <a:pt x="571" y="923"/>
                  </a:lnTo>
                  <a:lnTo>
                    <a:pt x="571" y="925"/>
                  </a:lnTo>
                  <a:lnTo>
                    <a:pt x="569" y="925"/>
                  </a:lnTo>
                  <a:lnTo>
                    <a:pt x="569" y="923"/>
                  </a:lnTo>
                  <a:lnTo>
                    <a:pt x="567" y="923"/>
                  </a:lnTo>
                  <a:lnTo>
                    <a:pt x="567" y="922"/>
                  </a:lnTo>
                  <a:lnTo>
                    <a:pt x="567" y="923"/>
                  </a:lnTo>
                  <a:lnTo>
                    <a:pt x="565" y="923"/>
                  </a:lnTo>
                  <a:lnTo>
                    <a:pt x="565" y="922"/>
                  </a:lnTo>
                  <a:lnTo>
                    <a:pt x="565" y="923"/>
                  </a:lnTo>
                  <a:lnTo>
                    <a:pt x="564" y="923"/>
                  </a:lnTo>
                  <a:lnTo>
                    <a:pt x="564" y="922"/>
                  </a:lnTo>
                  <a:lnTo>
                    <a:pt x="564" y="923"/>
                  </a:lnTo>
                  <a:lnTo>
                    <a:pt x="562" y="922"/>
                  </a:lnTo>
                  <a:lnTo>
                    <a:pt x="562" y="923"/>
                  </a:lnTo>
                  <a:lnTo>
                    <a:pt x="560" y="922"/>
                  </a:lnTo>
                  <a:lnTo>
                    <a:pt x="560" y="923"/>
                  </a:lnTo>
                  <a:lnTo>
                    <a:pt x="559" y="922"/>
                  </a:lnTo>
                  <a:lnTo>
                    <a:pt x="557" y="922"/>
                  </a:lnTo>
                  <a:lnTo>
                    <a:pt x="555" y="920"/>
                  </a:lnTo>
                  <a:lnTo>
                    <a:pt x="555" y="922"/>
                  </a:lnTo>
                  <a:lnTo>
                    <a:pt x="554" y="920"/>
                  </a:lnTo>
                  <a:lnTo>
                    <a:pt x="554" y="922"/>
                  </a:lnTo>
                  <a:lnTo>
                    <a:pt x="554" y="920"/>
                  </a:lnTo>
                  <a:lnTo>
                    <a:pt x="552" y="920"/>
                  </a:lnTo>
                  <a:lnTo>
                    <a:pt x="552" y="918"/>
                  </a:lnTo>
                  <a:lnTo>
                    <a:pt x="550" y="918"/>
                  </a:lnTo>
                  <a:lnTo>
                    <a:pt x="549" y="918"/>
                  </a:lnTo>
                  <a:lnTo>
                    <a:pt x="550" y="918"/>
                  </a:lnTo>
                  <a:lnTo>
                    <a:pt x="550" y="917"/>
                  </a:lnTo>
                  <a:lnTo>
                    <a:pt x="549" y="917"/>
                  </a:lnTo>
                  <a:lnTo>
                    <a:pt x="549" y="918"/>
                  </a:lnTo>
                  <a:lnTo>
                    <a:pt x="549" y="917"/>
                  </a:lnTo>
                  <a:lnTo>
                    <a:pt x="547" y="917"/>
                  </a:lnTo>
                  <a:lnTo>
                    <a:pt x="545" y="915"/>
                  </a:lnTo>
                  <a:lnTo>
                    <a:pt x="545" y="917"/>
                  </a:lnTo>
                  <a:lnTo>
                    <a:pt x="543" y="917"/>
                  </a:lnTo>
                  <a:lnTo>
                    <a:pt x="543" y="915"/>
                  </a:lnTo>
                  <a:lnTo>
                    <a:pt x="543" y="917"/>
                  </a:lnTo>
                  <a:lnTo>
                    <a:pt x="542" y="915"/>
                  </a:lnTo>
                  <a:lnTo>
                    <a:pt x="543" y="915"/>
                  </a:lnTo>
                  <a:lnTo>
                    <a:pt x="542" y="915"/>
                  </a:lnTo>
                  <a:lnTo>
                    <a:pt x="540" y="915"/>
                  </a:lnTo>
                  <a:lnTo>
                    <a:pt x="540" y="913"/>
                  </a:lnTo>
                  <a:lnTo>
                    <a:pt x="540" y="915"/>
                  </a:lnTo>
                  <a:lnTo>
                    <a:pt x="538" y="917"/>
                  </a:lnTo>
                  <a:lnTo>
                    <a:pt x="538" y="915"/>
                  </a:lnTo>
                  <a:lnTo>
                    <a:pt x="537" y="913"/>
                  </a:lnTo>
                  <a:lnTo>
                    <a:pt x="538" y="913"/>
                  </a:lnTo>
                  <a:lnTo>
                    <a:pt x="537" y="913"/>
                  </a:lnTo>
                  <a:lnTo>
                    <a:pt x="535" y="913"/>
                  </a:lnTo>
                  <a:lnTo>
                    <a:pt x="533" y="913"/>
                  </a:lnTo>
                  <a:lnTo>
                    <a:pt x="535" y="913"/>
                  </a:lnTo>
                  <a:lnTo>
                    <a:pt x="533" y="912"/>
                  </a:lnTo>
                  <a:lnTo>
                    <a:pt x="533" y="913"/>
                  </a:lnTo>
                  <a:lnTo>
                    <a:pt x="533" y="912"/>
                  </a:lnTo>
                  <a:lnTo>
                    <a:pt x="532" y="912"/>
                  </a:lnTo>
                  <a:lnTo>
                    <a:pt x="532" y="910"/>
                  </a:lnTo>
                  <a:lnTo>
                    <a:pt x="533" y="910"/>
                  </a:lnTo>
                  <a:lnTo>
                    <a:pt x="533" y="909"/>
                  </a:lnTo>
                  <a:lnTo>
                    <a:pt x="532" y="909"/>
                  </a:lnTo>
                  <a:lnTo>
                    <a:pt x="530" y="907"/>
                  </a:lnTo>
                  <a:lnTo>
                    <a:pt x="528" y="907"/>
                  </a:lnTo>
                  <a:lnTo>
                    <a:pt x="527" y="907"/>
                  </a:lnTo>
                  <a:lnTo>
                    <a:pt x="525" y="907"/>
                  </a:lnTo>
                  <a:lnTo>
                    <a:pt x="523" y="907"/>
                  </a:lnTo>
                  <a:lnTo>
                    <a:pt x="523" y="905"/>
                  </a:lnTo>
                  <a:lnTo>
                    <a:pt x="522" y="905"/>
                  </a:lnTo>
                  <a:lnTo>
                    <a:pt x="522" y="907"/>
                  </a:lnTo>
                  <a:lnTo>
                    <a:pt x="520" y="907"/>
                  </a:lnTo>
                  <a:lnTo>
                    <a:pt x="520" y="909"/>
                  </a:lnTo>
                  <a:lnTo>
                    <a:pt x="520" y="907"/>
                  </a:lnTo>
                  <a:lnTo>
                    <a:pt x="518" y="907"/>
                  </a:lnTo>
                  <a:lnTo>
                    <a:pt x="518" y="909"/>
                  </a:lnTo>
                  <a:lnTo>
                    <a:pt x="516" y="909"/>
                  </a:lnTo>
                  <a:lnTo>
                    <a:pt x="515" y="909"/>
                  </a:lnTo>
                  <a:lnTo>
                    <a:pt x="516" y="909"/>
                  </a:lnTo>
                  <a:lnTo>
                    <a:pt x="515" y="909"/>
                  </a:lnTo>
                  <a:lnTo>
                    <a:pt x="515" y="910"/>
                  </a:lnTo>
                  <a:lnTo>
                    <a:pt x="513" y="910"/>
                  </a:lnTo>
                  <a:lnTo>
                    <a:pt x="513" y="912"/>
                  </a:lnTo>
                  <a:lnTo>
                    <a:pt x="513" y="910"/>
                  </a:lnTo>
                  <a:lnTo>
                    <a:pt x="511" y="910"/>
                  </a:lnTo>
                  <a:lnTo>
                    <a:pt x="513" y="912"/>
                  </a:lnTo>
                  <a:lnTo>
                    <a:pt x="511" y="912"/>
                  </a:lnTo>
                  <a:lnTo>
                    <a:pt x="511" y="910"/>
                  </a:lnTo>
                  <a:lnTo>
                    <a:pt x="510" y="910"/>
                  </a:lnTo>
                  <a:lnTo>
                    <a:pt x="510" y="912"/>
                  </a:lnTo>
                  <a:lnTo>
                    <a:pt x="508" y="912"/>
                  </a:lnTo>
                  <a:lnTo>
                    <a:pt x="510" y="913"/>
                  </a:lnTo>
                  <a:lnTo>
                    <a:pt x="508" y="913"/>
                  </a:lnTo>
                  <a:lnTo>
                    <a:pt x="508" y="912"/>
                  </a:lnTo>
                  <a:lnTo>
                    <a:pt x="508" y="913"/>
                  </a:lnTo>
                  <a:lnTo>
                    <a:pt x="506" y="913"/>
                  </a:lnTo>
                  <a:lnTo>
                    <a:pt x="506" y="915"/>
                  </a:lnTo>
                  <a:lnTo>
                    <a:pt x="505" y="915"/>
                  </a:lnTo>
                  <a:lnTo>
                    <a:pt x="505" y="917"/>
                  </a:lnTo>
                  <a:lnTo>
                    <a:pt x="505" y="915"/>
                  </a:lnTo>
                  <a:lnTo>
                    <a:pt x="503" y="915"/>
                  </a:lnTo>
                  <a:lnTo>
                    <a:pt x="503" y="917"/>
                  </a:lnTo>
                  <a:lnTo>
                    <a:pt x="501" y="917"/>
                  </a:lnTo>
                  <a:lnTo>
                    <a:pt x="500" y="917"/>
                  </a:lnTo>
                  <a:lnTo>
                    <a:pt x="500" y="915"/>
                  </a:lnTo>
                  <a:lnTo>
                    <a:pt x="501" y="915"/>
                  </a:lnTo>
                  <a:lnTo>
                    <a:pt x="500" y="915"/>
                  </a:lnTo>
                  <a:lnTo>
                    <a:pt x="500" y="917"/>
                  </a:lnTo>
                  <a:lnTo>
                    <a:pt x="498" y="917"/>
                  </a:lnTo>
                  <a:lnTo>
                    <a:pt x="496" y="917"/>
                  </a:lnTo>
                  <a:lnTo>
                    <a:pt x="496" y="918"/>
                  </a:lnTo>
                  <a:lnTo>
                    <a:pt x="495" y="918"/>
                  </a:lnTo>
                  <a:lnTo>
                    <a:pt x="495" y="920"/>
                  </a:lnTo>
                  <a:lnTo>
                    <a:pt x="495" y="918"/>
                  </a:lnTo>
                  <a:lnTo>
                    <a:pt x="493" y="920"/>
                  </a:lnTo>
                  <a:lnTo>
                    <a:pt x="491" y="922"/>
                  </a:lnTo>
                  <a:lnTo>
                    <a:pt x="491" y="920"/>
                  </a:lnTo>
                  <a:lnTo>
                    <a:pt x="491" y="918"/>
                  </a:lnTo>
                  <a:lnTo>
                    <a:pt x="489" y="918"/>
                  </a:lnTo>
                  <a:lnTo>
                    <a:pt x="489" y="920"/>
                  </a:lnTo>
                  <a:lnTo>
                    <a:pt x="489" y="918"/>
                  </a:lnTo>
                  <a:lnTo>
                    <a:pt x="488" y="918"/>
                  </a:lnTo>
                  <a:lnTo>
                    <a:pt x="486" y="918"/>
                  </a:lnTo>
                  <a:lnTo>
                    <a:pt x="486" y="917"/>
                  </a:lnTo>
                  <a:lnTo>
                    <a:pt x="484" y="918"/>
                  </a:lnTo>
                  <a:lnTo>
                    <a:pt x="484" y="917"/>
                  </a:lnTo>
                  <a:lnTo>
                    <a:pt x="484" y="918"/>
                  </a:lnTo>
                  <a:lnTo>
                    <a:pt x="486" y="918"/>
                  </a:lnTo>
                  <a:lnTo>
                    <a:pt x="484" y="918"/>
                  </a:lnTo>
                  <a:lnTo>
                    <a:pt x="484" y="920"/>
                  </a:lnTo>
                  <a:lnTo>
                    <a:pt x="484" y="918"/>
                  </a:lnTo>
                  <a:lnTo>
                    <a:pt x="484" y="920"/>
                  </a:lnTo>
                  <a:lnTo>
                    <a:pt x="483" y="920"/>
                  </a:lnTo>
                  <a:lnTo>
                    <a:pt x="481" y="920"/>
                  </a:lnTo>
                  <a:lnTo>
                    <a:pt x="479" y="920"/>
                  </a:lnTo>
                  <a:lnTo>
                    <a:pt x="478" y="920"/>
                  </a:lnTo>
                  <a:lnTo>
                    <a:pt x="479" y="920"/>
                  </a:lnTo>
                  <a:lnTo>
                    <a:pt x="479" y="922"/>
                  </a:lnTo>
                  <a:lnTo>
                    <a:pt x="478" y="920"/>
                  </a:lnTo>
                  <a:lnTo>
                    <a:pt x="476" y="922"/>
                  </a:lnTo>
                  <a:lnTo>
                    <a:pt x="476" y="920"/>
                  </a:lnTo>
                  <a:lnTo>
                    <a:pt x="476" y="922"/>
                  </a:lnTo>
                  <a:lnTo>
                    <a:pt x="474" y="920"/>
                  </a:lnTo>
                  <a:lnTo>
                    <a:pt x="474" y="922"/>
                  </a:lnTo>
                  <a:lnTo>
                    <a:pt x="473" y="920"/>
                  </a:lnTo>
                  <a:lnTo>
                    <a:pt x="471" y="920"/>
                  </a:lnTo>
                  <a:lnTo>
                    <a:pt x="473" y="920"/>
                  </a:lnTo>
                  <a:lnTo>
                    <a:pt x="473" y="922"/>
                  </a:lnTo>
                  <a:lnTo>
                    <a:pt x="471" y="920"/>
                  </a:lnTo>
                  <a:lnTo>
                    <a:pt x="471" y="922"/>
                  </a:lnTo>
                  <a:lnTo>
                    <a:pt x="469" y="922"/>
                  </a:lnTo>
                  <a:lnTo>
                    <a:pt x="469" y="920"/>
                  </a:lnTo>
                  <a:lnTo>
                    <a:pt x="467" y="920"/>
                  </a:lnTo>
                  <a:lnTo>
                    <a:pt x="466" y="920"/>
                  </a:lnTo>
                  <a:lnTo>
                    <a:pt x="466" y="918"/>
                  </a:lnTo>
                  <a:lnTo>
                    <a:pt x="464" y="918"/>
                  </a:lnTo>
                  <a:lnTo>
                    <a:pt x="464" y="920"/>
                  </a:lnTo>
                  <a:lnTo>
                    <a:pt x="462" y="920"/>
                  </a:lnTo>
                  <a:lnTo>
                    <a:pt x="461" y="920"/>
                  </a:lnTo>
                  <a:lnTo>
                    <a:pt x="461" y="922"/>
                  </a:lnTo>
                  <a:lnTo>
                    <a:pt x="461" y="923"/>
                  </a:lnTo>
                  <a:lnTo>
                    <a:pt x="459" y="925"/>
                  </a:lnTo>
                  <a:lnTo>
                    <a:pt x="459" y="927"/>
                  </a:lnTo>
                  <a:lnTo>
                    <a:pt x="457" y="927"/>
                  </a:lnTo>
                  <a:lnTo>
                    <a:pt x="456" y="927"/>
                  </a:lnTo>
                  <a:lnTo>
                    <a:pt x="454" y="927"/>
                  </a:lnTo>
                  <a:lnTo>
                    <a:pt x="454" y="928"/>
                  </a:lnTo>
                  <a:lnTo>
                    <a:pt x="454" y="930"/>
                  </a:lnTo>
                  <a:lnTo>
                    <a:pt x="456" y="930"/>
                  </a:lnTo>
                  <a:lnTo>
                    <a:pt x="456" y="932"/>
                  </a:lnTo>
                  <a:lnTo>
                    <a:pt x="454" y="930"/>
                  </a:lnTo>
                  <a:lnTo>
                    <a:pt x="454" y="932"/>
                  </a:lnTo>
                  <a:lnTo>
                    <a:pt x="456" y="932"/>
                  </a:lnTo>
                  <a:lnTo>
                    <a:pt x="456" y="933"/>
                  </a:lnTo>
                  <a:lnTo>
                    <a:pt x="454" y="933"/>
                  </a:lnTo>
                  <a:lnTo>
                    <a:pt x="452" y="933"/>
                  </a:lnTo>
                  <a:lnTo>
                    <a:pt x="452" y="935"/>
                  </a:lnTo>
                  <a:lnTo>
                    <a:pt x="451" y="935"/>
                  </a:lnTo>
                  <a:lnTo>
                    <a:pt x="451" y="936"/>
                  </a:lnTo>
                  <a:lnTo>
                    <a:pt x="452" y="936"/>
                  </a:lnTo>
                  <a:lnTo>
                    <a:pt x="451" y="938"/>
                  </a:lnTo>
                  <a:lnTo>
                    <a:pt x="451" y="940"/>
                  </a:lnTo>
                  <a:lnTo>
                    <a:pt x="449" y="940"/>
                  </a:lnTo>
                  <a:lnTo>
                    <a:pt x="447" y="940"/>
                  </a:lnTo>
                  <a:lnTo>
                    <a:pt x="446" y="940"/>
                  </a:lnTo>
                  <a:lnTo>
                    <a:pt x="446" y="941"/>
                  </a:lnTo>
                  <a:lnTo>
                    <a:pt x="444" y="941"/>
                  </a:lnTo>
                  <a:lnTo>
                    <a:pt x="444" y="943"/>
                  </a:lnTo>
                  <a:lnTo>
                    <a:pt x="442" y="943"/>
                  </a:lnTo>
                  <a:lnTo>
                    <a:pt x="440" y="943"/>
                  </a:lnTo>
                  <a:lnTo>
                    <a:pt x="440" y="945"/>
                  </a:lnTo>
                  <a:lnTo>
                    <a:pt x="440" y="946"/>
                  </a:lnTo>
                  <a:lnTo>
                    <a:pt x="442" y="946"/>
                  </a:lnTo>
                  <a:lnTo>
                    <a:pt x="442" y="948"/>
                  </a:lnTo>
                  <a:lnTo>
                    <a:pt x="440" y="948"/>
                  </a:lnTo>
                  <a:lnTo>
                    <a:pt x="440" y="950"/>
                  </a:lnTo>
                  <a:lnTo>
                    <a:pt x="440" y="951"/>
                  </a:lnTo>
                  <a:lnTo>
                    <a:pt x="439" y="951"/>
                  </a:lnTo>
                  <a:lnTo>
                    <a:pt x="439" y="953"/>
                  </a:lnTo>
                  <a:lnTo>
                    <a:pt x="437" y="953"/>
                  </a:lnTo>
                  <a:lnTo>
                    <a:pt x="437" y="955"/>
                  </a:lnTo>
                  <a:lnTo>
                    <a:pt x="435" y="955"/>
                  </a:lnTo>
                  <a:lnTo>
                    <a:pt x="435" y="956"/>
                  </a:lnTo>
                  <a:lnTo>
                    <a:pt x="434" y="958"/>
                  </a:lnTo>
                  <a:lnTo>
                    <a:pt x="432" y="958"/>
                  </a:lnTo>
                  <a:lnTo>
                    <a:pt x="430" y="959"/>
                  </a:lnTo>
                  <a:lnTo>
                    <a:pt x="429" y="961"/>
                  </a:lnTo>
                  <a:lnTo>
                    <a:pt x="427" y="961"/>
                  </a:lnTo>
                  <a:lnTo>
                    <a:pt x="427" y="963"/>
                  </a:lnTo>
                  <a:lnTo>
                    <a:pt x="427" y="961"/>
                  </a:lnTo>
                  <a:lnTo>
                    <a:pt x="425" y="961"/>
                  </a:lnTo>
                  <a:lnTo>
                    <a:pt x="424" y="963"/>
                  </a:lnTo>
                  <a:lnTo>
                    <a:pt x="422" y="963"/>
                  </a:lnTo>
                  <a:lnTo>
                    <a:pt x="420" y="963"/>
                  </a:lnTo>
                  <a:lnTo>
                    <a:pt x="419" y="963"/>
                  </a:lnTo>
                  <a:lnTo>
                    <a:pt x="417" y="963"/>
                  </a:lnTo>
                  <a:lnTo>
                    <a:pt x="415" y="964"/>
                  </a:lnTo>
                  <a:lnTo>
                    <a:pt x="415" y="963"/>
                  </a:lnTo>
                  <a:lnTo>
                    <a:pt x="415" y="964"/>
                  </a:lnTo>
                  <a:lnTo>
                    <a:pt x="417" y="964"/>
                  </a:lnTo>
                  <a:lnTo>
                    <a:pt x="417" y="966"/>
                  </a:lnTo>
                  <a:lnTo>
                    <a:pt x="415" y="964"/>
                  </a:lnTo>
                  <a:lnTo>
                    <a:pt x="415" y="966"/>
                  </a:lnTo>
                  <a:lnTo>
                    <a:pt x="413" y="966"/>
                  </a:lnTo>
                  <a:lnTo>
                    <a:pt x="412" y="966"/>
                  </a:lnTo>
                  <a:lnTo>
                    <a:pt x="410" y="966"/>
                  </a:lnTo>
                  <a:lnTo>
                    <a:pt x="412" y="966"/>
                  </a:lnTo>
                  <a:lnTo>
                    <a:pt x="410" y="966"/>
                  </a:lnTo>
                  <a:lnTo>
                    <a:pt x="410" y="964"/>
                  </a:lnTo>
                  <a:lnTo>
                    <a:pt x="408" y="966"/>
                  </a:lnTo>
                  <a:lnTo>
                    <a:pt x="408" y="968"/>
                  </a:lnTo>
                  <a:lnTo>
                    <a:pt x="407" y="968"/>
                  </a:lnTo>
                  <a:lnTo>
                    <a:pt x="405" y="968"/>
                  </a:lnTo>
                  <a:lnTo>
                    <a:pt x="403" y="968"/>
                  </a:lnTo>
                  <a:lnTo>
                    <a:pt x="403" y="966"/>
                  </a:lnTo>
                  <a:lnTo>
                    <a:pt x="402" y="966"/>
                  </a:lnTo>
                  <a:lnTo>
                    <a:pt x="402" y="968"/>
                  </a:lnTo>
                  <a:lnTo>
                    <a:pt x="400" y="968"/>
                  </a:lnTo>
                  <a:lnTo>
                    <a:pt x="400" y="969"/>
                  </a:lnTo>
                  <a:lnTo>
                    <a:pt x="398" y="969"/>
                  </a:lnTo>
                  <a:lnTo>
                    <a:pt x="397" y="971"/>
                  </a:lnTo>
                  <a:lnTo>
                    <a:pt x="397" y="973"/>
                  </a:lnTo>
                  <a:lnTo>
                    <a:pt x="395" y="974"/>
                  </a:lnTo>
                  <a:lnTo>
                    <a:pt x="395" y="973"/>
                  </a:lnTo>
                  <a:lnTo>
                    <a:pt x="393" y="973"/>
                  </a:lnTo>
                  <a:lnTo>
                    <a:pt x="393" y="971"/>
                  </a:lnTo>
                  <a:lnTo>
                    <a:pt x="393" y="969"/>
                  </a:lnTo>
                  <a:lnTo>
                    <a:pt x="391" y="969"/>
                  </a:lnTo>
                  <a:lnTo>
                    <a:pt x="390" y="969"/>
                  </a:lnTo>
                  <a:lnTo>
                    <a:pt x="388" y="969"/>
                  </a:lnTo>
                  <a:lnTo>
                    <a:pt x="388" y="968"/>
                  </a:lnTo>
                  <a:lnTo>
                    <a:pt x="386" y="968"/>
                  </a:lnTo>
                  <a:lnTo>
                    <a:pt x="386" y="966"/>
                  </a:lnTo>
                  <a:lnTo>
                    <a:pt x="385" y="966"/>
                  </a:lnTo>
                  <a:lnTo>
                    <a:pt x="385" y="964"/>
                  </a:lnTo>
                  <a:lnTo>
                    <a:pt x="383" y="964"/>
                  </a:lnTo>
                  <a:lnTo>
                    <a:pt x="381" y="964"/>
                  </a:lnTo>
                  <a:lnTo>
                    <a:pt x="381" y="963"/>
                  </a:lnTo>
                  <a:lnTo>
                    <a:pt x="380" y="963"/>
                  </a:lnTo>
                  <a:lnTo>
                    <a:pt x="381" y="963"/>
                  </a:lnTo>
                  <a:lnTo>
                    <a:pt x="381" y="961"/>
                  </a:lnTo>
                  <a:lnTo>
                    <a:pt x="380" y="961"/>
                  </a:lnTo>
                  <a:lnTo>
                    <a:pt x="380" y="959"/>
                  </a:lnTo>
                  <a:lnTo>
                    <a:pt x="380" y="958"/>
                  </a:lnTo>
                  <a:lnTo>
                    <a:pt x="378" y="956"/>
                  </a:lnTo>
                  <a:lnTo>
                    <a:pt x="378" y="958"/>
                  </a:lnTo>
                  <a:lnTo>
                    <a:pt x="376" y="958"/>
                  </a:lnTo>
                  <a:lnTo>
                    <a:pt x="375" y="958"/>
                  </a:lnTo>
                  <a:lnTo>
                    <a:pt x="375" y="956"/>
                  </a:lnTo>
                  <a:lnTo>
                    <a:pt x="373" y="956"/>
                  </a:lnTo>
                  <a:lnTo>
                    <a:pt x="375" y="956"/>
                  </a:lnTo>
                  <a:lnTo>
                    <a:pt x="373" y="955"/>
                  </a:lnTo>
                  <a:lnTo>
                    <a:pt x="375" y="953"/>
                  </a:lnTo>
                  <a:lnTo>
                    <a:pt x="375" y="951"/>
                  </a:lnTo>
                  <a:lnTo>
                    <a:pt x="373" y="950"/>
                  </a:lnTo>
                  <a:lnTo>
                    <a:pt x="375" y="950"/>
                  </a:lnTo>
                  <a:lnTo>
                    <a:pt x="373" y="950"/>
                  </a:lnTo>
                  <a:lnTo>
                    <a:pt x="373" y="948"/>
                  </a:lnTo>
                  <a:lnTo>
                    <a:pt x="373" y="946"/>
                  </a:lnTo>
                  <a:lnTo>
                    <a:pt x="371" y="946"/>
                  </a:lnTo>
                  <a:lnTo>
                    <a:pt x="373" y="946"/>
                  </a:lnTo>
                  <a:lnTo>
                    <a:pt x="371" y="945"/>
                  </a:lnTo>
                  <a:lnTo>
                    <a:pt x="371" y="943"/>
                  </a:lnTo>
                  <a:lnTo>
                    <a:pt x="371" y="941"/>
                  </a:lnTo>
                  <a:lnTo>
                    <a:pt x="371" y="940"/>
                  </a:lnTo>
                  <a:lnTo>
                    <a:pt x="370" y="940"/>
                  </a:lnTo>
                  <a:lnTo>
                    <a:pt x="368" y="940"/>
                  </a:lnTo>
                  <a:lnTo>
                    <a:pt x="368" y="941"/>
                  </a:lnTo>
                  <a:lnTo>
                    <a:pt x="368" y="943"/>
                  </a:lnTo>
                  <a:lnTo>
                    <a:pt x="354" y="932"/>
                  </a:lnTo>
                  <a:lnTo>
                    <a:pt x="346" y="936"/>
                  </a:lnTo>
                  <a:lnTo>
                    <a:pt x="346" y="938"/>
                  </a:lnTo>
                  <a:lnTo>
                    <a:pt x="344" y="938"/>
                  </a:lnTo>
                  <a:lnTo>
                    <a:pt x="344" y="936"/>
                  </a:lnTo>
                  <a:lnTo>
                    <a:pt x="343" y="936"/>
                  </a:lnTo>
                  <a:lnTo>
                    <a:pt x="341" y="936"/>
                  </a:lnTo>
                  <a:lnTo>
                    <a:pt x="339" y="936"/>
                  </a:lnTo>
                  <a:lnTo>
                    <a:pt x="339" y="935"/>
                  </a:lnTo>
                  <a:lnTo>
                    <a:pt x="339" y="933"/>
                  </a:lnTo>
                  <a:lnTo>
                    <a:pt x="337" y="933"/>
                  </a:lnTo>
                  <a:lnTo>
                    <a:pt x="337" y="932"/>
                  </a:lnTo>
                  <a:lnTo>
                    <a:pt x="336" y="933"/>
                  </a:lnTo>
                  <a:lnTo>
                    <a:pt x="334" y="933"/>
                  </a:lnTo>
                  <a:lnTo>
                    <a:pt x="332" y="932"/>
                  </a:lnTo>
                  <a:lnTo>
                    <a:pt x="332" y="930"/>
                  </a:lnTo>
                  <a:lnTo>
                    <a:pt x="332" y="928"/>
                  </a:lnTo>
                  <a:lnTo>
                    <a:pt x="331" y="928"/>
                  </a:lnTo>
                  <a:lnTo>
                    <a:pt x="329" y="928"/>
                  </a:lnTo>
                  <a:lnTo>
                    <a:pt x="329" y="927"/>
                  </a:lnTo>
                  <a:lnTo>
                    <a:pt x="327" y="927"/>
                  </a:lnTo>
                  <a:lnTo>
                    <a:pt x="326" y="927"/>
                  </a:lnTo>
                  <a:lnTo>
                    <a:pt x="324" y="925"/>
                  </a:lnTo>
                  <a:lnTo>
                    <a:pt x="326" y="925"/>
                  </a:lnTo>
                  <a:lnTo>
                    <a:pt x="326" y="923"/>
                  </a:lnTo>
                  <a:lnTo>
                    <a:pt x="324" y="923"/>
                  </a:lnTo>
                  <a:lnTo>
                    <a:pt x="322" y="923"/>
                  </a:lnTo>
                  <a:lnTo>
                    <a:pt x="321" y="923"/>
                  </a:lnTo>
                  <a:lnTo>
                    <a:pt x="319" y="923"/>
                  </a:lnTo>
                  <a:lnTo>
                    <a:pt x="319" y="922"/>
                  </a:lnTo>
                  <a:lnTo>
                    <a:pt x="319" y="920"/>
                  </a:lnTo>
                  <a:lnTo>
                    <a:pt x="317" y="920"/>
                  </a:lnTo>
                  <a:lnTo>
                    <a:pt x="317" y="918"/>
                  </a:lnTo>
                  <a:lnTo>
                    <a:pt x="315" y="918"/>
                  </a:lnTo>
                  <a:lnTo>
                    <a:pt x="315" y="917"/>
                  </a:lnTo>
                  <a:lnTo>
                    <a:pt x="315" y="915"/>
                  </a:lnTo>
                  <a:lnTo>
                    <a:pt x="314" y="915"/>
                  </a:lnTo>
                  <a:lnTo>
                    <a:pt x="314" y="913"/>
                  </a:lnTo>
                  <a:lnTo>
                    <a:pt x="312" y="913"/>
                  </a:lnTo>
                  <a:lnTo>
                    <a:pt x="312" y="912"/>
                  </a:lnTo>
                  <a:lnTo>
                    <a:pt x="310" y="912"/>
                  </a:lnTo>
                  <a:lnTo>
                    <a:pt x="310" y="910"/>
                  </a:lnTo>
                  <a:lnTo>
                    <a:pt x="309" y="910"/>
                  </a:lnTo>
                  <a:lnTo>
                    <a:pt x="309" y="909"/>
                  </a:lnTo>
                  <a:lnTo>
                    <a:pt x="307" y="909"/>
                  </a:lnTo>
                  <a:lnTo>
                    <a:pt x="305" y="907"/>
                  </a:lnTo>
                  <a:lnTo>
                    <a:pt x="305" y="905"/>
                  </a:lnTo>
                  <a:lnTo>
                    <a:pt x="305" y="904"/>
                  </a:lnTo>
                  <a:lnTo>
                    <a:pt x="307" y="902"/>
                  </a:lnTo>
                  <a:lnTo>
                    <a:pt x="307" y="900"/>
                  </a:lnTo>
                  <a:lnTo>
                    <a:pt x="305" y="900"/>
                  </a:lnTo>
                  <a:lnTo>
                    <a:pt x="304" y="900"/>
                  </a:lnTo>
                  <a:lnTo>
                    <a:pt x="304" y="899"/>
                  </a:lnTo>
                  <a:lnTo>
                    <a:pt x="302" y="899"/>
                  </a:lnTo>
                  <a:lnTo>
                    <a:pt x="302" y="897"/>
                  </a:lnTo>
                  <a:lnTo>
                    <a:pt x="302" y="895"/>
                  </a:lnTo>
                  <a:lnTo>
                    <a:pt x="304" y="895"/>
                  </a:lnTo>
                  <a:lnTo>
                    <a:pt x="302" y="895"/>
                  </a:lnTo>
                  <a:lnTo>
                    <a:pt x="302" y="894"/>
                  </a:lnTo>
                  <a:lnTo>
                    <a:pt x="304" y="894"/>
                  </a:lnTo>
                  <a:lnTo>
                    <a:pt x="302" y="894"/>
                  </a:lnTo>
                  <a:lnTo>
                    <a:pt x="302" y="892"/>
                  </a:lnTo>
                  <a:lnTo>
                    <a:pt x="302" y="891"/>
                  </a:lnTo>
                  <a:lnTo>
                    <a:pt x="304" y="891"/>
                  </a:lnTo>
                  <a:lnTo>
                    <a:pt x="304" y="889"/>
                  </a:lnTo>
                  <a:lnTo>
                    <a:pt x="302" y="889"/>
                  </a:lnTo>
                  <a:lnTo>
                    <a:pt x="300" y="887"/>
                  </a:lnTo>
                  <a:lnTo>
                    <a:pt x="302" y="887"/>
                  </a:lnTo>
                  <a:lnTo>
                    <a:pt x="300" y="887"/>
                  </a:lnTo>
                  <a:lnTo>
                    <a:pt x="300" y="886"/>
                  </a:lnTo>
                  <a:lnTo>
                    <a:pt x="300" y="884"/>
                  </a:lnTo>
                  <a:lnTo>
                    <a:pt x="299" y="886"/>
                  </a:lnTo>
                  <a:lnTo>
                    <a:pt x="299" y="884"/>
                  </a:lnTo>
                  <a:lnTo>
                    <a:pt x="299" y="882"/>
                  </a:lnTo>
                  <a:lnTo>
                    <a:pt x="300" y="882"/>
                  </a:lnTo>
                  <a:lnTo>
                    <a:pt x="300" y="881"/>
                  </a:lnTo>
                  <a:lnTo>
                    <a:pt x="299" y="881"/>
                  </a:lnTo>
                  <a:lnTo>
                    <a:pt x="300" y="881"/>
                  </a:lnTo>
                  <a:lnTo>
                    <a:pt x="299" y="881"/>
                  </a:lnTo>
                  <a:lnTo>
                    <a:pt x="300" y="879"/>
                  </a:lnTo>
                  <a:lnTo>
                    <a:pt x="299" y="879"/>
                  </a:lnTo>
                  <a:lnTo>
                    <a:pt x="300" y="877"/>
                  </a:lnTo>
                  <a:lnTo>
                    <a:pt x="299" y="877"/>
                  </a:lnTo>
                  <a:lnTo>
                    <a:pt x="300" y="877"/>
                  </a:lnTo>
                  <a:lnTo>
                    <a:pt x="299" y="877"/>
                  </a:lnTo>
                  <a:lnTo>
                    <a:pt x="299" y="876"/>
                  </a:lnTo>
                  <a:lnTo>
                    <a:pt x="300" y="876"/>
                  </a:lnTo>
                  <a:lnTo>
                    <a:pt x="299" y="876"/>
                  </a:lnTo>
                  <a:lnTo>
                    <a:pt x="299" y="874"/>
                  </a:lnTo>
                  <a:lnTo>
                    <a:pt x="299" y="872"/>
                  </a:lnTo>
                  <a:lnTo>
                    <a:pt x="299" y="871"/>
                  </a:lnTo>
                  <a:lnTo>
                    <a:pt x="300" y="871"/>
                  </a:lnTo>
                  <a:lnTo>
                    <a:pt x="300" y="869"/>
                  </a:lnTo>
                  <a:lnTo>
                    <a:pt x="299" y="868"/>
                  </a:lnTo>
                  <a:lnTo>
                    <a:pt x="299" y="866"/>
                  </a:lnTo>
                  <a:lnTo>
                    <a:pt x="299" y="864"/>
                  </a:lnTo>
                  <a:lnTo>
                    <a:pt x="299" y="863"/>
                  </a:lnTo>
                  <a:lnTo>
                    <a:pt x="300" y="859"/>
                  </a:lnTo>
                  <a:lnTo>
                    <a:pt x="300" y="858"/>
                  </a:lnTo>
                  <a:lnTo>
                    <a:pt x="300" y="856"/>
                  </a:lnTo>
                  <a:lnTo>
                    <a:pt x="302" y="853"/>
                  </a:lnTo>
                  <a:lnTo>
                    <a:pt x="304" y="853"/>
                  </a:lnTo>
                  <a:lnTo>
                    <a:pt x="304" y="851"/>
                  </a:lnTo>
                  <a:lnTo>
                    <a:pt x="307" y="849"/>
                  </a:lnTo>
                  <a:lnTo>
                    <a:pt x="307" y="848"/>
                  </a:lnTo>
                  <a:lnTo>
                    <a:pt x="310" y="848"/>
                  </a:lnTo>
                  <a:lnTo>
                    <a:pt x="310" y="846"/>
                  </a:lnTo>
                  <a:lnTo>
                    <a:pt x="312" y="843"/>
                  </a:lnTo>
                  <a:lnTo>
                    <a:pt x="310" y="840"/>
                  </a:lnTo>
                  <a:lnTo>
                    <a:pt x="310" y="838"/>
                  </a:lnTo>
                  <a:lnTo>
                    <a:pt x="310" y="836"/>
                  </a:lnTo>
                  <a:lnTo>
                    <a:pt x="310" y="835"/>
                  </a:lnTo>
                  <a:lnTo>
                    <a:pt x="312" y="835"/>
                  </a:lnTo>
                  <a:lnTo>
                    <a:pt x="312" y="833"/>
                  </a:lnTo>
                  <a:lnTo>
                    <a:pt x="314" y="833"/>
                  </a:lnTo>
                  <a:lnTo>
                    <a:pt x="314" y="831"/>
                  </a:lnTo>
                  <a:lnTo>
                    <a:pt x="314" y="830"/>
                  </a:lnTo>
                  <a:lnTo>
                    <a:pt x="315" y="828"/>
                  </a:lnTo>
                  <a:lnTo>
                    <a:pt x="315" y="826"/>
                  </a:lnTo>
                  <a:lnTo>
                    <a:pt x="314" y="825"/>
                  </a:lnTo>
                  <a:lnTo>
                    <a:pt x="314" y="823"/>
                  </a:lnTo>
                  <a:lnTo>
                    <a:pt x="312" y="823"/>
                  </a:lnTo>
                  <a:lnTo>
                    <a:pt x="310" y="823"/>
                  </a:lnTo>
                  <a:lnTo>
                    <a:pt x="309" y="823"/>
                  </a:lnTo>
                  <a:lnTo>
                    <a:pt x="307" y="822"/>
                  </a:lnTo>
                  <a:lnTo>
                    <a:pt x="307" y="823"/>
                  </a:lnTo>
                  <a:lnTo>
                    <a:pt x="307" y="825"/>
                  </a:lnTo>
                  <a:lnTo>
                    <a:pt x="305" y="826"/>
                  </a:lnTo>
                  <a:lnTo>
                    <a:pt x="304" y="828"/>
                  </a:lnTo>
                  <a:lnTo>
                    <a:pt x="302" y="828"/>
                  </a:lnTo>
                  <a:lnTo>
                    <a:pt x="270" y="826"/>
                  </a:lnTo>
                  <a:lnTo>
                    <a:pt x="204" y="825"/>
                  </a:lnTo>
                  <a:lnTo>
                    <a:pt x="197" y="823"/>
                  </a:lnTo>
                  <a:lnTo>
                    <a:pt x="170" y="823"/>
                  </a:lnTo>
                  <a:lnTo>
                    <a:pt x="150" y="823"/>
                  </a:lnTo>
                  <a:lnTo>
                    <a:pt x="138" y="823"/>
                  </a:lnTo>
                  <a:lnTo>
                    <a:pt x="133" y="761"/>
                  </a:lnTo>
                  <a:lnTo>
                    <a:pt x="131" y="749"/>
                  </a:lnTo>
                  <a:lnTo>
                    <a:pt x="106" y="723"/>
                  </a:lnTo>
                  <a:lnTo>
                    <a:pt x="103" y="720"/>
                  </a:lnTo>
                  <a:lnTo>
                    <a:pt x="101" y="716"/>
                  </a:lnTo>
                  <a:lnTo>
                    <a:pt x="106" y="715"/>
                  </a:lnTo>
                  <a:lnTo>
                    <a:pt x="131" y="715"/>
                  </a:lnTo>
                  <a:lnTo>
                    <a:pt x="128" y="670"/>
                  </a:lnTo>
                  <a:lnTo>
                    <a:pt x="128" y="672"/>
                  </a:lnTo>
                  <a:lnTo>
                    <a:pt x="126" y="672"/>
                  </a:lnTo>
                  <a:lnTo>
                    <a:pt x="125" y="670"/>
                  </a:lnTo>
                  <a:lnTo>
                    <a:pt x="123" y="670"/>
                  </a:lnTo>
                  <a:lnTo>
                    <a:pt x="123" y="669"/>
                  </a:lnTo>
                  <a:lnTo>
                    <a:pt x="123" y="667"/>
                  </a:lnTo>
                  <a:lnTo>
                    <a:pt x="123" y="666"/>
                  </a:lnTo>
                  <a:lnTo>
                    <a:pt x="123" y="664"/>
                  </a:lnTo>
                  <a:lnTo>
                    <a:pt x="123" y="666"/>
                  </a:lnTo>
                  <a:lnTo>
                    <a:pt x="123" y="664"/>
                  </a:lnTo>
                  <a:lnTo>
                    <a:pt x="121" y="664"/>
                  </a:lnTo>
                  <a:lnTo>
                    <a:pt x="121" y="662"/>
                  </a:lnTo>
                  <a:lnTo>
                    <a:pt x="121" y="661"/>
                  </a:lnTo>
                  <a:lnTo>
                    <a:pt x="121" y="659"/>
                  </a:lnTo>
                  <a:lnTo>
                    <a:pt x="120" y="659"/>
                  </a:lnTo>
                  <a:lnTo>
                    <a:pt x="120" y="657"/>
                  </a:lnTo>
                  <a:lnTo>
                    <a:pt x="118" y="657"/>
                  </a:lnTo>
                  <a:lnTo>
                    <a:pt x="118" y="656"/>
                  </a:lnTo>
                  <a:lnTo>
                    <a:pt x="118" y="654"/>
                  </a:lnTo>
                  <a:lnTo>
                    <a:pt x="116" y="654"/>
                  </a:lnTo>
                  <a:lnTo>
                    <a:pt x="116" y="652"/>
                  </a:lnTo>
                  <a:lnTo>
                    <a:pt x="116" y="651"/>
                  </a:lnTo>
                  <a:lnTo>
                    <a:pt x="116" y="649"/>
                  </a:lnTo>
                  <a:lnTo>
                    <a:pt x="116" y="647"/>
                  </a:lnTo>
                  <a:lnTo>
                    <a:pt x="115" y="647"/>
                  </a:lnTo>
                  <a:lnTo>
                    <a:pt x="116" y="647"/>
                  </a:lnTo>
                  <a:lnTo>
                    <a:pt x="115" y="646"/>
                  </a:lnTo>
                  <a:lnTo>
                    <a:pt x="115" y="647"/>
                  </a:lnTo>
                  <a:lnTo>
                    <a:pt x="115" y="646"/>
                  </a:lnTo>
                  <a:lnTo>
                    <a:pt x="113" y="646"/>
                  </a:lnTo>
                  <a:lnTo>
                    <a:pt x="115" y="646"/>
                  </a:lnTo>
                  <a:lnTo>
                    <a:pt x="113" y="646"/>
                  </a:lnTo>
                  <a:lnTo>
                    <a:pt x="113" y="644"/>
                  </a:lnTo>
                  <a:lnTo>
                    <a:pt x="111" y="644"/>
                  </a:lnTo>
                  <a:lnTo>
                    <a:pt x="111" y="643"/>
                  </a:lnTo>
                  <a:lnTo>
                    <a:pt x="111" y="641"/>
                  </a:lnTo>
                  <a:lnTo>
                    <a:pt x="109" y="639"/>
                  </a:lnTo>
                  <a:lnTo>
                    <a:pt x="111" y="639"/>
                  </a:lnTo>
                  <a:lnTo>
                    <a:pt x="109" y="639"/>
                  </a:lnTo>
                  <a:lnTo>
                    <a:pt x="109" y="638"/>
                  </a:lnTo>
                  <a:lnTo>
                    <a:pt x="111" y="638"/>
                  </a:lnTo>
                  <a:lnTo>
                    <a:pt x="111" y="636"/>
                  </a:lnTo>
                  <a:lnTo>
                    <a:pt x="109" y="636"/>
                  </a:lnTo>
                  <a:lnTo>
                    <a:pt x="109" y="634"/>
                  </a:lnTo>
                  <a:lnTo>
                    <a:pt x="109" y="633"/>
                  </a:lnTo>
                  <a:lnTo>
                    <a:pt x="109" y="631"/>
                  </a:lnTo>
                  <a:lnTo>
                    <a:pt x="108" y="631"/>
                  </a:lnTo>
                  <a:lnTo>
                    <a:pt x="108" y="629"/>
                  </a:lnTo>
                  <a:lnTo>
                    <a:pt x="109" y="629"/>
                  </a:lnTo>
                  <a:lnTo>
                    <a:pt x="109" y="628"/>
                  </a:lnTo>
                  <a:lnTo>
                    <a:pt x="108" y="626"/>
                  </a:lnTo>
                  <a:lnTo>
                    <a:pt x="109" y="626"/>
                  </a:lnTo>
                  <a:lnTo>
                    <a:pt x="108" y="624"/>
                  </a:lnTo>
                  <a:lnTo>
                    <a:pt x="109" y="624"/>
                  </a:lnTo>
                  <a:lnTo>
                    <a:pt x="109" y="623"/>
                  </a:lnTo>
                  <a:lnTo>
                    <a:pt x="108" y="623"/>
                  </a:lnTo>
                  <a:lnTo>
                    <a:pt x="109" y="623"/>
                  </a:lnTo>
                  <a:lnTo>
                    <a:pt x="111" y="623"/>
                  </a:lnTo>
                  <a:lnTo>
                    <a:pt x="111" y="621"/>
                  </a:lnTo>
                  <a:lnTo>
                    <a:pt x="113" y="621"/>
                  </a:lnTo>
                  <a:lnTo>
                    <a:pt x="113" y="620"/>
                  </a:lnTo>
                  <a:lnTo>
                    <a:pt x="113" y="618"/>
                  </a:lnTo>
                  <a:lnTo>
                    <a:pt x="115" y="618"/>
                  </a:lnTo>
                  <a:lnTo>
                    <a:pt x="116" y="616"/>
                  </a:lnTo>
                  <a:lnTo>
                    <a:pt x="115" y="616"/>
                  </a:lnTo>
                  <a:lnTo>
                    <a:pt x="116" y="616"/>
                  </a:lnTo>
                  <a:lnTo>
                    <a:pt x="116" y="615"/>
                  </a:lnTo>
                  <a:lnTo>
                    <a:pt x="116" y="613"/>
                  </a:lnTo>
                  <a:lnTo>
                    <a:pt x="118" y="613"/>
                  </a:lnTo>
                  <a:lnTo>
                    <a:pt x="118" y="611"/>
                  </a:lnTo>
                  <a:lnTo>
                    <a:pt x="116" y="611"/>
                  </a:lnTo>
                  <a:lnTo>
                    <a:pt x="115" y="613"/>
                  </a:lnTo>
                  <a:lnTo>
                    <a:pt x="115" y="611"/>
                  </a:lnTo>
                  <a:lnTo>
                    <a:pt x="113" y="610"/>
                  </a:lnTo>
                  <a:lnTo>
                    <a:pt x="115" y="610"/>
                  </a:lnTo>
                  <a:lnTo>
                    <a:pt x="115" y="611"/>
                  </a:lnTo>
                  <a:lnTo>
                    <a:pt x="115" y="610"/>
                  </a:lnTo>
                  <a:lnTo>
                    <a:pt x="115" y="608"/>
                  </a:lnTo>
                  <a:lnTo>
                    <a:pt x="113" y="608"/>
                  </a:lnTo>
                  <a:lnTo>
                    <a:pt x="111" y="608"/>
                  </a:lnTo>
                  <a:lnTo>
                    <a:pt x="111" y="606"/>
                  </a:lnTo>
                  <a:lnTo>
                    <a:pt x="111" y="605"/>
                  </a:lnTo>
                  <a:lnTo>
                    <a:pt x="111" y="603"/>
                  </a:lnTo>
                  <a:lnTo>
                    <a:pt x="109" y="603"/>
                  </a:lnTo>
                  <a:lnTo>
                    <a:pt x="109" y="601"/>
                  </a:lnTo>
                  <a:lnTo>
                    <a:pt x="111" y="601"/>
                  </a:lnTo>
                  <a:lnTo>
                    <a:pt x="111" y="600"/>
                  </a:lnTo>
                  <a:lnTo>
                    <a:pt x="109" y="600"/>
                  </a:lnTo>
                  <a:lnTo>
                    <a:pt x="108" y="600"/>
                  </a:lnTo>
                  <a:lnTo>
                    <a:pt x="108" y="601"/>
                  </a:lnTo>
                  <a:lnTo>
                    <a:pt x="108" y="600"/>
                  </a:lnTo>
                  <a:lnTo>
                    <a:pt x="109" y="598"/>
                  </a:lnTo>
                  <a:lnTo>
                    <a:pt x="108" y="598"/>
                  </a:lnTo>
                  <a:lnTo>
                    <a:pt x="108" y="597"/>
                  </a:lnTo>
                  <a:lnTo>
                    <a:pt x="109" y="598"/>
                  </a:lnTo>
                  <a:lnTo>
                    <a:pt x="109" y="597"/>
                  </a:lnTo>
                  <a:lnTo>
                    <a:pt x="108" y="597"/>
                  </a:lnTo>
                  <a:lnTo>
                    <a:pt x="109" y="595"/>
                  </a:lnTo>
                  <a:lnTo>
                    <a:pt x="108" y="595"/>
                  </a:lnTo>
                  <a:lnTo>
                    <a:pt x="106" y="595"/>
                  </a:lnTo>
                  <a:lnTo>
                    <a:pt x="104" y="595"/>
                  </a:lnTo>
                  <a:lnTo>
                    <a:pt x="104" y="593"/>
                  </a:lnTo>
                  <a:lnTo>
                    <a:pt x="103" y="593"/>
                  </a:lnTo>
                  <a:lnTo>
                    <a:pt x="101" y="593"/>
                  </a:lnTo>
                  <a:lnTo>
                    <a:pt x="99" y="593"/>
                  </a:lnTo>
                  <a:lnTo>
                    <a:pt x="99" y="592"/>
                  </a:lnTo>
                  <a:lnTo>
                    <a:pt x="101" y="592"/>
                  </a:lnTo>
                  <a:lnTo>
                    <a:pt x="99" y="592"/>
                  </a:lnTo>
                  <a:lnTo>
                    <a:pt x="99" y="590"/>
                  </a:lnTo>
                  <a:lnTo>
                    <a:pt x="98" y="590"/>
                  </a:lnTo>
                  <a:lnTo>
                    <a:pt x="96" y="590"/>
                  </a:lnTo>
                  <a:lnTo>
                    <a:pt x="96" y="588"/>
                  </a:lnTo>
                  <a:lnTo>
                    <a:pt x="94" y="588"/>
                  </a:lnTo>
                  <a:lnTo>
                    <a:pt x="93" y="588"/>
                  </a:lnTo>
                  <a:lnTo>
                    <a:pt x="93" y="590"/>
                  </a:lnTo>
                  <a:lnTo>
                    <a:pt x="93" y="588"/>
                  </a:lnTo>
                  <a:lnTo>
                    <a:pt x="93" y="590"/>
                  </a:lnTo>
                  <a:lnTo>
                    <a:pt x="91" y="590"/>
                  </a:lnTo>
                  <a:lnTo>
                    <a:pt x="91" y="588"/>
                  </a:lnTo>
                  <a:lnTo>
                    <a:pt x="89" y="588"/>
                  </a:lnTo>
                  <a:lnTo>
                    <a:pt x="89" y="587"/>
                  </a:lnTo>
                  <a:lnTo>
                    <a:pt x="87" y="587"/>
                  </a:lnTo>
                  <a:lnTo>
                    <a:pt x="87" y="588"/>
                  </a:lnTo>
                  <a:lnTo>
                    <a:pt x="87" y="587"/>
                  </a:lnTo>
                  <a:lnTo>
                    <a:pt x="87" y="585"/>
                  </a:lnTo>
                  <a:lnTo>
                    <a:pt x="86" y="585"/>
                  </a:lnTo>
                  <a:lnTo>
                    <a:pt x="86" y="583"/>
                  </a:lnTo>
                  <a:lnTo>
                    <a:pt x="87" y="583"/>
                  </a:lnTo>
                  <a:lnTo>
                    <a:pt x="87" y="582"/>
                  </a:lnTo>
                  <a:lnTo>
                    <a:pt x="89" y="582"/>
                  </a:lnTo>
                  <a:lnTo>
                    <a:pt x="89" y="580"/>
                  </a:lnTo>
                  <a:lnTo>
                    <a:pt x="89" y="578"/>
                  </a:lnTo>
                  <a:lnTo>
                    <a:pt x="91" y="578"/>
                  </a:lnTo>
                  <a:lnTo>
                    <a:pt x="91" y="577"/>
                  </a:lnTo>
                  <a:lnTo>
                    <a:pt x="93" y="577"/>
                  </a:lnTo>
                  <a:lnTo>
                    <a:pt x="94" y="577"/>
                  </a:lnTo>
                  <a:lnTo>
                    <a:pt x="93" y="577"/>
                  </a:lnTo>
                  <a:lnTo>
                    <a:pt x="93" y="575"/>
                  </a:lnTo>
                  <a:lnTo>
                    <a:pt x="94" y="575"/>
                  </a:lnTo>
                  <a:lnTo>
                    <a:pt x="94" y="574"/>
                  </a:lnTo>
                  <a:lnTo>
                    <a:pt x="96" y="574"/>
                  </a:lnTo>
                  <a:lnTo>
                    <a:pt x="98" y="575"/>
                  </a:lnTo>
                  <a:lnTo>
                    <a:pt x="98" y="574"/>
                  </a:lnTo>
                  <a:lnTo>
                    <a:pt x="99" y="574"/>
                  </a:lnTo>
                  <a:lnTo>
                    <a:pt x="101" y="574"/>
                  </a:lnTo>
                  <a:lnTo>
                    <a:pt x="101" y="572"/>
                  </a:lnTo>
                  <a:lnTo>
                    <a:pt x="103" y="572"/>
                  </a:lnTo>
                  <a:lnTo>
                    <a:pt x="104" y="570"/>
                  </a:lnTo>
                  <a:lnTo>
                    <a:pt x="103" y="570"/>
                  </a:lnTo>
                  <a:lnTo>
                    <a:pt x="104" y="570"/>
                  </a:lnTo>
                  <a:lnTo>
                    <a:pt x="104" y="569"/>
                  </a:lnTo>
                  <a:lnTo>
                    <a:pt x="106" y="569"/>
                  </a:lnTo>
                  <a:lnTo>
                    <a:pt x="106" y="567"/>
                  </a:lnTo>
                  <a:lnTo>
                    <a:pt x="108" y="567"/>
                  </a:lnTo>
                  <a:lnTo>
                    <a:pt x="109" y="567"/>
                  </a:lnTo>
                  <a:lnTo>
                    <a:pt x="111" y="567"/>
                  </a:lnTo>
                  <a:lnTo>
                    <a:pt x="113" y="567"/>
                  </a:lnTo>
                  <a:lnTo>
                    <a:pt x="113" y="565"/>
                  </a:lnTo>
                  <a:lnTo>
                    <a:pt x="115" y="565"/>
                  </a:lnTo>
                  <a:lnTo>
                    <a:pt x="115" y="564"/>
                  </a:lnTo>
                  <a:lnTo>
                    <a:pt x="116" y="564"/>
                  </a:lnTo>
                  <a:lnTo>
                    <a:pt x="118" y="564"/>
                  </a:lnTo>
                  <a:lnTo>
                    <a:pt x="118" y="562"/>
                  </a:lnTo>
                  <a:lnTo>
                    <a:pt x="118" y="560"/>
                  </a:lnTo>
                  <a:lnTo>
                    <a:pt x="118" y="559"/>
                  </a:lnTo>
                  <a:lnTo>
                    <a:pt x="118" y="557"/>
                  </a:lnTo>
                  <a:lnTo>
                    <a:pt x="118" y="555"/>
                  </a:lnTo>
                  <a:lnTo>
                    <a:pt x="120" y="555"/>
                  </a:lnTo>
                  <a:lnTo>
                    <a:pt x="120" y="554"/>
                  </a:lnTo>
                  <a:lnTo>
                    <a:pt x="120" y="552"/>
                  </a:lnTo>
                  <a:lnTo>
                    <a:pt x="118" y="552"/>
                  </a:lnTo>
                  <a:lnTo>
                    <a:pt x="120" y="551"/>
                  </a:lnTo>
                  <a:lnTo>
                    <a:pt x="120" y="549"/>
                  </a:lnTo>
                  <a:lnTo>
                    <a:pt x="121" y="549"/>
                  </a:lnTo>
                  <a:lnTo>
                    <a:pt x="121" y="547"/>
                  </a:lnTo>
                  <a:lnTo>
                    <a:pt x="123" y="546"/>
                  </a:lnTo>
                  <a:lnTo>
                    <a:pt x="123" y="544"/>
                  </a:lnTo>
                  <a:lnTo>
                    <a:pt x="123" y="542"/>
                  </a:lnTo>
                  <a:lnTo>
                    <a:pt x="125" y="541"/>
                  </a:lnTo>
                  <a:lnTo>
                    <a:pt x="125" y="539"/>
                  </a:lnTo>
                  <a:lnTo>
                    <a:pt x="125" y="537"/>
                  </a:lnTo>
                  <a:lnTo>
                    <a:pt x="126" y="537"/>
                  </a:lnTo>
                  <a:lnTo>
                    <a:pt x="128" y="536"/>
                  </a:lnTo>
                  <a:lnTo>
                    <a:pt x="128" y="534"/>
                  </a:lnTo>
                  <a:lnTo>
                    <a:pt x="128" y="532"/>
                  </a:lnTo>
                  <a:lnTo>
                    <a:pt x="128" y="531"/>
                  </a:lnTo>
                  <a:lnTo>
                    <a:pt x="126" y="531"/>
                  </a:lnTo>
                  <a:lnTo>
                    <a:pt x="128" y="531"/>
                  </a:lnTo>
                  <a:lnTo>
                    <a:pt x="126" y="531"/>
                  </a:lnTo>
                  <a:lnTo>
                    <a:pt x="126" y="529"/>
                  </a:lnTo>
                  <a:lnTo>
                    <a:pt x="128" y="529"/>
                  </a:lnTo>
                  <a:lnTo>
                    <a:pt x="130" y="528"/>
                  </a:lnTo>
                  <a:lnTo>
                    <a:pt x="130" y="526"/>
                  </a:lnTo>
                  <a:lnTo>
                    <a:pt x="130" y="528"/>
                  </a:lnTo>
                  <a:lnTo>
                    <a:pt x="130" y="526"/>
                  </a:lnTo>
                  <a:lnTo>
                    <a:pt x="131" y="526"/>
                  </a:lnTo>
                  <a:lnTo>
                    <a:pt x="131" y="524"/>
                  </a:lnTo>
                  <a:lnTo>
                    <a:pt x="131" y="526"/>
                  </a:lnTo>
                  <a:lnTo>
                    <a:pt x="131" y="524"/>
                  </a:lnTo>
                  <a:lnTo>
                    <a:pt x="133" y="524"/>
                  </a:lnTo>
                  <a:lnTo>
                    <a:pt x="133" y="523"/>
                  </a:lnTo>
                  <a:lnTo>
                    <a:pt x="135" y="521"/>
                  </a:lnTo>
                  <a:lnTo>
                    <a:pt x="135" y="519"/>
                  </a:lnTo>
                  <a:lnTo>
                    <a:pt x="136" y="519"/>
                  </a:lnTo>
                  <a:lnTo>
                    <a:pt x="138" y="519"/>
                  </a:lnTo>
                  <a:lnTo>
                    <a:pt x="140" y="519"/>
                  </a:lnTo>
                  <a:lnTo>
                    <a:pt x="140" y="518"/>
                  </a:lnTo>
                  <a:lnTo>
                    <a:pt x="140" y="519"/>
                  </a:lnTo>
                  <a:lnTo>
                    <a:pt x="142" y="519"/>
                  </a:lnTo>
                  <a:lnTo>
                    <a:pt x="142" y="518"/>
                  </a:lnTo>
                  <a:lnTo>
                    <a:pt x="143" y="518"/>
                  </a:lnTo>
                  <a:lnTo>
                    <a:pt x="143" y="516"/>
                  </a:lnTo>
                  <a:lnTo>
                    <a:pt x="143" y="514"/>
                  </a:lnTo>
                  <a:lnTo>
                    <a:pt x="145" y="514"/>
                  </a:lnTo>
                  <a:lnTo>
                    <a:pt x="145" y="513"/>
                  </a:lnTo>
                  <a:lnTo>
                    <a:pt x="147" y="513"/>
                  </a:lnTo>
                  <a:lnTo>
                    <a:pt x="147" y="511"/>
                  </a:lnTo>
                  <a:lnTo>
                    <a:pt x="147" y="509"/>
                  </a:lnTo>
                  <a:lnTo>
                    <a:pt x="147" y="506"/>
                  </a:lnTo>
                  <a:lnTo>
                    <a:pt x="147" y="505"/>
                  </a:lnTo>
                  <a:lnTo>
                    <a:pt x="147" y="503"/>
                  </a:lnTo>
                  <a:lnTo>
                    <a:pt x="147" y="501"/>
                  </a:lnTo>
                  <a:lnTo>
                    <a:pt x="147" y="500"/>
                  </a:lnTo>
                  <a:lnTo>
                    <a:pt x="145" y="498"/>
                  </a:lnTo>
                  <a:lnTo>
                    <a:pt x="145" y="496"/>
                  </a:lnTo>
                  <a:lnTo>
                    <a:pt x="145" y="495"/>
                  </a:lnTo>
                  <a:lnTo>
                    <a:pt x="147" y="495"/>
                  </a:lnTo>
                  <a:lnTo>
                    <a:pt x="147" y="493"/>
                  </a:lnTo>
                  <a:lnTo>
                    <a:pt x="147" y="491"/>
                  </a:lnTo>
                  <a:lnTo>
                    <a:pt x="147" y="490"/>
                  </a:lnTo>
                  <a:lnTo>
                    <a:pt x="148" y="488"/>
                  </a:lnTo>
                  <a:lnTo>
                    <a:pt x="147" y="487"/>
                  </a:lnTo>
                  <a:lnTo>
                    <a:pt x="148" y="487"/>
                  </a:lnTo>
                  <a:lnTo>
                    <a:pt x="148" y="485"/>
                  </a:lnTo>
                  <a:lnTo>
                    <a:pt x="150" y="485"/>
                  </a:lnTo>
                  <a:lnTo>
                    <a:pt x="152" y="483"/>
                  </a:lnTo>
                  <a:lnTo>
                    <a:pt x="152" y="482"/>
                  </a:lnTo>
                  <a:lnTo>
                    <a:pt x="152" y="480"/>
                  </a:lnTo>
                  <a:lnTo>
                    <a:pt x="153" y="480"/>
                  </a:lnTo>
                  <a:lnTo>
                    <a:pt x="153" y="478"/>
                  </a:lnTo>
                  <a:lnTo>
                    <a:pt x="155" y="478"/>
                  </a:lnTo>
                  <a:lnTo>
                    <a:pt x="157" y="478"/>
                  </a:lnTo>
                  <a:lnTo>
                    <a:pt x="157" y="477"/>
                  </a:lnTo>
                  <a:lnTo>
                    <a:pt x="158" y="475"/>
                  </a:lnTo>
                  <a:lnTo>
                    <a:pt x="160" y="475"/>
                  </a:lnTo>
                  <a:lnTo>
                    <a:pt x="162" y="473"/>
                  </a:lnTo>
                  <a:lnTo>
                    <a:pt x="163" y="473"/>
                  </a:lnTo>
                  <a:lnTo>
                    <a:pt x="165" y="473"/>
                  </a:lnTo>
                  <a:lnTo>
                    <a:pt x="167" y="473"/>
                  </a:lnTo>
                  <a:lnTo>
                    <a:pt x="169" y="473"/>
                  </a:lnTo>
                  <a:lnTo>
                    <a:pt x="169" y="472"/>
                  </a:lnTo>
                  <a:lnTo>
                    <a:pt x="169" y="470"/>
                  </a:lnTo>
                  <a:lnTo>
                    <a:pt x="169" y="468"/>
                  </a:lnTo>
                  <a:lnTo>
                    <a:pt x="170" y="467"/>
                  </a:lnTo>
                  <a:lnTo>
                    <a:pt x="170" y="465"/>
                  </a:lnTo>
                  <a:lnTo>
                    <a:pt x="172" y="465"/>
                  </a:lnTo>
                  <a:lnTo>
                    <a:pt x="170" y="465"/>
                  </a:lnTo>
                  <a:lnTo>
                    <a:pt x="172" y="465"/>
                  </a:lnTo>
                  <a:lnTo>
                    <a:pt x="172" y="464"/>
                  </a:lnTo>
                  <a:lnTo>
                    <a:pt x="172" y="462"/>
                  </a:lnTo>
                  <a:lnTo>
                    <a:pt x="174" y="462"/>
                  </a:lnTo>
                  <a:lnTo>
                    <a:pt x="175" y="460"/>
                  </a:lnTo>
                  <a:lnTo>
                    <a:pt x="165" y="452"/>
                  </a:lnTo>
                  <a:lnTo>
                    <a:pt x="163" y="452"/>
                  </a:lnTo>
                  <a:lnTo>
                    <a:pt x="163" y="450"/>
                  </a:lnTo>
                  <a:lnTo>
                    <a:pt x="163" y="449"/>
                  </a:lnTo>
                  <a:lnTo>
                    <a:pt x="162" y="447"/>
                  </a:lnTo>
                  <a:lnTo>
                    <a:pt x="162" y="445"/>
                  </a:lnTo>
                  <a:lnTo>
                    <a:pt x="163" y="445"/>
                  </a:lnTo>
                  <a:lnTo>
                    <a:pt x="163" y="444"/>
                  </a:lnTo>
                  <a:lnTo>
                    <a:pt x="163" y="442"/>
                  </a:lnTo>
                  <a:lnTo>
                    <a:pt x="163" y="441"/>
                  </a:lnTo>
                  <a:lnTo>
                    <a:pt x="162" y="439"/>
                  </a:lnTo>
                  <a:lnTo>
                    <a:pt x="160" y="437"/>
                  </a:lnTo>
                  <a:lnTo>
                    <a:pt x="160" y="436"/>
                  </a:lnTo>
                  <a:lnTo>
                    <a:pt x="158" y="436"/>
                  </a:lnTo>
                  <a:lnTo>
                    <a:pt x="158" y="434"/>
                  </a:lnTo>
                  <a:lnTo>
                    <a:pt x="157" y="434"/>
                  </a:lnTo>
                  <a:lnTo>
                    <a:pt x="158" y="434"/>
                  </a:lnTo>
                  <a:lnTo>
                    <a:pt x="157" y="434"/>
                  </a:lnTo>
                  <a:lnTo>
                    <a:pt x="157" y="432"/>
                  </a:lnTo>
                  <a:lnTo>
                    <a:pt x="157" y="431"/>
                  </a:lnTo>
                  <a:lnTo>
                    <a:pt x="157" y="429"/>
                  </a:lnTo>
                  <a:lnTo>
                    <a:pt x="157" y="427"/>
                  </a:lnTo>
                  <a:lnTo>
                    <a:pt x="157" y="426"/>
                  </a:lnTo>
                  <a:lnTo>
                    <a:pt x="155" y="426"/>
                  </a:lnTo>
                  <a:lnTo>
                    <a:pt x="155" y="424"/>
                  </a:lnTo>
                  <a:lnTo>
                    <a:pt x="155" y="422"/>
                  </a:lnTo>
                  <a:lnTo>
                    <a:pt x="155" y="421"/>
                  </a:lnTo>
                  <a:lnTo>
                    <a:pt x="153" y="421"/>
                  </a:lnTo>
                  <a:lnTo>
                    <a:pt x="153" y="419"/>
                  </a:lnTo>
                  <a:lnTo>
                    <a:pt x="152" y="419"/>
                  </a:lnTo>
                  <a:lnTo>
                    <a:pt x="152" y="421"/>
                  </a:lnTo>
                  <a:lnTo>
                    <a:pt x="152" y="419"/>
                  </a:lnTo>
                  <a:lnTo>
                    <a:pt x="150" y="421"/>
                  </a:lnTo>
                  <a:lnTo>
                    <a:pt x="150" y="419"/>
                  </a:lnTo>
                  <a:lnTo>
                    <a:pt x="150" y="421"/>
                  </a:lnTo>
                  <a:lnTo>
                    <a:pt x="148" y="419"/>
                  </a:lnTo>
                  <a:lnTo>
                    <a:pt x="147" y="419"/>
                  </a:lnTo>
                  <a:lnTo>
                    <a:pt x="147" y="418"/>
                  </a:lnTo>
                  <a:lnTo>
                    <a:pt x="147" y="416"/>
                  </a:lnTo>
                  <a:lnTo>
                    <a:pt x="145" y="418"/>
                  </a:lnTo>
                  <a:lnTo>
                    <a:pt x="145" y="416"/>
                  </a:lnTo>
                  <a:lnTo>
                    <a:pt x="145" y="414"/>
                  </a:lnTo>
                  <a:lnTo>
                    <a:pt x="143" y="414"/>
                  </a:lnTo>
                  <a:lnTo>
                    <a:pt x="145" y="414"/>
                  </a:lnTo>
                  <a:lnTo>
                    <a:pt x="145" y="413"/>
                  </a:lnTo>
                  <a:lnTo>
                    <a:pt x="145" y="411"/>
                  </a:lnTo>
                  <a:lnTo>
                    <a:pt x="143" y="411"/>
                  </a:lnTo>
                  <a:lnTo>
                    <a:pt x="145" y="409"/>
                  </a:lnTo>
                  <a:lnTo>
                    <a:pt x="143" y="409"/>
                  </a:lnTo>
                  <a:lnTo>
                    <a:pt x="145" y="409"/>
                  </a:lnTo>
                  <a:lnTo>
                    <a:pt x="143" y="409"/>
                  </a:lnTo>
                  <a:lnTo>
                    <a:pt x="145" y="409"/>
                  </a:lnTo>
                  <a:lnTo>
                    <a:pt x="145" y="408"/>
                  </a:lnTo>
                  <a:lnTo>
                    <a:pt x="143" y="408"/>
                  </a:lnTo>
                  <a:lnTo>
                    <a:pt x="143" y="406"/>
                  </a:lnTo>
                  <a:lnTo>
                    <a:pt x="143" y="404"/>
                  </a:lnTo>
                  <a:lnTo>
                    <a:pt x="143" y="403"/>
                  </a:lnTo>
                  <a:lnTo>
                    <a:pt x="143" y="401"/>
                  </a:lnTo>
                  <a:lnTo>
                    <a:pt x="143" y="399"/>
                  </a:lnTo>
                  <a:lnTo>
                    <a:pt x="143" y="398"/>
                  </a:lnTo>
                  <a:lnTo>
                    <a:pt x="143" y="396"/>
                  </a:lnTo>
                  <a:lnTo>
                    <a:pt x="143" y="395"/>
                  </a:lnTo>
                  <a:lnTo>
                    <a:pt x="143" y="393"/>
                  </a:lnTo>
                  <a:lnTo>
                    <a:pt x="143" y="391"/>
                  </a:lnTo>
                  <a:lnTo>
                    <a:pt x="145" y="391"/>
                  </a:lnTo>
                  <a:lnTo>
                    <a:pt x="145" y="390"/>
                  </a:lnTo>
                  <a:lnTo>
                    <a:pt x="145" y="391"/>
                  </a:lnTo>
                  <a:lnTo>
                    <a:pt x="145" y="390"/>
                  </a:lnTo>
                  <a:lnTo>
                    <a:pt x="147" y="390"/>
                  </a:lnTo>
                  <a:lnTo>
                    <a:pt x="145" y="390"/>
                  </a:lnTo>
                  <a:lnTo>
                    <a:pt x="145" y="388"/>
                  </a:lnTo>
                  <a:lnTo>
                    <a:pt x="145" y="390"/>
                  </a:lnTo>
                  <a:lnTo>
                    <a:pt x="147" y="390"/>
                  </a:lnTo>
                  <a:lnTo>
                    <a:pt x="147" y="388"/>
                  </a:lnTo>
                  <a:lnTo>
                    <a:pt x="148" y="388"/>
                  </a:lnTo>
                  <a:lnTo>
                    <a:pt x="148" y="386"/>
                  </a:lnTo>
                  <a:lnTo>
                    <a:pt x="150" y="386"/>
                  </a:lnTo>
                  <a:lnTo>
                    <a:pt x="150" y="385"/>
                  </a:lnTo>
                  <a:lnTo>
                    <a:pt x="152" y="385"/>
                  </a:lnTo>
                  <a:lnTo>
                    <a:pt x="152" y="383"/>
                  </a:lnTo>
                  <a:lnTo>
                    <a:pt x="153" y="381"/>
                  </a:lnTo>
                  <a:lnTo>
                    <a:pt x="155" y="381"/>
                  </a:lnTo>
                  <a:lnTo>
                    <a:pt x="155" y="380"/>
                  </a:lnTo>
                  <a:lnTo>
                    <a:pt x="157" y="380"/>
                  </a:lnTo>
                  <a:lnTo>
                    <a:pt x="157" y="378"/>
                  </a:lnTo>
                  <a:lnTo>
                    <a:pt x="158" y="378"/>
                  </a:lnTo>
                  <a:lnTo>
                    <a:pt x="158" y="376"/>
                  </a:lnTo>
                  <a:lnTo>
                    <a:pt x="160" y="376"/>
                  </a:lnTo>
                  <a:lnTo>
                    <a:pt x="162" y="375"/>
                  </a:lnTo>
                  <a:lnTo>
                    <a:pt x="160" y="375"/>
                  </a:lnTo>
                  <a:lnTo>
                    <a:pt x="162" y="375"/>
                  </a:lnTo>
                  <a:lnTo>
                    <a:pt x="162" y="373"/>
                  </a:lnTo>
                  <a:lnTo>
                    <a:pt x="162" y="372"/>
                  </a:lnTo>
                  <a:lnTo>
                    <a:pt x="162" y="370"/>
                  </a:lnTo>
                  <a:lnTo>
                    <a:pt x="162" y="368"/>
                  </a:lnTo>
                  <a:lnTo>
                    <a:pt x="162" y="367"/>
                  </a:lnTo>
                  <a:lnTo>
                    <a:pt x="160" y="367"/>
                  </a:lnTo>
                  <a:lnTo>
                    <a:pt x="160" y="365"/>
                  </a:lnTo>
                  <a:lnTo>
                    <a:pt x="158" y="365"/>
                  </a:lnTo>
                  <a:lnTo>
                    <a:pt x="158" y="363"/>
                  </a:lnTo>
                  <a:lnTo>
                    <a:pt x="157" y="362"/>
                  </a:lnTo>
                  <a:lnTo>
                    <a:pt x="157" y="360"/>
                  </a:lnTo>
                  <a:lnTo>
                    <a:pt x="155" y="358"/>
                  </a:lnTo>
                  <a:lnTo>
                    <a:pt x="155" y="357"/>
                  </a:lnTo>
                  <a:lnTo>
                    <a:pt x="157" y="357"/>
                  </a:lnTo>
                  <a:lnTo>
                    <a:pt x="157" y="355"/>
                  </a:lnTo>
                  <a:lnTo>
                    <a:pt x="157" y="353"/>
                  </a:lnTo>
                  <a:lnTo>
                    <a:pt x="155" y="353"/>
                  </a:lnTo>
                  <a:lnTo>
                    <a:pt x="155" y="352"/>
                  </a:lnTo>
                  <a:lnTo>
                    <a:pt x="155" y="350"/>
                  </a:lnTo>
                  <a:lnTo>
                    <a:pt x="157" y="350"/>
                  </a:lnTo>
                  <a:lnTo>
                    <a:pt x="157" y="349"/>
                  </a:lnTo>
                  <a:lnTo>
                    <a:pt x="155" y="349"/>
                  </a:lnTo>
                  <a:lnTo>
                    <a:pt x="153" y="349"/>
                  </a:lnTo>
                  <a:lnTo>
                    <a:pt x="152" y="349"/>
                  </a:lnTo>
                  <a:lnTo>
                    <a:pt x="150" y="349"/>
                  </a:lnTo>
                  <a:lnTo>
                    <a:pt x="148" y="349"/>
                  </a:lnTo>
                  <a:lnTo>
                    <a:pt x="147" y="347"/>
                  </a:lnTo>
                  <a:lnTo>
                    <a:pt x="145" y="347"/>
                  </a:lnTo>
                  <a:lnTo>
                    <a:pt x="143" y="347"/>
                  </a:lnTo>
                  <a:lnTo>
                    <a:pt x="142" y="347"/>
                  </a:lnTo>
                  <a:lnTo>
                    <a:pt x="140" y="347"/>
                  </a:lnTo>
                  <a:lnTo>
                    <a:pt x="138" y="345"/>
                  </a:lnTo>
                  <a:lnTo>
                    <a:pt x="138" y="347"/>
                  </a:lnTo>
                  <a:lnTo>
                    <a:pt x="136" y="347"/>
                  </a:lnTo>
                  <a:lnTo>
                    <a:pt x="136" y="349"/>
                  </a:lnTo>
                  <a:lnTo>
                    <a:pt x="135" y="347"/>
                  </a:lnTo>
                  <a:lnTo>
                    <a:pt x="135" y="349"/>
                  </a:lnTo>
                  <a:lnTo>
                    <a:pt x="135" y="347"/>
                  </a:lnTo>
                  <a:lnTo>
                    <a:pt x="133" y="347"/>
                  </a:lnTo>
                  <a:lnTo>
                    <a:pt x="131" y="347"/>
                  </a:lnTo>
                  <a:lnTo>
                    <a:pt x="131" y="345"/>
                  </a:lnTo>
                  <a:lnTo>
                    <a:pt x="131" y="347"/>
                  </a:lnTo>
                  <a:lnTo>
                    <a:pt x="130" y="347"/>
                  </a:lnTo>
                  <a:lnTo>
                    <a:pt x="130" y="345"/>
                  </a:lnTo>
                  <a:lnTo>
                    <a:pt x="128" y="345"/>
                  </a:lnTo>
                  <a:lnTo>
                    <a:pt x="128" y="347"/>
                  </a:lnTo>
                  <a:lnTo>
                    <a:pt x="128" y="345"/>
                  </a:lnTo>
                  <a:lnTo>
                    <a:pt x="128" y="344"/>
                  </a:lnTo>
                  <a:lnTo>
                    <a:pt x="126" y="344"/>
                  </a:lnTo>
                  <a:lnTo>
                    <a:pt x="125" y="342"/>
                  </a:lnTo>
                  <a:lnTo>
                    <a:pt x="125" y="344"/>
                  </a:lnTo>
                  <a:lnTo>
                    <a:pt x="123" y="344"/>
                  </a:lnTo>
                  <a:lnTo>
                    <a:pt x="123" y="345"/>
                  </a:lnTo>
                  <a:lnTo>
                    <a:pt x="121" y="345"/>
                  </a:lnTo>
                  <a:lnTo>
                    <a:pt x="121" y="344"/>
                  </a:lnTo>
                  <a:lnTo>
                    <a:pt x="121" y="345"/>
                  </a:lnTo>
                  <a:lnTo>
                    <a:pt x="121" y="347"/>
                  </a:lnTo>
                  <a:lnTo>
                    <a:pt x="120" y="347"/>
                  </a:lnTo>
                  <a:lnTo>
                    <a:pt x="118" y="345"/>
                  </a:lnTo>
                  <a:lnTo>
                    <a:pt x="118" y="347"/>
                  </a:lnTo>
                  <a:lnTo>
                    <a:pt x="116" y="345"/>
                  </a:lnTo>
                  <a:lnTo>
                    <a:pt x="116" y="344"/>
                  </a:lnTo>
                  <a:lnTo>
                    <a:pt x="115" y="344"/>
                  </a:lnTo>
                  <a:lnTo>
                    <a:pt x="115" y="342"/>
                  </a:lnTo>
                  <a:lnTo>
                    <a:pt x="115" y="340"/>
                  </a:lnTo>
                  <a:lnTo>
                    <a:pt x="113" y="340"/>
                  </a:lnTo>
                  <a:lnTo>
                    <a:pt x="111" y="340"/>
                  </a:lnTo>
                  <a:lnTo>
                    <a:pt x="113" y="339"/>
                  </a:lnTo>
                  <a:lnTo>
                    <a:pt x="111" y="339"/>
                  </a:lnTo>
                  <a:lnTo>
                    <a:pt x="111" y="337"/>
                  </a:lnTo>
                  <a:lnTo>
                    <a:pt x="59" y="337"/>
                  </a:lnTo>
                  <a:lnTo>
                    <a:pt x="18" y="335"/>
                  </a:lnTo>
                  <a:lnTo>
                    <a:pt x="6" y="335"/>
                  </a:lnTo>
                  <a:lnTo>
                    <a:pt x="8" y="335"/>
                  </a:lnTo>
                  <a:lnTo>
                    <a:pt x="10" y="335"/>
                  </a:lnTo>
                  <a:lnTo>
                    <a:pt x="10" y="334"/>
                  </a:lnTo>
                  <a:lnTo>
                    <a:pt x="10" y="332"/>
                  </a:lnTo>
                  <a:lnTo>
                    <a:pt x="10" y="330"/>
                  </a:lnTo>
                  <a:lnTo>
                    <a:pt x="10" y="329"/>
                  </a:lnTo>
                  <a:lnTo>
                    <a:pt x="10" y="327"/>
                  </a:lnTo>
                  <a:lnTo>
                    <a:pt x="10" y="326"/>
                  </a:lnTo>
                  <a:lnTo>
                    <a:pt x="10" y="324"/>
                  </a:lnTo>
                  <a:lnTo>
                    <a:pt x="10" y="322"/>
                  </a:lnTo>
                  <a:lnTo>
                    <a:pt x="11" y="322"/>
                  </a:lnTo>
                  <a:lnTo>
                    <a:pt x="10" y="321"/>
                  </a:lnTo>
                  <a:lnTo>
                    <a:pt x="11" y="321"/>
                  </a:lnTo>
                  <a:lnTo>
                    <a:pt x="11" y="319"/>
                  </a:lnTo>
                  <a:lnTo>
                    <a:pt x="11" y="317"/>
                  </a:lnTo>
                  <a:lnTo>
                    <a:pt x="13" y="317"/>
                  </a:lnTo>
                  <a:lnTo>
                    <a:pt x="13" y="319"/>
                  </a:lnTo>
                  <a:lnTo>
                    <a:pt x="15" y="319"/>
                  </a:lnTo>
                  <a:lnTo>
                    <a:pt x="15" y="317"/>
                  </a:lnTo>
                  <a:lnTo>
                    <a:pt x="13" y="317"/>
                  </a:lnTo>
                  <a:lnTo>
                    <a:pt x="13" y="316"/>
                  </a:lnTo>
                  <a:lnTo>
                    <a:pt x="13" y="314"/>
                  </a:lnTo>
                  <a:lnTo>
                    <a:pt x="13" y="312"/>
                  </a:lnTo>
                  <a:lnTo>
                    <a:pt x="15" y="311"/>
                  </a:lnTo>
                  <a:lnTo>
                    <a:pt x="13" y="311"/>
                  </a:lnTo>
                  <a:lnTo>
                    <a:pt x="11" y="311"/>
                  </a:lnTo>
                  <a:lnTo>
                    <a:pt x="11" y="309"/>
                  </a:lnTo>
                  <a:lnTo>
                    <a:pt x="11" y="307"/>
                  </a:lnTo>
                  <a:lnTo>
                    <a:pt x="13" y="307"/>
                  </a:lnTo>
                  <a:lnTo>
                    <a:pt x="13" y="306"/>
                  </a:lnTo>
                  <a:lnTo>
                    <a:pt x="13" y="304"/>
                  </a:lnTo>
                  <a:lnTo>
                    <a:pt x="13" y="303"/>
                  </a:lnTo>
                  <a:lnTo>
                    <a:pt x="13" y="301"/>
                  </a:lnTo>
                  <a:lnTo>
                    <a:pt x="13" y="299"/>
                  </a:lnTo>
                  <a:lnTo>
                    <a:pt x="13" y="298"/>
                  </a:lnTo>
                  <a:lnTo>
                    <a:pt x="15" y="298"/>
                  </a:lnTo>
                  <a:lnTo>
                    <a:pt x="15" y="296"/>
                  </a:lnTo>
                  <a:lnTo>
                    <a:pt x="15" y="294"/>
                  </a:lnTo>
                  <a:lnTo>
                    <a:pt x="13" y="294"/>
                  </a:lnTo>
                  <a:lnTo>
                    <a:pt x="13" y="293"/>
                  </a:lnTo>
                  <a:lnTo>
                    <a:pt x="13" y="291"/>
                  </a:lnTo>
                  <a:lnTo>
                    <a:pt x="13" y="289"/>
                  </a:lnTo>
                  <a:lnTo>
                    <a:pt x="15" y="289"/>
                  </a:lnTo>
                  <a:lnTo>
                    <a:pt x="15" y="288"/>
                  </a:lnTo>
                  <a:lnTo>
                    <a:pt x="15" y="286"/>
                  </a:lnTo>
                  <a:lnTo>
                    <a:pt x="15" y="285"/>
                  </a:lnTo>
                  <a:lnTo>
                    <a:pt x="15" y="283"/>
                  </a:lnTo>
                  <a:lnTo>
                    <a:pt x="13" y="283"/>
                  </a:lnTo>
                  <a:lnTo>
                    <a:pt x="15" y="283"/>
                  </a:lnTo>
                  <a:lnTo>
                    <a:pt x="13" y="283"/>
                  </a:lnTo>
                  <a:lnTo>
                    <a:pt x="13" y="281"/>
                  </a:lnTo>
                  <a:lnTo>
                    <a:pt x="11" y="281"/>
                  </a:lnTo>
                  <a:lnTo>
                    <a:pt x="11" y="280"/>
                  </a:lnTo>
                  <a:lnTo>
                    <a:pt x="11" y="278"/>
                  </a:lnTo>
                  <a:lnTo>
                    <a:pt x="10" y="278"/>
                  </a:lnTo>
                  <a:lnTo>
                    <a:pt x="10" y="276"/>
                  </a:lnTo>
                  <a:lnTo>
                    <a:pt x="8" y="276"/>
                  </a:lnTo>
                  <a:lnTo>
                    <a:pt x="8" y="275"/>
                  </a:lnTo>
                  <a:lnTo>
                    <a:pt x="6" y="275"/>
                  </a:lnTo>
                  <a:lnTo>
                    <a:pt x="6" y="273"/>
                  </a:lnTo>
                  <a:lnTo>
                    <a:pt x="8" y="273"/>
                  </a:lnTo>
                  <a:lnTo>
                    <a:pt x="6" y="271"/>
                  </a:lnTo>
                  <a:lnTo>
                    <a:pt x="6" y="270"/>
                  </a:lnTo>
                  <a:lnTo>
                    <a:pt x="5" y="270"/>
                  </a:lnTo>
                  <a:lnTo>
                    <a:pt x="5" y="268"/>
                  </a:lnTo>
                  <a:lnTo>
                    <a:pt x="5" y="266"/>
                  </a:lnTo>
                  <a:lnTo>
                    <a:pt x="5" y="265"/>
                  </a:lnTo>
                  <a:lnTo>
                    <a:pt x="5" y="263"/>
                  </a:lnTo>
                  <a:lnTo>
                    <a:pt x="6" y="263"/>
                  </a:lnTo>
                  <a:lnTo>
                    <a:pt x="6" y="262"/>
                  </a:lnTo>
                  <a:lnTo>
                    <a:pt x="5" y="260"/>
                  </a:lnTo>
                  <a:lnTo>
                    <a:pt x="3" y="260"/>
                  </a:lnTo>
                  <a:lnTo>
                    <a:pt x="1" y="260"/>
                  </a:lnTo>
                  <a:lnTo>
                    <a:pt x="1" y="258"/>
                  </a:lnTo>
                  <a:lnTo>
                    <a:pt x="3" y="258"/>
                  </a:lnTo>
                  <a:lnTo>
                    <a:pt x="3" y="257"/>
                  </a:lnTo>
                  <a:lnTo>
                    <a:pt x="3" y="255"/>
                  </a:lnTo>
                  <a:lnTo>
                    <a:pt x="3" y="253"/>
                  </a:lnTo>
                  <a:lnTo>
                    <a:pt x="5" y="252"/>
                  </a:lnTo>
                  <a:lnTo>
                    <a:pt x="3" y="250"/>
                  </a:lnTo>
                  <a:lnTo>
                    <a:pt x="5" y="250"/>
                  </a:lnTo>
                  <a:lnTo>
                    <a:pt x="6" y="248"/>
                  </a:lnTo>
                  <a:lnTo>
                    <a:pt x="8" y="247"/>
                  </a:lnTo>
                  <a:lnTo>
                    <a:pt x="8" y="245"/>
                  </a:lnTo>
                  <a:lnTo>
                    <a:pt x="8" y="243"/>
                  </a:lnTo>
                  <a:lnTo>
                    <a:pt x="10" y="243"/>
                  </a:lnTo>
                  <a:lnTo>
                    <a:pt x="10" y="242"/>
                  </a:lnTo>
                  <a:lnTo>
                    <a:pt x="8" y="242"/>
                  </a:lnTo>
                  <a:lnTo>
                    <a:pt x="8" y="240"/>
                  </a:lnTo>
                  <a:lnTo>
                    <a:pt x="10" y="240"/>
                  </a:lnTo>
                  <a:lnTo>
                    <a:pt x="10" y="239"/>
                  </a:lnTo>
                  <a:lnTo>
                    <a:pt x="10" y="237"/>
                  </a:lnTo>
                  <a:lnTo>
                    <a:pt x="10" y="235"/>
                  </a:lnTo>
                  <a:lnTo>
                    <a:pt x="11" y="235"/>
                  </a:lnTo>
                  <a:lnTo>
                    <a:pt x="11" y="234"/>
                  </a:lnTo>
                  <a:lnTo>
                    <a:pt x="11" y="232"/>
                  </a:lnTo>
                  <a:lnTo>
                    <a:pt x="10" y="232"/>
                  </a:lnTo>
                  <a:lnTo>
                    <a:pt x="10" y="230"/>
                  </a:lnTo>
                  <a:lnTo>
                    <a:pt x="10" y="229"/>
                  </a:lnTo>
                  <a:lnTo>
                    <a:pt x="8" y="229"/>
                  </a:lnTo>
                  <a:lnTo>
                    <a:pt x="10" y="227"/>
                  </a:lnTo>
                  <a:lnTo>
                    <a:pt x="10" y="225"/>
                  </a:lnTo>
                  <a:lnTo>
                    <a:pt x="8" y="225"/>
                  </a:lnTo>
                  <a:lnTo>
                    <a:pt x="8" y="224"/>
                  </a:lnTo>
                  <a:lnTo>
                    <a:pt x="8" y="222"/>
                  </a:lnTo>
                  <a:lnTo>
                    <a:pt x="8" y="220"/>
                  </a:lnTo>
                  <a:lnTo>
                    <a:pt x="6" y="220"/>
                  </a:lnTo>
                  <a:lnTo>
                    <a:pt x="5" y="220"/>
                  </a:lnTo>
                  <a:lnTo>
                    <a:pt x="5" y="219"/>
                  </a:lnTo>
                  <a:lnTo>
                    <a:pt x="6" y="219"/>
                  </a:lnTo>
                  <a:lnTo>
                    <a:pt x="8" y="219"/>
                  </a:lnTo>
                  <a:lnTo>
                    <a:pt x="10" y="219"/>
                  </a:lnTo>
                  <a:lnTo>
                    <a:pt x="10" y="217"/>
                  </a:lnTo>
                  <a:lnTo>
                    <a:pt x="11" y="217"/>
                  </a:lnTo>
                  <a:lnTo>
                    <a:pt x="11" y="216"/>
                  </a:lnTo>
                  <a:lnTo>
                    <a:pt x="11" y="214"/>
                  </a:lnTo>
                  <a:lnTo>
                    <a:pt x="13" y="212"/>
                  </a:lnTo>
                  <a:lnTo>
                    <a:pt x="13" y="211"/>
                  </a:lnTo>
                  <a:lnTo>
                    <a:pt x="11" y="211"/>
                  </a:lnTo>
                  <a:lnTo>
                    <a:pt x="11" y="209"/>
                  </a:lnTo>
                  <a:lnTo>
                    <a:pt x="11" y="207"/>
                  </a:lnTo>
                  <a:lnTo>
                    <a:pt x="11" y="206"/>
                  </a:lnTo>
                  <a:lnTo>
                    <a:pt x="11" y="204"/>
                  </a:lnTo>
                  <a:lnTo>
                    <a:pt x="11" y="202"/>
                  </a:lnTo>
                  <a:lnTo>
                    <a:pt x="10" y="202"/>
                  </a:lnTo>
                  <a:lnTo>
                    <a:pt x="8" y="202"/>
                  </a:lnTo>
                  <a:lnTo>
                    <a:pt x="8" y="201"/>
                  </a:lnTo>
                  <a:lnTo>
                    <a:pt x="6" y="201"/>
                  </a:lnTo>
                  <a:lnTo>
                    <a:pt x="8" y="201"/>
                  </a:lnTo>
                  <a:lnTo>
                    <a:pt x="8" y="199"/>
                  </a:lnTo>
                  <a:lnTo>
                    <a:pt x="10" y="199"/>
                  </a:lnTo>
                  <a:lnTo>
                    <a:pt x="8" y="199"/>
                  </a:lnTo>
                  <a:lnTo>
                    <a:pt x="6" y="197"/>
                  </a:lnTo>
                  <a:lnTo>
                    <a:pt x="5" y="197"/>
                  </a:lnTo>
                  <a:lnTo>
                    <a:pt x="5" y="196"/>
                  </a:lnTo>
                  <a:lnTo>
                    <a:pt x="5" y="194"/>
                  </a:lnTo>
                  <a:lnTo>
                    <a:pt x="6" y="193"/>
                  </a:lnTo>
                  <a:lnTo>
                    <a:pt x="6" y="191"/>
                  </a:lnTo>
                  <a:lnTo>
                    <a:pt x="6" y="189"/>
                  </a:lnTo>
                  <a:lnTo>
                    <a:pt x="6" y="188"/>
                  </a:lnTo>
                  <a:lnTo>
                    <a:pt x="5" y="188"/>
                  </a:lnTo>
                  <a:lnTo>
                    <a:pt x="5" y="186"/>
                  </a:lnTo>
                  <a:lnTo>
                    <a:pt x="3" y="188"/>
                  </a:lnTo>
                  <a:lnTo>
                    <a:pt x="1" y="186"/>
                  </a:lnTo>
                  <a:lnTo>
                    <a:pt x="0" y="186"/>
                  </a:lnTo>
                  <a:lnTo>
                    <a:pt x="0" y="184"/>
                  </a:lnTo>
                  <a:lnTo>
                    <a:pt x="1" y="183"/>
                  </a:lnTo>
                  <a:lnTo>
                    <a:pt x="1" y="181"/>
                  </a:lnTo>
                  <a:lnTo>
                    <a:pt x="1" y="179"/>
                  </a:lnTo>
                  <a:lnTo>
                    <a:pt x="1" y="178"/>
                  </a:lnTo>
                  <a:lnTo>
                    <a:pt x="0" y="179"/>
                  </a:lnTo>
                  <a:lnTo>
                    <a:pt x="0" y="178"/>
                  </a:lnTo>
                  <a:lnTo>
                    <a:pt x="0" y="176"/>
                  </a:lnTo>
                  <a:lnTo>
                    <a:pt x="1" y="176"/>
                  </a:lnTo>
                  <a:lnTo>
                    <a:pt x="3" y="176"/>
                  </a:lnTo>
                  <a:lnTo>
                    <a:pt x="3" y="174"/>
                  </a:lnTo>
                  <a:lnTo>
                    <a:pt x="5" y="174"/>
                  </a:lnTo>
                  <a:lnTo>
                    <a:pt x="6" y="176"/>
                  </a:lnTo>
                  <a:lnTo>
                    <a:pt x="8" y="176"/>
                  </a:lnTo>
                  <a:lnTo>
                    <a:pt x="10" y="176"/>
                  </a:lnTo>
                  <a:lnTo>
                    <a:pt x="10" y="174"/>
                  </a:lnTo>
                  <a:lnTo>
                    <a:pt x="10" y="173"/>
                  </a:lnTo>
                  <a:lnTo>
                    <a:pt x="10" y="171"/>
                  </a:lnTo>
                  <a:lnTo>
                    <a:pt x="10" y="170"/>
                  </a:lnTo>
                  <a:lnTo>
                    <a:pt x="8" y="168"/>
                  </a:lnTo>
                  <a:lnTo>
                    <a:pt x="8" y="166"/>
                  </a:lnTo>
                  <a:lnTo>
                    <a:pt x="6" y="166"/>
                  </a:lnTo>
                  <a:lnTo>
                    <a:pt x="6" y="165"/>
                  </a:lnTo>
                  <a:lnTo>
                    <a:pt x="6" y="163"/>
                  </a:lnTo>
                  <a:lnTo>
                    <a:pt x="6" y="161"/>
                  </a:lnTo>
                  <a:lnTo>
                    <a:pt x="6" y="160"/>
                  </a:lnTo>
                  <a:lnTo>
                    <a:pt x="8" y="160"/>
                  </a:lnTo>
                  <a:lnTo>
                    <a:pt x="8" y="158"/>
                  </a:lnTo>
                  <a:lnTo>
                    <a:pt x="8" y="156"/>
                  </a:lnTo>
                  <a:lnTo>
                    <a:pt x="10" y="155"/>
                  </a:lnTo>
                  <a:lnTo>
                    <a:pt x="10" y="153"/>
                  </a:lnTo>
                  <a:lnTo>
                    <a:pt x="10" y="151"/>
                  </a:lnTo>
                  <a:lnTo>
                    <a:pt x="11" y="150"/>
                  </a:lnTo>
                  <a:lnTo>
                    <a:pt x="11" y="148"/>
                  </a:lnTo>
                  <a:lnTo>
                    <a:pt x="13" y="147"/>
                  </a:lnTo>
                  <a:lnTo>
                    <a:pt x="15" y="145"/>
                  </a:lnTo>
                  <a:lnTo>
                    <a:pt x="13" y="145"/>
                  </a:lnTo>
                  <a:lnTo>
                    <a:pt x="13" y="143"/>
                  </a:lnTo>
                  <a:lnTo>
                    <a:pt x="13" y="142"/>
                  </a:lnTo>
                  <a:lnTo>
                    <a:pt x="11" y="142"/>
                  </a:lnTo>
                  <a:lnTo>
                    <a:pt x="11" y="140"/>
                  </a:lnTo>
                  <a:lnTo>
                    <a:pt x="10" y="140"/>
                  </a:lnTo>
                  <a:lnTo>
                    <a:pt x="10" y="138"/>
                  </a:lnTo>
                  <a:lnTo>
                    <a:pt x="10" y="137"/>
                  </a:lnTo>
                  <a:lnTo>
                    <a:pt x="8" y="137"/>
                  </a:lnTo>
                  <a:lnTo>
                    <a:pt x="6" y="135"/>
                  </a:lnTo>
                  <a:lnTo>
                    <a:pt x="5" y="135"/>
                  </a:lnTo>
                  <a:lnTo>
                    <a:pt x="3" y="135"/>
                  </a:lnTo>
                  <a:lnTo>
                    <a:pt x="11" y="135"/>
                  </a:lnTo>
                  <a:lnTo>
                    <a:pt x="115" y="133"/>
                  </a:lnTo>
                  <a:lnTo>
                    <a:pt x="153" y="135"/>
                  </a:lnTo>
                  <a:lnTo>
                    <a:pt x="201" y="135"/>
                  </a:lnTo>
                  <a:lnTo>
                    <a:pt x="236" y="135"/>
                  </a:lnTo>
                  <a:lnTo>
                    <a:pt x="297" y="135"/>
                  </a:lnTo>
                  <a:lnTo>
                    <a:pt x="302" y="135"/>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11" name="Freeform 26"/>
            <p:cNvSpPr>
              <a:spLocks/>
            </p:cNvSpPr>
            <p:nvPr/>
          </p:nvSpPr>
          <p:spPr bwMode="auto">
            <a:xfrm>
              <a:off x="1640" y="2769"/>
              <a:ext cx="688" cy="637"/>
            </a:xfrm>
            <a:custGeom>
              <a:avLst/>
              <a:gdLst>
                <a:gd name="T0" fmla="*/ 657 w 688"/>
                <a:gd name="T1" fmla="*/ 194 h 637"/>
                <a:gd name="T2" fmla="*/ 684 w 688"/>
                <a:gd name="T3" fmla="*/ 210 h 637"/>
                <a:gd name="T4" fmla="*/ 679 w 688"/>
                <a:gd name="T5" fmla="*/ 253 h 637"/>
                <a:gd name="T6" fmla="*/ 647 w 688"/>
                <a:gd name="T7" fmla="*/ 294 h 637"/>
                <a:gd name="T8" fmla="*/ 622 w 688"/>
                <a:gd name="T9" fmla="*/ 348 h 637"/>
                <a:gd name="T10" fmla="*/ 600 w 688"/>
                <a:gd name="T11" fmla="*/ 378 h 637"/>
                <a:gd name="T12" fmla="*/ 581 w 688"/>
                <a:gd name="T13" fmla="*/ 412 h 637"/>
                <a:gd name="T14" fmla="*/ 549 w 688"/>
                <a:gd name="T15" fmla="*/ 457 h 637"/>
                <a:gd name="T16" fmla="*/ 505 w 688"/>
                <a:gd name="T17" fmla="*/ 485 h 637"/>
                <a:gd name="T18" fmla="*/ 456 w 688"/>
                <a:gd name="T19" fmla="*/ 518 h 637"/>
                <a:gd name="T20" fmla="*/ 424 w 688"/>
                <a:gd name="T21" fmla="*/ 562 h 637"/>
                <a:gd name="T22" fmla="*/ 390 w 688"/>
                <a:gd name="T23" fmla="*/ 606 h 637"/>
                <a:gd name="T24" fmla="*/ 365 w 688"/>
                <a:gd name="T25" fmla="*/ 631 h 637"/>
                <a:gd name="T26" fmla="*/ 333 w 688"/>
                <a:gd name="T27" fmla="*/ 613 h 637"/>
                <a:gd name="T28" fmla="*/ 303 w 688"/>
                <a:gd name="T29" fmla="*/ 628 h 637"/>
                <a:gd name="T30" fmla="*/ 264 w 688"/>
                <a:gd name="T31" fmla="*/ 628 h 637"/>
                <a:gd name="T32" fmla="*/ 250 w 688"/>
                <a:gd name="T33" fmla="*/ 595 h 637"/>
                <a:gd name="T34" fmla="*/ 252 w 688"/>
                <a:gd name="T35" fmla="*/ 557 h 637"/>
                <a:gd name="T36" fmla="*/ 240 w 688"/>
                <a:gd name="T37" fmla="*/ 521 h 637"/>
                <a:gd name="T38" fmla="*/ 232 w 688"/>
                <a:gd name="T39" fmla="*/ 486 h 637"/>
                <a:gd name="T40" fmla="*/ 200 w 688"/>
                <a:gd name="T41" fmla="*/ 473 h 637"/>
                <a:gd name="T42" fmla="*/ 169 w 688"/>
                <a:gd name="T43" fmla="*/ 457 h 637"/>
                <a:gd name="T44" fmla="*/ 147 w 688"/>
                <a:gd name="T45" fmla="*/ 470 h 637"/>
                <a:gd name="T46" fmla="*/ 125 w 688"/>
                <a:gd name="T47" fmla="*/ 473 h 637"/>
                <a:gd name="T48" fmla="*/ 100 w 688"/>
                <a:gd name="T49" fmla="*/ 468 h 637"/>
                <a:gd name="T50" fmla="*/ 76 w 688"/>
                <a:gd name="T51" fmla="*/ 468 h 637"/>
                <a:gd name="T52" fmla="*/ 54 w 688"/>
                <a:gd name="T53" fmla="*/ 457 h 637"/>
                <a:gd name="T54" fmla="*/ 22 w 688"/>
                <a:gd name="T55" fmla="*/ 455 h 637"/>
                <a:gd name="T56" fmla="*/ 24 w 688"/>
                <a:gd name="T57" fmla="*/ 427 h 637"/>
                <a:gd name="T58" fmla="*/ 26 w 688"/>
                <a:gd name="T59" fmla="*/ 391 h 637"/>
                <a:gd name="T60" fmla="*/ 34 w 688"/>
                <a:gd name="T61" fmla="*/ 352 h 637"/>
                <a:gd name="T62" fmla="*/ 26 w 688"/>
                <a:gd name="T63" fmla="*/ 325 h 637"/>
                <a:gd name="T64" fmla="*/ 9 w 688"/>
                <a:gd name="T65" fmla="*/ 288 h 637"/>
                <a:gd name="T66" fmla="*/ 12 w 688"/>
                <a:gd name="T67" fmla="*/ 270 h 637"/>
                <a:gd name="T68" fmla="*/ 58 w 688"/>
                <a:gd name="T69" fmla="*/ 91 h 637"/>
                <a:gd name="T70" fmla="*/ 44 w 688"/>
                <a:gd name="T71" fmla="*/ 36 h 637"/>
                <a:gd name="T72" fmla="*/ 59 w 688"/>
                <a:gd name="T73" fmla="*/ 63 h 637"/>
                <a:gd name="T74" fmla="*/ 90 w 688"/>
                <a:gd name="T75" fmla="*/ 59 h 637"/>
                <a:gd name="T76" fmla="*/ 117 w 688"/>
                <a:gd name="T77" fmla="*/ 38 h 637"/>
                <a:gd name="T78" fmla="*/ 137 w 688"/>
                <a:gd name="T79" fmla="*/ 13 h 637"/>
                <a:gd name="T80" fmla="*/ 159 w 688"/>
                <a:gd name="T81" fmla="*/ 12 h 637"/>
                <a:gd name="T82" fmla="*/ 183 w 688"/>
                <a:gd name="T83" fmla="*/ 8 h 637"/>
                <a:gd name="T84" fmla="*/ 205 w 688"/>
                <a:gd name="T85" fmla="*/ 5 h 637"/>
                <a:gd name="T86" fmla="*/ 225 w 688"/>
                <a:gd name="T87" fmla="*/ 13 h 637"/>
                <a:gd name="T88" fmla="*/ 247 w 688"/>
                <a:gd name="T89" fmla="*/ 23 h 637"/>
                <a:gd name="T90" fmla="*/ 276 w 688"/>
                <a:gd name="T91" fmla="*/ 38 h 637"/>
                <a:gd name="T92" fmla="*/ 294 w 688"/>
                <a:gd name="T93" fmla="*/ 43 h 637"/>
                <a:gd name="T94" fmla="*/ 320 w 688"/>
                <a:gd name="T95" fmla="*/ 40 h 637"/>
                <a:gd name="T96" fmla="*/ 350 w 688"/>
                <a:gd name="T97" fmla="*/ 31 h 637"/>
                <a:gd name="T98" fmla="*/ 372 w 688"/>
                <a:gd name="T99" fmla="*/ 45 h 637"/>
                <a:gd name="T100" fmla="*/ 394 w 688"/>
                <a:gd name="T101" fmla="*/ 30 h 637"/>
                <a:gd name="T102" fmla="*/ 417 w 688"/>
                <a:gd name="T103" fmla="*/ 8 h 637"/>
                <a:gd name="T104" fmla="*/ 402 w 688"/>
                <a:gd name="T105" fmla="*/ 63 h 637"/>
                <a:gd name="T106" fmla="*/ 414 w 688"/>
                <a:gd name="T107" fmla="*/ 76 h 637"/>
                <a:gd name="T108" fmla="*/ 446 w 688"/>
                <a:gd name="T109" fmla="*/ 79 h 637"/>
                <a:gd name="T110" fmla="*/ 482 w 688"/>
                <a:gd name="T111" fmla="*/ 82 h 637"/>
                <a:gd name="T112" fmla="*/ 507 w 688"/>
                <a:gd name="T113" fmla="*/ 107 h 637"/>
                <a:gd name="T114" fmla="*/ 500 w 688"/>
                <a:gd name="T115" fmla="*/ 137 h 637"/>
                <a:gd name="T116" fmla="*/ 544 w 688"/>
                <a:gd name="T117" fmla="*/ 145 h 637"/>
                <a:gd name="T118" fmla="*/ 575 w 688"/>
                <a:gd name="T119" fmla="*/ 161 h 637"/>
                <a:gd name="T120" fmla="*/ 593 w 688"/>
                <a:gd name="T121" fmla="*/ 168 h 637"/>
                <a:gd name="T122" fmla="*/ 625 w 688"/>
                <a:gd name="T123" fmla="*/ 183 h 637"/>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688"/>
                <a:gd name="T187" fmla="*/ 0 h 637"/>
                <a:gd name="T188" fmla="*/ 688 w 688"/>
                <a:gd name="T189" fmla="*/ 637 h 637"/>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688" h="637">
                  <a:moveTo>
                    <a:pt x="629" y="183"/>
                  </a:moveTo>
                  <a:lnTo>
                    <a:pt x="630" y="183"/>
                  </a:lnTo>
                  <a:lnTo>
                    <a:pt x="632" y="184"/>
                  </a:lnTo>
                  <a:lnTo>
                    <a:pt x="634" y="184"/>
                  </a:lnTo>
                  <a:lnTo>
                    <a:pt x="632" y="184"/>
                  </a:lnTo>
                  <a:lnTo>
                    <a:pt x="634" y="184"/>
                  </a:lnTo>
                  <a:lnTo>
                    <a:pt x="635" y="184"/>
                  </a:lnTo>
                  <a:lnTo>
                    <a:pt x="637" y="184"/>
                  </a:lnTo>
                  <a:lnTo>
                    <a:pt x="637" y="186"/>
                  </a:lnTo>
                  <a:lnTo>
                    <a:pt x="637" y="184"/>
                  </a:lnTo>
                  <a:lnTo>
                    <a:pt x="639" y="184"/>
                  </a:lnTo>
                  <a:lnTo>
                    <a:pt x="639" y="186"/>
                  </a:lnTo>
                  <a:lnTo>
                    <a:pt x="640" y="186"/>
                  </a:lnTo>
                  <a:lnTo>
                    <a:pt x="642" y="186"/>
                  </a:lnTo>
                  <a:lnTo>
                    <a:pt x="642" y="188"/>
                  </a:lnTo>
                  <a:lnTo>
                    <a:pt x="644" y="188"/>
                  </a:lnTo>
                  <a:lnTo>
                    <a:pt x="645" y="188"/>
                  </a:lnTo>
                  <a:lnTo>
                    <a:pt x="645" y="189"/>
                  </a:lnTo>
                  <a:lnTo>
                    <a:pt x="645" y="191"/>
                  </a:lnTo>
                  <a:lnTo>
                    <a:pt x="647" y="191"/>
                  </a:lnTo>
                  <a:lnTo>
                    <a:pt x="647" y="189"/>
                  </a:lnTo>
                  <a:lnTo>
                    <a:pt x="649" y="191"/>
                  </a:lnTo>
                  <a:lnTo>
                    <a:pt x="651" y="191"/>
                  </a:lnTo>
                  <a:lnTo>
                    <a:pt x="652" y="191"/>
                  </a:lnTo>
                  <a:lnTo>
                    <a:pt x="651" y="191"/>
                  </a:lnTo>
                  <a:lnTo>
                    <a:pt x="651" y="192"/>
                  </a:lnTo>
                  <a:lnTo>
                    <a:pt x="652" y="192"/>
                  </a:lnTo>
                  <a:lnTo>
                    <a:pt x="654" y="192"/>
                  </a:lnTo>
                  <a:lnTo>
                    <a:pt x="654" y="194"/>
                  </a:lnTo>
                  <a:lnTo>
                    <a:pt x="656" y="194"/>
                  </a:lnTo>
                  <a:lnTo>
                    <a:pt x="657" y="196"/>
                  </a:lnTo>
                  <a:lnTo>
                    <a:pt x="657" y="194"/>
                  </a:lnTo>
                  <a:lnTo>
                    <a:pt x="659" y="194"/>
                  </a:lnTo>
                  <a:lnTo>
                    <a:pt x="661" y="194"/>
                  </a:lnTo>
                  <a:lnTo>
                    <a:pt x="662" y="194"/>
                  </a:lnTo>
                  <a:lnTo>
                    <a:pt x="662" y="196"/>
                  </a:lnTo>
                  <a:lnTo>
                    <a:pt x="664" y="196"/>
                  </a:lnTo>
                  <a:lnTo>
                    <a:pt x="666" y="196"/>
                  </a:lnTo>
                  <a:lnTo>
                    <a:pt x="667" y="196"/>
                  </a:lnTo>
                  <a:lnTo>
                    <a:pt x="667" y="197"/>
                  </a:lnTo>
                  <a:lnTo>
                    <a:pt x="669" y="197"/>
                  </a:lnTo>
                  <a:lnTo>
                    <a:pt x="671" y="199"/>
                  </a:lnTo>
                  <a:lnTo>
                    <a:pt x="671" y="197"/>
                  </a:lnTo>
                  <a:lnTo>
                    <a:pt x="673" y="199"/>
                  </a:lnTo>
                  <a:lnTo>
                    <a:pt x="674" y="199"/>
                  </a:lnTo>
                  <a:lnTo>
                    <a:pt x="674" y="201"/>
                  </a:lnTo>
                  <a:lnTo>
                    <a:pt x="676" y="201"/>
                  </a:lnTo>
                  <a:lnTo>
                    <a:pt x="676" y="202"/>
                  </a:lnTo>
                  <a:lnTo>
                    <a:pt x="676" y="204"/>
                  </a:lnTo>
                  <a:lnTo>
                    <a:pt x="678" y="202"/>
                  </a:lnTo>
                  <a:lnTo>
                    <a:pt x="678" y="204"/>
                  </a:lnTo>
                  <a:lnTo>
                    <a:pt x="678" y="206"/>
                  </a:lnTo>
                  <a:lnTo>
                    <a:pt x="679" y="206"/>
                  </a:lnTo>
                  <a:lnTo>
                    <a:pt x="678" y="206"/>
                  </a:lnTo>
                  <a:lnTo>
                    <a:pt x="678" y="207"/>
                  </a:lnTo>
                  <a:lnTo>
                    <a:pt x="679" y="207"/>
                  </a:lnTo>
                  <a:lnTo>
                    <a:pt x="681" y="207"/>
                  </a:lnTo>
                  <a:lnTo>
                    <a:pt x="679" y="207"/>
                  </a:lnTo>
                  <a:lnTo>
                    <a:pt x="681" y="207"/>
                  </a:lnTo>
                  <a:lnTo>
                    <a:pt x="683" y="207"/>
                  </a:lnTo>
                  <a:lnTo>
                    <a:pt x="683" y="209"/>
                  </a:lnTo>
                  <a:lnTo>
                    <a:pt x="681" y="209"/>
                  </a:lnTo>
                  <a:lnTo>
                    <a:pt x="683" y="210"/>
                  </a:lnTo>
                  <a:lnTo>
                    <a:pt x="684" y="210"/>
                  </a:lnTo>
                  <a:lnTo>
                    <a:pt x="686" y="212"/>
                  </a:lnTo>
                  <a:lnTo>
                    <a:pt x="686" y="214"/>
                  </a:lnTo>
                  <a:lnTo>
                    <a:pt x="684" y="214"/>
                  </a:lnTo>
                  <a:lnTo>
                    <a:pt x="684" y="215"/>
                  </a:lnTo>
                  <a:lnTo>
                    <a:pt x="686" y="219"/>
                  </a:lnTo>
                  <a:lnTo>
                    <a:pt x="688" y="220"/>
                  </a:lnTo>
                  <a:lnTo>
                    <a:pt x="688" y="222"/>
                  </a:lnTo>
                  <a:lnTo>
                    <a:pt x="688" y="224"/>
                  </a:lnTo>
                  <a:lnTo>
                    <a:pt x="686" y="224"/>
                  </a:lnTo>
                  <a:lnTo>
                    <a:pt x="686" y="225"/>
                  </a:lnTo>
                  <a:lnTo>
                    <a:pt x="686" y="224"/>
                  </a:lnTo>
                  <a:lnTo>
                    <a:pt x="684" y="224"/>
                  </a:lnTo>
                  <a:lnTo>
                    <a:pt x="683" y="224"/>
                  </a:lnTo>
                  <a:lnTo>
                    <a:pt x="681" y="224"/>
                  </a:lnTo>
                  <a:lnTo>
                    <a:pt x="681" y="225"/>
                  </a:lnTo>
                  <a:lnTo>
                    <a:pt x="681" y="227"/>
                  </a:lnTo>
                  <a:lnTo>
                    <a:pt x="679" y="229"/>
                  </a:lnTo>
                  <a:lnTo>
                    <a:pt x="679" y="230"/>
                  </a:lnTo>
                  <a:lnTo>
                    <a:pt x="679" y="232"/>
                  </a:lnTo>
                  <a:lnTo>
                    <a:pt x="678" y="233"/>
                  </a:lnTo>
                  <a:lnTo>
                    <a:pt x="676" y="235"/>
                  </a:lnTo>
                  <a:lnTo>
                    <a:pt x="678" y="237"/>
                  </a:lnTo>
                  <a:lnTo>
                    <a:pt x="676" y="237"/>
                  </a:lnTo>
                  <a:lnTo>
                    <a:pt x="676" y="238"/>
                  </a:lnTo>
                  <a:lnTo>
                    <a:pt x="678" y="240"/>
                  </a:lnTo>
                  <a:lnTo>
                    <a:pt x="678" y="242"/>
                  </a:lnTo>
                  <a:lnTo>
                    <a:pt x="678" y="243"/>
                  </a:lnTo>
                  <a:lnTo>
                    <a:pt x="678" y="245"/>
                  </a:lnTo>
                  <a:lnTo>
                    <a:pt x="679" y="247"/>
                  </a:lnTo>
                  <a:lnTo>
                    <a:pt x="679" y="250"/>
                  </a:lnTo>
                  <a:lnTo>
                    <a:pt x="679" y="252"/>
                  </a:lnTo>
                  <a:lnTo>
                    <a:pt x="679" y="253"/>
                  </a:lnTo>
                  <a:lnTo>
                    <a:pt x="681" y="253"/>
                  </a:lnTo>
                  <a:lnTo>
                    <a:pt x="681" y="255"/>
                  </a:lnTo>
                  <a:lnTo>
                    <a:pt x="679" y="256"/>
                  </a:lnTo>
                  <a:lnTo>
                    <a:pt x="679" y="258"/>
                  </a:lnTo>
                  <a:lnTo>
                    <a:pt x="678" y="258"/>
                  </a:lnTo>
                  <a:lnTo>
                    <a:pt x="679" y="260"/>
                  </a:lnTo>
                  <a:lnTo>
                    <a:pt x="679" y="261"/>
                  </a:lnTo>
                  <a:lnTo>
                    <a:pt x="679" y="263"/>
                  </a:lnTo>
                  <a:lnTo>
                    <a:pt x="679" y="265"/>
                  </a:lnTo>
                  <a:lnTo>
                    <a:pt x="679" y="266"/>
                  </a:lnTo>
                  <a:lnTo>
                    <a:pt x="679" y="268"/>
                  </a:lnTo>
                  <a:lnTo>
                    <a:pt x="679" y="270"/>
                  </a:lnTo>
                  <a:lnTo>
                    <a:pt x="681" y="270"/>
                  </a:lnTo>
                  <a:lnTo>
                    <a:pt x="681" y="271"/>
                  </a:lnTo>
                  <a:lnTo>
                    <a:pt x="679" y="271"/>
                  </a:lnTo>
                  <a:lnTo>
                    <a:pt x="679" y="273"/>
                  </a:lnTo>
                  <a:lnTo>
                    <a:pt x="678" y="276"/>
                  </a:lnTo>
                  <a:lnTo>
                    <a:pt x="678" y="278"/>
                  </a:lnTo>
                  <a:lnTo>
                    <a:pt x="676" y="281"/>
                  </a:lnTo>
                  <a:lnTo>
                    <a:pt x="676" y="283"/>
                  </a:lnTo>
                  <a:lnTo>
                    <a:pt x="674" y="284"/>
                  </a:lnTo>
                  <a:lnTo>
                    <a:pt x="674" y="286"/>
                  </a:lnTo>
                  <a:lnTo>
                    <a:pt x="671" y="288"/>
                  </a:lnTo>
                  <a:lnTo>
                    <a:pt x="669" y="289"/>
                  </a:lnTo>
                  <a:lnTo>
                    <a:pt x="667" y="289"/>
                  </a:lnTo>
                  <a:lnTo>
                    <a:pt x="666" y="291"/>
                  </a:lnTo>
                  <a:lnTo>
                    <a:pt x="664" y="291"/>
                  </a:lnTo>
                  <a:lnTo>
                    <a:pt x="662" y="291"/>
                  </a:lnTo>
                  <a:lnTo>
                    <a:pt x="657" y="291"/>
                  </a:lnTo>
                  <a:lnTo>
                    <a:pt x="652" y="293"/>
                  </a:lnTo>
                  <a:lnTo>
                    <a:pt x="651" y="293"/>
                  </a:lnTo>
                  <a:lnTo>
                    <a:pt x="647" y="294"/>
                  </a:lnTo>
                  <a:lnTo>
                    <a:pt x="647" y="296"/>
                  </a:lnTo>
                  <a:lnTo>
                    <a:pt x="645" y="298"/>
                  </a:lnTo>
                  <a:lnTo>
                    <a:pt x="645" y="299"/>
                  </a:lnTo>
                  <a:lnTo>
                    <a:pt x="642" y="304"/>
                  </a:lnTo>
                  <a:lnTo>
                    <a:pt x="640" y="306"/>
                  </a:lnTo>
                  <a:lnTo>
                    <a:pt x="639" y="306"/>
                  </a:lnTo>
                  <a:lnTo>
                    <a:pt x="637" y="307"/>
                  </a:lnTo>
                  <a:lnTo>
                    <a:pt x="637" y="309"/>
                  </a:lnTo>
                  <a:lnTo>
                    <a:pt x="635" y="309"/>
                  </a:lnTo>
                  <a:lnTo>
                    <a:pt x="634" y="312"/>
                  </a:lnTo>
                  <a:lnTo>
                    <a:pt x="634" y="314"/>
                  </a:lnTo>
                  <a:lnTo>
                    <a:pt x="632" y="316"/>
                  </a:lnTo>
                  <a:lnTo>
                    <a:pt x="630" y="316"/>
                  </a:lnTo>
                  <a:lnTo>
                    <a:pt x="630" y="317"/>
                  </a:lnTo>
                  <a:lnTo>
                    <a:pt x="627" y="319"/>
                  </a:lnTo>
                  <a:lnTo>
                    <a:pt x="625" y="321"/>
                  </a:lnTo>
                  <a:lnTo>
                    <a:pt x="624" y="322"/>
                  </a:lnTo>
                  <a:lnTo>
                    <a:pt x="624" y="324"/>
                  </a:lnTo>
                  <a:lnTo>
                    <a:pt x="622" y="325"/>
                  </a:lnTo>
                  <a:lnTo>
                    <a:pt x="622" y="327"/>
                  </a:lnTo>
                  <a:lnTo>
                    <a:pt x="620" y="330"/>
                  </a:lnTo>
                  <a:lnTo>
                    <a:pt x="620" y="332"/>
                  </a:lnTo>
                  <a:lnTo>
                    <a:pt x="622" y="334"/>
                  </a:lnTo>
                  <a:lnTo>
                    <a:pt x="620" y="334"/>
                  </a:lnTo>
                  <a:lnTo>
                    <a:pt x="620" y="335"/>
                  </a:lnTo>
                  <a:lnTo>
                    <a:pt x="622" y="335"/>
                  </a:lnTo>
                  <a:lnTo>
                    <a:pt x="620" y="339"/>
                  </a:lnTo>
                  <a:lnTo>
                    <a:pt x="620" y="342"/>
                  </a:lnTo>
                  <a:lnTo>
                    <a:pt x="622" y="344"/>
                  </a:lnTo>
                  <a:lnTo>
                    <a:pt x="622" y="345"/>
                  </a:lnTo>
                  <a:lnTo>
                    <a:pt x="622" y="347"/>
                  </a:lnTo>
                  <a:lnTo>
                    <a:pt x="622" y="348"/>
                  </a:lnTo>
                  <a:lnTo>
                    <a:pt x="620" y="350"/>
                  </a:lnTo>
                  <a:lnTo>
                    <a:pt x="618" y="350"/>
                  </a:lnTo>
                  <a:lnTo>
                    <a:pt x="618" y="352"/>
                  </a:lnTo>
                  <a:lnTo>
                    <a:pt x="617" y="352"/>
                  </a:lnTo>
                  <a:lnTo>
                    <a:pt x="615" y="352"/>
                  </a:lnTo>
                  <a:lnTo>
                    <a:pt x="613" y="352"/>
                  </a:lnTo>
                  <a:lnTo>
                    <a:pt x="612" y="352"/>
                  </a:lnTo>
                  <a:lnTo>
                    <a:pt x="612" y="353"/>
                  </a:lnTo>
                  <a:lnTo>
                    <a:pt x="610" y="353"/>
                  </a:lnTo>
                  <a:lnTo>
                    <a:pt x="610" y="355"/>
                  </a:lnTo>
                  <a:lnTo>
                    <a:pt x="608" y="355"/>
                  </a:lnTo>
                  <a:lnTo>
                    <a:pt x="608" y="357"/>
                  </a:lnTo>
                  <a:lnTo>
                    <a:pt x="607" y="358"/>
                  </a:lnTo>
                  <a:lnTo>
                    <a:pt x="607" y="360"/>
                  </a:lnTo>
                  <a:lnTo>
                    <a:pt x="607" y="362"/>
                  </a:lnTo>
                  <a:lnTo>
                    <a:pt x="607" y="363"/>
                  </a:lnTo>
                  <a:lnTo>
                    <a:pt x="605" y="363"/>
                  </a:lnTo>
                  <a:lnTo>
                    <a:pt x="605" y="365"/>
                  </a:lnTo>
                  <a:lnTo>
                    <a:pt x="603" y="365"/>
                  </a:lnTo>
                  <a:lnTo>
                    <a:pt x="603" y="367"/>
                  </a:lnTo>
                  <a:lnTo>
                    <a:pt x="602" y="367"/>
                  </a:lnTo>
                  <a:lnTo>
                    <a:pt x="600" y="367"/>
                  </a:lnTo>
                  <a:lnTo>
                    <a:pt x="598" y="367"/>
                  </a:lnTo>
                  <a:lnTo>
                    <a:pt x="597" y="367"/>
                  </a:lnTo>
                  <a:lnTo>
                    <a:pt x="597" y="368"/>
                  </a:lnTo>
                  <a:lnTo>
                    <a:pt x="598" y="371"/>
                  </a:lnTo>
                  <a:lnTo>
                    <a:pt x="597" y="371"/>
                  </a:lnTo>
                  <a:lnTo>
                    <a:pt x="597" y="373"/>
                  </a:lnTo>
                  <a:lnTo>
                    <a:pt x="598" y="373"/>
                  </a:lnTo>
                  <a:lnTo>
                    <a:pt x="598" y="375"/>
                  </a:lnTo>
                  <a:lnTo>
                    <a:pt x="598" y="376"/>
                  </a:lnTo>
                  <a:lnTo>
                    <a:pt x="600" y="378"/>
                  </a:lnTo>
                  <a:lnTo>
                    <a:pt x="600" y="380"/>
                  </a:lnTo>
                  <a:lnTo>
                    <a:pt x="600" y="381"/>
                  </a:lnTo>
                  <a:lnTo>
                    <a:pt x="598" y="383"/>
                  </a:lnTo>
                  <a:lnTo>
                    <a:pt x="598" y="385"/>
                  </a:lnTo>
                  <a:lnTo>
                    <a:pt x="598" y="386"/>
                  </a:lnTo>
                  <a:lnTo>
                    <a:pt x="597" y="388"/>
                  </a:lnTo>
                  <a:lnTo>
                    <a:pt x="595" y="390"/>
                  </a:lnTo>
                  <a:lnTo>
                    <a:pt x="593" y="391"/>
                  </a:lnTo>
                  <a:lnTo>
                    <a:pt x="593" y="393"/>
                  </a:lnTo>
                  <a:lnTo>
                    <a:pt x="593" y="394"/>
                  </a:lnTo>
                  <a:lnTo>
                    <a:pt x="593" y="396"/>
                  </a:lnTo>
                  <a:lnTo>
                    <a:pt x="591" y="396"/>
                  </a:lnTo>
                  <a:lnTo>
                    <a:pt x="591" y="398"/>
                  </a:lnTo>
                  <a:lnTo>
                    <a:pt x="590" y="398"/>
                  </a:lnTo>
                  <a:lnTo>
                    <a:pt x="590" y="399"/>
                  </a:lnTo>
                  <a:lnTo>
                    <a:pt x="588" y="401"/>
                  </a:lnTo>
                  <a:lnTo>
                    <a:pt x="586" y="401"/>
                  </a:lnTo>
                  <a:lnTo>
                    <a:pt x="586" y="403"/>
                  </a:lnTo>
                  <a:lnTo>
                    <a:pt x="585" y="401"/>
                  </a:lnTo>
                  <a:lnTo>
                    <a:pt x="581" y="401"/>
                  </a:lnTo>
                  <a:lnTo>
                    <a:pt x="580" y="401"/>
                  </a:lnTo>
                  <a:lnTo>
                    <a:pt x="578" y="401"/>
                  </a:lnTo>
                  <a:lnTo>
                    <a:pt x="578" y="403"/>
                  </a:lnTo>
                  <a:lnTo>
                    <a:pt x="576" y="404"/>
                  </a:lnTo>
                  <a:lnTo>
                    <a:pt x="576" y="406"/>
                  </a:lnTo>
                  <a:lnTo>
                    <a:pt x="576" y="408"/>
                  </a:lnTo>
                  <a:lnTo>
                    <a:pt x="578" y="408"/>
                  </a:lnTo>
                  <a:lnTo>
                    <a:pt x="578" y="409"/>
                  </a:lnTo>
                  <a:lnTo>
                    <a:pt x="580" y="409"/>
                  </a:lnTo>
                  <a:lnTo>
                    <a:pt x="580" y="411"/>
                  </a:lnTo>
                  <a:lnTo>
                    <a:pt x="580" y="412"/>
                  </a:lnTo>
                  <a:lnTo>
                    <a:pt x="581" y="412"/>
                  </a:lnTo>
                  <a:lnTo>
                    <a:pt x="581" y="414"/>
                  </a:lnTo>
                  <a:lnTo>
                    <a:pt x="581" y="416"/>
                  </a:lnTo>
                  <a:lnTo>
                    <a:pt x="580" y="417"/>
                  </a:lnTo>
                  <a:lnTo>
                    <a:pt x="580" y="419"/>
                  </a:lnTo>
                  <a:lnTo>
                    <a:pt x="578" y="421"/>
                  </a:lnTo>
                  <a:lnTo>
                    <a:pt x="576" y="422"/>
                  </a:lnTo>
                  <a:lnTo>
                    <a:pt x="575" y="424"/>
                  </a:lnTo>
                  <a:lnTo>
                    <a:pt x="573" y="424"/>
                  </a:lnTo>
                  <a:lnTo>
                    <a:pt x="571" y="424"/>
                  </a:lnTo>
                  <a:lnTo>
                    <a:pt x="569" y="426"/>
                  </a:lnTo>
                  <a:lnTo>
                    <a:pt x="569" y="427"/>
                  </a:lnTo>
                  <a:lnTo>
                    <a:pt x="568" y="429"/>
                  </a:lnTo>
                  <a:lnTo>
                    <a:pt x="568" y="431"/>
                  </a:lnTo>
                  <a:lnTo>
                    <a:pt x="568" y="432"/>
                  </a:lnTo>
                  <a:lnTo>
                    <a:pt x="566" y="434"/>
                  </a:lnTo>
                  <a:lnTo>
                    <a:pt x="564" y="435"/>
                  </a:lnTo>
                  <a:lnTo>
                    <a:pt x="563" y="435"/>
                  </a:lnTo>
                  <a:lnTo>
                    <a:pt x="563" y="437"/>
                  </a:lnTo>
                  <a:lnTo>
                    <a:pt x="561" y="437"/>
                  </a:lnTo>
                  <a:lnTo>
                    <a:pt x="561" y="439"/>
                  </a:lnTo>
                  <a:lnTo>
                    <a:pt x="559" y="439"/>
                  </a:lnTo>
                  <a:lnTo>
                    <a:pt x="558" y="440"/>
                  </a:lnTo>
                  <a:lnTo>
                    <a:pt x="556" y="442"/>
                  </a:lnTo>
                  <a:lnTo>
                    <a:pt x="556" y="444"/>
                  </a:lnTo>
                  <a:lnTo>
                    <a:pt x="554" y="445"/>
                  </a:lnTo>
                  <a:lnTo>
                    <a:pt x="554" y="447"/>
                  </a:lnTo>
                  <a:lnTo>
                    <a:pt x="554" y="449"/>
                  </a:lnTo>
                  <a:lnTo>
                    <a:pt x="553" y="450"/>
                  </a:lnTo>
                  <a:lnTo>
                    <a:pt x="553" y="452"/>
                  </a:lnTo>
                  <a:lnTo>
                    <a:pt x="553" y="454"/>
                  </a:lnTo>
                  <a:lnTo>
                    <a:pt x="551" y="455"/>
                  </a:lnTo>
                  <a:lnTo>
                    <a:pt x="549" y="457"/>
                  </a:lnTo>
                  <a:lnTo>
                    <a:pt x="548" y="457"/>
                  </a:lnTo>
                  <a:lnTo>
                    <a:pt x="548" y="458"/>
                  </a:lnTo>
                  <a:lnTo>
                    <a:pt x="548" y="460"/>
                  </a:lnTo>
                  <a:lnTo>
                    <a:pt x="546" y="460"/>
                  </a:lnTo>
                  <a:lnTo>
                    <a:pt x="544" y="462"/>
                  </a:lnTo>
                  <a:lnTo>
                    <a:pt x="544" y="463"/>
                  </a:lnTo>
                  <a:lnTo>
                    <a:pt x="542" y="463"/>
                  </a:lnTo>
                  <a:lnTo>
                    <a:pt x="541" y="465"/>
                  </a:lnTo>
                  <a:lnTo>
                    <a:pt x="539" y="467"/>
                  </a:lnTo>
                  <a:lnTo>
                    <a:pt x="537" y="467"/>
                  </a:lnTo>
                  <a:lnTo>
                    <a:pt x="536" y="468"/>
                  </a:lnTo>
                  <a:lnTo>
                    <a:pt x="534" y="468"/>
                  </a:lnTo>
                  <a:lnTo>
                    <a:pt x="531" y="470"/>
                  </a:lnTo>
                  <a:lnTo>
                    <a:pt x="529" y="472"/>
                  </a:lnTo>
                  <a:lnTo>
                    <a:pt x="527" y="472"/>
                  </a:lnTo>
                  <a:lnTo>
                    <a:pt x="526" y="472"/>
                  </a:lnTo>
                  <a:lnTo>
                    <a:pt x="526" y="473"/>
                  </a:lnTo>
                  <a:lnTo>
                    <a:pt x="524" y="473"/>
                  </a:lnTo>
                  <a:lnTo>
                    <a:pt x="524" y="475"/>
                  </a:lnTo>
                  <a:lnTo>
                    <a:pt x="522" y="475"/>
                  </a:lnTo>
                  <a:lnTo>
                    <a:pt x="521" y="475"/>
                  </a:lnTo>
                  <a:lnTo>
                    <a:pt x="519" y="477"/>
                  </a:lnTo>
                  <a:lnTo>
                    <a:pt x="517" y="477"/>
                  </a:lnTo>
                  <a:lnTo>
                    <a:pt x="515" y="478"/>
                  </a:lnTo>
                  <a:lnTo>
                    <a:pt x="514" y="480"/>
                  </a:lnTo>
                  <a:lnTo>
                    <a:pt x="512" y="480"/>
                  </a:lnTo>
                  <a:lnTo>
                    <a:pt x="510" y="481"/>
                  </a:lnTo>
                  <a:lnTo>
                    <a:pt x="509" y="481"/>
                  </a:lnTo>
                  <a:lnTo>
                    <a:pt x="509" y="483"/>
                  </a:lnTo>
                  <a:lnTo>
                    <a:pt x="507" y="483"/>
                  </a:lnTo>
                  <a:lnTo>
                    <a:pt x="507" y="485"/>
                  </a:lnTo>
                  <a:lnTo>
                    <a:pt x="505" y="485"/>
                  </a:lnTo>
                  <a:lnTo>
                    <a:pt x="505" y="486"/>
                  </a:lnTo>
                  <a:lnTo>
                    <a:pt x="504" y="488"/>
                  </a:lnTo>
                  <a:lnTo>
                    <a:pt x="502" y="488"/>
                  </a:lnTo>
                  <a:lnTo>
                    <a:pt x="500" y="490"/>
                  </a:lnTo>
                  <a:lnTo>
                    <a:pt x="499" y="490"/>
                  </a:lnTo>
                  <a:lnTo>
                    <a:pt x="495" y="490"/>
                  </a:lnTo>
                  <a:lnTo>
                    <a:pt x="492" y="491"/>
                  </a:lnTo>
                  <a:lnTo>
                    <a:pt x="490" y="491"/>
                  </a:lnTo>
                  <a:lnTo>
                    <a:pt x="490" y="495"/>
                  </a:lnTo>
                  <a:lnTo>
                    <a:pt x="488" y="495"/>
                  </a:lnTo>
                  <a:lnTo>
                    <a:pt x="487" y="495"/>
                  </a:lnTo>
                  <a:lnTo>
                    <a:pt x="485" y="496"/>
                  </a:lnTo>
                  <a:lnTo>
                    <a:pt x="483" y="498"/>
                  </a:lnTo>
                  <a:lnTo>
                    <a:pt x="482" y="498"/>
                  </a:lnTo>
                  <a:lnTo>
                    <a:pt x="482" y="500"/>
                  </a:lnTo>
                  <a:lnTo>
                    <a:pt x="480" y="501"/>
                  </a:lnTo>
                  <a:lnTo>
                    <a:pt x="480" y="503"/>
                  </a:lnTo>
                  <a:lnTo>
                    <a:pt x="480" y="504"/>
                  </a:lnTo>
                  <a:lnTo>
                    <a:pt x="478" y="508"/>
                  </a:lnTo>
                  <a:lnTo>
                    <a:pt x="477" y="508"/>
                  </a:lnTo>
                  <a:lnTo>
                    <a:pt x="477" y="509"/>
                  </a:lnTo>
                  <a:lnTo>
                    <a:pt x="475" y="509"/>
                  </a:lnTo>
                  <a:lnTo>
                    <a:pt x="475" y="511"/>
                  </a:lnTo>
                  <a:lnTo>
                    <a:pt x="473" y="513"/>
                  </a:lnTo>
                  <a:lnTo>
                    <a:pt x="472" y="514"/>
                  </a:lnTo>
                  <a:lnTo>
                    <a:pt x="470" y="514"/>
                  </a:lnTo>
                  <a:lnTo>
                    <a:pt x="468" y="514"/>
                  </a:lnTo>
                  <a:lnTo>
                    <a:pt x="466" y="514"/>
                  </a:lnTo>
                  <a:lnTo>
                    <a:pt x="463" y="516"/>
                  </a:lnTo>
                  <a:lnTo>
                    <a:pt x="460" y="518"/>
                  </a:lnTo>
                  <a:lnTo>
                    <a:pt x="458" y="518"/>
                  </a:lnTo>
                  <a:lnTo>
                    <a:pt x="456" y="518"/>
                  </a:lnTo>
                  <a:lnTo>
                    <a:pt x="456" y="519"/>
                  </a:lnTo>
                  <a:lnTo>
                    <a:pt x="455" y="521"/>
                  </a:lnTo>
                  <a:lnTo>
                    <a:pt x="453" y="521"/>
                  </a:lnTo>
                  <a:lnTo>
                    <a:pt x="451" y="521"/>
                  </a:lnTo>
                  <a:lnTo>
                    <a:pt x="451" y="523"/>
                  </a:lnTo>
                  <a:lnTo>
                    <a:pt x="450" y="524"/>
                  </a:lnTo>
                  <a:lnTo>
                    <a:pt x="448" y="524"/>
                  </a:lnTo>
                  <a:lnTo>
                    <a:pt x="446" y="526"/>
                  </a:lnTo>
                  <a:lnTo>
                    <a:pt x="444" y="526"/>
                  </a:lnTo>
                  <a:lnTo>
                    <a:pt x="443" y="527"/>
                  </a:lnTo>
                  <a:lnTo>
                    <a:pt x="441" y="527"/>
                  </a:lnTo>
                  <a:lnTo>
                    <a:pt x="439" y="529"/>
                  </a:lnTo>
                  <a:lnTo>
                    <a:pt x="439" y="531"/>
                  </a:lnTo>
                  <a:lnTo>
                    <a:pt x="438" y="531"/>
                  </a:lnTo>
                  <a:lnTo>
                    <a:pt x="436" y="534"/>
                  </a:lnTo>
                  <a:lnTo>
                    <a:pt x="434" y="534"/>
                  </a:lnTo>
                  <a:lnTo>
                    <a:pt x="433" y="536"/>
                  </a:lnTo>
                  <a:lnTo>
                    <a:pt x="431" y="539"/>
                  </a:lnTo>
                  <a:lnTo>
                    <a:pt x="431" y="541"/>
                  </a:lnTo>
                  <a:lnTo>
                    <a:pt x="431" y="542"/>
                  </a:lnTo>
                  <a:lnTo>
                    <a:pt x="431" y="546"/>
                  </a:lnTo>
                  <a:lnTo>
                    <a:pt x="431" y="549"/>
                  </a:lnTo>
                  <a:lnTo>
                    <a:pt x="431" y="550"/>
                  </a:lnTo>
                  <a:lnTo>
                    <a:pt x="429" y="550"/>
                  </a:lnTo>
                  <a:lnTo>
                    <a:pt x="429" y="552"/>
                  </a:lnTo>
                  <a:lnTo>
                    <a:pt x="428" y="552"/>
                  </a:lnTo>
                  <a:lnTo>
                    <a:pt x="428" y="554"/>
                  </a:lnTo>
                  <a:lnTo>
                    <a:pt x="428" y="555"/>
                  </a:lnTo>
                  <a:lnTo>
                    <a:pt x="426" y="555"/>
                  </a:lnTo>
                  <a:lnTo>
                    <a:pt x="426" y="557"/>
                  </a:lnTo>
                  <a:lnTo>
                    <a:pt x="424" y="559"/>
                  </a:lnTo>
                  <a:lnTo>
                    <a:pt x="424" y="562"/>
                  </a:lnTo>
                  <a:lnTo>
                    <a:pt x="424" y="564"/>
                  </a:lnTo>
                  <a:lnTo>
                    <a:pt x="423" y="565"/>
                  </a:lnTo>
                  <a:lnTo>
                    <a:pt x="421" y="569"/>
                  </a:lnTo>
                  <a:lnTo>
                    <a:pt x="419" y="570"/>
                  </a:lnTo>
                  <a:lnTo>
                    <a:pt x="419" y="572"/>
                  </a:lnTo>
                  <a:lnTo>
                    <a:pt x="417" y="572"/>
                  </a:lnTo>
                  <a:lnTo>
                    <a:pt x="417" y="573"/>
                  </a:lnTo>
                  <a:lnTo>
                    <a:pt x="416" y="573"/>
                  </a:lnTo>
                  <a:lnTo>
                    <a:pt x="414" y="573"/>
                  </a:lnTo>
                  <a:lnTo>
                    <a:pt x="412" y="575"/>
                  </a:lnTo>
                  <a:lnTo>
                    <a:pt x="409" y="577"/>
                  </a:lnTo>
                  <a:lnTo>
                    <a:pt x="407" y="577"/>
                  </a:lnTo>
                  <a:lnTo>
                    <a:pt x="406" y="578"/>
                  </a:lnTo>
                  <a:lnTo>
                    <a:pt x="404" y="578"/>
                  </a:lnTo>
                  <a:lnTo>
                    <a:pt x="402" y="580"/>
                  </a:lnTo>
                  <a:lnTo>
                    <a:pt x="401" y="580"/>
                  </a:lnTo>
                  <a:lnTo>
                    <a:pt x="399" y="580"/>
                  </a:lnTo>
                  <a:lnTo>
                    <a:pt x="397" y="582"/>
                  </a:lnTo>
                  <a:lnTo>
                    <a:pt x="397" y="583"/>
                  </a:lnTo>
                  <a:lnTo>
                    <a:pt x="396" y="585"/>
                  </a:lnTo>
                  <a:lnTo>
                    <a:pt x="396" y="587"/>
                  </a:lnTo>
                  <a:lnTo>
                    <a:pt x="396" y="590"/>
                  </a:lnTo>
                  <a:lnTo>
                    <a:pt x="394" y="592"/>
                  </a:lnTo>
                  <a:lnTo>
                    <a:pt x="394" y="593"/>
                  </a:lnTo>
                  <a:lnTo>
                    <a:pt x="394" y="595"/>
                  </a:lnTo>
                  <a:lnTo>
                    <a:pt x="394" y="596"/>
                  </a:lnTo>
                  <a:lnTo>
                    <a:pt x="394" y="598"/>
                  </a:lnTo>
                  <a:lnTo>
                    <a:pt x="392" y="598"/>
                  </a:lnTo>
                  <a:lnTo>
                    <a:pt x="392" y="600"/>
                  </a:lnTo>
                  <a:lnTo>
                    <a:pt x="390" y="601"/>
                  </a:lnTo>
                  <a:lnTo>
                    <a:pt x="390" y="605"/>
                  </a:lnTo>
                  <a:lnTo>
                    <a:pt x="390" y="606"/>
                  </a:lnTo>
                  <a:lnTo>
                    <a:pt x="390" y="608"/>
                  </a:lnTo>
                  <a:lnTo>
                    <a:pt x="389" y="608"/>
                  </a:lnTo>
                  <a:lnTo>
                    <a:pt x="389" y="610"/>
                  </a:lnTo>
                  <a:lnTo>
                    <a:pt x="389" y="611"/>
                  </a:lnTo>
                  <a:lnTo>
                    <a:pt x="389" y="613"/>
                  </a:lnTo>
                  <a:lnTo>
                    <a:pt x="387" y="614"/>
                  </a:lnTo>
                  <a:lnTo>
                    <a:pt x="389" y="614"/>
                  </a:lnTo>
                  <a:lnTo>
                    <a:pt x="389" y="616"/>
                  </a:lnTo>
                  <a:lnTo>
                    <a:pt x="387" y="616"/>
                  </a:lnTo>
                  <a:lnTo>
                    <a:pt x="387" y="618"/>
                  </a:lnTo>
                  <a:lnTo>
                    <a:pt x="389" y="618"/>
                  </a:lnTo>
                  <a:lnTo>
                    <a:pt x="389" y="619"/>
                  </a:lnTo>
                  <a:lnTo>
                    <a:pt x="389" y="621"/>
                  </a:lnTo>
                  <a:lnTo>
                    <a:pt x="387" y="623"/>
                  </a:lnTo>
                  <a:lnTo>
                    <a:pt x="387" y="626"/>
                  </a:lnTo>
                  <a:lnTo>
                    <a:pt x="385" y="628"/>
                  </a:lnTo>
                  <a:lnTo>
                    <a:pt x="384" y="629"/>
                  </a:lnTo>
                  <a:lnTo>
                    <a:pt x="382" y="629"/>
                  </a:lnTo>
                  <a:lnTo>
                    <a:pt x="379" y="631"/>
                  </a:lnTo>
                  <a:lnTo>
                    <a:pt x="377" y="633"/>
                  </a:lnTo>
                  <a:lnTo>
                    <a:pt x="375" y="634"/>
                  </a:lnTo>
                  <a:lnTo>
                    <a:pt x="374" y="636"/>
                  </a:lnTo>
                  <a:lnTo>
                    <a:pt x="372" y="636"/>
                  </a:lnTo>
                  <a:lnTo>
                    <a:pt x="370" y="636"/>
                  </a:lnTo>
                  <a:lnTo>
                    <a:pt x="370" y="637"/>
                  </a:lnTo>
                  <a:lnTo>
                    <a:pt x="368" y="637"/>
                  </a:lnTo>
                  <a:lnTo>
                    <a:pt x="368" y="636"/>
                  </a:lnTo>
                  <a:lnTo>
                    <a:pt x="367" y="636"/>
                  </a:lnTo>
                  <a:lnTo>
                    <a:pt x="367" y="634"/>
                  </a:lnTo>
                  <a:lnTo>
                    <a:pt x="365" y="634"/>
                  </a:lnTo>
                  <a:lnTo>
                    <a:pt x="365" y="633"/>
                  </a:lnTo>
                  <a:lnTo>
                    <a:pt x="365" y="631"/>
                  </a:lnTo>
                  <a:lnTo>
                    <a:pt x="363" y="631"/>
                  </a:lnTo>
                  <a:lnTo>
                    <a:pt x="362" y="631"/>
                  </a:lnTo>
                  <a:lnTo>
                    <a:pt x="360" y="631"/>
                  </a:lnTo>
                  <a:lnTo>
                    <a:pt x="360" y="629"/>
                  </a:lnTo>
                  <a:lnTo>
                    <a:pt x="358" y="628"/>
                  </a:lnTo>
                  <a:lnTo>
                    <a:pt x="357" y="628"/>
                  </a:lnTo>
                  <a:lnTo>
                    <a:pt x="357" y="626"/>
                  </a:lnTo>
                  <a:lnTo>
                    <a:pt x="355" y="624"/>
                  </a:lnTo>
                  <a:lnTo>
                    <a:pt x="355" y="623"/>
                  </a:lnTo>
                  <a:lnTo>
                    <a:pt x="353" y="621"/>
                  </a:lnTo>
                  <a:lnTo>
                    <a:pt x="352" y="621"/>
                  </a:lnTo>
                  <a:lnTo>
                    <a:pt x="350" y="621"/>
                  </a:lnTo>
                  <a:lnTo>
                    <a:pt x="348" y="619"/>
                  </a:lnTo>
                  <a:lnTo>
                    <a:pt x="348" y="621"/>
                  </a:lnTo>
                  <a:lnTo>
                    <a:pt x="348" y="619"/>
                  </a:lnTo>
                  <a:lnTo>
                    <a:pt x="347" y="621"/>
                  </a:lnTo>
                  <a:lnTo>
                    <a:pt x="347" y="619"/>
                  </a:lnTo>
                  <a:lnTo>
                    <a:pt x="345" y="619"/>
                  </a:lnTo>
                  <a:lnTo>
                    <a:pt x="343" y="619"/>
                  </a:lnTo>
                  <a:lnTo>
                    <a:pt x="341" y="619"/>
                  </a:lnTo>
                  <a:lnTo>
                    <a:pt x="341" y="618"/>
                  </a:lnTo>
                  <a:lnTo>
                    <a:pt x="341" y="616"/>
                  </a:lnTo>
                  <a:lnTo>
                    <a:pt x="340" y="616"/>
                  </a:lnTo>
                  <a:lnTo>
                    <a:pt x="338" y="618"/>
                  </a:lnTo>
                  <a:lnTo>
                    <a:pt x="338" y="616"/>
                  </a:lnTo>
                  <a:lnTo>
                    <a:pt x="336" y="616"/>
                  </a:lnTo>
                  <a:lnTo>
                    <a:pt x="336" y="614"/>
                  </a:lnTo>
                  <a:lnTo>
                    <a:pt x="335" y="614"/>
                  </a:lnTo>
                  <a:lnTo>
                    <a:pt x="335" y="616"/>
                  </a:lnTo>
                  <a:lnTo>
                    <a:pt x="335" y="614"/>
                  </a:lnTo>
                  <a:lnTo>
                    <a:pt x="333" y="614"/>
                  </a:lnTo>
                  <a:lnTo>
                    <a:pt x="333" y="613"/>
                  </a:lnTo>
                  <a:lnTo>
                    <a:pt x="331" y="614"/>
                  </a:lnTo>
                  <a:lnTo>
                    <a:pt x="331" y="616"/>
                  </a:lnTo>
                  <a:lnTo>
                    <a:pt x="330" y="616"/>
                  </a:lnTo>
                  <a:lnTo>
                    <a:pt x="330" y="618"/>
                  </a:lnTo>
                  <a:lnTo>
                    <a:pt x="328" y="618"/>
                  </a:lnTo>
                  <a:lnTo>
                    <a:pt x="326" y="619"/>
                  </a:lnTo>
                  <a:lnTo>
                    <a:pt x="326" y="618"/>
                  </a:lnTo>
                  <a:lnTo>
                    <a:pt x="325" y="619"/>
                  </a:lnTo>
                  <a:lnTo>
                    <a:pt x="325" y="618"/>
                  </a:lnTo>
                  <a:lnTo>
                    <a:pt x="323" y="618"/>
                  </a:lnTo>
                  <a:lnTo>
                    <a:pt x="321" y="619"/>
                  </a:lnTo>
                  <a:lnTo>
                    <a:pt x="320" y="619"/>
                  </a:lnTo>
                  <a:lnTo>
                    <a:pt x="320" y="621"/>
                  </a:lnTo>
                  <a:lnTo>
                    <a:pt x="318" y="621"/>
                  </a:lnTo>
                  <a:lnTo>
                    <a:pt x="318" y="619"/>
                  </a:lnTo>
                  <a:lnTo>
                    <a:pt x="316" y="619"/>
                  </a:lnTo>
                  <a:lnTo>
                    <a:pt x="316" y="621"/>
                  </a:lnTo>
                  <a:lnTo>
                    <a:pt x="316" y="623"/>
                  </a:lnTo>
                  <a:lnTo>
                    <a:pt x="314" y="623"/>
                  </a:lnTo>
                  <a:lnTo>
                    <a:pt x="313" y="623"/>
                  </a:lnTo>
                  <a:lnTo>
                    <a:pt x="313" y="621"/>
                  </a:lnTo>
                  <a:lnTo>
                    <a:pt x="311" y="621"/>
                  </a:lnTo>
                  <a:lnTo>
                    <a:pt x="311" y="623"/>
                  </a:lnTo>
                  <a:lnTo>
                    <a:pt x="309" y="623"/>
                  </a:lnTo>
                  <a:lnTo>
                    <a:pt x="309" y="624"/>
                  </a:lnTo>
                  <a:lnTo>
                    <a:pt x="308" y="624"/>
                  </a:lnTo>
                  <a:lnTo>
                    <a:pt x="309" y="624"/>
                  </a:lnTo>
                  <a:lnTo>
                    <a:pt x="308" y="626"/>
                  </a:lnTo>
                  <a:lnTo>
                    <a:pt x="308" y="628"/>
                  </a:lnTo>
                  <a:lnTo>
                    <a:pt x="306" y="628"/>
                  </a:lnTo>
                  <a:lnTo>
                    <a:pt x="304" y="628"/>
                  </a:lnTo>
                  <a:lnTo>
                    <a:pt x="303" y="628"/>
                  </a:lnTo>
                  <a:lnTo>
                    <a:pt x="301" y="628"/>
                  </a:lnTo>
                  <a:lnTo>
                    <a:pt x="299" y="628"/>
                  </a:lnTo>
                  <a:lnTo>
                    <a:pt x="298" y="628"/>
                  </a:lnTo>
                  <a:lnTo>
                    <a:pt x="298" y="629"/>
                  </a:lnTo>
                  <a:lnTo>
                    <a:pt x="296" y="629"/>
                  </a:lnTo>
                  <a:lnTo>
                    <a:pt x="296" y="631"/>
                  </a:lnTo>
                  <a:lnTo>
                    <a:pt x="294" y="629"/>
                  </a:lnTo>
                  <a:lnTo>
                    <a:pt x="292" y="629"/>
                  </a:lnTo>
                  <a:lnTo>
                    <a:pt x="292" y="628"/>
                  </a:lnTo>
                  <a:lnTo>
                    <a:pt x="291" y="628"/>
                  </a:lnTo>
                  <a:lnTo>
                    <a:pt x="289" y="629"/>
                  </a:lnTo>
                  <a:lnTo>
                    <a:pt x="287" y="629"/>
                  </a:lnTo>
                  <a:lnTo>
                    <a:pt x="286" y="629"/>
                  </a:lnTo>
                  <a:lnTo>
                    <a:pt x="284" y="631"/>
                  </a:lnTo>
                  <a:lnTo>
                    <a:pt x="284" y="629"/>
                  </a:lnTo>
                  <a:lnTo>
                    <a:pt x="282" y="629"/>
                  </a:lnTo>
                  <a:lnTo>
                    <a:pt x="282" y="631"/>
                  </a:lnTo>
                  <a:lnTo>
                    <a:pt x="277" y="631"/>
                  </a:lnTo>
                  <a:lnTo>
                    <a:pt x="276" y="631"/>
                  </a:lnTo>
                  <a:lnTo>
                    <a:pt x="276" y="629"/>
                  </a:lnTo>
                  <a:lnTo>
                    <a:pt x="274" y="629"/>
                  </a:lnTo>
                  <a:lnTo>
                    <a:pt x="274" y="628"/>
                  </a:lnTo>
                  <a:lnTo>
                    <a:pt x="272" y="628"/>
                  </a:lnTo>
                  <a:lnTo>
                    <a:pt x="271" y="628"/>
                  </a:lnTo>
                  <a:lnTo>
                    <a:pt x="271" y="629"/>
                  </a:lnTo>
                  <a:lnTo>
                    <a:pt x="269" y="631"/>
                  </a:lnTo>
                  <a:lnTo>
                    <a:pt x="267" y="629"/>
                  </a:lnTo>
                  <a:lnTo>
                    <a:pt x="265" y="629"/>
                  </a:lnTo>
                  <a:lnTo>
                    <a:pt x="265" y="628"/>
                  </a:lnTo>
                  <a:lnTo>
                    <a:pt x="264" y="628"/>
                  </a:lnTo>
                  <a:lnTo>
                    <a:pt x="264" y="629"/>
                  </a:lnTo>
                  <a:lnTo>
                    <a:pt x="264" y="628"/>
                  </a:lnTo>
                  <a:lnTo>
                    <a:pt x="262" y="628"/>
                  </a:lnTo>
                  <a:lnTo>
                    <a:pt x="262" y="626"/>
                  </a:lnTo>
                  <a:lnTo>
                    <a:pt x="260" y="626"/>
                  </a:lnTo>
                  <a:lnTo>
                    <a:pt x="260" y="624"/>
                  </a:lnTo>
                  <a:lnTo>
                    <a:pt x="259" y="624"/>
                  </a:lnTo>
                  <a:lnTo>
                    <a:pt x="259" y="623"/>
                  </a:lnTo>
                  <a:lnTo>
                    <a:pt x="260" y="619"/>
                  </a:lnTo>
                  <a:lnTo>
                    <a:pt x="259" y="618"/>
                  </a:lnTo>
                  <a:lnTo>
                    <a:pt x="260" y="618"/>
                  </a:lnTo>
                  <a:lnTo>
                    <a:pt x="259" y="618"/>
                  </a:lnTo>
                  <a:lnTo>
                    <a:pt x="259" y="614"/>
                  </a:lnTo>
                  <a:lnTo>
                    <a:pt x="259" y="613"/>
                  </a:lnTo>
                  <a:lnTo>
                    <a:pt x="260" y="613"/>
                  </a:lnTo>
                  <a:lnTo>
                    <a:pt x="260" y="611"/>
                  </a:lnTo>
                  <a:lnTo>
                    <a:pt x="260" y="610"/>
                  </a:lnTo>
                  <a:lnTo>
                    <a:pt x="259" y="610"/>
                  </a:lnTo>
                  <a:lnTo>
                    <a:pt x="259" y="608"/>
                  </a:lnTo>
                  <a:lnTo>
                    <a:pt x="259" y="606"/>
                  </a:lnTo>
                  <a:lnTo>
                    <a:pt x="260" y="605"/>
                  </a:lnTo>
                  <a:lnTo>
                    <a:pt x="259" y="605"/>
                  </a:lnTo>
                  <a:lnTo>
                    <a:pt x="257" y="605"/>
                  </a:lnTo>
                  <a:lnTo>
                    <a:pt x="257" y="603"/>
                  </a:lnTo>
                  <a:lnTo>
                    <a:pt x="257" y="601"/>
                  </a:lnTo>
                  <a:lnTo>
                    <a:pt x="255" y="601"/>
                  </a:lnTo>
                  <a:lnTo>
                    <a:pt x="257" y="601"/>
                  </a:lnTo>
                  <a:lnTo>
                    <a:pt x="257" y="600"/>
                  </a:lnTo>
                  <a:lnTo>
                    <a:pt x="257" y="598"/>
                  </a:lnTo>
                  <a:lnTo>
                    <a:pt x="255" y="598"/>
                  </a:lnTo>
                  <a:lnTo>
                    <a:pt x="254" y="598"/>
                  </a:lnTo>
                  <a:lnTo>
                    <a:pt x="254" y="596"/>
                  </a:lnTo>
                  <a:lnTo>
                    <a:pt x="250" y="596"/>
                  </a:lnTo>
                  <a:lnTo>
                    <a:pt x="250" y="595"/>
                  </a:lnTo>
                  <a:lnTo>
                    <a:pt x="250" y="593"/>
                  </a:lnTo>
                  <a:lnTo>
                    <a:pt x="252" y="592"/>
                  </a:lnTo>
                  <a:lnTo>
                    <a:pt x="250" y="592"/>
                  </a:lnTo>
                  <a:lnTo>
                    <a:pt x="252" y="592"/>
                  </a:lnTo>
                  <a:lnTo>
                    <a:pt x="250" y="590"/>
                  </a:lnTo>
                  <a:lnTo>
                    <a:pt x="250" y="588"/>
                  </a:lnTo>
                  <a:lnTo>
                    <a:pt x="250" y="587"/>
                  </a:lnTo>
                  <a:lnTo>
                    <a:pt x="249" y="585"/>
                  </a:lnTo>
                  <a:lnTo>
                    <a:pt x="249" y="583"/>
                  </a:lnTo>
                  <a:lnTo>
                    <a:pt x="249" y="582"/>
                  </a:lnTo>
                  <a:lnTo>
                    <a:pt x="250" y="580"/>
                  </a:lnTo>
                  <a:lnTo>
                    <a:pt x="249" y="580"/>
                  </a:lnTo>
                  <a:lnTo>
                    <a:pt x="250" y="578"/>
                  </a:lnTo>
                  <a:lnTo>
                    <a:pt x="252" y="577"/>
                  </a:lnTo>
                  <a:lnTo>
                    <a:pt x="252" y="575"/>
                  </a:lnTo>
                  <a:lnTo>
                    <a:pt x="254" y="573"/>
                  </a:lnTo>
                  <a:lnTo>
                    <a:pt x="252" y="572"/>
                  </a:lnTo>
                  <a:lnTo>
                    <a:pt x="252" y="570"/>
                  </a:lnTo>
                  <a:lnTo>
                    <a:pt x="250" y="570"/>
                  </a:lnTo>
                  <a:lnTo>
                    <a:pt x="250" y="569"/>
                  </a:lnTo>
                  <a:lnTo>
                    <a:pt x="249" y="569"/>
                  </a:lnTo>
                  <a:lnTo>
                    <a:pt x="249" y="567"/>
                  </a:lnTo>
                  <a:lnTo>
                    <a:pt x="249" y="565"/>
                  </a:lnTo>
                  <a:lnTo>
                    <a:pt x="249" y="564"/>
                  </a:lnTo>
                  <a:lnTo>
                    <a:pt x="250" y="564"/>
                  </a:lnTo>
                  <a:lnTo>
                    <a:pt x="252" y="562"/>
                  </a:lnTo>
                  <a:lnTo>
                    <a:pt x="250" y="562"/>
                  </a:lnTo>
                  <a:lnTo>
                    <a:pt x="250" y="560"/>
                  </a:lnTo>
                  <a:lnTo>
                    <a:pt x="250" y="559"/>
                  </a:lnTo>
                  <a:lnTo>
                    <a:pt x="249" y="559"/>
                  </a:lnTo>
                  <a:lnTo>
                    <a:pt x="250" y="559"/>
                  </a:lnTo>
                  <a:lnTo>
                    <a:pt x="252" y="557"/>
                  </a:lnTo>
                  <a:lnTo>
                    <a:pt x="250" y="557"/>
                  </a:lnTo>
                  <a:lnTo>
                    <a:pt x="250" y="555"/>
                  </a:lnTo>
                  <a:lnTo>
                    <a:pt x="250" y="554"/>
                  </a:lnTo>
                  <a:lnTo>
                    <a:pt x="249" y="554"/>
                  </a:lnTo>
                  <a:lnTo>
                    <a:pt x="249" y="552"/>
                  </a:lnTo>
                  <a:lnTo>
                    <a:pt x="247" y="552"/>
                  </a:lnTo>
                  <a:lnTo>
                    <a:pt x="245" y="552"/>
                  </a:lnTo>
                  <a:lnTo>
                    <a:pt x="245" y="550"/>
                  </a:lnTo>
                  <a:lnTo>
                    <a:pt x="244" y="550"/>
                  </a:lnTo>
                  <a:lnTo>
                    <a:pt x="245" y="550"/>
                  </a:lnTo>
                  <a:lnTo>
                    <a:pt x="244" y="549"/>
                  </a:lnTo>
                  <a:lnTo>
                    <a:pt x="244" y="547"/>
                  </a:lnTo>
                  <a:lnTo>
                    <a:pt x="242" y="546"/>
                  </a:lnTo>
                  <a:lnTo>
                    <a:pt x="244" y="546"/>
                  </a:lnTo>
                  <a:lnTo>
                    <a:pt x="244" y="544"/>
                  </a:lnTo>
                  <a:lnTo>
                    <a:pt x="244" y="542"/>
                  </a:lnTo>
                  <a:lnTo>
                    <a:pt x="242" y="542"/>
                  </a:lnTo>
                  <a:lnTo>
                    <a:pt x="240" y="541"/>
                  </a:lnTo>
                  <a:lnTo>
                    <a:pt x="242" y="539"/>
                  </a:lnTo>
                  <a:lnTo>
                    <a:pt x="242" y="537"/>
                  </a:lnTo>
                  <a:lnTo>
                    <a:pt x="242" y="536"/>
                  </a:lnTo>
                  <a:lnTo>
                    <a:pt x="240" y="536"/>
                  </a:lnTo>
                  <a:lnTo>
                    <a:pt x="240" y="534"/>
                  </a:lnTo>
                  <a:lnTo>
                    <a:pt x="240" y="532"/>
                  </a:lnTo>
                  <a:lnTo>
                    <a:pt x="240" y="531"/>
                  </a:lnTo>
                  <a:lnTo>
                    <a:pt x="240" y="529"/>
                  </a:lnTo>
                  <a:lnTo>
                    <a:pt x="238" y="527"/>
                  </a:lnTo>
                  <a:lnTo>
                    <a:pt x="238" y="526"/>
                  </a:lnTo>
                  <a:lnTo>
                    <a:pt x="238" y="524"/>
                  </a:lnTo>
                  <a:lnTo>
                    <a:pt x="238" y="523"/>
                  </a:lnTo>
                  <a:lnTo>
                    <a:pt x="238" y="521"/>
                  </a:lnTo>
                  <a:lnTo>
                    <a:pt x="240" y="521"/>
                  </a:lnTo>
                  <a:lnTo>
                    <a:pt x="240" y="519"/>
                  </a:lnTo>
                  <a:lnTo>
                    <a:pt x="238" y="519"/>
                  </a:lnTo>
                  <a:lnTo>
                    <a:pt x="240" y="519"/>
                  </a:lnTo>
                  <a:lnTo>
                    <a:pt x="240" y="518"/>
                  </a:lnTo>
                  <a:lnTo>
                    <a:pt x="242" y="518"/>
                  </a:lnTo>
                  <a:lnTo>
                    <a:pt x="242" y="516"/>
                  </a:lnTo>
                  <a:lnTo>
                    <a:pt x="242" y="514"/>
                  </a:lnTo>
                  <a:lnTo>
                    <a:pt x="244" y="514"/>
                  </a:lnTo>
                  <a:lnTo>
                    <a:pt x="244" y="513"/>
                  </a:lnTo>
                  <a:lnTo>
                    <a:pt x="244" y="511"/>
                  </a:lnTo>
                  <a:lnTo>
                    <a:pt x="244" y="509"/>
                  </a:lnTo>
                  <a:lnTo>
                    <a:pt x="242" y="509"/>
                  </a:lnTo>
                  <a:lnTo>
                    <a:pt x="242" y="508"/>
                  </a:lnTo>
                  <a:lnTo>
                    <a:pt x="244" y="508"/>
                  </a:lnTo>
                  <a:lnTo>
                    <a:pt x="244" y="506"/>
                  </a:lnTo>
                  <a:lnTo>
                    <a:pt x="242" y="506"/>
                  </a:lnTo>
                  <a:lnTo>
                    <a:pt x="242" y="504"/>
                  </a:lnTo>
                  <a:lnTo>
                    <a:pt x="240" y="503"/>
                  </a:lnTo>
                  <a:lnTo>
                    <a:pt x="238" y="501"/>
                  </a:lnTo>
                  <a:lnTo>
                    <a:pt x="237" y="501"/>
                  </a:lnTo>
                  <a:lnTo>
                    <a:pt x="237" y="500"/>
                  </a:lnTo>
                  <a:lnTo>
                    <a:pt x="235" y="500"/>
                  </a:lnTo>
                  <a:lnTo>
                    <a:pt x="235" y="498"/>
                  </a:lnTo>
                  <a:lnTo>
                    <a:pt x="233" y="498"/>
                  </a:lnTo>
                  <a:lnTo>
                    <a:pt x="232" y="496"/>
                  </a:lnTo>
                  <a:lnTo>
                    <a:pt x="232" y="495"/>
                  </a:lnTo>
                  <a:lnTo>
                    <a:pt x="230" y="493"/>
                  </a:lnTo>
                  <a:lnTo>
                    <a:pt x="230" y="491"/>
                  </a:lnTo>
                  <a:lnTo>
                    <a:pt x="230" y="490"/>
                  </a:lnTo>
                  <a:lnTo>
                    <a:pt x="232" y="490"/>
                  </a:lnTo>
                  <a:lnTo>
                    <a:pt x="232" y="488"/>
                  </a:lnTo>
                  <a:lnTo>
                    <a:pt x="232" y="486"/>
                  </a:lnTo>
                  <a:lnTo>
                    <a:pt x="232" y="485"/>
                  </a:lnTo>
                  <a:lnTo>
                    <a:pt x="230" y="483"/>
                  </a:lnTo>
                  <a:lnTo>
                    <a:pt x="232" y="483"/>
                  </a:lnTo>
                  <a:lnTo>
                    <a:pt x="230" y="483"/>
                  </a:lnTo>
                  <a:lnTo>
                    <a:pt x="230" y="481"/>
                  </a:lnTo>
                  <a:lnTo>
                    <a:pt x="228" y="481"/>
                  </a:lnTo>
                  <a:lnTo>
                    <a:pt x="227" y="481"/>
                  </a:lnTo>
                  <a:lnTo>
                    <a:pt x="225" y="481"/>
                  </a:lnTo>
                  <a:lnTo>
                    <a:pt x="225" y="480"/>
                  </a:lnTo>
                  <a:lnTo>
                    <a:pt x="225" y="478"/>
                  </a:lnTo>
                  <a:lnTo>
                    <a:pt x="223" y="478"/>
                  </a:lnTo>
                  <a:lnTo>
                    <a:pt x="222" y="477"/>
                  </a:lnTo>
                  <a:lnTo>
                    <a:pt x="222" y="475"/>
                  </a:lnTo>
                  <a:lnTo>
                    <a:pt x="222" y="473"/>
                  </a:lnTo>
                  <a:lnTo>
                    <a:pt x="220" y="473"/>
                  </a:lnTo>
                  <a:lnTo>
                    <a:pt x="220" y="472"/>
                  </a:lnTo>
                  <a:lnTo>
                    <a:pt x="220" y="473"/>
                  </a:lnTo>
                  <a:lnTo>
                    <a:pt x="216" y="473"/>
                  </a:lnTo>
                  <a:lnTo>
                    <a:pt x="215" y="473"/>
                  </a:lnTo>
                  <a:lnTo>
                    <a:pt x="215" y="472"/>
                  </a:lnTo>
                  <a:lnTo>
                    <a:pt x="213" y="472"/>
                  </a:lnTo>
                  <a:lnTo>
                    <a:pt x="211" y="473"/>
                  </a:lnTo>
                  <a:lnTo>
                    <a:pt x="210" y="473"/>
                  </a:lnTo>
                  <a:lnTo>
                    <a:pt x="208" y="473"/>
                  </a:lnTo>
                  <a:lnTo>
                    <a:pt x="208" y="472"/>
                  </a:lnTo>
                  <a:lnTo>
                    <a:pt x="206" y="472"/>
                  </a:lnTo>
                  <a:lnTo>
                    <a:pt x="206" y="473"/>
                  </a:lnTo>
                  <a:lnTo>
                    <a:pt x="205" y="473"/>
                  </a:lnTo>
                  <a:lnTo>
                    <a:pt x="203" y="473"/>
                  </a:lnTo>
                  <a:lnTo>
                    <a:pt x="201" y="472"/>
                  </a:lnTo>
                  <a:lnTo>
                    <a:pt x="200" y="472"/>
                  </a:lnTo>
                  <a:lnTo>
                    <a:pt x="200" y="473"/>
                  </a:lnTo>
                  <a:lnTo>
                    <a:pt x="198" y="473"/>
                  </a:lnTo>
                  <a:lnTo>
                    <a:pt x="196" y="473"/>
                  </a:lnTo>
                  <a:lnTo>
                    <a:pt x="196" y="472"/>
                  </a:lnTo>
                  <a:lnTo>
                    <a:pt x="195" y="472"/>
                  </a:lnTo>
                  <a:lnTo>
                    <a:pt x="195" y="473"/>
                  </a:lnTo>
                  <a:lnTo>
                    <a:pt x="193" y="473"/>
                  </a:lnTo>
                  <a:lnTo>
                    <a:pt x="191" y="473"/>
                  </a:lnTo>
                  <a:lnTo>
                    <a:pt x="189" y="473"/>
                  </a:lnTo>
                  <a:lnTo>
                    <a:pt x="189" y="472"/>
                  </a:lnTo>
                  <a:lnTo>
                    <a:pt x="188" y="473"/>
                  </a:lnTo>
                  <a:lnTo>
                    <a:pt x="188" y="472"/>
                  </a:lnTo>
                  <a:lnTo>
                    <a:pt x="186" y="472"/>
                  </a:lnTo>
                  <a:lnTo>
                    <a:pt x="184" y="470"/>
                  </a:lnTo>
                  <a:lnTo>
                    <a:pt x="184" y="468"/>
                  </a:lnTo>
                  <a:lnTo>
                    <a:pt x="183" y="468"/>
                  </a:lnTo>
                  <a:lnTo>
                    <a:pt x="181" y="468"/>
                  </a:lnTo>
                  <a:lnTo>
                    <a:pt x="179" y="468"/>
                  </a:lnTo>
                  <a:lnTo>
                    <a:pt x="179" y="467"/>
                  </a:lnTo>
                  <a:lnTo>
                    <a:pt x="178" y="467"/>
                  </a:lnTo>
                  <a:lnTo>
                    <a:pt x="176" y="467"/>
                  </a:lnTo>
                  <a:lnTo>
                    <a:pt x="176" y="465"/>
                  </a:lnTo>
                  <a:lnTo>
                    <a:pt x="174" y="465"/>
                  </a:lnTo>
                  <a:lnTo>
                    <a:pt x="174" y="463"/>
                  </a:lnTo>
                  <a:lnTo>
                    <a:pt x="173" y="463"/>
                  </a:lnTo>
                  <a:lnTo>
                    <a:pt x="173" y="462"/>
                  </a:lnTo>
                  <a:lnTo>
                    <a:pt x="173" y="463"/>
                  </a:lnTo>
                  <a:lnTo>
                    <a:pt x="173" y="462"/>
                  </a:lnTo>
                  <a:lnTo>
                    <a:pt x="171" y="462"/>
                  </a:lnTo>
                  <a:lnTo>
                    <a:pt x="171" y="460"/>
                  </a:lnTo>
                  <a:lnTo>
                    <a:pt x="171" y="458"/>
                  </a:lnTo>
                  <a:lnTo>
                    <a:pt x="171" y="457"/>
                  </a:lnTo>
                  <a:lnTo>
                    <a:pt x="169" y="457"/>
                  </a:lnTo>
                  <a:lnTo>
                    <a:pt x="171" y="457"/>
                  </a:lnTo>
                  <a:lnTo>
                    <a:pt x="169" y="457"/>
                  </a:lnTo>
                  <a:lnTo>
                    <a:pt x="169" y="455"/>
                  </a:lnTo>
                  <a:lnTo>
                    <a:pt x="169" y="454"/>
                  </a:lnTo>
                  <a:lnTo>
                    <a:pt x="168" y="454"/>
                  </a:lnTo>
                  <a:lnTo>
                    <a:pt x="166" y="454"/>
                  </a:lnTo>
                  <a:lnTo>
                    <a:pt x="166" y="455"/>
                  </a:lnTo>
                  <a:lnTo>
                    <a:pt x="164" y="454"/>
                  </a:lnTo>
                  <a:lnTo>
                    <a:pt x="162" y="454"/>
                  </a:lnTo>
                  <a:lnTo>
                    <a:pt x="161" y="454"/>
                  </a:lnTo>
                  <a:lnTo>
                    <a:pt x="161" y="455"/>
                  </a:lnTo>
                  <a:lnTo>
                    <a:pt x="159" y="455"/>
                  </a:lnTo>
                  <a:lnTo>
                    <a:pt x="157" y="455"/>
                  </a:lnTo>
                  <a:lnTo>
                    <a:pt x="157" y="457"/>
                  </a:lnTo>
                  <a:lnTo>
                    <a:pt x="157" y="458"/>
                  </a:lnTo>
                  <a:lnTo>
                    <a:pt x="156" y="458"/>
                  </a:lnTo>
                  <a:lnTo>
                    <a:pt x="157" y="458"/>
                  </a:lnTo>
                  <a:lnTo>
                    <a:pt x="157" y="460"/>
                  </a:lnTo>
                  <a:lnTo>
                    <a:pt x="156" y="460"/>
                  </a:lnTo>
                  <a:lnTo>
                    <a:pt x="156" y="462"/>
                  </a:lnTo>
                  <a:lnTo>
                    <a:pt x="156" y="460"/>
                  </a:lnTo>
                  <a:lnTo>
                    <a:pt x="156" y="462"/>
                  </a:lnTo>
                  <a:lnTo>
                    <a:pt x="154" y="462"/>
                  </a:lnTo>
                  <a:lnTo>
                    <a:pt x="154" y="463"/>
                  </a:lnTo>
                  <a:lnTo>
                    <a:pt x="154" y="465"/>
                  </a:lnTo>
                  <a:lnTo>
                    <a:pt x="152" y="465"/>
                  </a:lnTo>
                  <a:lnTo>
                    <a:pt x="151" y="465"/>
                  </a:lnTo>
                  <a:lnTo>
                    <a:pt x="151" y="467"/>
                  </a:lnTo>
                  <a:lnTo>
                    <a:pt x="149" y="467"/>
                  </a:lnTo>
                  <a:lnTo>
                    <a:pt x="149" y="468"/>
                  </a:lnTo>
                  <a:lnTo>
                    <a:pt x="147" y="468"/>
                  </a:lnTo>
                  <a:lnTo>
                    <a:pt x="147" y="470"/>
                  </a:lnTo>
                  <a:lnTo>
                    <a:pt x="147" y="468"/>
                  </a:lnTo>
                  <a:lnTo>
                    <a:pt x="146" y="468"/>
                  </a:lnTo>
                  <a:lnTo>
                    <a:pt x="146" y="470"/>
                  </a:lnTo>
                  <a:lnTo>
                    <a:pt x="146" y="472"/>
                  </a:lnTo>
                  <a:lnTo>
                    <a:pt x="146" y="470"/>
                  </a:lnTo>
                  <a:lnTo>
                    <a:pt x="144" y="470"/>
                  </a:lnTo>
                  <a:lnTo>
                    <a:pt x="142" y="470"/>
                  </a:lnTo>
                  <a:lnTo>
                    <a:pt x="142" y="468"/>
                  </a:lnTo>
                  <a:lnTo>
                    <a:pt x="142" y="467"/>
                  </a:lnTo>
                  <a:lnTo>
                    <a:pt x="140" y="467"/>
                  </a:lnTo>
                  <a:lnTo>
                    <a:pt x="139" y="467"/>
                  </a:lnTo>
                  <a:lnTo>
                    <a:pt x="140" y="467"/>
                  </a:lnTo>
                  <a:lnTo>
                    <a:pt x="140" y="468"/>
                  </a:lnTo>
                  <a:lnTo>
                    <a:pt x="139" y="468"/>
                  </a:lnTo>
                  <a:lnTo>
                    <a:pt x="140" y="468"/>
                  </a:lnTo>
                  <a:lnTo>
                    <a:pt x="139" y="468"/>
                  </a:lnTo>
                  <a:lnTo>
                    <a:pt x="139" y="470"/>
                  </a:lnTo>
                  <a:lnTo>
                    <a:pt x="137" y="470"/>
                  </a:lnTo>
                  <a:lnTo>
                    <a:pt x="137" y="468"/>
                  </a:lnTo>
                  <a:lnTo>
                    <a:pt x="135" y="468"/>
                  </a:lnTo>
                  <a:lnTo>
                    <a:pt x="135" y="470"/>
                  </a:lnTo>
                  <a:lnTo>
                    <a:pt x="134" y="468"/>
                  </a:lnTo>
                  <a:lnTo>
                    <a:pt x="134" y="470"/>
                  </a:lnTo>
                  <a:lnTo>
                    <a:pt x="132" y="470"/>
                  </a:lnTo>
                  <a:lnTo>
                    <a:pt x="132" y="468"/>
                  </a:lnTo>
                  <a:lnTo>
                    <a:pt x="130" y="468"/>
                  </a:lnTo>
                  <a:lnTo>
                    <a:pt x="130" y="470"/>
                  </a:lnTo>
                  <a:lnTo>
                    <a:pt x="130" y="472"/>
                  </a:lnTo>
                  <a:lnTo>
                    <a:pt x="130" y="473"/>
                  </a:lnTo>
                  <a:lnTo>
                    <a:pt x="129" y="473"/>
                  </a:lnTo>
                  <a:lnTo>
                    <a:pt x="127" y="475"/>
                  </a:lnTo>
                  <a:lnTo>
                    <a:pt x="125" y="473"/>
                  </a:lnTo>
                  <a:lnTo>
                    <a:pt x="124" y="473"/>
                  </a:lnTo>
                  <a:lnTo>
                    <a:pt x="124" y="472"/>
                  </a:lnTo>
                  <a:lnTo>
                    <a:pt x="124" y="470"/>
                  </a:lnTo>
                  <a:lnTo>
                    <a:pt x="122" y="470"/>
                  </a:lnTo>
                  <a:lnTo>
                    <a:pt x="120" y="470"/>
                  </a:lnTo>
                  <a:lnTo>
                    <a:pt x="120" y="472"/>
                  </a:lnTo>
                  <a:lnTo>
                    <a:pt x="120" y="470"/>
                  </a:lnTo>
                  <a:lnTo>
                    <a:pt x="119" y="470"/>
                  </a:lnTo>
                  <a:lnTo>
                    <a:pt x="120" y="470"/>
                  </a:lnTo>
                  <a:lnTo>
                    <a:pt x="119" y="470"/>
                  </a:lnTo>
                  <a:lnTo>
                    <a:pt x="117" y="470"/>
                  </a:lnTo>
                  <a:lnTo>
                    <a:pt x="115" y="470"/>
                  </a:lnTo>
                  <a:lnTo>
                    <a:pt x="115" y="468"/>
                  </a:lnTo>
                  <a:lnTo>
                    <a:pt x="113" y="468"/>
                  </a:lnTo>
                  <a:lnTo>
                    <a:pt x="112" y="468"/>
                  </a:lnTo>
                  <a:lnTo>
                    <a:pt x="112" y="467"/>
                  </a:lnTo>
                  <a:lnTo>
                    <a:pt x="112" y="468"/>
                  </a:lnTo>
                  <a:lnTo>
                    <a:pt x="110" y="468"/>
                  </a:lnTo>
                  <a:lnTo>
                    <a:pt x="108" y="468"/>
                  </a:lnTo>
                  <a:lnTo>
                    <a:pt x="107" y="468"/>
                  </a:lnTo>
                  <a:lnTo>
                    <a:pt x="105" y="468"/>
                  </a:lnTo>
                  <a:lnTo>
                    <a:pt x="107" y="468"/>
                  </a:lnTo>
                  <a:lnTo>
                    <a:pt x="105" y="468"/>
                  </a:lnTo>
                  <a:lnTo>
                    <a:pt x="105" y="470"/>
                  </a:lnTo>
                  <a:lnTo>
                    <a:pt x="103" y="468"/>
                  </a:lnTo>
                  <a:lnTo>
                    <a:pt x="103" y="470"/>
                  </a:lnTo>
                  <a:lnTo>
                    <a:pt x="103" y="468"/>
                  </a:lnTo>
                  <a:lnTo>
                    <a:pt x="103" y="470"/>
                  </a:lnTo>
                  <a:lnTo>
                    <a:pt x="102" y="470"/>
                  </a:lnTo>
                  <a:lnTo>
                    <a:pt x="102" y="468"/>
                  </a:lnTo>
                  <a:lnTo>
                    <a:pt x="102" y="467"/>
                  </a:lnTo>
                  <a:lnTo>
                    <a:pt x="100" y="468"/>
                  </a:lnTo>
                  <a:lnTo>
                    <a:pt x="100" y="467"/>
                  </a:lnTo>
                  <a:lnTo>
                    <a:pt x="98" y="467"/>
                  </a:lnTo>
                  <a:lnTo>
                    <a:pt x="98" y="468"/>
                  </a:lnTo>
                  <a:lnTo>
                    <a:pt x="97" y="468"/>
                  </a:lnTo>
                  <a:lnTo>
                    <a:pt x="97" y="467"/>
                  </a:lnTo>
                  <a:lnTo>
                    <a:pt x="97" y="468"/>
                  </a:lnTo>
                  <a:lnTo>
                    <a:pt x="95" y="468"/>
                  </a:lnTo>
                  <a:lnTo>
                    <a:pt x="95" y="467"/>
                  </a:lnTo>
                  <a:lnTo>
                    <a:pt x="95" y="468"/>
                  </a:lnTo>
                  <a:lnTo>
                    <a:pt x="93" y="467"/>
                  </a:lnTo>
                  <a:lnTo>
                    <a:pt x="92" y="467"/>
                  </a:lnTo>
                  <a:lnTo>
                    <a:pt x="92" y="468"/>
                  </a:lnTo>
                  <a:lnTo>
                    <a:pt x="92" y="467"/>
                  </a:lnTo>
                  <a:lnTo>
                    <a:pt x="92" y="468"/>
                  </a:lnTo>
                  <a:lnTo>
                    <a:pt x="90" y="468"/>
                  </a:lnTo>
                  <a:lnTo>
                    <a:pt x="90" y="470"/>
                  </a:lnTo>
                  <a:lnTo>
                    <a:pt x="88" y="470"/>
                  </a:lnTo>
                  <a:lnTo>
                    <a:pt x="88" y="468"/>
                  </a:lnTo>
                  <a:lnTo>
                    <a:pt x="86" y="468"/>
                  </a:lnTo>
                  <a:lnTo>
                    <a:pt x="85" y="468"/>
                  </a:lnTo>
                  <a:lnTo>
                    <a:pt x="85" y="467"/>
                  </a:lnTo>
                  <a:lnTo>
                    <a:pt x="83" y="467"/>
                  </a:lnTo>
                  <a:lnTo>
                    <a:pt x="83" y="468"/>
                  </a:lnTo>
                  <a:lnTo>
                    <a:pt x="81" y="467"/>
                  </a:lnTo>
                  <a:lnTo>
                    <a:pt x="81" y="468"/>
                  </a:lnTo>
                  <a:lnTo>
                    <a:pt x="80" y="468"/>
                  </a:lnTo>
                  <a:lnTo>
                    <a:pt x="78" y="468"/>
                  </a:lnTo>
                  <a:lnTo>
                    <a:pt x="78" y="467"/>
                  </a:lnTo>
                  <a:lnTo>
                    <a:pt x="78" y="468"/>
                  </a:lnTo>
                  <a:lnTo>
                    <a:pt x="76" y="468"/>
                  </a:lnTo>
                  <a:lnTo>
                    <a:pt x="76" y="467"/>
                  </a:lnTo>
                  <a:lnTo>
                    <a:pt x="76" y="468"/>
                  </a:lnTo>
                  <a:lnTo>
                    <a:pt x="76" y="467"/>
                  </a:lnTo>
                  <a:lnTo>
                    <a:pt x="75" y="467"/>
                  </a:lnTo>
                  <a:lnTo>
                    <a:pt x="76" y="467"/>
                  </a:lnTo>
                  <a:lnTo>
                    <a:pt x="75" y="467"/>
                  </a:lnTo>
                  <a:lnTo>
                    <a:pt x="75" y="465"/>
                  </a:lnTo>
                  <a:lnTo>
                    <a:pt x="73" y="465"/>
                  </a:lnTo>
                  <a:lnTo>
                    <a:pt x="75" y="465"/>
                  </a:lnTo>
                  <a:lnTo>
                    <a:pt x="73" y="465"/>
                  </a:lnTo>
                  <a:lnTo>
                    <a:pt x="71" y="465"/>
                  </a:lnTo>
                  <a:lnTo>
                    <a:pt x="70" y="465"/>
                  </a:lnTo>
                  <a:lnTo>
                    <a:pt x="70" y="463"/>
                  </a:lnTo>
                  <a:lnTo>
                    <a:pt x="68" y="463"/>
                  </a:lnTo>
                  <a:lnTo>
                    <a:pt x="68" y="465"/>
                  </a:lnTo>
                  <a:lnTo>
                    <a:pt x="68" y="463"/>
                  </a:lnTo>
                  <a:lnTo>
                    <a:pt x="66" y="463"/>
                  </a:lnTo>
                  <a:lnTo>
                    <a:pt x="64" y="463"/>
                  </a:lnTo>
                  <a:lnTo>
                    <a:pt x="63" y="463"/>
                  </a:lnTo>
                  <a:lnTo>
                    <a:pt x="63" y="462"/>
                  </a:lnTo>
                  <a:lnTo>
                    <a:pt x="61" y="462"/>
                  </a:lnTo>
                  <a:lnTo>
                    <a:pt x="61" y="463"/>
                  </a:lnTo>
                  <a:lnTo>
                    <a:pt x="59" y="463"/>
                  </a:lnTo>
                  <a:lnTo>
                    <a:pt x="58" y="463"/>
                  </a:lnTo>
                  <a:lnTo>
                    <a:pt x="56" y="463"/>
                  </a:lnTo>
                  <a:lnTo>
                    <a:pt x="56" y="462"/>
                  </a:lnTo>
                  <a:lnTo>
                    <a:pt x="56" y="460"/>
                  </a:lnTo>
                  <a:lnTo>
                    <a:pt x="54" y="460"/>
                  </a:lnTo>
                  <a:lnTo>
                    <a:pt x="56" y="458"/>
                  </a:lnTo>
                  <a:lnTo>
                    <a:pt x="54" y="458"/>
                  </a:lnTo>
                  <a:lnTo>
                    <a:pt x="54" y="460"/>
                  </a:lnTo>
                  <a:lnTo>
                    <a:pt x="54" y="458"/>
                  </a:lnTo>
                  <a:lnTo>
                    <a:pt x="53" y="458"/>
                  </a:lnTo>
                  <a:lnTo>
                    <a:pt x="54" y="457"/>
                  </a:lnTo>
                  <a:lnTo>
                    <a:pt x="53" y="457"/>
                  </a:lnTo>
                  <a:lnTo>
                    <a:pt x="54" y="455"/>
                  </a:lnTo>
                  <a:lnTo>
                    <a:pt x="53" y="455"/>
                  </a:lnTo>
                  <a:lnTo>
                    <a:pt x="51" y="457"/>
                  </a:lnTo>
                  <a:lnTo>
                    <a:pt x="49" y="457"/>
                  </a:lnTo>
                  <a:lnTo>
                    <a:pt x="48" y="455"/>
                  </a:lnTo>
                  <a:lnTo>
                    <a:pt x="46" y="455"/>
                  </a:lnTo>
                  <a:lnTo>
                    <a:pt x="44" y="455"/>
                  </a:lnTo>
                  <a:lnTo>
                    <a:pt x="44" y="457"/>
                  </a:lnTo>
                  <a:lnTo>
                    <a:pt x="43" y="457"/>
                  </a:lnTo>
                  <a:lnTo>
                    <a:pt x="43" y="455"/>
                  </a:lnTo>
                  <a:lnTo>
                    <a:pt x="41" y="457"/>
                  </a:lnTo>
                  <a:lnTo>
                    <a:pt x="43" y="457"/>
                  </a:lnTo>
                  <a:lnTo>
                    <a:pt x="43" y="458"/>
                  </a:lnTo>
                  <a:lnTo>
                    <a:pt x="41" y="458"/>
                  </a:lnTo>
                  <a:lnTo>
                    <a:pt x="39" y="458"/>
                  </a:lnTo>
                  <a:lnTo>
                    <a:pt x="37" y="458"/>
                  </a:lnTo>
                  <a:lnTo>
                    <a:pt x="36" y="458"/>
                  </a:lnTo>
                  <a:lnTo>
                    <a:pt x="36" y="460"/>
                  </a:lnTo>
                  <a:lnTo>
                    <a:pt x="34" y="460"/>
                  </a:lnTo>
                  <a:lnTo>
                    <a:pt x="34" y="458"/>
                  </a:lnTo>
                  <a:lnTo>
                    <a:pt x="32" y="457"/>
                  </a:lnTo>
                  <a:lnTo>
                    <a:pt x="31" y="458"/>
                  </a:lnTo>
                  <a:lnTo>
                    <a:pt x="29" y="458"/>
                  </a:lnTo>
                  <a:lnTo>
                    <a:pt x="31" y="458"/>
                  </a:lnTo>
                  <a:lnTo>
                    <a:pt x="29" y="458"/>
                  </a:lnTo>
                  <a:lnTo>
                    <a:pt x="27" y="458"/>
                  </a:lnTo>
                  <a:lnTo>
                    <a:pt x="26" y="458"/>
                  </a:lnTo>
                  <a:lnTo>
                    <a:pt x="24" y="458"/>
                  </a:lnTo>
                  <a:lnTo>
                    <a:pt x="24" y="457"/>
                  </a:lnTo>
                  <a:lnTo>
                    <a:pt x="22" y="457"/>
                  </a:lnTo>
                  <a:lnTo>
                    <a:pt x="22" y="455"/>
                  </a:lnTo>
                  <a:lnTo>
                    <a:pt x="22" y="454"/>
                  </a:lnTo>
                  <a:lnTo>
                    <a:pt x="21" y="455"/>
                  </a:lnTo>
                  <a:lnTo>
                    <a:pt x="21" y="454"/>
                  </a:lnTo>
                  <a:lnTo>
                    <a:pt x="21" y="455"/>
                  </a:lnTo>
                  <a:lnTo>
                    <a:pt x="19" y="455"/>
                  </a:lnTo>
                  <a:lnTo>
                    <a:pt x="17" y="455"/>
                  </a:lnTo>
                  <a:lnTo>
                    <a:pt x="17" y="454"/>
                  </a:lnTo>
                  <a:lnTo>
                    <a:pt x="19" y="454"/>
                  </a:lnTo>
                  <a:lnTo>
                    <a:pt x="17" y="452"/>
                  </a:lnTo>
                  <a:lnTo>
                    <a:pt x="16" y="452"/>
                  </a:lnTo>
                  <a:lnTo>
                    <a:pt x="16" y="450"/>
                  </a:lnTo>
                  <a:lnTo>
                    <a:pt x="16" y="449"/>
                  </a:lnTo>
                  <a:lnTo>
                    <a:pt x="17" y="449"/>
                  </a:lnTo>
                  <a:lnTo>
                    <a:pt x="19" y="449"/>
                  </a:lnTo>
                  <a:lnTo>
                    <a:pt x="19" y="447"/>
                  </a:lnTo>
                  <a:lnTo>
                    <a:pt x="21" y="447"/>
                  </a:lnTo>
                  <a:lnTo>
                    <a:pt x="21" y="445"/>
                  </a:lnTo>
                  <a:lnTo>
                    <a:pt x="21" y="444"/>
                  </a:lnTo>
                  <a:lnTo>
                    <a:pt x="22" y="442"/>
                  </a:lnTo>
                  <a:lnTo>
                    <a:pt x="22" y="440"/>
                  </a:lnTo>
                  <a:lnTo>
                    <a:pt x="22" y="439"/>
                  </a:lnTo>
                  <a:lnTo>
                    <a:pt x="22" y="437"/>
                  </a:lnTo>
                  <a:lnTo>
                    <a:pt x="24" y="435"/>
                  </a:lnTo>
                  <a:lnTo>
                    <a:pt x="26" y="435"/>
                  </a:lnTo>
                  <a:lnTo>
                    <a:pt x="24" y="435"/>
                  </a:lnTo>
                  <a:lnTo>
                    <a:pt x="22" y="434"/>
                  </a:lnTo>
                  <a:lnTo>
                    <a:pt x="21" y="434"/>
                  </a:lnTo>
                  <a:lnTo>
                    <a:pt x="19" y="432"/>
                  </a:lnTo>
                  <a:lnTo>
                    <a:pt x="21" y="432"/>
                  </a:lnTo>
                  <a:lnTo>
                    <a:pt x="22" y="431"/>
                  </a:lnTo>
                  <a:lnTo>
                    <a:pt x="24" y="429"/>
                  </a:lnTo>
                  <a:lnTo>
                    <a:pt x="24" y="427"/>
                  </a:lnTo>
                  <a:lnTo>
                    <a:pt x="26" y="426"/>
                  </a:lnTo>
                  <a:lnTo>
                    <a:pt x="24" y="426"/>
                  </a:lnTo>
                  <a:lnTo>
                    <a:pt x="22" y="424"/>
                  </a:lnTo>
                  <a:lnTo>
                    <a:pt x="22" y="422"/>
                  </a:lnTo>
                  <a:lnTo>
                    <a:pt x="24" y="421"/>
                  </a:lnTo>
                  <a:lnTo>
                    <a:pt x="26" y="421"/>
                  </a:lnTo>
                  <a:lnTo>
                    <a:pt x="26" y="419"/>
                  </a:lnTo>
                  <a:lnTo>
                    <a:pt x="27" y="419"/>
                  </a:lnTo>
                  <a:lnTo>
                    <a:pt x="27" y="417"/>
                  </a:lnTo>
                  <a:lnTo>
                    <a:pt x="26" y="417"/>
                  </a:lnTo>
                  <a:lnTo>
                    <a:pt x="26" y="416"/>
                  </a:lnTo>
                  <a:lnTo>
                    <a:pt x="24" y="416"/>
                  </a:lnTo>
                  <a:lnTo>
                    <a:pt x="22" y="414"/>
                  </a:lnTo>
                  <a:lnTo>
                    <a:pt x="22" y="412"/>
                  </a:lnTo>
                  <a:lnTo>
                    <a:pt x="22" y="411"/>
                  </a:lnTo>
                  <a:lnTo>
                    <a:pt x="24" y="409"/>
                  </a:lnTo>
                  <a:lnTo>
                    <a:pt x="26" y="409"/>
                  </a:lnTo>
                  <a:lnTo>
                    <a:pt x="24" y="409"/>
                  </a:lnTo>
                  <a:lnTo>
                    <a:pt x="24" y="408"/>
                  </a:lnTo>
                  <a:lnTo>
                    <a:pt x="22" y="408"/>
                  </a:lnTo>
                  <a:lnTo>
                    <a:pt x="21" y="408"/>
                  </a:lnTo>
                  <a:lnTo>
                    <a:pt x="21" y="406"/>
                  </a:lnTo>
                  <a:lnTo>
                    <a:pt x="19" y="404"/>
                  </a:lnTo>
                  <a:lnTo>
                    <a:pt x="21" y="403"/>
                  </a:lnTo>
                  <a:lnTo>
                    <a:pt x="21" y="401"/>
                  </a:lnTo>
                  <a:lnTo>
                    <a:pt x="22" y="401"/>
                  </a:lnTo>
                  <a:lnTo>
                    <a:pt x="22" y="399"/>
                  </a:lnTo>
                  <a:lnTo>
                    <a:pt x="24" y="399"/>
                  </a:lnTo>
                  <a:lnTo>
                    <a:pt x="24" y="398"/>
                  </a:lnTo>
                  <a:lnTo>
                    <a:pt x="24" y="396"/>
                  </a:lnTo>
                  <a:lnTo>
                    <a:pt x="26" y="393"/>
                  </a:lnTo>
                  <a:lnTo>
                    <a:pt x="26" y="391"/>
                  </a:lnTo>
                  <a:lnTo>
                    <a:pt x="27" y="390"/>
                  </a:lnTo>
                  <a:lnTo>
                    <a:pt x="29" y="388"/>
                  </a:lnTo>
                  <a:lnTo>
                    <a:pt x="29" y="386"/>
                  </a:lnTo>
                  <a:lnTo>
                    <a:pt x="31" y="386"/>
                  </a:lnTo>
                  <a:lnTo>
                    <a:pt x="31" y="385"/>
                  </a:lnTo>
                  <a:lnTo>
                    <a:pt x="31" y="383"/>
                  </a:lnTo>
                  <a:lnTo>
                    <a:pt x="29" y="383"/>
                  </a:lnTo>
                  <a:lnTo>
                    <a:pt x="27" y="383"/>
                  </a:lnTo>
                  <a:lnTo>
                    <a:pt x="26" y="383"/>
                  </a:lnTo>
                  <a:lnTo>
                    <a:pt x="26" y="381"/>
                  </a:lnTo>
                  <a:lnTo>
                    <a:pt x="24" y="381"/>
                  </a:lnTo>
                  <a:lnTo>
                    <a:pt x="24" y="380"/>
                  </a:lnTo>
                  <a:lnTo>
                    <a:pt x="26" y="380"/>
                  </a:lnTo>
                  <a:lnTo>
                    <a:pt x="27" y="378"/>
                  </a:lnTo>
                  <a:lnTo>
                    <a:pt x="29" y="378"/>
                  </a:lnTo>
                  <a:lnTo>
                    <a:pt x="29" y="376"/>
                  </a:lnTo>
                  <a:lnTo>
                    <a:pt x="31" y="376"/>
                  </a:lnTo>
                  <a:lnTo>
                    <a:pt x="31" y="375"/>
                  </a:lnTo>
                  <a:lnTo>
                    <a:pt x="31" y="373"/>
                  </a:lnTo>
                  <a:lnTo>
                    <a:pt x="31" y="371"/>
                  </a:lnTo>
                  <a:lnTo>
                    <a:pt x="31" y="370"/>
                  </a:lnTo>
                  <a:lnTo>
                    <a:pt x="29" y="367"/>
                  </a:lnTo>
                  <a:lnTo>
                    <a:pt x="31" y="365"/>
                  </a:lnTo>
                  <a:lnTo>
                    <a:pt x="31" y="363"/>
                  </a:lnTo>
                  <a:lnTo>
                    <a:pt x="31" y="362"/>
                  </a:lnTo>
                  <a:lnTo>
                    <a:pt x="29" y="362"/>
                  </a:lnTo>
                  <a:lnTo>
                    <a:pt x="29" y="360"/>
                  </a:lnTo>
                  <a:lnTo>
                    <a:pt x="29" y="358"/>
                  </a:lnTo>
                  <a:lnTo>
                    <a:pt x="31" y="357"/>
                  </a:lnTo>
                  <a:lnTo>
                    <a:pt x="32" y="355"/>
                  </a:lnTo>
                  <a:lnTo>
                    <a:pt x="32" y="353"/>
                  </a:lnTo>
                  <a:lnTo>
                    <a:pt x="34" y="352"/>
                  </a:lnTo>
                  <a:lnTo>
                    <a:pt x="34" y="350"/>
                  </a:lnTo>
                  <a:lnTo>
                    <a:pt x="34" y="348"/>
                  </a:lnTo>
                  <a:lnTo>
                    <a:pt x="32" y="348"/>
                  </a:lnTo>
                  <a:lnTo>
                    <a:pt x="31" y="350"/>
                  </a:lnTo>
                  <a:lnTo>
                    <a:pt x="29" y="350"/>
                  </a:lnTo>
                  <a:lnTo>
                    <a:pt x="29" y="348"/>
                  </a:lnTo>
                  <a:lnTo>
                    <a:pt x="27" y="347"/>
                  </a:lnTo>
                  <a:lnTo>
                    <a:pt x="27" y="345"/>
                  </a:lnTo>
                  <a:lnTo>
                    <a:pt x="26" y="345"/>
                  </a:lnTo>
                  <a:lnTo>
                    <a:pt x="24" y="345"/>
                  </a:lnTo>
                  <a:lnTo>
                    <a:pt x="24" y="344"/>
                  </a:lnTo>
                  <a:lnTo>
                    <a:pt x="26" y="344"/>
                  </a:lnTo>
                  <a:lnTo>
                    <a:pt x="27" y="342"/>
                  </a:lnTo>
                  <a:lnTo>
                    <a:pt x="29" y="340"/>
                  </a:lnTo>
                  <a:lnTo>
                    <a:pt x="31" y="339"/>
                  </a:lnTo>
                  <a:lnTo>
                    <a:pt x="29" y="339"/>
                  </a:lnTo>
                  <a:lnTo>
                    <a:pt x="29" y="337"/>
                  </a:lnTo>
                  <a:lnTo>
                    <a:pt x="27" y="335"/>
                  </a:lnTo>
                  <a:lnTo>
                    <a:pt x="26" y="335"/>
                  </a:lnTo>
                  <a:lnTo>
                    <a:pt x="24" y="335"/>
                  </a:lnTo>
                  <a:lnTo>
                    <a:pt x="22" y="335"/>
                  </a:lnTo>
                  <a:lnTo>
                    <a:pt x="21" y="335"/>
                  </a:lnTo>
                  <a:lnTo>
                    <a:pt x="22" y="332"/>
                  </a:lnTo>
                  <a:lnTo>
                    <a:pt x="22" y="330"/>
                  </a:lnTo>
                  <a:lnTo>
                    <a:pt x="24" y="330"/>
                  </a:lnTo>
                  <a:lnTo>
                    <a:pt x="26" y="330"/>
                  </a:lnTo>
                  <a:lnTo>
                    <a:pt x="29" y="332"/>
                  </a:lnTo>
                  <a:lnTo>
                    <a:pt x="29" y="330"/>
                  </a:lnTo>
                  <a:lnTo>
                    <a:pt x="29" y="329"/>
                  </a:lnTo>
                  <a:lnTo>
                    <a:pt x="29" y="327"/>
                  </a:lnTo>
                  <a:lnTo>
                    <a:pt x="27" y="327"/>
                  </a:lnTo>
                  <a:lnTo>
                    <a:pt x="26" y="325"/>
                  </a:lnTo>
                  <a:lnTo>
                    <a:pt x="26" y="324"/>
                  </a:lnTo>
                  <a:lnTo>
                    <a:pt x="24" y="324"/>
                  </a:lnTo>
                  <a:lnTo>
                    <a:pt x="22" y="324"/>
                  </a:lnTo>
                  <a:lnTo>
                    <a:pt x="21" y="327"/>
                  </a:lnTo>
                  <a:lnTo>
                    <a:pt x="19" y="327"/>
                  </a:lnTo>
                  <a:lnTo>
                    <a:pt x="17" y="327"/>
                  </a:lnTo>
                  <a:lnTo>
                    <a:pt x="17" y="325"/>
                  </a:lnTo>
                  <a:lnTo>
                    <a:pt x="19" y="324"/>
                  </a:lnTo>
                  <a:lnTo>
                    <a:pt x="19" y="322"/>
                  </a:lnTo>
                  <a:lnTo>
                    <a:pt x="19" y="321"/>
                  </a:lnTo>
                  <a:lnTo>
                    <a:pt x="17" y="321"/>
                  </a:lnTo>
                  <a:lnTo>
                    <a:pt x="16" y="319"/>
                  </a:lnTo>
                  <a:lnTo>
                    <a:pt x="16" y="317"/>
                  </a:lnTo>
                  <a:lnTo>
                    <a:pt x="16" y="316"/>
                  </a:lnTo>
                  <a:lnTo>
                    <a:pt x="17" y="316"/>
                  </a:lnTo>
                  <a:lnTo>
                    <a:pt x="17" y="314"/>
                  </a:lnTo>
                  <a:lnTo>
                    <a:pt x="16" y="314"/>
                  </a:lnTo>
                  <a:lnTo>
                    <a:pt x="16" y="311"/>
                  </a:lnTo>
                  <a:lnTo>
                    <a:pt x="16" y="309"/>
                  </a:lnTo>
                  <a:lnTo>
                    <a:pt x="16" y="307"/>
                  </a:lnTo>
                  <a:lnTo>
                    <a:pt x="17" y="304"/>
                  </a:lnTo>
                  <a:lnTo>
                    <a:pt x="17" y="302"/>
                  </a:lnTo>
                  <a:lnTo>
                    <a:pt x="16" y="301"/>
                  </a:lnTo>
                  <a:lnTo>
                    <a:pt x="14" y="299"/>
                  </a:lnTo>
                  <a:lnTo>
                    <a:pt x="12" y="299"/>
                  </a:lnTo>
                  <a:lnTo>
                    <a:pt x="10" y="298"/>
                  </a:lnTo>
                  <a:lnTo>
                    <a:pt x="9" y="298"/>
                  </a:lnTo>
                  <a:lnTo>
                    <a:pt x="9" y="296"/>
                  </a:lnTo>
                  <a:lnTo>
                    <a:pt x="7" y="293"/>
                  </a:lnTo>
                  <a:lnTo>
                    <a:pt x="7" y="291"/>
                  </a:lnTo>
                  <a:lnTo>
                    <a:pt x="7" y="289"/>
                  </a:lnTo>
                  <a:lnTo>
                    <a:pt x="9" y="288"/>
                  </a:lnTo>
                  <a:lnTo>
                    <a:pt x="9" y="286"/>
                  </a:lnTo>
                  <a:lnTo>
                    <a:pt x="7" y="286"/>
                  </a:lnTo>
                  <a:lnTo>
                    <a:pt x="7" y="284"/>
                  </a:lnTo>
                  <a:lnTo>
                    <a:pt x="5" y="284"/>
                  </a:lnTo>
                  <a:lnTo>
                    <a:pt x="5" y="286"/>
                  </a:lnTo>
                  <a:lnTo>
                    <a:pt x="4" y="286"/>
                  </a:lnTo>
                  <a:lnTo>
                    <a:pt x="4" y="288"/>
                  </a:lnTo>
                  <a:lnTo>
                    <a:pt x="2" y="288"/>
                  </a:lnTo>
                  <a:lnTo>
                    <a:pt x="2" y="286"/>
                  </a:lnTo>
                  <a:lnTo>
                    <a:pt x="0" y="286"/>
                  </a:lnTo>
                  <a:lnTo>
                    <a:pt x="0" y="284"/>
                  </a:lnTo>
                  <a:lnTo>
                    <a:pt x="0" y="283"/>
                  </a:lnTo>
                  <a:lnTo>
                    <a:pt x="2" y="283"/>
                  </a:lnTo>
                  <a:lnTo>
                    <a:pt x="2" y="281"/>
                  </a:lnTo>
                  <a:lnTo>
                    <a:pt x="4" y="281"/>
                  </a:lnTo>
                  <a:lnTo>
                    <a:pt x="5" y="281"/>
                  </a:lnTo>
                  <a:lnTo>
                    <a:pt x="5" y="279"/>
                  </a:lnTo>
                  <a:lnTo>
                    <a:pt x="4" y="279"/>
                  </a:lnTo>
                  <a:lnTo>
                    <a:pt x="4" y="278"/>
                  </a:lnTo>
                  <a:lnTo>
                    <a:pt x="2" y="279"/>
                  </a:lnTo>
                  <a:lnTo>
                    <a:pt x="0" y="278"/>
                  </a:lnTo>
                  <a:lnTo>
                    <a:pt x="2" y="278"/>
                  </a:lnTo>
                  <a:lnTo>
                    <a:pt x="2" y="276"/>
                  </a:lnTo>
                  <a:lnTo>
                    <a:pt x="4" y="276"/>
                  </a:lnTo>
                  <a:lnTo>
                    <a:pt x="5" y="276"/>
                  </a:lnTo>
                  <a:lnTo>
                    <a:pt x="5" y="275"/>
                  </a:lnTo>
                  <a:lnTo>
                    <a:pt x="7" y="275"/>
                  </a:lnTo>
                  <a:lnTo>
                    <a:pt x="7" y="273"/>
                  </a:lnTo>
                  <a:lnTo>
                    <a:pt x="9" y="271"/>
                  </a:lnTo>
                  <a:lnTo>
                    <a:pt x="10" y="271"/>
                  </a:lnTo>
                  <a:lnTo>
                    <a:pt x="12" y="271"/>
                  </a:lnTo>
                  <a:lnTo>
                    <a:pt x="12" y="270"/>
                  </a:lnTo>
                  <a:lnTo>
                    <a:pt x="14" y="268"/>
                  </a:lnTo>
                  <a:lnTo>
                    <a:pt x="16" y="268"/>
                  </a:lnTo>
                  <a:lnTo>
                    <a:pt x="17" y="268"/>
                  </a:lnTo>
                  <a:lnTo>
                    <a:pt x="19" y="268"/>
                  </a:lnTo>
                  <a:lnTo>
                    <a:pt x="19" y="266"/>
                  </a:lnTo>
                  <a:lnTo>
                    <a:pt x="21" y="265"/>
                  </a:lnTo>
                  <a:lnTo>
                    <a:pt x="22" y="263"/>
                  </a:lnTo>
                  <a:lnTo>
                    <a:pt x="22" y="265"/>
                  </a:lnTo>
                  <a:lnTo>
                    <a:pt x="24" y="265"/>
                  </a:lnTo>
                  <a:lnTo>
                    <a:pt x="26" y="266"/>
                  </a:lnTo>
                  <a:lnTo>
                    <a:pt x="27" y="263"/>
                  </a:lnTo>
                  <a:lnTo>
                    <a:pt x="29" y="261"/>
                  </a:lnTo>
                  <a:lnTo>
                    <a:pt x="31" y="260"/>
                  </a:lnTo>
                  <a:lnTo>
                    <a:pt x="4" y="240"/>
                  </a:lnTo>
                  <a:lnTo>
                    <a:pt x="16" y="215"/>
                  </a:lnTo>
                  <a:lnTo>
                    <a:pt x="37" y="173"/>
                  </a:lnTo>
                  <a:lnTo>
                    <a:pt x="44" y="173"/>
                  </a:lnTo>
                  <a:lnTo>
                    <a:pt x="46" y="171"/>
                  </a:lnTo>
                  <a:lnTo>
                    <a:pt x="46" y="169"/>
                  </a:lnTo>
                  <a:lnTo>
                    <a:pt x="44" y="169"/>
                  </a:lnTo>
                  <a:lnTo>
                    <a:pt x="44" y="168"/>
                  </a:lnTo>
                  <a:lnTo>
                    <a:pt x="43" y="168"/>
                  </a:lnTo>
                  <a:lnTo>
                    <a:pt x="43" y="161"/>
                  </a:lnTo>
                  <a:lnTo>
                    <a:pt x="39" y="161"/>
                  </a:lnTo>
                  <a:lnTo>
                    <a:pt x="58" y="100"/>
                  </a:lnTo>
                  <a:lnTo>
                    <a:pt x="64" y="99"/>
                  </a:lnTo>
                  <a:lnTo>
                    <a:pt x="68" y="99"/>
                  </a:lnTo>
                  <a:lnTo>
                    <a:pt x="66" y="97"/>
                  </a:lnTo>
                  <a:lnTo>
                    <a:pt x="66" y="96"/>
                  </a:lnTo>
                  <a:lnTo>
                    <a:pt x="64" y="96"/>
                  </a:lnTo>
                  <a:lnTo>
                    <a:pt x="63" y="96"/>
                  </a:lnTo>
                  <a:lnTo>
                    <a:pt x="58" y="91"/>
                  </a:lnTo>
                  <a:lnTo>
                    <a:pt x="54" y="82"/>
                  </a:lnTo>
                  <a:lnTo>
                    <a:pt x="53" y="77"/>
                  </a:lnTo>
                  <a:lnTo>
                    <a:pt x="51" y="76"/>
                  </a:lnTo>
                  <a:lnTo>
                    <a:pt x="43" y="61"/>
                  </a:lnTo>
                  <a:lnTo>
                    <a:pt x="46" y="61"/>
                  </a:lnTo>
                  <a:lnTo>
                    <a:pt x="46" y="59"/>
                  </a:lnTo>
                  <a:lnTo>
                    <a:pt x="43" y="56"/>
                  </a:lnTo>
                  <a:lnTo>
                    <a:pt x="44" y="53"/>
                  </a:lnTo>
                  <a:lnTo>
                    <a:pt x="43" y="51"/>
                  </a:lnTo>
                  <a:lnTo>
                    <a:pt x="41" y="50"/>
                  </a:lnTo>
                  <a:lnTo>
                    <a:pt x="39" y="48"/>
                  </a:lnTo>
                  <a:lnTo>
                    <a:pt x="39" y="46"/>
                  </a:lnTo>
                  <a:lnTo>
                    <a:pt x="37" y="46"/>
                  </a:lnTo>
                  <a:lnTo>
                    <a:pt x="37" y="45"/>
                  </a:lnTo>
                  <a:lnTo>
                    <a:pt x="37" y="43"/>
                  </a:lnTo>
                  <a:lnTo>
                    <a:pt x="37" y="41"/>
                  </a:lnTo>
                  <a:lnTo>
                    <a:pt x="37" y="43"/>
                  </a:lnTo>
                  <a:lnTo>
                    <a:pt x="37" y="41"/>
                  </a:lnTo>
                  <a:lnTo>
                    <a:pt x="37" y="40"/>
                  </a:lnTo>
                  <a:lnTo>
                    <a:pt x="36" y="40"/>
                  </a:lnTo>
                  <a:lnTo>
                    <a:pt x="37" y="38"/>
                  </a:lnTo>
                  <a:lnTo>
                    <a:pt x="36" y="38"/>
                  </a:lnTo>
                  <a:lnTo>
                    <a:pt x="36" y="36"/>
                  </a:lnTo>
                  <a:lnTo>
                    <a:pt x="37" y="36"/>
                  </a:lnTo>
                  <a:lnTo>
                    <a:pt x="39" y="36"/>
                  </a:lnTo>
                  <a:lnTo>
                    <a:pt x="39" y="38"/>
                  </a:lnTo>
                  <a:lnTo>
                    <a:pt x="41" y="38"/>
                  </a:lnTo>
                  <a:lnTo>
                    <a:pt x="41" y="36"/>
                  </a:lnTo>
                  <a:lnTo>
                    <a:pt x="41" y="35"/>
                  </a:lnTo>
                  <a:lnTo>
                    <a:pt x="43" y="35"/>
                  </a:lnTo>
                  <a:lnTo>
                    <a:pt x="44" y="35"/>
                  </a:lnTo>
                  <a:lnTo>
                    <a:pt x="44" y="36"/>
                  </a:lnTo>
                  <a:lnTo>
                    <a:pt x="44" y="38"/>
                  </a:lnTo>
                  <a:lnTo>
                    <a:pt x="44" y="40"/>
                  </a:lnTo>
                  <a:lnTo>
                    <a:pt x="46" y="41"/>
                  </a:lnTo>
                  <a:lnTo>
                    <a:pt x="44" y="41"/>
                  </a:lnTo>
                  <a:lnTo>
                    <a:pt x="46" y="41"/>
                  </a:lnTo>
                  <a:lnTo>
                    <a:pt x="46" y="43"/>
                  </a:lnTo>
                  <a:lnTo>
                    <a:pt x="46" y="45"/>
                  </a:lnTo>
                  <a:lnTo>
                    <a:pt x="48" y="45"/>
                  </a:lnTo>
                  <a:lnTo>
                    <a:pt x="46" y="45"/>
                  </a:lnTo>
                  <a:lnTo>
                    <a:pt x="48" y="46"/>
                  </a:lnTo>
                  <a:lnTo>
                    <a:pt x="48" y="48"/>
                  </a:lnTo>
                  <a:lnTo>
                    <a:pt x="46" y="50"/>
                  </a:lnTo>
                  <a:lnTo>
                    <a:pt x="48" y="51"/>
                  </a:lnTo>
                  <a:lnTo>
                    <a:pt x="46" y="51"/>
                  </a:lnTo>
                  <a:lnTo>
                    <a:pt x="48" y="51"/>
                  </a:lnTo>
                  <a:lnTo>
                    <a:pt x="48" y="53"/>
                  </a:lnTo>
                  <a:lnTo>
                    <a:pt x="49" y="53"/>
                  </a:lnTo>
                  <a:lnTo>
                    <a:pt x="51" y="53"/>
                  </a:lnTo>
                  <a:lnTo>
                    <a:pt x="51" y="51"/>
                  </a:lnTo>
                  <a:lnTo>
                    <a:pt x="53" y="53"/>
                  </a:lnTo>
                  <a:lnTo>
                    <a:pt x="53" y="54"/>
                  </a:lnTo>
                  <a:lnTo>
                    <a:pt x="53" y="56"/>
                  </a:lnTo>
                  <a:lnTo>
                    <a:pt x="54" y="56"/>
                  </a:lnTo>
                  <a:lnTo>
                    <a:pt x="54" y="58"/>
                  </a:lnTo>
                  <a:lnTo>
                    <a:pt x="53" y="58"/>
                  </a:lnTo>
                  <a:lnTo>
                    <a:pt x="54" y="58"/>
                  </a:lnTo>
                  <a:lnTo>
                    <a:pt x="54" y="59"/>
                  </a:lnTo>
                  <a:lnTo>
                    <a:pt x="56" y="59"/>
                  </a:lnTo>
                  <a:lnTo>
                    <a:pt x="58" y="59"/>
                  </a:lnTo>
                  <a:lnTo>
                    <a:pt x="58" y="61"/>
                  </a:lnTo>
                  <a:lnTo>
                    <a:pt x="59" y="61"/>
                  </a:lnTo>
                  <a:lnTo>
                    <a:pt x="59" y="63"/>
                  </a:lnTo>
                  <a:lnTo>
                    <a:pt x="61" y="63"/>
                  </a:lnTo>
                  <a:lnTo>
                    <a:pt x="61" y="64"/>
                  </a:lnTo>
                  <a:lnTo>
                    <a:pt x="63" y="64"/>
                  </a:lnTo>
                  <a:lnTo>
                    <a:pt x="64" y="64"/>
                  </a:lnTo>
                  <a:lnTo>
                    <a:pt x="66" y="64"/>
                  </a:lnTo>
                  <a:lnTo>
                    <a:pt x="66" y="66"/>
                  </a:lnTo>
                  <a:lnTo>
                    <a:pt x="66" y="68"/>
                  </a:lnTo>
                  <a:lnTo>
                    <a:pt x="68" y="68"/>
                  </a:lnTo>
                  <a:lnTo>
                    <a:pt x="68" y="69"/>
                  </a:lnTo>
                  <a:lnTo>
                    <a:pt x="70" y="68"/>
                  </a:lnTo>
                  <a:lnTo>
                    <a:pt x="70" y="66"/>
                  </a:lnTo>
                  <a:lnTo>
                    <a:pt x="71" y="64"/>
                  </a:lnTo>
                  <a:lnTo>
                    <a:pt x="73" y="64"/>
                  </a:lnTo>
                  <a:lnTo>
                    <a:pt x="73" y="63"/>
                  </a:lnTo>
                  <a:lnTo>
                    <a:pt x="75" y="63"/>
                  </a:lnTo>
                  <a:lnTo>
                    <a:pt x="75" y="61"/>
                  </a:lnTo>
                  <a:lnTo>
                    <a:pt x="76" y="61"/>
                  </a:lnTo>
                  <a:lnTo>
                    <a:pt x="76" y="63"/>
                  </a:lnTo>
                  <a:lnTo>
                    <a:pt x="78" y="63"/>
                  </a:lnTo>
                  <a:lnTo>
                    <a:pt x="80" y="63"/>
                  </a:lnTo>
                  <a:lnTo>
                    <a:pt x="81" y="63"/>
                  </a:lnTo>
                  <a:lnTo>
                    <a:pt x="81" y="61"/>
                  </a:lnTo>
                  <a:lnTo>
                    <a:pt x="83" y="59"/>
                  </a:lnTo>
                  <a:lnTo>
                    <a:pt x="83" y="61"/>
                  </a:lnTo>
                  <a:lnTo>
                    <a:pt x="85" y="61"/>
                  </a:lnTo>
                  <a:lnTo>
                    <a:pt x="83" y="61"/>
                  </a:lnTo>
                  <a:lnTo>
                    <a:pt x="85" y="61"/>
                  </a:lnTo>
                  <a:lnTo>
                    <a:pt x="86" y="61"/>
                  </a:lnTo>
                  <a:lnTo>
                    <a:pt x="88" y="61"/>
                  </a:lnTo>
                  <a:lnTo>
                    <a:pt x="88" y="59"/>
                  </a:lnTo>
                  <a:lnTo>
                    <a:pt x="90" y="61"/>
                  </a:lnTo>
                  <a:lnTo>
                    <a:pt x="90" y="59"/>
                  </a:lnTo>
                  <a:lnTo>
                    <a:pt x="88" y="59"/>
                  </a:lnTo>
                  <a:lnTo>
                    <a:pt x="88" y="58"/>
                  </a:lnTo>
                  <a:lnTo>
                    <a:pt x="88" y="59"/>
                  </a:lnTo>
                  <a:lnTo>
                    <a:pt x="90" y="58"/>
                  </a:lnTo>
                  <a:lnTo>
                    <a:pt x="92" y="58"/>
                  </a:lnTo>
                  <a:lnTo>
                    <a:pt x="93" y="58"/>
                  </a:lnTo>
                  <a:lnTo>
                    <a:pt x="95" y="58"/>
                  </a:lnTo>
                  <a:lnTo>
                    <a:pt x="97" y="58"/>
                  </a:lnTo>
                  <a:lnTo>
                    <a:pt x="98" y="56"/>
                  </a:lnTo>
                  <a:lnTo>
                    <a:pt x="100" y="56"/>
                  </a:lnTo>
                  <a:lnTo>
                    <a:pt x="100" y="58"/>
                  </a:lnTo>
                  <a:lnTo>
                    <a:pt x="100" y="56"/>
                  </a:lnTo>
                  <a:lnTo>
                    <a:pt x="102" y="56"/>
                  </a:lnTo>
                  <a:lnTo>
                    <a:pt x="103" y="54"/>
                  </a:lnTo>
                  <a:lnTo>
                    <a:pt x="105" y="53"/>
                  </a:lnTo>
                  <a:lnTo>
                    <a:pt x="107" y="53"/>
                  </a:lnTo>
                  <a:lnTo>
                    <a:pt x="108" y="51"/>
                  </a:lnTo>
                  <a:lnTo>
                    <a:pt x="108" y="50"/>
                  </a:lnTo>
                  <a:lnTo>
                    <a:pt x="110" y="50"/>
                  </a:lnTo>
                  <a:lnTo>
                    <a:pt x="110" y="48"/>
                  </a:lnTo>
                  <a:lnTo>
                    <a:pt x="112" y="48"/>
                  </a:lnTo>
                  <a:lnTo>
                    <a:pt x="112" y="46"/>
                  </a:lnTo>
                  <a:lnTo>
                    <a:pt x="113" y="46"/>
                  </a:lnTo>
                  <a:lnTo>
                    <a:pt x="113" y="45"/>
                  </a:lnTo>
                  <a:lnTo>
                    <a:pt x="113" y="43"/>
                  </a:lnTo>
                  <a:lnTo>
                    <a:pt x="115" y="43"/>
                  </a:lnTo>
                  <a:lnTo>
                    <a:pt x="115" y="41"/>
                  </a:lnTo>
                  <a:lnTo>
                    <a:pt x="113" y="41"/>
                  </a:lnTo>
                  <a:lnTo>
                    <a:pt x="113" y="40"/>
                  </a:lnTo>
                  <a:lnTo>
                    <a:pt x="113" y="38"/>
                  </a:lnTo>
                  <a:lnTo>
                    <a:pt x="115" y="38"/>
                  </a:lnTo>
                  <a:lnTo>
                    <a:pt x="117" y="38"/>
                  </a:lnTo>
                  <a:lnTo>
                    <a:pt x="117" y="36"/>
                  </a:lnTo>
                  <a:lnTo>
                    <a:pt x="119" y="36"/>
                  </a:lnTo>
                  <a:lnTo>
                    <a:pt x="119" y="35"/>
                  </a:lnTo>
                  <a:lnTo>
                    <a:pt x="120" y="35"/>
                  </a:lnTo>
                  <a:lnTo>
                    <a:pt x="122" y="35"/>
                  </a:lnTo>
                  <a:lnTo>
                    <a:pt x="124" y="35"/>
                  </a:lnTo>
                  <a:lnTo>
                    <a:pt x="124" y="33"/>
                  </a:lnTo>
                  <a:lnTo>
                    <a:pt x="125" y="31"/>
                  </a:lnTo>
                  <a:lnTo>
                    <a:pt x="124" y="31"/>
                  </a:lnTo>
                  <a:lnTo>
                    <a:pt x="124" y="30"/>
                  </a:lnTo>
                  <a:lnTo>
                    <a:pt x="125" y="30"/>
                  </a:lnTo>
                  <a:lnTo>
                    <a:pt x="125" y="28"/>
                  </a:lnTo>
                  <a:lnTo>
                    <a:pt x="127" y="28"/>
                  </a:lnTo>
                  <a:lnTo>
                    <a:pt x="129" y="28"/>
                  </a:lnTo>
                  <a:lnTo>
                    <a:pt x="129" y="27"/>
                  </a:lnTo>
                  <a:lnTo>
                    <a:pt x="127" y="27"/>
                  </a:lnTo>
                  <a:lnTo>
                    <a:pt x="127" y="25"/>
                  </a:lnTo>
                  <a:lnTo>
                    <a:pt x="129" y="27"/>
                  </a:lnTo>
                  <a:lnTo>
                    <a:pt x="129" y="25"/>
                  </a:lnTo>
                  <a:lnTo>
                    <a:pt x="127" y="25"/>
                  </a:lnTo>
                  <a:lnTo>
                    <a:pt x="127" y="23"/>
                  </a:lnTo>
                  <a:lnTo>
                    <a:pt x="127" y="22"/>
                  </a:lnTo>
                  <a:lnTo>
                    <a:pt x="129" y="22"/>
                  </a:lnTo>
                  <a:lnTo>
                    <a:pt x="130" y="22"/>
                  </a:lnTo>
                  <a:lnTo>
                    <a:pt x="132" y="22"/>
                  </a:lnTo>
                  <a:lnTo>
                    <a:pt x="132" y="20"/>
                  </a:lnTo>
                  <a:lnTo>
                    <a:pt x="134" y="18"/>
                  </a:lnTo>
                  <a:lnTo>
                    <a:pt x="134" y="17"/>
                  </a:lnTo>
                  <a:lnTo>
                    <a:pt x="134" y="15"/>
                  </a:lnTo>
                  <a:lnTo>
                    <a:pt x="135" y="15"/>
                  </a:lnTo>
                  <a:lnTo>
                    <a:pt x="137" y="15"/>
                  </a:lnTo>
                  <a:lnTo>
                    <a:pt x="137" y="13"/>
                  </a:lnTo>
                  <a:lnTo>
                    <a:pt x="139" y="13"/>
                  </a:lnTo>
                  <a:lnTo>
                    <a:pt x="139" y="15"/>
                  </a:lnTo>
                  <a:lnTo>
                    <a:pt x="140" y="15"/>
                  </a:lnTo>
                  <a:lnTo>
                    <a:pt x="142" y="15"/>
                  </a:lnTo>
                  <a:lnTo>
                    <a:pt x="142" y="17"/>
                  </a:lnTo>
                  <a:lnTo>
                    <a:pt x="144" y="17"/>
                  </a:lnTo>
                  <a:lnTo>
                    <a:pt x="144" y="15"/>
                  </a:lnTo>
                  <a:lnTo>
                    <a:pt x="146" y="17"/>
                  </a:lnTo>
                  <a:lnTo>
                    <a:pt x="146" y="15"/>
                  </a:lnTo>
                  <a:lnTo>
                    <a:pt x="144" y="15"/>
                  </a:lnTo>
                  <a:lnTo>
                    <a:pt x="146" y="15"/>
                  </a:lnTo>
                  <a:lnTo>
                    <a:pt x="147" y="17"/>
                  </a:lnTo>
                  <a:lnTo>
                    <a:pt x="147" y="15"/>
                  </a:lnTo>
                  <a:lnTo>
                    <a:pt x="149" y="17"/>
                  </a:lnTo>
                  <a:lnTo>
                    <a:pt x="149" y="15"/>
                  </a:lnTo>
                  <a:lnTo>
                    <a:pt x="149" y="17"/>
                  </a:lnTo>
                  <a:lnTo>
                    <a:pt x="151" y="15"/>
                  </a:lnTo>
                  <a:lnTo>
                    <a:pt x="152" y="17"/>
                  </a:lnTo>
                  <a:lnTo>
                    <a:pt x="152" y="15"/>
                  </a:lnTo>
                  <a:lnTo>
                    <a:pt x="151" y="15"/>
                  </a:lnTo>
                  <a:lnTo>
                    <a:pt x="152" y="15"/>
                  </a:lnTo>
                  <a:lnTo>
                    <a:pt x="154" y="15"/>
                  </a:lnTo>
                  <a:lnTo>
                    <a:pt x="156" y="15"/>
                  </a:lnTo>
                  <a:lnTo>
                    <a:pt x="157" y="15"/>
                  </a:lnTo>
                  <a:lnTo>
                    <a:pt x="157" y="13"/>
                  </a:lnTo>
                  <a:lnTo>
                    <a:pt x="157" y="15"/>
                  </a:lnTo>
                  <a:lnTo>
                    <a:pt x="157" y="13"/>
                  </a:lnTo>
                  <a:lnTo>
                    <a:pt x="159" y="13"/>
                  </a:lnTo>
                  <a:lnTo>
                    <a:pt x="157" y="13"/>
                  </a:lnTo>
                  <a:lnTo>
                    <a:pt x="157" y="12"/>
                  </a:lnTo>
                  <a:lnTo>
                    <a:pt x="157" y="13"/>
                  </a:lnTo>
                  <a:lnTo>
                    <a:pt x="159" y="12"/>
                  </a:lnTo>
                  <a:lnTo>
                    <a:pt x="159" y="13"/>
                  </a:lnTo>
                  <a:lnTo>
                    <a:pt x="161" y="13"/>
                  </a:lnTo>
                  <a:lnTo>
                    <a:pt x="162" y="13"/>
                  </a:lnTo>
                  <a:lnTo>
                    <a:pt x="162" y="15"/>
                  </a:lnTo>
                  <a:lnTo>
                    <a:pt x="162" y="13"/>
                  </a:lnTo>
                  <a:lnTo>
                    <a:pt x="164" y="13"/>
                  </a:lnTo>
                  <a:lnTo>
                    <a:pt x="164" y="15"/>
                  </a:lnTo>
                  <a:lnTo>
                    <a:pt x="164" y="17"/>
                  </a:lnTo>
                  <a:lnTo>
                    <a:pt x="166" y="15"/>
                  </a:lnTo>
                  <a:lnTo>
                    <a:pt x="168" y="13"/>
                  </a:lnTo>
                  <a:lnTo>
                    <a:pt x="168" y="15"/>
                  </a:lnTo>
                  <a:lnTo>
                    <a:pt x="168" y="13"/>
                  </a:lnTo>
                  <a:lnTo>
                    <a:pt x="169" y="13"/>
                  </a:lnTo>
                  <a:lnTo>
                    <a:pt x="169" y="12"/>
                  </a:lnTo>
                  <a:lnTo>
                    <a:pt x="171" y="12"/>
                  </a:lnTo>
                  <a:lnTo>
                    <a:pt x="173" y="12"/>
                  </a:lnTo>
                  <a:lnTo>
                    <a:pt x="173" y="10"/>
                  </a:lnTo>
                  <a:lnTo>
                    <a:pt x="174" y="10"/>
                  </a:lnTo>
                  <a:lnTo>
                    <a:pt x="173" y="10"/>
                  </a:lnTo>
                  <a:lnTo>
                    <a:pt x="173" y="12"/>
                  </a:lnTo>
                  <a:lnTo>
                    <a:pt x="174" y="12"/>
                  </a:lnTo>
                  <a:lnTo>
                    <a:pt x="176" y="12"/>
                  </a:lnTo>
                  <a:lnTo>
                    <a:pt x="176" y="10"/>
                  </a:lnTo>
                  <a:lnTo>
                    <a:pt x="178" y="10"/>
                  </a:lnTo>
                  <a:lnTo>
                    <a:pt x="178" y="12"/>
                  </a:lnTo>
                  <a:lnTo>
                    <a:pt x="178" y="10"/>
                  </a:lnTo>
                  <a:lnTo>
                    <a:pt x="179" y="10"/>
                  </a:lnTo>
                  <a:lnTo>
                    <a:pt x="179" y="8"/>
                  </a:lnTo>
                  <a:lnTo>
                    <a:pt x="181" y="8"/>
                  </a:lnTo>
                  <a:lnTo>
                    <a:pt x="181" y="7"/>
                  </a:lnTo>
                  <a:lnTo>
                    <a:pt x="181" y="8"/>
                  </a:lnTo>
                  <a:lnTo>
                    <a:pt x="183" y="8"/>
                  </a:lnTo>
                  <a:lnTo>
                    <a:pt x="181" y="7"/>
                  </a:lnTo>
                  <a:lnTo>
                    <a:pt x="183" y="7"/>
                  </a:lnTo>
                  <a:lnTo>
                    <a:pt x="183" y="5"/>
                  </a:lnTo>
                  <a:lnTo>
                    <a:pt x="184" y="5"/>
                  </a:lnTo>
                  <a:lnTo>
                    <a:pt x="184" y="7"/>
                  </a:lnTo>
                  <a:lnTo>
                    <a:pt x="186" y="7"/>
                  </a:lnTo>
                  <a:lnTo>
                    <a:pt x="184" y="5"/>
                  </a:lnTo>
                  <a:lnTo>
                    <a:pt x="186" y="5"/>
                  </a:lnTo>
                  <a:lnTo>
                    <a:pt x="186" y="7"/>
                  </a:lnTo>
                  <a:lnTo>
                    <a:pt x="186" y="5"/>
                  </a:lnTo>
                  <a:lnTo>
                    <a:pt x="188" y="5"/>
                  </a:lnTo>
                  <a:lnTo>
                    <a:pt x="188" y="4"/>
                  </a:lnTo>
                  <a:lnTo>
                    <a:pt x="189" y="4"/>
                  </a:lnTo>
                  <a:lnTo>
                    <a:pt x="188" y="4"/>
                  </a:lnTo>
                  <a:lnTo>
                    <a:pt x="189" y="4"/>
                  </a:lnTo>
                  <a:lnTo>
                    <a:pt x="191" y="4"/>
                  </a:lnTo>
                  <a:lnTo>
                    <a:pt x="191" y="2"/>
                  </a:lnTo>
                  <a:lnTo>
                    <a:pt x="193" y="2"/>
                  </a:lnTo>
                  <a:lnTo>
                    <a:pt x="193" y="4"/>
                  </a:lnTo>
                  <a:lnTo>
                    <a:pt x="193" y="2"/>
                  </a:lnTo>
                  <a:lnTo>
                    <a:pt x="195" y="2"/>
                  </a:lnTo>
                  <a:lnTo>
                    <a:pt x="195" y="0"/>
                  </a:lnTo>
                  <a:lnTo>
                    <a:pt x="196" y="0"/>
                  </a:lnTo>
                  <a:lnTo>
                    <a:pt x="196" y="2"/>
                  </a:lnTo>
                  <a:lnTo>
                    <a:pt x="198" y="2"/>
                  </a:lnTo>
                  <a:lnTo>
                    <a:pt x="200" y="2"/>
                  </a:lnTo>
                  <a:lnTo>
                    <a:pt x="201" y="2"/>
                  </a:lnTo>
                  <a:lnTo>
                    <a:pt x="203" y="2"/>
                  </a:lnTo>
                  <a:lnTo>
                    <a:pt x="205" y="4"/>
                  </a:lnTo>
                  <a:lnTo>
                    <a:pt x="206" y="4"/>
                  </a:lnTo>
                  <a:lnTo>
                    <a:pt x="206" y="5"/>
                  </a:lnTo>
                  <a:lnTo>
                    <a:pt x="205" y="5"/>
                  </a:lnTo>
                  <a:lnTo>
                    <a:pt x="205" y="7"/>
                  </a:lnTo>
                  <a:lnTo>
                    <a:pt x="206" y="7"/>
                  </a:lnTo>
                  <a:lnTo>
                    <a:pt x="206" y="8"/>
                  </a:lnTo>
                  <a:lnTo>
                    <a:pt x="206" y="7"/>
                  </a:lnTo>
                  <a:lnTo>
                    <a:pt x="208" y="8"/>
                  </a:lnTo>
                  <a:lnTo>
                    <a:pt x="206" y="8"/>
                  </a:lnTo>
                  <a:lnTo>
                    <a:pt x="208" y="8"/>
                  </a:lnTo>
                  <a:lnTo>
                    <a:pt x="210" y="8"/>
                  </a:lnTo>
                  <a:lnTo>
                    <a:pt x="211" y="8"/>
                  </a:lnTo>
                  <a:lnTo>
                    <a:pt x="210" y="8"/>
                  </a:lnTo>
                  <a:lnTo>
                    <a:pt x="211" y="10"/>
                  </a:lnTo>
                  <a:lnTo>
                    <a:pt x="211" y="12"/>
                  </a:lnTo>
                  <a:lnTo>
                    <a:pt x="213" y="10"/>
                  </a:lnTo>
                  <a:lnTo>
                    <a:pt x="213" y="8"/>
                  </a:lnTo>
                  <a:lnTo>
                    <a:pt x="213" y="10"/>
                  </a:lnTo>
                  <a:lnTo>
                    <a:pt x="215" y="10"/>
                  </a:lnTo>
                  <a:lnTo>
                    <a:pt x="216" y="10"/>
                  </a:lnTo>
                  <a:lnTo>
                    <a:pt x="215" y="10"/>
                  </a:lnTo>
                  <a:lnTo>
                    <a:pt x="216" y="12"/>
                  </a:lnTo>
                  <a:lnTo>
                    <a:pt x="216" y="10"/>
                  </a:lnTo>
                  <a:lnTo>
                    <a:pt x="216" y="12"/>
                  </a:lnTo>
                  <a:lnTo>
                    <a:pt x="218" y="12"/>
                  </a:lnTo>
                  <a:lnTo>
                    <a:pt x="218" y="10"/>
                  </a:lnTo>
                  <a:lnTo>
                    <a:pt x="220" y="12"/>
                  </a:lnTo>
                  <a:lnTo>
                    <a:pt x="222" y="12"/>
                  </a:lnTo>
                  <a:lnTo>
                    <a:pt x="222" y="13"/>
                  </a:lnTo>
                  <a:lnTo>
                    <a:pt x="222" y="12"/>
                  </a:lnTo>
                  <a:lnTo>
                    <a:pt x="223" y="12"/>
                  </a:lnTo>
                  <a:lnTo>
                    <a:pt x="223" y="13"/>
                  </a:lnTo>
                  <a:lnTo>
                    <a:pt x="222" y="13"/>
                  </a:lnTo>
                  <a:lnTo>
                    <a:pt x="223" y="13"/>
                  </a:lnTo>
                  <a:lnTo>
                    <a:pt x="225" y="13"/>
                  </a:lnTo>
                  <a:lnTo>
                    <a:pt x="225" y="15"/>
                  </a:lnTo>
                  <a:lnTo>
                    <a:pt x="227" y="15"/>
                  </a:lnTo>
                  <a:lnTo>
                    <a:pt x="227" y="17"/>
                  </a:lnTo>
                  <a:lnTo>
                    <a:pt x="227" y="15"/>
                  </a:lnTo>
                  <a:lnTo>
                    <a:pt x="228" y="17"/>
                  </a:lnTo>
                  <a:lnTo>
                    <a:pt x="228" y="15"/>
                  </a:lnTo>
                  <a:lnTo>
                    <a:pt x="230" y="17"/>
                  </a:lnTo>
                  <a:lnTo>
                    <a:pt x="232" y="17"/>
                  </a:lnTo>
                  <a:lnTo>
                    <a:pt x="233" y="18"/>
                  </a:lnTo>
                  <a:lnTo>
                    <a:pt x="233" y="17"/>
                  </a:lnTo>
                  <a:lnTo>
                    <a:pt x="235" y="18"/>
                  </a:lnTo>
                  <a:lnTo>
                    <a:pt x="235" y="17"/>
                  </a:lnTo>
                  <a:lnTo>
                    <a:pt x="237" y="18"/>
                  </a:lnTo>
                  <a:lnTo>
                    <a:pt x="237" y="17"/>
                  </a:lnTo>
                  <a:lnTo>
                    <a:pt x="237" y="18"/>
                  </a:lnTo>
                  <a:lnTo>
                    <a:pt x="238" y="18"/>
                  </a:lnTo>
                  <a:lnTo>
                    <a:pt x="238" y="17"/>
                  </a:lnTo>
                  <a:lnTo>
                    <a:pt x="238" y="18"/>
                  </a:lnTo>
                  <a:lnTo>
                    <a:pt x="240" y="18"/>
                  </a:lnTo>
                  <a:lnTo>
                    <a:pt x="240" y="17"/>
                  </a:lnTo>
                  <a:lnTo>
                    <a:pt x="240" y="18"/>
                  </a:lnTo>
                  <a:lnTo>
                    <a:pt x="242" y="18"/>
                  </a:lnTo>
                  <a:lnTo>
                    <a:pt x="242" y="20"/>
                  </a:lnTo>
                  <a:lnTo>
                    <a:pt x="244" y="20"/>
                  </a:lnTo>
                  <a:lnTo>
                    <a:pt x="244" y="18"/>
                  </a:lnTo>
                  <a:lnTo>
                    <a:pt x="244" y="20"/>
                  </a:lnTo>
                  <a:lnTo>
                    <a:pt x="245" y="20"/>
                  </a:lnTo>
                  <a:lnTo>
                    <a:pt x="245" y="22"/>
                  </a:lnTo>
                  <a:lnTo>
                    <a:pt x="247" y="22"/>
                  </a:lnTo>
                  <a:lnTo>
                    <a:pt x="245" y="23"/>
                  </a:lnTo>
                  <a:lnTo>
                    <a:pt x="245" y="25"/>
                  </a:lnTo>
                  <a:lnTo>
                    <a:pt x="247" y="23"/>
                  </a:lnTo>
                  <a:lnTo>
                    <a:pt x="247" y="25"/>
                  </a:lnTo>
                  <a:lnTo>
                    <a:pt x="247" y="27"/>
                  </a:lnTo>
                  <a:lnTo>
                    <a:pt x="249" y="27"/>
                  </a:lnTo>
                  <a:lnTo>
                    <a:pt x="250" y="28"/>
                  </a:lnTo>
                  <a:lnTo>
                    <a:pt x="252" y="28"/>
                  </a:lnTo>
                  <a:lnTo>
                    <a:pt x="252" y="30"/>
                  </a:lnTo>
                  <a:lnTo>
                    <a:pt x="254" y="30"/>
                  </a:lnTo>
                  <a:lnTo>
                    <a:pt x="255" y="30"/>
                  </a:lnTo>
                  <a:lnTo>
                    <a:pt x="257" y="30"/>
                  </a:lnTo>
                  <a:lnTo>
                    <a:pt x="257" y="31"/>
                  </a:lnTo>
                  <a:lnTo>
                    <a:pt x="259" y="31"/>
                  </a:lnTo>
                  <a:lnTo>
                    <a:pt x="259" y="33"/>
                  </a:lnTo>
                  <a:lnTo>
                    <a:pt x="259" y="31"/>
                  </a:lnTo>
                  <a:lnTo>
                    <a:pt x="259" y="33"/>
                  </a:lnTo>
                  <a:lnTo>
                    <a:pt x="260" y="33"/>
                  </a:lnTo>
                  <a:lnTo>
                    <a:pt x="262" y="33"/>
                  </a:lnTo>
                  <a:lnTo>
                    <a:pt x="264" y="33"/>
                  </a:lnTo>
                  <a:lnTo>
                    <a:pt x="265" y="33"/>
                  </a:lnTo>
                  <a:lnTo>
                    <a:pt x="267" y="35"/>
                  </a:lnTo>
                  <a:lnTo>
                    <a:pt x="267" y="36"/>
                  </a:lnTo>
                  <a:lnTo>
                    <a:pt x="269" y="36"/>
                  </a:lnTo>
                  <a:lnTo>
                    <a:pt x="271" y="36"/>
                  </a:lnTo>
                  <a:lnTo>
                    <a:pt x="271" y="35"/>
                  </a:lnTo>
                  <a:lnTo>
                    <a:pt x="271" y="36"/>
                  </a:lnTo>
                  <a:lnTo>
                    <a:pt x="272" y="36"/>
                  </a:lnTo>
                  <a:lnTo>
                    <a:pt x="272" y="35"/>
                  </a:lnTo>
                  <a:lnTo>
                    <a:pt x="274" y="35"/>
                  </a:lnTo>
                  <a:lnTo>
                    <a:pt x="274" y="36"/>
                  </a:lnTo>
                  <a:lnTo>
                    <a:pt x="272" y="36"/>
                  </a:lnTo>
                  <a:lnTo>
                    <a:pt x="274" y="36"/>
                  </a:lnTo>
                  <a:lnTo>
                    <a:pt x="274" y="38"/>
                  </a:lnTo>
                  <a:lnTo>
                    <a:pt x="276" y="38"/>
                  </a:lnTo>
                  <a:lnTo>
                    <a:pt x="276" y="36"/>
                  </a:lnTo>
                  <a:lnTo>
                    <a:pt x="276" y="38"/>
                  </a:lnTo>
                  <a:lnTo>
                    <a:pt x="277" y="38"/>
                  </a:lnTo>
                  <a:lnTo>
                    <a:pt x="277" y="40"/>
                  </a:lnTo>
                  <a:lnTo>
                    <a:pt x="277" y="41"/>
                  </a:lnTo>
                  <a:lnTo>
                    <a:pt x="277" y="40"/>
                  </a:lnTo>
                  <a:lnTo>
                    <a:pt x="279" y="40"/>
                  </a:lnTo>
                  <a:lnTo>
                    <a:pt x="279" y="41"/>
                  </a:lnTo>
                  <a:lnTo>
                    <a:pt x="279" y="40"/>
                  </a:lnTo>
                  <a:lnTo>
                    <a:pt x="279" y="41"/>
                  </a:lnTo>
                  <a:lnTo>
                    <a:pt x="279" y="40"/>
                  </a:lnTo>
                  <a:lnTo>
                    <a:pt x="279" y="41"/>
                  </a:lnTo>
                  <a:lnTo>
                    <a:pt x="281" y="41"/>
                  </a:lnTo>
                  <a:lnTo>
                    <a:pt x="279" y="41"/>
                  </a:lnTo>
                  <a:lnTo>
                    <a:pt x="281" y="43"/>
                  </a:lnTo>
                  <a:lnTo>
                    <a:pt x="282" y="41"/>
                  </a:lnTo>
                  <a:lnTo>
                    <a:pt x="282" y="43"/>
                  </a:lnTo>
                  <a:lnTo>
                    <a:pt x="284" y="43"/>
                  </a:lnTo>
                  <a:lnTo>
                    <a:pt x="284" y="45"/>
                  </a:lnTo>
                  <a:lnTo>
                    <a:pt x="286" y="45"/>
                  </a:lnTo>
                  <a:lnTo>
                    <a:pt x="284" y="45"/>
                  </a:lnTo>
                  <a:lnTo>
                    <a:pt x="286" y="45"/>
                  </a:lnTo>
                  <a:lnTo>
                    <a:pt x="287" y="45"/>
                  </a:lnTo>
                  <a:lnTo>
                    <a:pt x="289" y="46"/>
                  </a:lnTo>
                  <a:lnTo>
                    <a:pt x="289" y="45"/>
                  </a:lnTo>
                  <a:lnTo>
                    <a:pt x="291" y="45"/>
                  </a:lnTo>
                  <a:lnTo>
                    <a:pt x="291" y="43"/>
                  </a:lnTo>
                  <a:lnTo>
                    <a:pt x="292" y="43"/>
                  </a:lnTo>
                  <a:lnTo>
                    <a:pt x="292" y="45"/>
                  </a:lnTo>
                  <a:lnTo>
                    <a:pt x="292" y="43"/>
                  </a:lnTo>
                  <a:lnTo>
                    <a:pt x="294" y="45"/>
                  </a:lnTo>
                  <a:lnTo>
                    <a:pt x="294" y="43"/>
                  </a:lnTo>
                  <a:lnTo>
                    <a:pt x="294" y="45"/>
                  </a:lnTo>
                  <a:lnTo>
                    <a:pt x="296" y="45"/>
                  </a:lnTo>
                  <a:lnTo>
                    <a:pt x="298" y="45"/>
                  </a:lnTo>
                  <a:lnTo>
                    <a:pt x="299" y="45"/>
                  </a:lnTo>
                  <a:lnTo>
                    <a:pt x="299" y="43"/>
                  </a:lnTo>
                  <a:lnTo>
                    <a:pt x="299" y="45"/>
                  </a:lnTo>
                  <a:lnTo>
                    <a:pt x="299" y="43"/>
                  </a:lnTo>
                  <a:lnTo>
                    <a:pt x="299" y="45"/>
                  </a:lnTo>
                  <a:lnTo>
                    <a:pt x="299" y="43"/>
                  </a:lnTo>
                  <a:lnTo>
                    <a:pt x="301" y="43"/>
                  </a:lnTo>
                  <a:lnTo>
                    <a:pt x="301" y="45"/>
                  </a:lnTo>
                  <a:lnTo>
                    <a:pt x="301" y="43"/>
                  </a:lnTo>
                  <a:lnTo>
                    <a:pt x="301" y="45"/>
                  </a:lnTo>
                  <a:lnTo>
                    <a:pt x="303" y="45"/>
                  </a:lnTo>
                  <a:lnTo>
                    <a:pt x="301" y="45"/>
                  </a:lnTo>
                  <a:lnTo>
                    <a:pt x="303" y="45"/>
                  </a:lnTo>
                  <a:lnTo>
                    <a:pt x="303" y="43"/>
                  </a:lnTo>
                  <a:lnTo>
                    <a:pt x="304" y="43"/>
                  </a:lnTo>
                  <a:lnTo>
                    <a:pt x="306" y="43"/>
                  </a:lnTo>
                  <a:lnTo>
                    <a:pt x="306" y="41"/>
                  </a:lnTo>
                  <a:lnTo>
                    <a:pt x="306" y="43"/>
                  </a:lnTo>
                  <a:lnTo>
                    <a:pt x="306" y="41"/>
                  </a:lnTo>
                  <a:lnTo>
                    <a:pt x="308" y="41"/>
                  </a:lnTo>
                  <a:lnTo>
                    <a:pt x="309" y="41"/>
                  </a:lnTo>
                  <a:lnTo>
                    <a:pt x="311" y="41"/>
                  </a:lnTo>
                  <a:lnTo>
                    <a:pt x="311" y="43"/>
                  </a:lnTo>
                  <a:lnTo>
                    <a:pt x="313" y="43"/>
                  </a:lnTo>
                  <a:lnTo>
                    <a:pt x="314" y="43"/>
                  </a:lnTo>
                  <a:lnTo>
                    <a:pt x="314" y="41"/>
                  </a:lnTo>
                  <a:lnTo>
                    <a:pt x="316" y="41"/>
                  </a:lnTo>
                  <a:lnTo>
                    <a:pt x="318" y="41"/>
                  </a:lnTo>
                  <a:lnTo>
                    <a:pt x="320" y="40"/>
                  </a:lnTo>
                  <a:lnTo>
                    <a:pt x="321" y="40"/>
                  </a:lnTo>
                  <a:lnTo>
                    <a:pt x="321" y="38"/>
                  </a:lnTo>
                  <a:lnTo>
                    <a:pt x="323" y="38"/>
                  </a:lnTo>
                  <a:lnTo>
                    <a:pt x="325" y="38"/>
                  </a:lnTo>
                  <a:lnTo>
                    <a:pt x="325" y="36"/>
                  </a:lnTo>
                  <a:lnTo>
                    <a:pt x="323" y="36"/>
                  </a:lnTo>
                  <a:lnTo>
                    <a:pt x="325" y="36"/>
                  </a:lnTo>
                  <a:lnTo>
                    <a:pt x="325" y="35"/>
                  </a:lnTo>
                  <a:lnTo>
                    <a:pt x="325" y="33"/>
                  </a:lnTo>
                  <a:lnTo>
                    <a:pt x="326" y="33"/>
                  </a:lnTo>
                  <a:lnTo>
                    <a:pt x="328" y="33"/>
                  </a:lnTo>
                  <a:lnTo>
                    <a:pt x="330" y="33"/>
                  </a:lnTo>
                  <a:lnTo>
                    <a:pt x="330" y="31"/>
                  </a:lnTo>
                  <a:lnTo>
                    <a:pt x="331" y="31"/>
                  </a:lnTo>
                  <a:lnTo>
                    <a:pt x="333" y="31"/>
                  </a:lnTo>
                  <a:lnTo>
                    <a:pt x="333" y="30"/>
                  </a:lnTo>
                  <a:lnTo>
                    <a:pt x="335" y="30"/>
                  </a:lnTo>
                  <a:lnTo>
                    <a:pt x="335" y="31"/>
                  </a:lnTo>
                  <a:lnTo>
                    <a:pt x="336" y="31"/>
                  </a:lnTo>
                  <a:lnTo>
                    <a:pt x="336" y="30"/>
                  </a:lnTo>
                  <a:lnTo>
                    <a:pt x="338" y="31"/>
                  </a:lnTo>
                  <a:lnTo>
                    <a:pt x="338" y="30"/>
                  </a:lnTo>
                  <a:lnTo>
                    <a:pt x="340" y="30"/>
                  </a:lnTo>
                  <a:lnTo>
                    <a:pt x="340" y="28"/>
                  </a:lnTo>
                  <a:lnTo>
                    <a:pt x="341" y="28"/>
                  </a:lnTo>
                  <a:lnTo>
                    <a:pt x="341" y="30"/>
                  </a:lnTo>
                  <a:lnTo>
                    <a:pt x="343" y="30"/>
                  </a:lnTo>
                  <a:lnTo>
                    <a:pt x="345" y="30"/>
                  </a:lnTo>
                  <a:lnTo>
                    <a:pt x="347" y="30"/>
                  </a:lnTo>
                  <a:lnTo>
                    <a:pt x="348" y="30"/>
                  </a:lnTo>
                  <a:lnTo>
                    <a:pt x="350" y="30"/>
                  </a:lnTo>
                  <a:lnTo>
                    <a:pt x="350" y="31"/>
                  </a:lnTo>
                  <a:lnTo>
                    <a:pt x="352" y="31"/>
                  </a:lnTo>
                  <a:lnTo>
                    <a:pt x="350" y="31"/>
                  </a:lnTo>
                  <a:lnTo>
                    <a:pt x="350" y="33"/>
                  </a:lnTo>
                  <a:lnTo>
                    <a:pt x="352" y="33"/>
                  </a:lnTo>
                  <a:lnTo>
                    <a:pt x="350" y="33"/>
                  </a:lnTo>
                  <a:lnTo>
                    <a:pt x="352" y="33"/>
                  </a:lnTo>
                  <a:lnTo>
                    <a:pt x="352" y="35"/>
                  </a:lnTo>
                  <a:lnTo>
                    <a:pt x="353" y="35"/>
                  </a:lnTo>
                  <a:lnTo>
                    <a:pt x="355" y="35"/>
                  </a:lnTo>
                  <a:lnTo>
                    <a:pt x="357" y="35"/>
                  </a:lnTo>
                  <a:lnTo>
                    <a:pt x="357" y="36"/>
                  </a:lnTo>
                  <a:lnTo>
                    <a:pt x="357" y="38"/>
                  </a:lnTo>
                  <a:lnTo>
                    <a:pt x="358" y="38"/>
                  </a:lnTo>
                  <a:lnTo>
                    <a:pt x="360" y="38"/>
                  </a:lnTo>
                  <a:lnTo>
                    <a:pt x="360" y="40"/>
                  </a:lnTo>
                  <a:lnTo>
                    <a:pt x="360" y="38"/>
                  </a:lnTo>
                  <a:lnTo>
                    <a:pt x="360" y="40"/>
                  </a:lnTo>
                  <a:lnTo>
                    <a:pt x="360" y="41"/>
                  </a:lnTo>
                  <a:lnTo>
                    <a:pt x="360" y="43"/>
                  </a:lnTo>
                  <a:lnTo>
                    <a:pt x="358" y="43"/>
                  </a:lnTo>
                  <a:lnTo>
                    <a:pt x="360" y="45"/>
                  </a:lnTo>
                  <a:lnTo>
                    <a:pt x="362" y="45"/>
                  </a:lnTo>
                  <a:lnTo>
                    <a:pt x="362" y="46"/>
                  </a:lnTo>
                  <a:lnTo>
                    <a:pt x="362" y="45"/>
                  </a:lnTo>
                  <a:lnTo>
                    <a:pt x="362" y="46"/>
                  </a:lnTo>
                  <a:lnTo>
                    <a:pt x="363" y="46"/>
                  </a:lnTo>
                  <a:lnTo>
                    <a:pt x="365" y="46"/>
                  </a:lnTo>
                  <a:lnTo>
                    <a:pt x="367" y="46"/>
                  </a:lnTo>
                  <a:lnTo>
                    <a:pt x="368" y="46"/>
                  </a:lnTo>
                  <a:lnTo>
                    <a:pt x="370" y="46"/>
                  </a:lnTo>
                  <a:lnTo>
                    <a:pt x="370" y="45"/>
                  </a:lnTo>
                  <a:lnTo>
                    <a:pt x="372" y="45"/>
                  </a:lnTo>
                  <a:lnTo>
                    <a:pt x="372" y="43"/>
                  </a:lnTo>
                  <a:lnTo>
                    <a:pt x="374" y="43"/>
                  </a:lnTo>
                  <a:lnTo>
                    <a:pt x="375" y="43"/>
                  </a:lnTo>
                  <a:lnTo>
                    <a:pt x="377" y="43"/>
                  </a:lnTo>
                  <a:lnTo>
                    <a:pt x="377" y="41"/>
                  </a:lnTo>
                  <a:lnTo>
                    <a:pt x="379" y="41"/>
                  </a:lnTo>
                  <a:lnTo>
                    <a:pt x="380" y="41"/>
                  </a:lnTo>
                  <a:lnTo>
                    <a:pt x="382" y="41"/>
                  </a:lnTo>
                  <a:lnTo>
                    <a:pt x="382" y="43"/>
                  </a:lnTo>
                  <a:lnTo>
                    <a:pt x="382" y="41"/>
                  </a:lnTo>
                  <a:lnTo>
                    <a:pt x="384" y="43"/>
                  </a:lnTo>
                  <a:lnTo>
                    <a:pt x="384" y="41"/>
                  </a:lnTo>
                  <a:lnTo>
                    <a:pt x="385" y="43"/>
                  </a:lnTo>
                  <a:lnTo>
                    <a:pt x="385" y="41"/>
                  </a:lnTo>
                  <a:lnTo>
                    <a:pt x="385" y="43"/>
                  </a:lnTo>
                  <a:lnTo>
                    <a:pt x="385" y="41"/>
                  </a:lnTo>
                  <a:lnTo>
                    <a:pt x="387" y="41"/>
                  </a:lnTo>
                  <a:lnTo>
                    <a:pt x="387" y="43"/>
                  </a:lnTo>
                  <a:lnTo>
                    <a:pt x="389" y="43"/>
                  </a:lnTo>
                  <a:lnTo>
                    <a:pt x="389" y="41"/>
                  </a:lnTo>
                  <a:lnTo>
                    <a:pt x="389" y="40"/>
                  </a:lnTo>
                  <a:lnTo>
                    <a:pt x="390" y="40"/>
                  </a:lnTo>
                  <a:lnTo>
                    <a:pt x="390" y="38"/>
                  </a:lnTo>
                  <a:lnTo>
                    <a:pt x="390" y="36"/>
                  </a:lnTo>
                  <a:lnTo>
                    <a:pt x="390" y="35"/>
                  </a:lnTo>
                  <a:lnTo>
                    <a:pt x="392" y="35"/>
                  </a:lnTo>
                  <a:lnTo>
                    <a:pt x="390" y="35"/>
                  </a:lnTo>
                  <a:lnTo>
                    <a:pt x="390" y="33"/>
                  </a:lnTo>
                  <a:lnTo>
                    <a:pt x="390" y="31"/>
                  </a:lnTo>
                  <a:lnTo>
                    <a:pt x="392" y="31"/>
                  </a:lnTo>
                  <a:lnTo>
                    <a:pt x="392" y="30"/>
                  </a:lnTo>
                  <a:lnTo>
                    <a:pt x="394" y="30"/>
                  </a:lnTo>
                  <a:lnTo>
                    <a:pt x="396" y="30"/>
                  </a:lnTo>
                  <a:lnTo>
                    <a:pt x="396" y="28"/>
                  </a:lnTo>
                  <a:lnTo>
                    <a:pt x="397" y="28"/>
                  </a:lnTo>
                  <a:lnTo>
                    <a:pt x="397" y="30"/>
                  </a:lnTo>
                  <a:lnTo>
                    <a:pt x="397" y="28"/>
                  </a:lnTo>
                  <a:lnTo>
                    <a:pt x="399" y="28"/>
                  </a:lnTo>
                  <a:lnTo>
                    <a:pt x="401" y="28"/>
                  </a:lnTo>
                  <a:lnTo>
                    <a:pt x="401" y="27"/>
                  </a:lnTo>
                  <a:lnTo>
                    <a:pt x="402" y="27"/>
                  </a:lnTo>
                  <a:lnTo>
                    <a:pt x="402" y="25"/>
                  </a:lnTo>
                  <a:lnTo>
                    <a:pt x="404" y="25"/>
                  </a:lnTo>
                  <a:lnTo>
                    <a:pt x="404" y="23"/>
                  </a:lnTo>
                  <a:lnTo>
                    <a:pt x="406" y="23"/>
                  </a:lnTo>
                  <a:lnTo>
                    <a:pt x="406" y="22"/>
                  </a:lnTo>
                  <a:lnTo>
                    <a:pt x="407" y="22"/>
                  </a:lnTo>
                  <a:lnTo>
                    <a:pt x="407" y="20"/>
                  </a:lnTo>
                  <a:lnTo>
                    <a:pt x="409" y="20"/>
                  </a:lnTo>
                  <a:lnTo>
                    <a:pt x="409" y="18"/>
                  </a:lnTo>
                  <a:lnTo>
                    <a:pt x="411" y="18"/>
                  </a:lnTo>
                  <a:lnTo>
                    <a:pt x="412" y="18"/>
                  </a:lnTo>
                  <a:lnTo>
                    <a:pt x="412" y="17"/>
                  </a:lnTo>
                  <a:lnTo>
                    <a:pt x="411" y="17"/>
                  </a:lnTo>
                  <a:lnTo>
                    <a:pt x="412" y="17"/>
                  </a:lnTo>
                  <a:lnTo>
                    <a:pt x="412" y="15"/>
                  </a:lnTo>
                  <a:lnTo>
                    <a:pt x="412" y="13"/>
                  </a:lnTo>
                  <a:lnTo>
                    <a:pt x="414" y="12"/>
                  </a:lnTo>
                  <a:lnTo>
                    <a:pt x="416" y="12"/>
                  </a:lnTo>
                  <a:lnTo>
                    <a:pt x="417" y="12"/>
                  </a:lnTo>
                  <a:lnTo>
                    <a:pt x="417" y="10"/>
                  </a:lnTo>
                  <a:lnTo>
                    <a:pt x="417" y="8"/>
                  </a:lnTo>
                  <a:lnTo>
                    <a:pt x="419" y="8"/>
                  </a:lnTo>
                  <a:lnTo>
                    <a:pt x="417" y="8"/>
                  </a:lnTo>
                  <a:lnTo>
                    <a:pt x="419" y="8"/>
                  </a:lnTo>
                  <a:lnTo>
                    <a:pt x="421" y="7"/>
                  </a:lnTo>
                  <a:lnTo>
                    <a:pt x="423" y="7"/>
                  </a:lnTo>
                  <a:lnTo>
                    <a:pt x="424" y="7"/>
                  </a:lnTo>
                  <a:lnTo>
                    <a:pt x="426" y="8"/>
                  </a:lnTo>
                  <a:lnTo>
                    <a:pt x="424" y="31"/>
                  </a:lnTo>
                  <a:lnTo>
                    <a:pt x="424" y="46"/>
                  </a:lnTo>
                  <a:lnTo>
                    <a:pt x="423" y="48"/>
                  </a:lnTo>
                  <a:lnTo>
                    <a:pt x="423" y="46"/>
                  </a:lnTo>
                  <a:lnTo>
                    <a:pt x="421" y="46"/>
                  </a:lnTo>
                  <a:lnTo>
                    <a:pt x="421" y="48"/>
                  </a:lnTo>
                  <a:lnTo>
                    <a:pt x="419" y="48"/>
                  </a:lnTo>
                  <a:lnTo>
                    <a:pt x="417" y="48"/>
                  </a:lnTo>
                  <a:lnTo>
                    <a:pt x="416" y="48"/>
                  </a:lnTo>
                  <a:lnTo>
                    <a:pt x="414" y="48"/>
                  </a:lnTo>
                  <a:lnTo>
                    <a:pt x="412" y="48"/>
                  </a:lnTo>
                  <a:lnTo>
                    <a:pt x="412" y="50"/>
                  </a:lnTo>
                  <a:lnTo>
                    <a:pt x="411" y="50"/>
                  </a:lnTo>
                  <a:lnTo>
                    <a:pt x="409" y="50"/>
                  </a:lnTo>
                  <a:lnTo>
                    <a:pt x="409" y="51"/>
                  </a:lnTo>
                  <a:lnTo>
                    <a:pt x="409" y="53"/>
                  </a:lnTo>
                  <a:lnTo>
                    <a:pt x="407" y="53"/>
                  </a:lnTo>
                  <a:lnTo>
                    <a:pt x="407" y="54"/>
                  </a:lnTo>
                  <a:lnTo>
                    <a:pt x="406" y="54"/>
                  </a:lnTo>
                  <a:lnTo>
                    <a:pt x="406" y="56"/>
                  </a:lnTo>
                  <a:lnTo>
                    <a:pt x="406" y="58"/>
                  </a:lnTo>
                  <a:lnTo>
                    <a:pt x="404" y="58"/>
                  </a:lnTo>
                  <a:lnTo>
                    <a:pt x="406" y="59"/>
                  </a:lnTo>
                  <a:lnTo>
                    <a:pt x="404" y="59"/>
                  </a:lnTo>
                  <a:lnTo>
                    <a:pt x="404" y="61"/>
                  </a:lnTo>
                  <a:lnTo>
                    <a:pt x="402" y="61"/>
                  </a:lnTo>
                  <a:lnTo>
                    <a:pt x="402" y="63"/>
                  </a:lnTo>
                  <a:lnTo>
                    <a:pt x="401" y="63"/>
                  </a:lnTo>
                  <a:lnTo>
                    <a:pt x="402" y="64"/>
                  </a:lnTo>
                  <a:lnTo>
                    <a:pt x="401" y="64"/>
                  </a:lnTo>
                  <a:lnTo>
                    <a:pt x="401" y="66"/>
                  </a:lnTo>
                  <a:lnTo>
                    <a:pt x="401" y="68"/>
                  </a:lnTo>
                  <a:lnTo>
                    <a:pt x="401" y="69"/>
                  </a:lnTo>
                  <a:lnTo>
                    <a:pt x="401" y="71"/>
                  </a:lnTo>
                  <a:lnTo>
                    <a:pt x="401" y="69"/>
                  </a:lnTo>
                  <a:lnTo>
                    <a:pt x="402" y="71"/>
                  </a:lnTo>
                  <a:lnTo>
                    <a:pt x="402" y="69"/>
                  </a:lnTo>
                  <a:lnTo>
                    <a:pt x="402" y="71"/>
                  </a:lnTo>
                  <a:lnTo>
                    <a:pt x="404" y="71"/>
                  </a:lnTo>
                  <a:lnTo>
                    <a:pt x="404" y="69"/>
                  </a:lnTo>
                  <a:lnTo>
                    <a:pt x="404" y="71"/>
                  </a:lnTo>
                  <a:lnTo>
                    <a:pt x="404" y="69"/>
                  </a:lnTo>
                  <a:lnTo>
                    <a:pt x="406" y="69"/>
                  </a:lnTo>
                  <a:lnTo>
                    <a:pt x="407" y="69"/>
                  </a:lnTo>
                  <a:lnTo>
                    <a:pt x="407" y="71"/>
                  </a:lnTo>
                  <a:lnTo>
                    <a:pt x="407" y="69"/>
                  </a:lnTo>
                  <a:lnTo>
                    <a:pt x="409" y="71"/>
                  </a:lnTo>
                  <a:lnTo>
                    <a:pt x="407" y="71"/>
                  </a:lnTo>
                  <a:lnTo>
                    <a:pt x="409" y="71"/>
                  </a:lnTo>
                  <a:lnTo>
                    <a:pt x="411" y="71"/>
                  </a:lnTo>
                  <a:lnTo>
                    <a:pt x="411" y="73"/>
                  </a:lnTo>
                  <a:lnTo>
                    <a:pt x="411" y="71"/>
                  </a:lnTo>
                  <a:lnTo>
                    <a:pt x="411" y="73"/>
                  </a:lnTo>
                  <a:lnTo>
                    <a:pt x="412" y="73"/>
                  </a:lnTo>
                  <a:lnTo>
                    <a:pt x="412" y="74"/>
                  </a:lnTo>
                  <a:lnTo>
                    <a:pt x="414" y="74"/>
                  </a:lnTo>
                  <a:lnTo>
                    <a:pt x="414" y="76"/>
                  </a:lnTo>
                  <a:lnTo>
                    <a:pt x="414" y="74"/>
                  </a:lnTo>
                  <a:lnTo>
                    <a:pt x="414" y="76"/>
                  </a:lnTo>
                  <a:lnTo>
                    <a:pt x="416" y="76"/>
                  </a:lnTo>
                  <a:lnTo>
                    <a:pt x="414" y="76"/>
                  </a:lnTo>
                  <a:lnTo>
                    <a:pt x="416" y="76"/>
                  </a:lnTo>
                  <a:lnTo>
                    <a:pt x="416" y="77"/>
                  </a:lnTo>
                  <a:lnTo>
                    <a:pt x="417" y="77"/>
                  </a:lnTo>
                  <a:lnTo>
                    <a:pt x="419" y="77"/>
                  </a:lnTo>
                  <a:lnTo>
                    <a:pt x="421" y="77"/>
                  </a:lnTo>
                  <a:lnTo>
                    <a:pt x="423" y="77"/>
                  </a:lnTo>
                  <a:lnTo>
                    <a:pt x="424" y="79"/>
                  </a:lnTo>
                  <a:lnTo>
                    <a:pt x="424" y="77"/>
                  </a:lnTo>
                  <a:lnTo>
                    <a:pt x="424" y="79"/>
                  </a:lnTo>
                  <a:lnTo>
                    <a:pt x="426" y="79"/>
                  </a:lnTo>
                  <a:lnTo>
                    <a:pt x="424" y="79"/>
                  </a:lnTo>
                  <a:lnTo>
                    <a:pt x="426" y="77"/>
                  </a:lnTo>
                  <a:lnTo>
                    <a:pt x="428" y="77"/>
                  </a:lnTo>
                  <a:lnTo>
                    <a:pt x="426" y="77"/>
                  </a:lnTo>
                  <a:lnTo>
                    <a:pt x="428" y="76"/>
                  </a:lnTo>
                  <a:lnTo>
                    <a:pt x="429" y="76"/>
                  </a:lnTo>
                  <a:lnTo>
                    <a:pt x="431" y="76"/>
                  </a:lnTo>
                  <a:lnTo>
                    <a:pt x="433" y="76"/>
                  </a:lnTo>
                  <a:lnTo>
                    <a:pt x="433" y="77"/>
                  </a:lnTo>
                  <a:lnTo>
                    <a:pt x="434" y="77"/>
                  </a:lnTo>
                  <a:lnTo>
                    <a:pt x="434" y="79"/>
                  </a:lnTo>
                  <a:lnTo>
                    <a:pt x="436" y="79"/>
                  </a:lnTo>
                  <a:lnTo>
                    <a:pt x="438" y="77"/>
                  </a:lnTo>
                  <a:lnTo>
                    <a:pt x="438" y="79"/>
                  </a:lnTo>
                  <a:lnTo>
                    <a:pt x="439" y="79"/>
                  </a:lnTo>
                  <a:lnTo>
                    <a:pt x="441" y="79"/>
                  </a:lnTo>
                  <a:lnTo>
                    <a:pt x="443" y="81"/>
                  </a:lnTo>
                  <a:lnTo>
                    <a:pt x="444" y="81"/>
                  </a:lnTo>
                  <a:lnTo>
                    <a:pt x="446" y="81"/>
                  </a:lnTo>
                  <a:lnTo>
                    <a:pt x="446" y="79"/>
                  </a:lnTo>
                  <a:lnTo>
                    <a:pt x="446" y="81"/>
                  </a:lnTo>
                  <a:lnTo>
                    <a:pt x="448" y="79"/>
                  </a:lnTo>
                  <a:lnTo>
                    <a:pt x="448" y="77"/>
                  </a:lnTo>
                  <a:lnTo>
                    <a:pt x="450" y="77"/>
                  </a:lnTo>
                  <a:lnTo>
                    <a:pt x="450" y="76"/>
                  </a:lnTo>
                  <a:lnTo>
                    <a:pt x="450" y="77"/>
                  </a:lnTo>
                  <a:lnTo>
                    <a:pt x="451" y="76"/>
                  </a:lnTo>
                  <a:lnTo>
                    <a:pt x="451" y="77"/>
                  </a:lnTo>
                  <a:lnTo>
                    <a:pt x="451" y="76"/>
                  </a:lnTo>
                  <a:lnTo>
                    <a:pt x="451" y="77"/>
                  </a:lnTo>
                  <a:lnTo>
                    <a:pt x="453" y="77"/>
                  </a:lnTo>
                  <a:lnTo>
                    <a:pt x="455" y="79"/>
                  </a:lnTo>
                  <a:lnTo>
                    <a:pt x="456" y="79"/>
                  </a:lnTo>
                  <a:lnTo>
                    <a:pt x="456" y="77"/>
                  </a:lnTo>
                  <a:lnTo>
                    <a:pt x="456" y="79"/>
                  </a:lnTo>
                  <a:lnTo>
                    <a:pt x="458" y="77"/>
                  </a:lnTo>
                  <a:lnTo>
                    <a:pt x="458" y="79"/>
                  </a:lnTo>
                  <a:lnTo>
                    <a:pt x="458" y="77"/>
                  </a:lnTo>
                  <a:lnTo>
                    <a:pt x="460" y="79"/>
                  </a:lnTo>
                  <a:lnTo>
                    <a:pt x="460" y="77"/>
                  </a:lnTo>
                  <a:lnTo>
                    <a:pt x="461" y="77"/>
                  </a:lnTo>
                  <a:lnTo>
                    <a:pt x="463" y="77"/>
                  </a:lnTo>
                  <a:lnTo>
                    <a:pt x="468" y="77"/>
                  </a:lnTo>
                  <a:lnTo>
                    <a:pt x="468" y="79"/>
                  </a:lnTo>
                  <a:lnTo>
                    <a:pt x="470" y="79"/>
                  </a:lnTo>
                  <a:lnTo>
                    <a:pt x="472" y="79"/>
                  </a:lnTo>
                  <a:lnTo>
                    <a:pt x="472" y="81"/>
                  </a:lnTo>
                  <a:lnTo>
                    <a:pt x="473" y="81"/>
                  </a:lnTo>
                  <a:lnTo>
                    <a:pt x="475" y="81"/>
                  </a:lnTo>
                  <a:lnTo>
                    <a:pt x="483" y="81"/>
                  </a:lnTo>
                  <a:lnTo>
                    <a:pt x="483" y="82"/>
                  </a:lnTo>
                  <a:lnTo>
                    <a:pt x="482" y="82"/>
                  </a:lnTo>
                  <a:lnTo>
                    <a:pt x="480" y="82"/>
                  </a:lnTo>
                  <a:lnTo>
                    <a:pt x="478" y="82"/>
                  </a:lnTo>
                  <a:lnTo>
                    <a:pt x="478" y="84"/>
                  </a:lnTo>
                  <a:lnTo>
                    <a:pt x="477" y="84"/>
                  </a:lnTo>
                  <a:lnTo>
                    <a:pt x="477" y="86"/>
                  </a:lnTo>
                  <a:lnTo>
                    <a:pt x="478" y="89"/>
                  </a:lnTo>
                  <a:lnTo>
                    <a:pt x="478" y="91"/>
                  </a:lnTo>
                  <a:lnTo>
                    <a:pt x="478" y="92"/>
                  </a:lnTo>
                  <a:lnTo>
                    <a:pt x="480" y="97"/>
                  </a:lnTo>
                  <a:lnTo>
                    <a:pt x="480" y="99"/>
                  </a:lnTo>
                  <a:lnTo>
                    <a:pt x="480" y="100"/>
                  </a:lnTo>
                  <a:lnTo>
                    <a:pt x="480" y="102"/>
                  </a:lnTo>
                  <a:lnTo>
                    <a:pt x="482" y="102"/>
                  </a:lnTo>
                  <a:lnTo>
                    <a:pt x="482" y="104"/>
                  </a:lnTo>
                  <a:lnTo>
                    <a:pt x="482" y="105"/>
                  </a:lnTo>
                  <a:lnTo>
                    <a:pt x="482" y="107"/>
                  </a:lnTo>
                  <a:lnTo>
                    <a:pt x="483" y="107"/>
                  </a:lnTo>
                  <a:lnTo>
                    <a:pt x="483" y="109"/>
                  </a:lnTo>
                  <a:lnTo>
                    <a:pt x="485" y="109"/>
                  </a:lnTo>
                  <a:lnTo>
                    <a:pt x="487" y="109"/>
                  </a:lnTo>
                  <a:lnTo>
                    <a:pt x="487" y="110"/>
                  </a:lnTo>
                  <a:lnTo>
                    <a:pt x="488" y="110"/>
                  </a:lnTo>
                  <a:lnTo>
                    <a:pt x="488" y="109"/>
                  </a:lnTo>
                  <a:lnTo>
                    <a:pt x="490" y="107"/>
                  </a:lnTo>
                  <a:lnTo>
                    <a:pt x="492" y="105"/>
                  </a:lnTo>
                  <a:lnTo>
                    <a:pt x="493" y="105"/>
                  </a:lnTo>
                  <a:lnTo>
                    <a:pt x="495" y="105"/>
                  </a:lnTo>
                  <a:lnTo>
                    <a:pt x="497" y="105"/>
                  </a:lnTo>
                  <a:lnTo>
                    <a:pt x="499" y="105"/>
                  </a:lnTo>
                  <a:lnTo>
                    <a:pt x="504" y="107"/>
                  </a:lnTo>
                  <a:lnTo>
                    <a:pt x="505" y="107"/>
                  </a:lnTo>
                  <a:lnTo>
                    <a:pt x="507" y="107"/>
                  </a:lnTo>
                  <a:lnTo>
                    <a:pt x="509" y="107"/>
                  </a:lnTo>
                  <a:lnTo>
                    <a:pt x="510" y="107"/>
                  </a:lnTo>
                  <a:lnTo>
                    <a:pt x="512" y="109"/>
                  </a:lnTo>
                  <a:lnTo>
                    <a:pt x="514" y="110"/>
                  </a:lnTo>
                  <a:lnTo>
                    <a:pt x="514" y="112"/>
                  </a:lnTo>
                  <a:lnTo>
                    <a:pt x="512" y="112"/>
                  </a:lnTo>
                  <a:lnTo>
                    <a:pt x="512" y="114"/>
                  </a:lnTo>
                  <a:lnTo>
                    <a:pt x="510" y="114"/>
                  </a:lnTo>
                  <a:lnTo>
                    <a:pt x="510" y="115"/>
                  </a:lnTo>
                  <a:lnTo>
                    <a:pt x="509" y="117"/>
                  </a:lnTo>
                  <a:lnTo>
                    <a:pt x="507" y="117"/>
                  </a:lnTo>
                  <a:lnTo>
                    <a:pt x="505" y="117"/>
                  </a:lnTo>
                  <a:lnTo>
                    <a:pt x="504" y="117"/>
                  </a:lnTo>
                  <a:lnTo>
                    <a:pt x="502" y="117"/>
                  </a:lnTo>
                  <a:lnTo>
                    <a:pt x="502" y="119"/>
                  </a:lnTo>
                  <a:lnTo>
                    <a:pt x="502" y="120"/>
                  </a:lnTo>
                  <a:lnTo>
                    <a:pt x="500" y="122"/>
                  </a:lnTo>
                  <a:lnTo>
                    <a:pt x="499" y="123"/>
                  </a:lnTo>
                  <a:lnTo>
                    <a:pt x="499" y="125"/>
                  </a:lnTo>
                  <a:lnTo>
                    <a:pt x="497" y="125"/>
                  </a:lnTo>
                  <a:lnTo>
                    <a:pt x="495" y="125"/>
                  </a:lnTo>
                  <a:lnTo>
                    <a:pt x="495" y="127"/>
                  </a:lnTo>
                  <a:lnTo>
                    <a:pt x="493" y="127"/>
                  </a:lnTo>
                  <a:lnTo>
                    <a:pt x="493" y="128"/>
                  </a:lnTo>
                  <a:lnTo>
                    <a:pt x="495" y="130"/>
                  </a:lnTo>
                  <a:lnTo>
                    <a:pt x="495" y="132"/>
                  </a:lnTo>
                  <a:lnTo>
                    <a:pt x="497" y="132"/>
                  </a:lnTo>
                  <a:lnTo>
                    <a:pt x="497" y="133"/>
                  </a:lnTo>
                  <a:lnTo>
                    <a:pt x="497" y="135"/>
                  </a:lnTo>
                  <a:lnTo>
                    <a:pt x="499" y="135"/>
                  </a:lnTo>
                  <a:lnTo>
                    <a:pt x="499" y="137"/>
                  </a:lnTo>
                  <a:lnTo>
                    <a:pt x="500" y="137"/>
                  </a:lnTo>
                  <a:lnTo>
                    <a:pt x="502" y="137"/>
                  </a:lnTo>
                  <a:lnTo>
                    <a:pt x="504" y="138"/>
                  </a:lnTo>
                  <a:lnTo>
                    <a:pt x="505" y="138"/>
                  </a:lnTo>
                  <a:lnTo>
                    <a:pt x="505" y="140"/>
                  </a:lnTo>
                  <a:lnTo>
                    <a:pt x="507" y="140"/>
                  </a:lnTo>
                  <a:lnTo>
                    <a:pt x="509" y="140"/>
                  </a:lnTo>
                  <a:lnTo>
                    <a:pt x="510" y="140"/>
                  </a:lnTo>
                  <a:lnTo>
                    <a:pt x="512" y="140"/>
                  </a:lnTo>
                  <a:lnTo>
                    <a:pt x="514" y="140"/>
                  </a:lnTo>
                  <a:lnTo>
                    <a:pt x="514" y="142"/>
                  </a:lnTo>
                  <a:lnTo>
                    <a:pt x="515" y="142"/>
                  </a:lnTo>
                  <a:lnTo>
                    <a:pt x="517" y="142"/>
                  </a:lnTo>
                  <a:lnTo>
                    <a:pt x="519" y="142"/>
                  </a:lnTo>
                  <a:lnTo>
                    <a:pt x="519" y="140"/>
                  </a:lnTo>
                  <a:lnTo>
                    <a:pt x="521" y="140"/>
                  </a:lnTo>
                  <a:lnTo>
                    <a:pt x="522" y="140"/>
                  </a:lnTo>
                  <a:lnTo>
                    <a:pt x="524" y="142"/>
                  </a:lnTo>
                  <a:lnTo>
                    <a:pt x="526" y="142"/>
                  </a:lnTo>
                  <a:lnTo>
                    <a:pt x="527" y="142"/>
                  </a:lnTo>
                  <a:lnTo>
                    <a:pt x="529" y="142"/>
                  </a:lnTo>
                  <a:lnTo>
                    <a:pt x="531" y="140"/>
                  </a:lnTo>
                  <a:lnTo>
                    <a:pt x="532" y="138"/>
                  </a:lnTo>
                  <a:lnTo>
                    <a:pt x="534" y="138"/>
                  </a:lnTo>
                  <a:lnTo>
                    <a:pt x="536" y="138"/>
                  </a:lnTo>
                  <a:lnTo>
                    <a:pt x="536" y="140"/>
                  </a:lnTo>
                  <a:lnTo>
                    <a:pt x="537" y="140"/>
                  </a:lnTo>
                  <a:lnTo>
                    <a:pt x="539" y="140"/>
                  </a:lnTo>
                  <a:lnTo>
                    <a:pt x="541" y="142"/>
                  </a:lnTo>
                  <a:lnTo>
                    <a:pt x="542" y="142"/>
                  </a:lnTo>
                  <a:lnTo>
                    <a:pt x="544" y="142"/>
                  </a:lnTo>
                  <a:lnTo>
                    <a:pt x="544" y="143"/>
                  </a:lnTo>
                  <a:lnTo>
                    <a:pt x="544" y="145"/>
                  </a:lnTo>
                  <a:lnTo>
                    <a:pt x="546" y="145"/>
                  </a:lnTo>
                  <a:lnTo>
                    <a:pt x="546" y="146"/>
                  </a:lnTo>
                  <a:lnTo>
                    <a:pt x="548" y="146"/>
                  </a:lnTo>
                  <a:lnTo>
                    <a:pt x="548" y="148"/>
                  </a:lnTo>
                  <a:lnTo>
                    <a:pt x="549" y="150"/>
                  </a:lnTo>
                  <a:lnTo>
                    <a:pt x="549" y="151"/>
                  </a:lnTo>
                  <a:lnTo>
                    <a:pt x="551" y="151"/>
                  </a:lnTo>
                  <a:lnTo>
                    <a:pt x="553" y="151"/>
                  </a:lnTo>
                  <a:lnTo>
                    <a:pt x="553" y="153"/>
                  </a:lnTo>
                  <a:lnTo>
                    <a:pt x="554" y="153"/>
                  </a:lnTo>
                  <a:lnTo>
                    <a:pt x="554" y="155"/>
                  </a:lnTo>
                  <a:lnTo>
                    <a:pt x="556" y="155"/>
                  </a:lnTo>
                  <a:lnTo>
                    <a:pt x="558" y="155"/>
                  </a:lnTo>
                  <a:lnTo>
                    <a:pt x="559" y="155"/>
                  </a:lnTo>
                  <a:lnTo>
                    <a:pt x="561" y="155"/>
                  </a:lnTo>
                  <a:lnTo>
                    <a:pt x="563" y="155"/>
                  </a:lnTo>
                  <a:lnTo>
                    <a:pt x="564" y="155"/>
                  </a:lnTo>
                  <a:lnTo>
                    <a:pt x="566" y="156"/>
                  </a:lnTo>
                  <a:lnTo>
                    <a:pt x="568" y="156"/>
                  </a:lnTo>
                  <a:lnTo>
                    <a:pt x="569" y="156"/>
                  </a:lnTo>
                  <a:lnTo>
                    <a:pt x="569" y="158"/>
                  </a:lnTo>
                  <a:lnTo>
                    <a:pt x="571" y="158"/>
                  </a:lnTo>
                  <a:lnTo>
                    <a:pt x="569" y="158"/>
                  </a:lnTo>
                  <a:lnTo>
                    <a:pt x="571" y="158"/>
                  </a:lnTo>
                  <a:lnTo>
                    <a:pt x="571" y="160"/>
                  </a:lnTo>
                  <a:lnTo>
                    <a:pt x="573" y="160"/>
                  </a:lnTo>
                  <a:lnTo>
                    <a:pt x="573" y="161"/>
                  </a:lnTo>
                  <a:lnTo>
                    <a:pt x="573" y="160"/>
                  </a:lnTo>
                  <a:lnTo>
                    <a:pt x="573" y="161"/>
                  </a:lnTo>
                  <a:lnTo>
                    <a:pt x="573" y="160"/>
                  </a:lnTo>
                  <a:lnTo>
                    <a:pt x="575" y="160"/>
                  </a:lnTo>
                  <a:lnTo>
                    <a:pt x="575" y="161"/>
                  </a:lnTo>
                  <a:lnTo>
                    <a:pt x="576" y="161"/>
                  </a:lnTo>
                  <a:lnTo>
                    <a:pt x="576" y="163"/>
                  </a:lnTo>
                  <a:lnTo>
                    <a:pt x="575" y="163"/>
                  </a:lnTo>
                  <a:lnTo>
                    <a:pt x="576" y="163"/>
                  </a:lnTo>
                  <a:lnTo>
                    <a:pt x="576" y="165"/>
                  </a:lnTo>
                  <a:lnTo>
                    <a:pt x="578" y="165"/>
                  </a:lnTo>
                  <a:lnTo>
                    <a:pt x="576" y="165"/>
                  </a:lnTo>
                  <a:lnTo>
                    <a:pt x="578" y="165"/>
                  </a:lnTo>
                  <a:lnTo>
                    <a:pt x="578" y="166"/>
                  </a:lnTo>
                  <a:lnTo>
                    <a:pt x="578" y="165"/>
                  </a:lnTo>
                  <a:lnTo>
                    <a:pt x="578" y="166"/>
                  </a:lnTo>
                  <a:lnTo>
                    <a:pt x="580" y="166"/>
                  </a:lnTo>
                  <a:lnTo>
                    <a:pt x="580" y="165"/>
                  </a:lnTo>
                  <a:lnTo>
                    <a:pt x="581" y="166"/>
                  </a:lnTo>
                  <a:lnTo>
                    <a:pt x="581" y="165"/>
                  </a:lnTo>
                  <a:lnTo>
                    <a:pt x="581" y="166"/>
                  </a:lnTo>
                  <a:lnTo>
                    <a:pt x="583" y="166"/>
                  </a:lnTo>
                  <a:lnTo>
                    <a:pt x="585" y="168"/>
                  </a:lnTo>
                  <a:lnTo>
                    <a:pt x="583" y="168"/>
                  </a:lnTo>
                  <a:lnTo>
                    <a:pt x="585" y="168"/>
                  </a:lnTo>
                  <a:lnTo>
                    <a:pt x="586" y="166"/>
                  </a:lnTo>
                  <a:lnTo>
                    <a:pt x="586" y="168"/>
                  </a:lnTo>
                  <a:lnTo>
                    <a:pt x="588" y="168"/>
                  </a:lnTo>
                  <a:lnTo>
                    <a:pt x="588" y="166"/>
                  </a:lnTo>
                  <a:lnTo>
                    <a:pt x="588" y="168"/>
                  </a:lnTo>
                  <a:lnTo>
                    <a:pt x="588" y="166"/>
                  </a:lnTo>
                  <a:lnTo>
                    <a:pt x="590" y="166"/>
                  </a:lnTo>
                  <a:lnTo>
                    <a:pt x="590" y="168"/>
                  </a:lnTo>
                  <a:lnTo>
                    <a:pt x="591" y="168"/>
                  </a:lnTo>
                  <a:lnTo>
                    <a:pt x="591" y="166"/>
                  </a:lnTo>
                  <a:lnTo>
                    <a:pt x="591" y="168"/>
                  </a:lnTo>
                  <a:lnTo>
                    <a:pt x="593" y="168"/>
                  </a:lnTo>
                  <a:lnTo>
                    <a:pt x="593" y="169"/>
                  </a:lnTo>
                  <a:lnTo>
                    <a:pt x="595" y="169"/>
                  </a:lnTo>
                  <a:lnTo>
                    <a:pt x="597" y="171"/>
                  </a:lnTo>
                  <a:lnTo>
                    <a:pt x="597" y="173"/>
                  </a:lnTo>
                  <a:lnTo>
                    <a:pt x="598" y="173"/>
                  </a:lnTo>
                  <a:lnTo>
                    <a:pt x="598" y="174"/>
                  </a:lnTo>
                  <a:lnTo>
                    <a:pt x="600" y="174"/>
                  </a:lnTo>
                  <a:lnTo>
                    <a:pt x="602" y="174"/>
                  </a:lnTo>
                  <a:lnTo>
                    <a:pt x="600" y="174"/>
                  </a:lnTo>
                  <a:lnTo>
                    <a:pt x="602" y="174"/>
                  </a:lnTo>
                  <a:lnTo>
                    <a:pt x="603" y="174"/>
                  </a:lnTo>
                  <a:lnTo>
                    <a:pt x="603" y="176"/>
                  </a:lnTo>
                  <a:lnTo>
                    <a:pt x="605" y="176"/>
                  </a:lnTo>
                  <a:lnTo>
                    <a:pt x="605" y="178"/>
                  </a:lnTo>
                  <a:lnTo>
                    <a:pt x="607" y="178"/>
                  </a:lnTo>
                  <a:lnTo>
                    <a:pt x="608" y="178"/>
                  </a:lnTo>
                  <a:lnTo>
                    <a:pt x="610" y="178"/>
                  </a:lnTo>
                  <a:lnTo>
                    <a:pt x="610" y="179"/>
                  </a:lnTo>
                  <a:lnTo>
                    <a:pt x="612" y="179"/>
                  </a:lnTo>
                  <a:lnTo>
                    <a:pt x="613" y="179"/>
                  </a:lnTo>
                  <a:lnTo>
                    <a:pt x="613" y="181"/>
                  </a:lnTo>
                  <a:lnTo>
                    <a:pt x="615" y="181"/>
                  </a:lnTo>
                  <a:lnTo>
                    <a:pt x="617" y="181"/>
                  </a:lnTo>
                  <a:lnTo>
                    <a:pt x="617" y="183"/>
                  </a:lnTo>
                  <a:lnTo>
                    <a:pt x="618" y="183"/>
                  </a:lnTo>
                  <a:lnTo>
                    <a:pt x="620" y="183"/>
                  </a:lnTo>
                  <a:lnTo>
                    <a:pt x="620" y="181"/>
                  </a:lnTo>
                  <a:lnTo>
                    <a:pt x="622" y="183"/>
                  </a:lnTo>
                  <a:lnTo>
                    <a:pt x="624" y="183"/>
                  </a:lnTo>
                  <a:lnTo>
                    <a:pt x="624" y="181"/>
                  </a:lnTo>
                  <a:lnTo>
                    <a:pt x="625" y="181"/>
                  </a:lnTo>
                  <a:lnTo>
                    <a:pt x="625" y="183"/>
                  </a:lnTo>
                  <a:lnTo>
                    <a:pt x="625" y="181"/>
                  </a:lnTo>
                  <a:lnTo>
                    <a:pt x="625" y="183"/>
                  </a:lnTo>
                  <a:lnTo>
                    <a:pt x="627" y="183"/>
                  </a:lnTo>
                  <a:lnTo>
                    <a:pt x="629" y="183"/>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12" name="Freeform 27"/>
            <p:cNvSpPr>
              <a:spLocks/>
            </p:cNvSpPr>
            <p:nvPr/>
          </p:nvSpPr>
          <p:spPr bwMode="auto">
            <a:xfrm>
              <a:off x="2106" y="2329"/>
              <a:ext cx="698" cy="655"/>
            </a:xfrm>
            <a:custGeom>
              <a:avLst/>
              <a:gdLst>
                <a:gd name="T0" fmla="*/ 657 w 698"/>
                <a:gd name="T1" fmla="*/ 232 h 655"/>
                <a:gd name="T2" fmla="*/ 639 w 698"/>
                <a:gd name="T3" fmla="*/ 238 h 655"/>
                <a:gd name="T4" fmla="*/ 603 w 698"/>
                <a:gd name="T5" fmla="*/ 250 h 655"/>
                <a:gd name="T6" fmla="*/ 600 w 698"/>
                <a:gd name="T7" fmla="*/ 294 h 655"/>
                <a:gd name="T8" fmla="*/ 581 w 698"/>
                <a:gd name="T9" fmla="*/ 327 h 655"/>
                <a:gd name="T10" fmla="*/ 558 w 698"/>
                <a:gd name="T11" fmla="*/ 329 h 655"/>
                <a:gd name="T12" fmla="*/ 565 w 698"/>
                <a:gd name="T13" fmla="*/ 296 h 655"/>
                <a:gd name="T14" fmla="*/ 473 w 698"/>
                <a:gd name="T15" fmla="*/ 322 h 655"/>
                <a:gd name="T16" fmla="*/ 559 w 698"/>
                <a:gd name="T17" fmla="*/ 361 h 655"/>
                <a:gd name="T18" fmla="*/ 563 w 698"/>
                <a:gd name="T19" fmla="*/ 389 h 655"/>
                <a:gd name="T20" fmla="*/ 576 w 698"/>
                <a:gd name="T21" fmla="*/ 416 h 655"/>
                <a:gd name="T22" fmla="*/ 570 w 698"/>
                <a:gd name="T23" fmla="*/ 434 h 655"/>
                <a:gd name="T24" fmla="*/ 558 w 698"/>
                <a:gd name="T25" fmla="*/ 445 h 655"/>
                <a:gd name="T26" fmla="*/ 544 w 698"/>
                <a:gd name="T27" fmla="*/ 463 h 655"/>
                <a:gd name="T28" fmla="*/ 566 w 698"/>
                <a:gd name="T29" fmla="*/ 488 h 655"/>
                <a:gd name="T30" fmla="*/ 565 w 698"/>
                <a:gd name="T31" fmla="*/ 517 h 655"/>
                <a:gd name="T32" fmla="*/ 541 w 698"/>
                <a:gd name="T33" fmla="*/ 537 h 655"/>
                <a:gd name="T34" fmla="*/ 516 w 698"/>
                <a:gd name="T35" fmla="*/ 559 h 655"/>
                <a:gd name="T36" fmla="*/ 473 w 698"/>
                <a:gd name="T37" fmla="*/ 549 h 655"/>
                <a:gd name="T38" fmla="*/ 435 w 698"/>
                <a:gd name="T39" fmla="*/ 549 h 655"/>
                <a:gd name="T40" fmla="*/ 386 w 698"/>
                <a:gd name="T41" fmla="*/ 555 h 655"/>
                <a:gd name="T42" fmla="*/ 352 w 698"/>
                <a:gd name="T43" fmla="*/ 568 h 655"/>
                <a:gd name="T44" fmla="*/ 299 w 698"/>
                <a:gd name="T45" fmla="*/ 580 h 655"/>
                <a:gd name="T46" fmla="*/ 257 w 698"/>
                <a:gd name="T47" fmla="*/ 621 h 655"/>
                <a:gd name="T48" fmla="*/ 220 w 698"/>
                <a:gd name="T49" fmla="*/ 654 h 655"/>
                <a:gd name="T50" fmla="*/ 186 w 698"/>
                <a:gd name="T51" fmla="*/ 631 h 655"/>
                <a:gd name="T52" fmla="*/ 144 w 698"/>
                <a:gd name="T53" fmla="*/ 618 h 655"/>
                <a:gd name="T54" fmla="*/ 110 w 698"/>
                <a:gd name="T55" fmla="*/ 605 h 655"/>
                <a:gd name="T56" fmla="*/ 76 w 698"/>
                <a:gd name="T57" fmla="*/ 582 h 655"/>
                <a:gd name="T58" fmla="*/ 33 w 698"/>
                <a:gd name="T59" fmla="*/ 565 h 655"/>
                <a:gd name="T60" fmla="*/ 14 w 698"/>
                <a:gd name="T61" fmla="*/ 537 h 655"/>
                <a:gd name="T62" fmla="*/ 2 w 698"/>
                <a:gd name="T63" fmla="*/ 491 h 655"/>
                <a:gd name="T64" fmla="*/ 6 w 698"/>
                <a:gd name="T65" fmla="*/ 462 h 655"/>
                <a:gd name="T66" fmla="*/ 17 w 698"/>
                <a:gd name="T67" fmla="*/ 432 h 655"/>
                <a:gd name="T68" fmla="*/ 33 w 698"/>
                <a:gd name="T69" fmla="*/ 407 h 655"/>
                <a:gd name="T70" fmla="*/ 56 w 698"/>
                <a:gd name="T71" fmla="*/ 386 h 655"/>
                <a:gd name="T72" fmla="*/ 66 w 698"/>
                <a:gd name="T73" fmla="*/ 357 h 655"/>
                <a:gd name="T74" fmla="*/ 97 w 698"/>
                <a:gd name="T75" fmla="*/ 324 h 655"/>
                <a:gd name="T76" fmla="*/ 142 w 698"/>
                <a:gd name="T77" fmla="*/ 297 h 655"/>
                <a:gd name="T78" fmla="*/ 163 w 698"/>
                <a:gd name="T79" fmla="*/ 250 h 655"/>
                <a:gd name="T80" fmla="*/ 208 w 698"/>
                <a:gd name="T81" fmla="*/ 224 h 655"/>
                <a:gd name="T82" fmla="*/ 222 w 698"/>
                <a:gd name="T83" fmla="*/ 166 h 655"/>
                <a:gd name="T84" fmla="*/ 237 w 698"/>
                <a:gd name="T85" fmla="*/ 112 h 655"/>
                <a:gd name="T86" fmla="*/ 254 w 698"/>
                <a:gd name="T87" fmla="*/ 61 h 655"/>
                <a:gd name="T88" fmla="*/ 267 w 698"/>
                <a:gd name="T89" fmla="*/ 26 h 655"/>
                <a:gd name="T90" fmla="*/ 293 w 698"/>
                <a:gd name="T91" fmla="*/ 2 h 655"/>
                <a:gd name="T92" fmla="*/ 281 w 698"/>
                <a:gd name="T93" fmla="*/ 30 h 655"/>
                <a:gd name="T94" fmla="*/ 310 w 698"/>
                <a:gd name="T95" fmla="*/ 51 h 655"/>
                <a:gd name="T96" fmla="*/ 382 w 698"/>
                <a:gd name="T97" fmla="*/ 44 h 655"/>
                <a:gd name="T98" fmla="*/ 423 w 698"/>
                <a:gd name="T99" fmla="*/ 43 h 655"/>
                <a:gd name="T100" fmla="*/ 445 w 698"/>
                <a:gd name="T101" fmla="*/ 69 h 655"/>
                <a:gd name="T102" fmla="*/ 455 w 698"/>
                <a:gd name="T103" fmla="*/ 76 h 655"/>
                <a:gd name="T104" fmla="*/ 480 w 698"/>
                <a:gd name="T105" fmla="*/ 72 h 655"/>
                <a:gd name="T106" fmla="*/ 504 w 698"/>
                <a:gd name="T107" fmla="*/ 86 h 655"/>
                <a:gd name="T108" fmla="*/ 532 w 698"/>
                <a:gd name="T109" fmla="*/ 71 h 655"/>
                <a:gd name="T110" fmla="*/ 563 w 698"/>
                <a:gd name="T111" fmla="*/ 81 h 655"/>
                <a:gd name="T112" fmla="*/ 595 w 698"/>
                <a:gd name="T113" fmla="*/ 67 h 655"/>
                <a:gd name="T114" fmla="*/ 652 w 698"/>
                <a:gd name="T115" fmla="*/ 56 h 655"/>
                <a:gd name="T116" fmla="*/ 661 w 698"/>
                <a:gd name="T117" fmla="*/ 67 h 655"/>
                <a:gd name="T118" fmla="*/ 678 w 698"/>
                <a:gd name="T119" fmla="*/ 90 h 655"/>
                <a:gd name="T120" fmla="*/ 666 w 698"/>
                <a:gd name="T121" fmla="*/ 125 h 655"/>
                <a:gd name="T122" fmla="*/ 669 w 698"/>
                <a:gd name="T123" fmla="*/ 159 h 655"/>
                <a:gd name="T124" fmla="*/ 688 w 698"/>
                <a:gd name="T125" fmla="*/ 186 h 65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698"/>
                <a:gd name="T190" fmla="*/ 0 h 655"/>
                <a:gd name="T191" fmla="*/ 698 w 698"/>
                <a:gd name="T192" fmla="*/ 655 h 65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698" h="655">
                  <a:moveTo>
                    <a:pt x="686" y="224"/>
                  </a:moveTo>
                  <a:lnTo>
                    <a:pt x="686" y="225"/>
                  </a:lnTo>
                  <a:lnTo>
                    <a:pt x="684" y="225"/>
                  </a:lnTo>
                  <a:lnTo>
                    <a:pt x="683" y="225"/>
                  </a:lnTo>
                  <a:lnTo>
                    <a:pt x="684" y="225"/>
                  </a:lnTo>
                  <a:lnTo>
                    <a:pt x="684" y="227"/>
                  </a:lnTo>
                  <a:lnTo>
                    <a:pt x="686" y="228"/>
                  </a:lnTo>
                  <a:lnTo>
                    <a:pt x="684" y="228"/>
                  </a:lnTo>
                  <a:lnTo>
                    <a:pt x="684" y="230"/>
                  </a:lnTo>
                  <a:lnTo>
                    <a:pt x="684" y="228"/>
                  </a:lnTo>
                  <a:lnTo>
                    <a:pt x="684" y="230"/>
                  </a:lnTo>
                  <a:lnTo>
                    <a:pt x="683" y="230"/>
                  </a:lnTo>
                  <a:lnTo>
                    <a:pt x="683" y="232"/>
                  </a:lnTo>
                  <a:lnTo>
                    <a:pt x="683" y="233"/>
                  </a:lnTo>
                  <a:lnTo>
                    <a:pt x="681" y="232"/>
                  </a:lnTo>
                  <a:lnTo>
                    <a:pt x="681" y="233"/>
                  </a:lnTo>
                  <a:lnTo>
                    <a:pt x="681" y="235"/>
                  </a:lnTo>
                  <a:lnTo>
                    <a:pt x="679" y="235"/>
                  </a:lnTo>
                  <a:lnTo>
                    <a:pt x="678" y="235"/>
                  </a:lnTo>
                  <a:lnTo>
                    <a:pt x="678" y="233"/>
                  </a:lnTo>
                  <a:lnTo>
                    <a:pt x="676" y="233"/>
                  </a:lnTo>
                  <a:lnTo>
                    <a:pt x="676" y="235"/>
                  </a:lnTo>
                  <a:lnTo>
                    <a:pt x="674" y="235"/>
                  </a:lnTo>
                  <a:lnTo>
                    <a:pt x="674" y="233"/>
                  </a:lnTo>
                  <a:lnTo>
                    <a:pt x="673" y="233"/>
                  </a:lnTo>
                  <a:lnTo>
                    <a:pt x="673" y="232"/>
                  </a:lnTo>
                  <a:lnTo>
                    <a:pt x="673" y="233"/>
                  </a:lnTo>
                  <a:lnTo>
                    <a:pt x="673" y="235"/>
                  </a:lnTo>
                  <a:lnTo>
                    <a:pt x="673" y="237"/>
                  </a:lnTo>
                  <a:lnTo>
                    <a:pt x="671" y="237"/>
                  </a:lnTo>
                  <a:lnTo>
                    <a:pt x="669" y="235"/>
                  </a:lnTo>
                  <a:lnTo>
                    <a:pt x="668" y="237"/>
                  </a:lnTo>
                  <a:lnTo>
                    <a:pt x="668" y="235"/>
                  </a:lnTo>
                  <a:lnTo>
                    <a:pt x="666" y="233"/>
                  </a:lnTo>
                  <a:lnTo>
                    <a:pt x="664" y="233"/>
                  </a:lnTo>
                  <a:lnTo>
                    <a:pt x="664" y="235"/>
                  </a:lnTo>
                  <a:lnTo>
                    <a:pt x="663" y="235"/>
                  </a:lnTo>
                  <a:lnTo>
                    <a:pt x="661" y="235"/>
                  </a:lnTo>
                  <a:lnTo>
                    <a:pt x="661" y="233"/>
                  </a:lnTo>
                  <a:lnTo>
                    <a:pt x="659" y="233"/>
                  </a:lnTo>
                  <a:lnTo>
                    <a:pt x="659" y="232"/>
                  </a:lnTo>
                  <a:lnTo>
                    <a:pt x="657" y="232"/>
                  </a:lnTo>
                  <a:lnTo>
                    <a:pt x="659" y="230"/>
                  </a:lnTo>
                  <a:lnTo>
                    <a:pt x="659" y="228"/>
                  </a:lnTo>
                  <a:lnTo>
                    <a:pt x="661" y="228"/>
                  </a:lnTo>
                  <a:lnTo>
                    <a:pt x="659" y="228"/>
                  </a:lnTo>
                  <a:lnTo>
                    <a:pt x="657" y="227"/>
                  </a:lnTo>
                  <a:lnTo>
                    <a:pt x="657" y="225"/>
                  </a:lnTo>
                  <a:lnTo>
                    <a:pt x="657" y="224"/>
                  </a:lnTo>
                  <a:lnTo>
                    <a:pt x="656" y="222"/>
                  </a:lnTo>
                  <a:lnTo>
                    <a:pt x="654" y="222"/>
                  </a:lnTo>
                  <a:lnTo>
                    <a:pt x="652" y="222"/>
                  </a:lnTo>
                  <a:lnTo>
                    <a:pt x="652" y="220"/>
                  </a:lnTo>
                  <a:lnTo>
                    <a:pt x="651" y="220"/>
                  </a:lnTo>
                  <a:lnTo>
                    <a:pt x="651" y="219"/>
                  </a:lnTo>
                  <a:lnTo>
                    <a:pt x="649" y="219"/>
                  </a:lnTo>
                  <a:lnTo>
                    <a:pt x="647" y="219"/>
                  </a:lnTo>
                  <a:lnTo>
                    <a:pt x="647" y="217"/>
                  </a:lnTo>
                  <a:lnTo>
                    <a:pt x="646" y="217"/>
                  </a:lnTo>
                  <a:lnTo>
                    <a:pt x="644" y="217"/>
                  </a:lnTo>
                  <a:lnTo>
                    <a:pt x="644" y="215"/>
                  </a:lnTo>
                  <a:lnTo>
                    <a:pt x="644" y="214"/>
                  </a:lnTo>
                  <a:lnTo>
                    <a:pt x="642" y="214"/>
                  </a:lnTo>
                  <a:lnTo>
                    <a:pt x="641" y="214"/>
                  </a:lnTo>
                  <a:lnTo>
                    <a:pt x="641" y="215"/>
                  </a:lnTo>
                  <a:lnTo>
                    <a:pt x="641" y="217"/>
                  </a:lnTo>
                  <a:lnTo>
                    <a:pt x="639" y="217"/>
                  </a:lnTo>
                  <a:lnTo>
                    <a:pt x="637" y="219"/>
                  </a:lnTo>
                  <a:lnTo>
                    <a:pt x="637" y="220"/>
                  </a:lnTo>
                  <a:lnTo>
                    <a:pt x="635" y="222"/>
                  </a:lnTo>
                  <a:lnTo>
                    <a:pt x="635" y="224"/>
                  </a:lnTo>
                  <a:lnTo>
                    <a:pt x="635" y="225"/>
                  </a:lnTo>
                  <a:lnTo>
                    <a:pt x="637" y="225"/>
                  </a:lnTo>
                  <a:lnTo>
                    <a:pt x="639" y="225"/>
                  </a:lnTo>
                  <a:lnTo>
                    <a:pt x="639" y="227"/>
                  </a:lnTo>
                  <a:lnTo>
                    <a:pt x="639" y="228"/>
                  </a:lnTo>
                  <a:lnTo>
                    <a:pt x="639" y="230"/>
                  </a:lnTo>
                  <a:lnTo>
                    <a:pt x="637" y="230"/>
                  </a:lnTo>
                  <a:lnTo>
                    <a:pt x="637" y="232"/>
                  </a:lnTo>
                  <a:lnTo>
                    <a:pt x="637" y="233"/>
                  </a:lnTo>
                  <a:lnTo>
                    <a:pt x="637" y="235"/>
                  </a:lnTo>
                  <a:lnTo>
                    <a:pt x="637" y="237"/>
                  </a:lnTo>
                  <a:lnTo>
                    <a:pt x="637" y="238"/>
                  </a:lnTo>
                  <a:lnTo>
                    <a:pt x="639" y="238"/>
                  </a:lnTo>
                  <a:lnTo>
                    <a:pt x="639" y="240"/>
                  </a:lnTo>
                  <a:lnTo>
                    <a:pt x="639" y="242"/>
                  </a:lnTo>
                  <a:lnTo>
                    <a:pt x="639" y="243"/>
                  </a:lnTo>
                  <a:lnTo>
                    <a:pt x="641" y="243"/>
                  </a:lnTo>
                  <a:lnTo>
                    <a:pt x="641" y="245"/>
                  </a:lnTo>
                  <a:lnTo>
                    <a:pt x="641" y="246"/>
                  </a:lnTo>
                  <a:lnTo>
                    <a:pt x="639" y="246"/>
                  </a:lnTo>
                  <a:lnTo>
                    <a:pt x="637" y="246"/>
                  </a:lnTo>
                  <a:lnTo>
                    <a:pt x="635" y="246"/>
                  </a:lnTo>
                  <a:lnTo>
                    <a:pt x="635" y="248"/>
                  </a:lnTo>
                  <a:lnTo>
                    <a:pt x="634" y="248"/>
                  </a:lnTo>
                  <a:lnTo>
                    <a:pt x="632" y="248"/>
                  </a:lnTo>
                  <a:lnTo>
                    <a:pt x="632" y="250"/>
                  </a:lnTo>
                  <a:lnTo>
                    <a:pt x="630" y="250"/>
                  </a:lnTo>
                  <a:lnTo>
                    <a:pt x="630" y="248"/>
                  </a:lnTo>
                  <a:lnTo>
                    <a:pt x="629" y="250"/>
                  </a:lnTo>
                  <a:lnTo>
                    <a:pt x="627" y="250"/>
                  </a:lnTo>
                  <a:lnTo>
                    <a:pt x="627" y="248"/>
                  </a:lnTo>
                  <a:lnTo>
                    <a:pt x="625" y="246"/>
                  </a:lnTo>
                  <a:lnTo>
                    <a:pt x="624" y="246"/>
                  </a:lnTo>
                  <a:lnTo>
                    <a:pt x="622" y="246"/>
                  </a:lnTo>
                  <a:lnTo>
                    <a:pt x="622" y="245"/>
                  </a:lnTo>
                  <a:lnTo>
                    <a:pt x="620" y="245"/>
                  </a:lnTo>
                  <a:lnTo>
                    <a:pt x="619" y="245"/>
                  </a:lnTo>
                  <a:lnTo>
                    <a:pt x="617" y="245"/>
                  </a:lnTo>
                  <a:lnTo>
                    <a:pt x="615" y="243"/>
                  </a:lnTo>
                  <a:lnTo>
                    <a:pt x="614" y="243"/>
                  </a:lnTo>
                  <a:lnTo>
                    <a:pt x="612" y="243"/>
                  </a:lnTo>
                  <a:lnTo>
                    <a:pt x="612" y="242"/>
                  </a:lnTo>
                  <a:lnTo>
                    <a:pt x="610" y="242"/>
                  </a:lnTo>
                  <a:lnTo>
                    <a:pt x="608" y="242"/>
                  </a:lnTo>
                  <a:lnTo>
                    <a:pt x="607" y="242"/>
                  </a:lnTo>
                  <a:lnTo>
                    <a:pt x="607" y="243"/>
                  </a:lnTo>
                  <a:lnTo>
                    <a:pt x="605" y="243"/>
                  </a:lnTo>
                  <a:lnTo>
                    <a:pt x="603" y="245"/>
                  </a:lnTo>
                  <a:lnTo>
                    <a:pt x="602" y="245"/>
                  </a:lnTo>
                  <a:lnTo>
                    <a:pt x="602" y="246"/>
                  </a:lnTo>
                  <a:lnTo>
                    <a:pt x="600" y="246"/>
                  </a:lnTo>
                  <a:lnTo>
                    <a:pt x="600" y="248"/>
                  </a:lnTo>
                  <a:lnTo>
                    <a:pt x="602" y="248"/>
                  </a:lnTo>
                  <a:lnTo>
                    <a:pt x="602" y="250"/>
                  </a:lnTo>
                  <a:lnTo>
                    <a:pt x="603" y="250"/>
                  </a:lnTo>
                  <a:lnTo>
                    <a:pt x="603" y="251"/>
                  </a:lnTo>
                  <a:lnTo>
                    <a:pt x="605" y="251"/>
                  </a:lnTo>
                  <a:lnTo>
                    <a:pt x="603" y="253"/>
                  </a:lnTo>
                  <a:lnTo>
                    <a:pt x="603" y="255"/>
                  </a:lnTo>
                  <a:lnTo>
                    <a:pt x="602" y="255"/>
                  </a:lnTo>
                  <a:lnTo>
                    <a:pt x="602" y="256"/>
                  </a:lnTo>
                  <a:lnTo>
                    <a:pt x="602" y="258"/>
                  </a:lnTo>
                  <a:lnTo>
                    <a:pt x="600" y="258"/>
                  </a:lnTo>
                  <a:lnTo>
                    <a:pt x="600" y="260"/>
                  </a:lnTo>
                  <a:lnTo>
                    <a:pt x="600" y="261"/>
                  </a:lnTo>
                  <a:lnTo>
                    <a:pt x="600" y="263"/>
                  </a:lnTo>
                  <a:lnTo>
                    <a:pt x="600" y="265"/>
                  </a:lnTo>
                  <a:lnTo>
                    <a:pt x="602" y="265"/>
                  </a:lnTo>
                  <a:lnTo>
                    <a:pt x="602" y="263"/>
                  </a:lnTo>
                  <a:lnTo>
                    <a:pt x="603" y="263"/>
                  </a:lnTo>
                  <a:lnTo>
                    <a:pt x="603" y="265"/>
                  </a:lnTo>
                  <a:lnTo>
                    <a:pt x="605" y="266"/>
                  </a:lnTo>
                  <a:lnTo>
                    <a:pt x="603" y="266"/>
                  </a:lnTo>
                  <a:lnTo>
                    <a:pt x="603" y="268"/>
                  </a:lnTo>
                  <a:lnTo>
                    <a:pt x="605" y="268"/>
                  </a:lnTo>
                  <a:lnTo>
                    <a:pt x="607" y="269"/>
                  </a:lnTo>
                  <a:lnTo>
                    <a:pt x="608" y="271"/>
                  </a:lnTo>
                  <a:lnTo>
                    <a:pt x="608" y="273"/>
                  </a:lnTo>
                  <a:lnTo>
                    <a:pt x="607" y="273"/>
                  </a:lnTo>
                  <a:lnTo>
                    <a:pt x="607" y="274"/>
                  </a:lnTo>
                  <a:lnTo>
                    <a:pt x="608" y="274"/>
                  </a:lnTo>
                  <a:lnTo>
                    <a:pt x="608" y="276"/>
                  </a:lnTo>
                  <a:lnTo>
                    <a:pt x="607" y="276"/>
                  </a:lnTo>
                  <a:lnTo>
                    <a:pt x="605" y="278"/>
                  </a:lnTo>
                  <a:lnTo>
                    <a:pt x="603" y="278"/>
                  </a:lnTo>
                  <a:lnTo>
                    <a:pt x="602" y="279"/>
                  </a:lnTo>
                  <a:lnTo>
                    <a:pt x="602" y="281"/>
                  </a:lnTo>
                  <a:lnTo>
                    <a:pt x="600" y="281"/>
                  </a:lnTo>
                  <a:lnTo>
                    <a:pt x="600" y="283"/>
                  </a:lnTo>
                  <a:lnTo>
                    <a:pt x="600" y="284"/>
                  </a:lnTo>
                  <a:lnTo>
                    <a:pt x="600" y="286"/>
                  </a:lnTo>
                  <a:lnTo>
                    <a:pt x="600" y="288"/>
                  </a:lnTo>
                  <a:lnTo>
                    <a:pt x="598" y="289"/>
                  </a:lnTo>
                  <a:lnTo>
                    <a:pt x="598" y="291"/>
                  </a:lnTo>
                  <a:lnTo>
                    <a:pt x="598" y="292"/>
                  </a:lnTo>
                  <a:lnTo>
                    <a:pt x="598" y="294"/>
                  </a:lnTo>
                  <a:lnTo>
                    <a:pt x="600" y="294"/>
                  </a:lnTo>
                  <a:lnTo>
                    <a:pt x="602" y="296"/>
                  </a:lnTo>
                  <a:lnTo>
                    <a:pt x="603" y="296"/>
                  </a:lnTo>
                  <a:lnTo>
                    <a:pt x="603" y="297"/>
                  </a:lnTo>
                  <a:lnTo>
                    <a:pt x="605" y="297"/>
                  </a:lnTo>
                  <a:lnTo>
                    <a:pt x="607" y="297"/>
                  </a:lnTo>
                  <a:lnTo>
                    <a:pt x="607" y="299"/>
                  </a:lnTo>
                  <a:lnTo>
                    <a:pt x="607" y="301"/>
                  </a:lnTo>
                  <a:lnTo>
                    <a:pt x="608" y="301"/>
                  </a:lnTo>
                  <a:lnTo>
                    <a:pt x="608" y="302"/>
                  </a:lnTo>
                  <a:lnTo>
                    <a:pt x="607" y="304"/>
                  </a:lnTo>
                  <a:lnTo>
                    <a:pt x="608" y="306"/>
                  </a:lnTo>
                  <a:lnTo>
                    <a:pt x="608" y="307"/>
                  </a:lnTo>
                  <a:lnTo>
                    <a:pt x="610" y="307"/>
                  </a:lnTo>
                  <a:lnTo>
                    <a:pt x="610" y="309"/>
                  </a:lnTo>
                  <a:lnTo>
                    <a:pt x="610" y="311"/>
                  </a:lnTo>
                  <a:lnTo>
                    <a:pt x="610" y="312"/>
                  </a:lnTo>
                  <a:lnTo>
                    <a:pt x="612" y="314"/>
                  </a:lnTo>
                  <a:lnTo>
                    <a:pt x="612" y="315"/>
                  </a:lnTo>
                  <a:lnTo>
                    <a:pt x="610" y="315"/>
                  </a:lnTo>
                  <a:lnTo>
                    <a:pt x="610" y="317"/>
                  </a:lnTo>
                  <a:lnTo>
                    <a:pt x="612" y="319"/>
                  </a:lnTo>
                  <a:lnTo>
                    <a:pt x="612" y="320"/>
                  </a:lnTo>
                  <a:lnTo>
                    <a:pt x="612" y="322"/>
                  </a:lnTo>
                  <a:lnTo>
                    <a:pt x="610" y="322"/>
                  </a:lnTo>
                  <a:lnTo>
                    <a:pt x="607" y="324"/>
                  </a:lnTo>
                  <a:lnTo>
                    <a:pt x="605" y="324"/>
                  </a:lnTo>
                  <a:lnTo>
                    <a:pt x="602" y="324"/>
                  </a:lnTo>
                  <a:lnTo>
                    <a:pt x="598" y="325"/>
                  </a:lnTo>
                  <a:lnTo>
                    <a:pt x="593" y="327"/>
                  </a:lnTo>
                  <a:lnTo>
                    <a:pt x="592" y="327"/>
                  </a:lnTo>
                  <a:lnTo>
                    <a:pt x="590" y="327"/>
                  </a:lnTo>
                  <a:lnTo>
                    <a:pt x="588" y="327"/>
                  </a:lnTo>
                  <a:lnTo>
                    <a:pt x="588" y="329"/>
                  </a:lnTo>
                  <a:lnTo>
                    <a:pt x="587" y="329"/>
                  </a:lnTo>
                  <a:lnTo>
                    <a:pt x="585" y="330"/>
                  </a:lnTo>
                  <a:lnTo>
                    <a:pt x="585" y="329"/>
                  </a:lnTo>
                  <a:lnTo>
                    <a:pt x="583" y="330"/>
                  </a:lnTo>
                  <a:lnTo>
                    <a:pt x="583" y="329"/>
                  </a:lnTo>
                  <a:lnTo>
                    <a:pt x="581" y="329"/>
                  </a:lnTo>
                  <a:lnTo>
                    <a:pt x="581" y="327"/>
                  </a:lnTo>
                  <a:lnTo>
                    <a:pt x="580" y="327"/>
                  </a:lnTo>
                  <a:lnTo>
                    <a:pt x="581" y="327"/>
                  </a:lnTo>
                  <a:lnTo>
                    <a:pt x="580" y="327"/>
                  </a:lnTo>
                  <a:lnTo>
                    <a:pt x="580" y="329"/>
                  </a:lnTo>
                  <a:lnTo>
                    <a:pt x="578" y="327"/>
                  </a:lnTo>
                  <a:lnTo>
                    <a:pt x="578" y="329"/>
                  </a:lnTo>
                  <a:lnTo>
                    <a:pt x="578" y="330"/>
                  </a:lnTo>
                  <a:lnTo>
                    <a:pt x="576" y="330"/>
                  </a:lnTo>
                  <a:lnTo>
                    <a:pt x="576" y="332"/>
                  </a:lnTo>
                  <a:lnTo>
                    <a:pt x="575" y="332"/>
                  </a:lnTo>
                  <a:lnTo>
                    <a:pt x="576" y="332"/>
                  </a:lnTo>
                  <a:lnTo>
                    <a:pt x="575" y="332"/>
                  </a:lnTo>
                  <a:lnTo>
                    <a:pt x="575" y="334"/>
                  </a:lnTo>
                  <a:lnTo>
                    <a:pt x="573" y="334"/>
                  </a:lnTo>
                  <a:lnTo>
                    <a:pt x="573" y="335"/>
                  </a:lnTo>
                  <a:lnTo>
                    <a:pt x="573" y="334"/>
                  </a:lnTo>
                  <a:lnTo>
                    <a:pt x="573" y="335"/>
                  </a:lnTo>
                  <a:lnTo>
                    <a:pt x="571" y="335"/>
                  </a:lnTo>
                  <a:lnTo>
                    <a:pt x="571" y="334"/>
                  </a:lnTo>
                  <a:lnTo>
                    <a:pt x="571" y="335"/>
                  </a:lnTo>
                  <a:lnTo>
                    <a:pt x="570" y="335"/>
                  </a:lnTo>
                  <a:lnTo>
                    <a:pt x="568" y="335"/>
                  </a:lnTo>
                  <a:lnTo>
                    <a:pt x="568" y="334"/>
                  </a:lnTo>
                  <a:lnTo>
                    <a:pt x="568" y="335"/>
                  </a:lnTo>
                  <a:lnTo>
                    <a:pt x="568" y="334"/>
                  </a:lnTo>
                  <a:lnTo>
                    <a:pt x="566" y="334"/>
                  </a:lnTo>
                  <a:lnTo>
                    <a:pt x="566" y="335"/>
                  </a:lnTo>
                  <a:lnTo>
                    <a:pt x="565" y="335"/>
                  </a:lnTo>
                  <a:lnTo>
                    <a:pt x="566" y="335"/>
                  </a:lnTo>
                  <a:lnTo>
                    <a:pt x="565" y="335"/>
                  </a:lnTo>
                  <a:lnTo>
                    <a:pt x="566" y="335"/>
                  </a:lnTo>
                  <a:lnTo>
                    <a:pt x="565" y="335"/>
                  </a:lnTo>
                  <a:lnTo>
                    <a:pt x="565" y="337"/>
                  </a:lnTo>
                  <a:lnTo>
                    <a:pt x="565" y="335"/>
                  </a:lnTo>
                  <a:lnTo>
                    <a:pt x="565" y="337"/>
                  </a:lnTo>
                  <a:lnTo>
                    <a:pt x="563" y="337"/>
                  </a:lnTo>
                  <a:lnTo>
                    <a:pt x="563" y="335"/>
                  </a:lnTo>
                  <a:lnTo>
                    <a:pt x="561" y="335"/>
                  </a:lnTo>
                  <a:lnTo>
                    <a:pt x="561" y="334"/>
                  </a:lnTo>
                  <a:lnTo>
                    <a:pt x="559" y="334"/>
                  </a:lnTo>
                  <a:lnTo>
                    <a:pt x="558" y="334"/>
                  </a:lnTo>
                  <a:lnTo>
                    <a:pt x="558" y="332"/>
                  </a:lnTo>
                  <a:lnTo>
                    <a:pt x="558" y="330"/>
                  </a:lnTo>
                  <a:lnTo>
                    <a:pt x="558" y="329"/>
                  </a:lnTo>
                  <a:lnTo>
                    <a:pt x="559" y="329"/>
                  </a:lnTo>
                  <a:lnTo>
                    <a:pt x="558" y="329"/>
                  </a:lnTo>
                  <a:lnTo>
                    <a:pt x="559" y="329"/>
                  </a:lnTo>
                  <a:lnTo>
                    <a:pt x="558" y="327"/>
                  </a:lnTo>
                  <a:lnTo>
                    <a:pt x="559" y="327"/>
                  </a:lnTo>
                  <a:lnTo>
                    <a:pt x="558" y="327"/>
                  </a:lnTo>
                  <a:lnTo>
                    <a:pt x="559" y="327"/>
                  </a:lnTo>
                  <a:lnTo>
                    <a:pt x="559" y="325"/>
                  </a:lnTo>
                  <a:lnTo>
                    <a:pt x="558" y="325"/>
                  </a:lnTo>
                  <a:lnTo>
                    <a:pt x="558" y="324"/>
                  </a:lnTo>
                  <a:lnTo>
                    <a:pt x="558" y="322"/>
                  </a:lnTo>
                  <a:lnTo>
                    <a:pt x="558" y="320"/>
                  </a:lnTo>
                  <a:lnTo>
                    <a:pt x="559" y="320"/>
                  </a:lnTo>
                  <a:lnTo>
                    <a:pt x="558" y="320"/>
                  </a:lnTo>
                  <a:lnTo>
                    <a:pt x="559" y="320"/>
                  </a:lnTo>
                  <a:lnTo>
                    <a:pt x="559" y="319"/>
                  </a:lnTo>
                  <a:lnTo>
                    <a:pt x="558" y="319"/>
                  </a:lnTo>
                  <a:lnTo>
                    <a:pt x="559" y="319"/>
                  </a:lnTo>
                  <a:lnTo>
                    <a:pt x="558" y="319"/>
                  </a:lnTo>
                  <a:lnTo>
                    <a:pt x="559" y="319"/>
                  </a:lnTo>
                  <a:lnTo>
                    <a:pt x="559" y="317"/>
                  </a:lnTo>
                  <a:lnTo>
                    <a:pt x="559" y="315"/>
                  </a:lnTo>
                  <a:lnTo>
                    <a:pt x="561" y="315"/>
                  </a:lnTo>
                  <a:lnTo>
                    <a:pt x="559" y="315"/>
                  </a:lnTo>
                  <a:lnTo>
                    <a:pt x="561" y="315"/>
                  </a:lnTo>
                  <a:lnTo>
                    <a:pt x="561" y="314"/>
                  </a:lnTo>
                  <a:lnTo>
                    <a:pt x="563" y="312"/>
                  </a:lnTo>
                  <a:lnTo>
                    <a:pt x="563" y="311"/>
                  </a:lnTo>
                  <a:lnTo>
                    <a:pt x="565" y="311"/>
                  </a:lnTo>
                  <a:lnTo>
                    <a:pt x="565" y="309"/>
                  </a:lnTo>
                  <a:lnTo>
                    <a:pt x="563" y="309"/>
                  </a:lnTo>
                  <a:lnTo>
                    <a:pt x="563" y="307"/>
                  </a:lnTo>
                  <a:lnTo>
                    <a:pt x="565" y="307"/>
                  </a:lnTo>
                  <a:lnTo>
                    <a:pt x="565" y="306"/>
                  </a:lnTo>
                  <a:lnTo>
                    <a:pt x="563" y="306"/>
                  </a:lnTo>
                  <a:lnTo>
                    <a:pt x="563" y="304"/>
                  </a:lnTo>
                  <a:lnTo>
                    <a:pt x="563" y="302"/>
                  </a:lnTo>
                  <a:lnTo>
                    <a:pt x="563" y="301"/>
                  </a:lnTo>
                  <a:lnTo>
                    <a:pt x="563" y="299"/>
                  </a:lnTo>
                  <a:lnTo>
                    <a:pt x="563" y="297"/>
                  </a:lnTo>
                  <a:lnTo>
                    <a:pt x="563" y="296"/>
                  </a:lnTo>
                  <a:lnTo>
                    <a:pt x="565" y="296"/>
                  </a:lnTo>
                  <a:lnTo>
                    <a:pt x="563" y="296"/>
                  </a:lnTo>
                  <a:lnTo>
                    <a:pt x="561" y="296"/>
                  </a:lnTo>
                  <a:lnTo>
                    <a:pt x="561" y="294"/>
                  </a:lnTo>
                  <a:lnTo>
                    <a:pt x="559" y="294"/>
                  </a:lnTo>
                  <a:lnTo>
                    <a:pt x="558" y="294"/>
                  </a:lnTo>
                  <a:lnTo>
                    <a:pt x="556" y="294"/>
                  </a:lnTo>
                  <a:lnTo>
                    <a:pt x="556" y="292"/>
                  </a:lnTo>
                  <a:lnTo>
                    <a:pt x="556" y="291"/>
                  </a:lnTo>
                  <a:lnTo>
                    <a:pt x="554" y="291"/>
                  </a:lnTo>
                  <a:lnTo>
                    <a:pt x="554" y="288"/>
                  </a:lnTo>
                  <a:lnTo>
                    <a:pt x="546" y="288"/>
                  </a:lnTo>
                  <a:lnTo>
                    <a:pt x="494" y="288"/>
                  </a:lnTo>
                  <a:lnTo>
                    <a:pt x="480" y="288"/>
                  </a:lnTo>
                  <a:lnTo>
                    <a:pt x="480" y="297"/>
                  </a:lnTo>
                  <a:lnTo>
                    <a:pt x="480" y="299"/>
                  </a:lnTo>
                  <a:lnTo>
                    <a:pt x="478" y="299"/>
                  </a:lnTo>
                  <a:lnTo>
                    <a:pt x="477" y="299"/>
                  </a:lnTo>
                  <a:lnTo>
                    <a:pt x="477" y="301"/>
                  </a:lnTo>
                  <a:lnTo>
                    <a:pt x="477" y="302"/>
                  </a:lnTo>
                  <a:lnTo>
                    <a:pt x="475" y="304"/>
                  </a:lnTo>
                  <a:lnTo>
                    <a:pt x="477" y="306"/>
                  </a:lnTo>
                  <a:lnTo>
                    <a:pt x="477" y="307"/>
                  </a:lnTo>
                  <a:lnTo>
                    <a:pt x="478" y="306"/>
                  </a:lnTo>
                  <a:lnTo>
                    <a:pt x="478" y="307"/>
                  </a:lnTo>
                  <a:lnTo>
                    <a:pt x="480" y="309"/>
                  </a:lnTo>
                  <a:lnTo>
                    <a:pt x="478" y="309"/>
                  </a:lnTo>
                  <a:lnTo>
                    <a:pt x="480" y="309"/>
                  </a:lnTo>
                  <a:lnTo>
                    <a:pt x="478" y="311"/>
                  </a:lnTo>
                  <a:lnTo>
                    <a:pt x="478" y="312"/>
                  </a:lnTo>
                  <a:lnTo>
                    <a:pt x="477" y="312"/>
                  </a:lnTo>
                  <a:lnTo>
                    <a:pt x="477" y="314"/>
                  </a:lnTo>
                  <a:lnTo>
                    <a:pt x="477" y="315"/>
                  </a:lnTo>
                  <a:lnTo>
                    <a:pt x="475" y="314"/>
                  </a:lnTo>
                  <a:lnTo>
                    <a:pt x="475" y="315"/>
                  </a:lnTo>
                  <a:lnTo>
                    <a:pt x="473" y="315"/>
                  </a:lnTo>
                  <a:lnTo>
                    <a:pt x="473" y="317"/>
                  </a:lnTo>
                  <a:lnTo>
                    <a:pt x="472" y="317"/>
                  </a:lnTo>
                  <a:lnTo>
                    <a:pt x="472" y="319"/>
                  </a:lnTo>
                  <a:lnTo>
                    <a:pt x="472" y="320"/>
                  </a:lnTo>
                  <a:lnTo>
                    <a:pt x="473" y="320"/>
                  </a:lnTo>
                  <a:lnTo>
                    <a:pt x="472" y="322"/>
                  </a:lnTo>
                  <a:lnTo>
                    <a:pt x="473" y="322"/>
                  </a:lnTo>
                  <a:lnTo>
                    <a:pt x="473" y="324"/>
                  </a:lnTo>
                  <a:lnTo>
                    <a:pt x="473" y="325"/>
                  </a:lnTo>
                  <a:lnTo>
                    <a:pt x="473" y="327"/>
                  </a:lnTo>
                  <a:lnTo>
                    <a:pt x="475" y="327"/>
                  </a:lnTo>
                  <a:lnTo>
                    <a:pt x="475" y="329"/>
                  </a:lnTo>
                  <a:lnTo>
                    <a:pt x="475" y="330"/>
                  </a:lnTo>
                  <a:lnTo>
                    <a:pt x="473" y="330"/>
                  </a:lnTo>
                  <a:lnTo>
                    <a:pt x="475" y="330"/>
                  </a:lnTo>
                  <a:lnTo>
                    <a:pt x="473" y="332"/>
                  </a:lnTo>
                  <a:lnTo>
                    <a:pt x="473" y="334"/>
                  </a:lnTo>
                  <a:lnTo>
                    <a:pt x="473" y="335"/>
                  </a:lnTo>
                  <a:lnTo>
                    <a:pt x="473" y="337"/>
                  </a:lnTo>
                  <a:lnTo>
                    <a:pt x="472" y="337"/>
                  </a:lnTo>
                  <a:lnTo>
                    <a:pt x="472" y="338"/>
                  </a:lnTo>
                  <a:lnTo>
                    <a:pt x="490" y="338"/>
                  </a:lnTo>
                  <a:lnTo>
                    <a:pt x="505" y="338"/>
                  </a:lnTo>
                  <a:lnTo>
                    <a:pt x="529" y="338"/>
                  </a:lnTo>
                  <a:lnTo>
                    <a:pt x="565" y="338"/>
                  </a:lnTo>
                  <a:lnTo>
                    <a:pt x="565" y="340"/>
                  </a:lnTo>
                  <a:lnTo>
                    <a:pt x="565" y="342"/>
                  </a:lnTo>
                  <a:lnTo>
                    <a:pt x="563" y="342"/>
                  </a:lnTo>
                  <a:lnTo>
                    <a:pt x="561" y="342"/>
                  </a:lnTo>
                  <a:lnTo>
                    <a:pt x="563" y="342"/>
                  </a:lnTo>
                  <a:lnTo>
                    <a:pt x="563" y="343"/>
                  </a:lnTo>
                  <a:lnTo>
                    <a:pt x="561" y="343"/>
                  </a:lnTo>
                  <a:lnTo>
                    <a:pt x="561" y="345"/>
                  </a:lnTo>
                  <a:lnTo>
                    <a:pt x="559" y="345"/>
                  </a:lnTo>
                  <a:lnTo>
                    <a:pt x="561" y="345"/>
                  </a:lnTo>
                  <a:lnTo>
                    <a:pt x="561" y="347"/>
                  </a:lnTo>
                  <a:lnTo>
                    <a:pt x="561" y="348"/>
                  </a:lnTo>
                  <a:lnTo>
                    <a:pt x="563" y="348"/>
                  </a:lnTo>
                  <a:lnTo>
                    <a:pt x="563" y="350"/>
                  </a:lnTo>
                  <a:lnTo>
                    <a:pt x="561" y="350"/>
                  </a:lnTo>
                  <a:lnTo>
                    <a:pt x="563" y="350"/>
                  </a:lnTo>
                  <a:lnTo>
                    <a:pt x="563" y="352"/>
                  </a:lnTo>
                  <a:lnTo>
                    <a:pt x="563" y="353"/>
                  </a:lnTo>
                  <a:lnTo>
                    <a:pt x="563" y="355"/>
                  </a:lnTo>
                  <a:lnTo>
                    <a:pt x="563" y="357"/>
                  </a:lnTo>
                  <a:lnTo>
                    <a:pt x="561" y="358"/>
                  </a:lnTo>
                  <a:lnTo>
                    <a:pt x="561" y="360"/>
                  </a:lnTo>
                  <a:lnTo>
                    <a:pt x="559" y="360"/>
                  </a:lnTo>
                  <a:lnTo>
                    <a:pt x="559" y="361"/>
                  </a:lnTo>
                  <a:lnTo>
                    <a:pt x="561" y="361"/>
                  </a:lnTo>
                  <a:lnTo>
                    <a:pt x="559" y="361"/>
                  </a:lnTo>
                  <a:lnTo>
                    <a:pt x="559" y="363"/>
                  </a:lnTo>
                  <a:lnTo>
                    <a:pt x="558" y="365"/>
                  </a:lnTo>
                  <a:lnTo>
                    <a:pt x="558" y="366"/>
                  </a:lnTo>
                  <a:lnTo>
                    <a:pt x="556" y="366"/>
                  </a:lnTo>
                  <a:lnTo>
                    <a:pt x="556" y="368"/>
                  </a:lnTo>
                  <a:lnTo>
                    <a:pt x="554" y="368"/>
                  </a:lnTo>
                  <a:lnTo>
                    <a:pt x="554" y="370"/>
                  </a:lnTo>
                  <a:lnTo>
                    <a:pt x="553" y="370"/>
                  </a:lnTo>
                  <a:lnTo>
                    <a:pt x="553" y="371"/>
                  </a:lnTo>
                  <a:lnTo>
                    <a:pt x="554" y="371"/>
                  </a:lnTo>
                  <a:lnTo>
                    <a:pt x="553" y="371"/>
                  </a:lnTo>
                  <a:lnTo>
                    <a:pt x="553" y="373"/>
                  </a:lnTo>
                  <a:lnTo>
                    <a:pt x="553" y="375"/>
                  </a:lnTo>
                  <a:lnTo>
                    <a:pt x="551" y="375"/>
                  </a:lnTo>
                  <a:lnTo>
                    <a:pt x="551" y="376"/>
                  </a:lnTo>
                  <a:lnTo>
                    <a:pt x="551" y="378"/>
                  </a:lnTo>
                  <a:lnTo>
                    <a:pt x="551" y="380"/>
                  </a:lnTo>
                  <a:lnTo>
                    <a:pt x="549" y="380"/>
                  </a:lnTo>
                  <a:lnTo>
                    <a:pt x="551" y="380"/>
                  </a:lnTo>
                  <a:lnTo>
                    <a:pt x="551" y="381"/>
                  </a:lnTo>
                  <a:lnTo>
                    <a:pt x="551" y="383"/>
                  </a:lnTo>
                  <a:lnTo>
                    <a:pt x="553" y="383"/>
                  </a:lnTo>
                  <a:lnTo>
                    <a:pt x="553" y="384"/>
                  </a:lnTo>
                  <a:lnTo>
                    <a:pt x="554" y="384"/>
                  </a:lnTo>
                  <a:lnTo>
                    <a:pt x="556" y="384"/>
                  </a:lnTo>
                  <a:lnTo>
                    <a:pt x="554" y="384"/>
                  </a:lnTo>
                  <a:lnTo>
                    <a:pt x="554" y="386"/>
                  </a:lnTo>
                  <a:lnTo>
                    <a:pt x="556" y="386"/>
                  </a:lnTo>
                  <a:lnTo>
                    <a:pt x="556" y="388"/>
                  </a:lnTo>
                  <a:lnTo>
                    <a:pt x="558" y="388"/>
                  </a:lnTo>
                  <a:lnTo>
                    <a:pt x="556" y="386"/>
                  </a:lnTo>
                  <a:lnTo>
                    <a:pt x="558" y="386"/>
                  </a:lnTo>
                  <a:lnTo>
                    <a:pt x="558" y="388"/>
                  </a:lnTo>
                  <a:lnTo>
                    <a:pt x="558" y="389"/>
                  </a:lnTo>
                  <a:lnTo>
                    <a:pt x="558" y="388"/>
                  </a:lnTo>
                  <a:lnTo>
                    <a:pt x="559" y="389"/>
                  </a:lnTo>
                  <a:lnTo>
                    <a:pt x="559" y="388"/>
                  </a:lnTo>
                  <a:lnTo>
                    <a:pt x="561" y="388"/>
                  </a:lnTo>
                  <a:lnTo>
                    <a:pt x="561" y="389"/>
                  </a:lnTo>
                  <a:lnTo>
                    <a:pt x="563" y="389"/>
                  </a:lnTo>
                  <a:lnTo>
                    <a:pt x="561" y="389"/>
                  </a:lnTo>
                  <a:lnTo>
                    <a:pt x="563" y="389"/>
                  </a:lnTo>
                  <a:lnTo>
                    <a:pt x="565" y="389"/>
                  </a:lnTo>
                  <a:lnTo>
                    <a:pt x="563" y="389"/>
                  </a:lnTo>
                  <a:lnTo>
                    <a:pt x="563" y="391"/>
                  </a:lnTo>
                  <a:lnTo>
                    <a:pt x="563" y="389"/>
                  </a:lnTo>
                  <a:lnTo>
                    <a:pt x="565" y="391"/>
                  </a:lnTo>
                  <a:lnTo>
                    <a:pt x="566" y="391"/>
                  </a:lnTo>
                  <a:lnTo>
                    <a:pt x="566" y="393"/>
                  </a:lnTo>
                  <a:lnTo>
                    <a:pt x="566" y="391"/>
                  </a:lnTo>
                  <a:lnTo>
                    <a:pt x="566" y="393"/>
                  </a:lnTo>
                  <a:lnTo>
                    <a:pt x="568" y="393"/>
                  </a:lnTo>
                  <a:lnTo>
                    <a:pt x="568" y="394"/>
                  </a:lnTo>
                  <a:lnTo>
                    <a:pt x="570" y="394"/>
                  </a:lnTo>
                  <a:lnTo>
                    <a:pt x="570" y="396"/>
                  </a:lnTo>
                  <a:lnTo>
                    <a:pt x="570" y="398"/>
                  </a:lnTo>
                  <a:lnTo>
                    <a:pt x="570" y="399"/>
                  </a:lnTo>
                  <a:lnTo>
                    <a:pt x="571" y="398"/>
                  </a:lnTo>
                  <a:lnTo>
                    <a:pt x="571" y="399"/>
                  </a:lnTo>
                  <a:lnTo>
                    <a:pt x="573" y="399"/>
                  </a:lnTo>
                  <a:lnTo>
                    <a:pt x="573" y="401"/>
                  </a:lnTo>
                  <a:lnTo>
                    <a:pt x="571" y="401"/>
                  </a:lnTo>
                  <a:lnTo>
                    <a:pt x="573" y="401"/>
                  </a:lnTo>
                  <a:lnTo>
                    <a:pt x="573" y="403"/>
                  </a:lnTo>
                  <a:lnTo>
                    <a:pt x="571" y="403"/>
                  </a:lnTo>
                  <a:lnTo>
                    <a:pt x="571" y="404"/>
                  </a:lnTo>
                  <a:lnTo>
                    <a:pt x="573" y="404"/>
                  </a:lnTo>
                  <a:lnTo>
                    <a:pt x="571" y="404"/>
                  </a:lnTo>
                  <a:lnTo>
                    <a:pt x="573" y="406"/>
                  </a:lnTo>
                  <a:lnTo>
                    <a:pt x="573" y="407"/>
                  </a:lnTo>
                  <a:lnTo>
                    <a:pt x="573" y="409"/>
                  </a:lnTo>
                  <a:lnTo>
                    <a:pt x="575" y="409"/>
                  </a:lnTo>
                  <a:lnTo>
                    <a:pt x="573" y="409"/>
                  </a:lnTo>
                  <a:lnTo>
                    <a:pt x="575" y="409"/>
                  </a:lnTo>
                  <a:lnTo>
                    <a:pt x="575" y="411"/>
                  </a:lnTo>
                  <a:lnTo>
                    <a:pt x="575" y="412"/>
                  </a:lnTo>
                  <a:lnTo>
                    <a:pt x="573" y="412"/>
                  </a:lnTo>
                  <a:lnTo>
                    <a:pt x="575" y="414"/>
                  </a:lnTo>
                  <a:lnTo>
                    <a:pt x="575" y="416"/>
                  </a:lnTo>
                  <a:lnTo>
                    <a:pt x="575" y="417"/>
                  </a:lnTo>
                  <a:lnTo>
                    <a:pt x="576" y="417"/>
                  </a:lnTo>
                  <a:lnTo>
                    <a:pt x="576" y="416"/>
                  </a:lnTo>
                  <a:lnTo>
                    <a:pt x="576" y="417"/>
                  </a:lnTo>
                  <a:lnTo>
                    <a:pt x="578" y="417"/>
                  </a:lnTo>
                  <a:lnTo>
                    <a:pt x="578" y="419"/>
                  </a:lnTo>
                  <a:lnTo>
                    <a:pt x="576" y="419"/>
                  </a:lnTo>
                  <a:lnTo>
                    <a:pt x="578" y="419"/>
                  </a:lnTo>
                  <a:lnTo>
                    <a:pt x="578" y="421"/>
                  </a:lnTo>
                  <a:lnTo>
                    <a:pt x="580" y="421"/>
                  </a:lnTo>
                  <a:lnTo>
                    <a:pt x="580" y="422"/>
                  </a:lnTo>
                  <a:lnTo>
                    <a:pt x="578" y="422"/>
                  </a:lnTo>
                  <a:lnTo>
                    <a:pt x="580" y="422"/>
                  </a:lnTo>
                  <a:lnTo>
                    <a:pt x="581" y="424"/>
                  </a:lnTo>
                  <a:lnTo>
                    <a:pt x="581" y="426"/>
                  </a:lnTo>
                  <a:lnTo>
                    <a:pt x="580" y="426"/>
                  </a:lnTo>
                  <a:lnTo>
                    <a:pt x="580" y="427"/>
                  </a:lnTo>
                  <a:lnTo>
                    <a:pt x="580" y="426"/>
                  </a:lnTo>
                  <a:lnTo>
                    <a:pt x="581" y="426"/>
                  </a:lnTo>
                  <a:lnTo>
                    <a:pt x="581" y="427"/>
                  </a:lnTo>
                  <a:lnTo>
                    <a:pt x="580" y="427"/>
                  </a:lnTo>
                  <a:lnTo>
                    <a:pt x="580" y="429"/>
                  </a:lnTo>
                  <a:lnTo>
                    <a:pt x="580" y="427"/>
                  </a:lnTo>
                  <a:lnTo>
                    <a:pt x="578" y="429"/>
                  </a:lnTo>
                  <a:lnTo>
                    <a:pt x="580" y="429"/>
                  </a:lnTo>
                  <a:lnTo>
                    <a:pt x="578" y="429"/>
                  </a:lnTo>
                  <a:lnTo>
                    <a:pt x="578" y="430"/>
                  </a:lnTo>
                  <a:lnTo>
                    <a:pt x="578" y="429"/>
                  </a:lnTo>
                  <a:lnTo>
                    <a:pt x="576" y="429"/>
                  </a:lnTo>
                  <a:lnTo>
                    <a:pt x="576" y="430"/>
                  </a:lnTo>
                  <a:lnTo>
                    <a:pt x="576" y="432"/>
                  </a:lnTo>
                  <a:lnTo>
                    <a:pt x="576" y="430"/>
                  </a:lnTo>
                  <a:lnTo>
                    <a:pt x="575" y="430"/>
                  </a:lnTo>
                  <a:lnTo>
                    <a:pt x="575" y="432"/>
                  </a:lnTo>
                  <a:lnTo>
                    <a:pt x="576" y="432"/>
                  </a:lnTo>
                  <a:lnTo>
                    <a:pt x="575" y="432"/>
                  </a:lnTo>
                  <a:lnTo>
                    <a:pt x="573" y="432"/>
                  </a:lnTo>
                  <a:lnTo>
                    <a:pt x="575" y="432"/>
                  </a:lnTo>
                  <a:lnTo>
                    <a:pt x="573" y="432"/>
                  </a:lnTo>
                  <a:lnTo>
                    <a:pt x="573" y="434"/>
                  </a:lnTo>
                  <a:lnTo>
                    <a:pt x="571" y="432"/>
                  </a:lnTo>
                  <a:lnTo>
                    <a:pt x="571" y="434"/>
                  </a:lnTo>
                  <a:lnTo>
                    <a:pt x="573" y="434"/>
                  </a:lnTo>
                  <a:lnTo>
                    <a:pt x="571" y="434"/>
                  </a:lnTo>
                  <a:lnTo>
                    <a:pt x="570" y="434"/>
                  </a:lnTo>
                  <a:lnTo>
                    <a:pt x="570" y="435"/>
                  </a:lnTo>
                  <a:lnTo>
                    <a:pt x="570" y="434"/>
                  </a:lnTo>
                  <a:lnTo>
                    <a:pt x="570" y="435"/>
                  </a:lnTo>
                  <a:lnTo>
                    <a:pt x="570" y="434"/>
                  </a:lnTo>
                  <a:lnTo>
                    <a:pt x="570" y="435"/>
                  </a:lnTo>
                  <a:lnTo>
                    <a:pt x="570" y="434"/>
                  </a:lnTo>
                  <a:lnTo>
                    <a:pt x="568" y="434"/>
                  </a:lnTo>
                  <a:lnTo>
                    <a:pt x="568" y="435"/>
                  </a:lnTo>
                  <a:lnTo>
                    <a:pt x="566" y="435"/>
                  </a:lnTo>
                  <a:lnTo>
                    <a:pt x="566" y="437"/>
                  </a:lnTo>
                  <a:lnTo>
                    <a:pt x="568" y="435"/>
                  </a:lnTo>
                  <a:lnTo>
                    <a:pt x="568" y="437"/>
                  </a:lnTo>
                  <a:lnTo>
                    <a:pt x="566" y="437"/>
                  </a:lnTo>
                  <a:lnTo>
                    <a:pt x="568" y="437"/>
                  </a:lnTo>
                  <a:lnTo>
                    <a:pt x="566" y="437"/>
                  </a:lnTo>
                  <a:lnTo>
                    <a:pt x="566" y="439"/>
                  </a:lnTo>
                  <a:lnTo>
                    <a:pt x="565" y="439"/>
                  </a:lnTo>
                  <a:lnTo>
                    <a:pt x="565" y="440"/>
                  </a:lnTo>
                  <a:lnTo>
                    <a:pt x="565" y="439"/>
                  </a:lnTo>
                  <a:lnTo>
                    <a:pt x="563" y="440"/>
                  </a:lnTo>
                  <a:lnTo>
                    <a:pt x="563" y="439"/>
                  </a:lnTo>
                  <a:lnTo>
                    <a:pt x="563" y="440"/>
                  </a:lnTo>
                  <a:lnTo>
                    <a:pt x="563" y="439"/>
                  </a:lnTo>
                  <a:lnTo>
                    <a:pt x="563" y="440"/>
                  </a:lnTo>
                  <a:lnTo>
                    <a:pt x="561" y="440"/>
                  </a:lnTo>
                  <a:lnTo>
                    <a:pt x="559" y="440"/>
                  </a:lnTo>
                  <a:lnTo>
                    <a:pt x="559" y="442"/>
                  </a:lnTo>
                  <a:lnTo>
                    <a:pt x="561" y="442"/>
                  </a:lnTo>
                  <a:lnTo>
                    <a:pt x="559" y="442"/>
                  </a:lnTo>
                  <a:lnTo>
                    <a:pt x="561" y="442"/>
                  </a:lnTo>
                  <a:lnTo>
                    <a:pt x="561" y="444"/>
                  </a:lnTo>
                  <a:lnTo>
                    <a:pt x="561" y="442"/>
                  </a:lnTo>
                  <a:lnTo>
                    <a:pt x="559" y="442"/>
                  </a:lnTo>
                  <a:lnTo>
                    <a:pt x="559" y="444"/>
                  </a:lnTo>
                  <a:lnTo>
                    <a:pt x="559" y="442"/>
                  </a:lnTo>
                  <a:lnTo>
                    <a:pt x="559" y="444"/>
                  </a:lnTo>
                  <a:lnTo>
                    <a:pt x="561" y="444"/>
                  </a:lnTo>
                  <a:lnTo>
                    <a:pt x="561" y="445"/>
                  </a:lnTo>
                  <a:lnTo>
                    <a:pt x="559" y="445"/>
                  </a:lnTo>
                  <a:lnTo>
                    <a:pt x="559" y="444"/>
                  </a:lnTo>
                  <a:lnTo>
                    <a:pt x="559" y="445"/>
                  </a:lnTo>
                  <a:lnTo>
                    <a:pt x="558" y="445"/>
                  </a:lnTo>
                  <a:lnTo>
                    <a:pt x="558" y="447"/>
                  </a:lnTo>
                  <a:lnTo>
                    <a:pt x="558" y="448"/>
                  </a:lnTo>
                  <a:lnTo>
                    <a:pt x="556" y="448"/>
                  </a:lnTo>
                  <a:lnTo>
                    <a:pt x="554" y="448"/>
                  </a:lnTo>
                  <a:lnTo>
                    <a:pt x="554" y="450"/>
                  </a:lnTo>
                  <a:lnTo>
                    <a:pt x="553" y="450"/>
                  </a:lnTo>
                  <a:lnTo>
                    <a:pt x="554" y="450"/>
                  </a:lnTo>
                  <a:lnTo>
                    <a:pt x="553" y="450"/>
                  </a:lnTo>
                  <a:lnTo>
                    <a:pt x="553" y="452"/>
                  </a:lnTo>
                  <a:lnTo>
                    <a:pt x="554" y="452"/>
                  </a:lnTo>
                  <a:lnTo>
                    <a:pt x="554" y="453"/>
                  </a:lnTo>
                  <a:lnTo>
                    <a:pt x="553" y="453"/>
                  </a:lnTo>
                  <a:lnTo>
                    <a:pt x="554" y="455"/>
                  </a:lnTo>
                  <a:lnTo>
                    <a:pt x="553" y="455"/>
                  </a:lnTo>
                  <a:lnTo>
                    <a:pt x="551" y="455"/>
                  </a:lnTo>
                  <a:lnTo>
                    <a:pt x="551" y="457"/>
                  </a:lnTo>
                  <a:lnTo>
                    <a:pt x="553" y="457"/>
                  </a:lnTo>
                  <a:lnTo>
                    <a:pt x="551" y="457"/>
                  </a:lnTo>
                  <a:lnTo>
                    <a:pt x="551" y="458"/>
                  </a:lnTo>
                  <a:lnTo>
                    <a:pt x="551" y="457"/>
                  </a:lnTo>
                  <a:lnTo>
                    <a:pt x="549" y="457"/>
                  </a:lnTo>
                  <a:lnTo>
                    <a:pt x="549" y="458"/>
                  </a:lnTo>
                  <a:lnTo>
                    <a:pt x="551" y="458"/>
                  </a:lnTo>
                  <a:lnTo>
                    <a:pt x="549" y="458"/>
                  </a:lnTo>
                  <a:lnTo>
                    <a:pt x="549" y="457"/>
                  </a:lnTo>
                  <a:lnTo>
                    <a:pt x="548" y="458"/>
                  </a:lnTo>
                  <a:lnTo>
                    <a:pt x="548" y="457"/>
                  </a:lnTo>
                  <a:lnTo>
                    <a:pt x="546" y="457"/>
                  </a:lnTo>
                  <a:lnTo>
                    <a:pt x="546" y="455"/>
                  </a:lnTo>
                  <a:lnTo>
                    <a:pt x="544" y="455"/>
                  </a:lnTo>
                  <a:lnTo>
                    <a:pt x="544" y="457"/>
                  </a:lnTo>
                  <a:lnTo>
                    <a:pt x="546" y="457"/>
                  </a:lnTo>
                  <a:lnTo>
                    <a:pt x="544" y="457"/>
                  </a:lnTo>
                  <a:lnTo>
                    <a:pt x="544" y="458"/>
                  </a:lnTo>
                  <a:lnTo>
                    <a:pt x="544" y="460"/>
                  </a:lnTo>
                  <a:lnTo>
                    <a:pt x="544" y="462"/>
                  </a:lnTo>
                  <a:lnTo>
                    <a:pt x="544" y="460"/>
                  </a:lnTo>
                  <a:lnTo>
                    <a:pt x="543" y="460"/>
                  </a:lnTo>
                  <a:lnTo>
                    <a:pt x="544" y="462"/>
                  </a:lnTo>
                  <a:lnTo>
                    <a:pt x="543" y="462"/>
                  </a:lnTo>
                  <a:lnTo>
                    <a:pt x="543" y="463"/>
                  </a:lnTo>
                  <a:lnTo>
                    <a:pt x="544" y="463"/>
                  </a:lnTo>
                  <a:lnTo>
                    <a:pt x="543" y="463"/>
                  </a:lnTo>
                  <a:lnTo>
                    <a:pt x="544" y="465"/>
                  </a:lnTo>
                  <a:lnTo>
                    <a:pt x="544" y="467"/>
                  </a:lnTo>
                  <a:lnTo>
                    <a:pt x="543" y="467"/>
                  </a:lnTo>
                  <a:lnTo>
                    <a:pt x="543" y="468"/>
                  </a:lnTo>
                  <a:lnTo>
                    <a:pt x="543" y="467"/>
                  </a:lnTo>
                  <a:lnTo>
                    <a:pt x="543" y="468"/>
                  </a:lnTo>
                  <a:lnTo>
                    <a:pt x="544" y="468"/>
                  </a:lnTo>
                  <a:lnTo>
                    <a:pt x="544" y="470"/>
                  </a:lnTo>
                  <a:lnTo>
                    <a:pt x="546" y="470"/>
                  </a:lnTo>
                  <a:lnTo>
                    <a:pt x="546" y="471"/>
                  </a:lnTo>
                  <a:lnTo>
                    <a:pt x="546" y="473"/>
                  </a:lnTo>
                  <a:lnTo>
                    <a:pt x="546" y="475"/>
                  </a:lnTo>
                  <a:lnTo>
                    <a:pt x="548" y="475"/>
                  </a:lnTo>
                  <a:lnTo>
                    <a:pt x="548" y="473"/>
                  </a:lnTo>
                  <a:lnTo>
                    <a:pt x="549" y="473"/>
                  </a:lnTo>
                  <a:lnTo>
                    <a:pt x="549" y="475"/>
                  </a:lnTo>
                  <a:lnTo>
                    <a:pt x="551" y="475"/>
                  </a:lnTo>
                  <a:lnTo>
                    <a:pt x="553" y="475"/>
                  </a:lnTo>
                  <a:lnTo>
                    <a:pt x="553" y="473"/>
                  </a:lnTo>
                  <a:lnTo>
                    <a:pt x="554" y="473"/>
                  </a:lnTo>
                  <a:lnTo>
                    <a:pt x="556" y="473"/>
                  </a:lnTo>
                  <a:lnTo>
                    <a:pt x="558" y="473"/>
                  </a:lnTo>
                  <a:lnTo>
                    <a:pt x="559" y="473"/>
                  </a:lnTo>
                  <a:lnTo>
                    <a:pt x="561" y="475"/>
                  </a:lnTo>
                  <a:lnTo>
                    <a:pt x="561" y="473"/>
                  </a:lnTo>
                  <a:lnTo>
                    <a:pt x="563" y="473"/>
                  </a:lnTo>
                  <a:lnTo>
                    <a:pt x="563" y="475"/>
                  </a:lnTo>
                  <a:lnTo>
                    <a:pt x="565" y="475"/>
                  </a:lnTo>
                  <a:lnTo>
                    <a:pt x="565" y="476"/>
                  </a:lnTo>
                  <a:lnTo>
                    <a:pt x="566" y="478"/>
                  </a:lnTo>
                  <a:lnTo>
                    <a:pt x="566" y="480"/>
                  </a:lnTo>
                  <a:lnTo>
                    <a:pt x="568" y="480"/>
                  </a:lnTo>
                  <a:lnTo>
                    <a:pt x="568" y="481"/>
                  </a:lnTo>
                  <a:lnTo>
                    <a:pt x="568" y="483"/>
                  </a:lnTo>
                  <a:lnTo>
                    <a:pt x="568" y="485"/>
                  </a:lnTo>
                  <a:lnTo>
                    <a:pt x="566" y="486"/>
                  </a:lnTo>
                  <a:lnTo>
                    <a:pt x="568" y="486"/>
                  </a:lnTo>
                  <a:lnTo>
                    <a:pt x="566" y="486"/>
                  </a:lnTo>
                  <a:lnTo>
                    <a:pt x="568" y="486"/>
                  </a:lnTo>
                  <a:lnTo>
                    <a:pt x="568" y="488"/>
                  </a:lnTo>
                  <a:lnTo>
                    <a:pt x="566" y="488"/>
                  </a:lnTo>
                  <a:lnTo>
                    <a:pt x="565" y="488"/>
                  </a:lnTo>
                  <a:lnTo>
                    <a:pt x="565" y="490"/>
                  </a:lnTo>
                  <a:lnTo>
                    <a:pt x="565" y="491"/>
                  </a:lnTo>
                  <a:lnTo>
                    <a:pt x="563" y="493"/>
                  </a:lnTo>
                  <a:lnTo>
                    <a:pt x="561" y="493"/>
                  </a:lnTo>
                  <a:lnTo>
                    <a:pt x="561" y="494"/>
                  </a:lnTo>
                  <a:lnTo>
                    <a:pt x="561" y="496"/>
                  </a:lnTo>
                  <a:lnTo>
                    <a:pt x="563" y="496"/>
                  </a:lnTo>
                  <a:lnTo>
                    <a:pt x="561" y="496"/>
                  </a:lnTo>
                  <a:lnTo>
                    <a:pt x="561" y="498"/>
                  </a:lnTo>
                  <a:lnTo>
                    <a:pt x="559" y="498"/>
                  </a:lnTo>
                  <a:lnTo>
                    <a:pt x="559" y="499"/>
                  </a:lnTo>
                  <a:lnTo>
                    <a:pt x="561" y="499"/>
                  </a:lnTo>
                  <a:lnTo>
                    <a:pt x="559" y="499"/>
                  </a:lnTo>
                  <a:lnTo>
                    <a:pt x="561" y="499"/>
                  </a:lnTo>
                  <a:lnTo>
                    <a:pt x="561" y="501"/>
                  </a:lnTo>
                  <a:lnTo>
                    <a:pt x="559" y="501"/>
                  </a:lnTo>
                  <a:lnTo>
                    <a:pt x="558" y="501"/>
                  </a:lnTo>
                  <a:lnTo>
                    <a:pt x="558" y="503"/>
                  </a:lnTo>
                  <a:lnTo>
                    <a:pt x="559" y="503"/>
                  </a:lnTo>
                  <a:lnTo>
                    <a:pt x="559" y="504"/>
                  </a:lnTo>
                  <a:lnTo>
                    <a:pt x="559" y="506"/>
                  </a:lnTo>
                  <a:lnTo>
                    <a:pt x="559" y="508"/>
                  </a:lnTo>
                  <a:lnTo>
                    <a:pt x="561" y="508"/>
                  </a:lnTo>
                  <a:lnTo>
                    <a:pt x="561" y="509"/>
                  </a:lnTo>
                  <a:lnTo>
                    <a:pt x="561" y="511"/>
                  </a:lnTo>
                  <a:lnTo>
                    <a:pt x="561" y="513"/>
                  </a:lnTo>
                  <a:lnTo>
                    <a:pt x="561" y="511"/>
                  </a:lnTo>
                  <a:lnTo>
                    <a:pt x="561" y="513"/>
                  </a:lnTo>
                  <a:lnTo>
                    <a:pt x="563" y="513"/>
                  </a:lnTo>
                  <a:lnTo>
                    <a:pt x="561" y="513"/>
                  </a:lnTo>
                  <a:lnTo>
                    <a:pt x="563" y="513"/>
                  </a:lnTo>
                  <a:lnTo>
                    <a:pt x="561" y="513"/>
                  </a:lnTo>
                  <a:lnTo>
                    <a:pt x="563" y="513"/>
                  </a:lnTo>
                  <a:lnTo>
                    <a:pt x="561" y="513"/>
                  </a:lnTo>
                  <a:lnTo>
                    <a:pt x="563" y="513"/>
                  </a:lnTo>
                  <a:lnTo>
                    <a:pt x="563" y="514"/>
                  </a:lnTo>
                  <a:lnTo>
                    <a:pt x="565" y="514"/>
                  </a:lnTo>
                  <a:lnTo>
                    <a:pt x="565" y="516"/>
                  </a:lnTo>
                  <a:lnTo>
                    <a:pt x="563" y="516"/>
                  </a:lnTo>
                  <a:lnTo>
                    <a:pt x="563" y="517"/>
                  </a:lnTo>
                  <a:lnTo>
                    <a:pt x="565" y="517"/>
                  </a:lnTo>
                  <a:lnTo>
                    <a:pt x="565" y="519"/>
                  </a:lnTo>
                  <a:lnTo>
                    <a:pt x="565" y="517"/>
                  </a:lnTo>
                  <a:lnTo>
                    <a:pt x="565" y="519"/>
                  </a:lnTo>
                  <a:lnTo>
                    <a:pt x="566" y="519"/>
                  </a:lnTo>
                  <a:lnTo>
                    <a:pt x="566" y="521"/>
                  </a:lnTo>
                  <a:lnTo>
                    <a:pt x="565" y="521"/>
                  </a:lnTo>
                  <a:lnTo>
                    <a:pt x="566" y="521"/>
                  </a:lnTo>
                  <a:lnTo>
                    <a:pt x="566" y="522"/>
                  </a:lnTo>
                  <a:lnTo>
                    <a:pt x="566" y="521"/>
                  </a:lnTo>
                  <a:lnTo>
                    <a:pt x="566" y="522"/>
                  </a:lnTo>
                  <a:lnTo>
                    <a:pt x="566" y="524"/>
                  </a:lnTo>
                  <a:lnTo>
                    <a:pt x="565" y="524"/>
                  </a:lnTo>
                  <a:lnTo>
                    <a:pt x="563" y="524"/>
                  </a:lnTo>
                  <a:lnTo>
                    <a:pt x="561" y="526"/>
                  </a:lnTo>
                  <a:lnTo>
                    <a:pt x="559" y="526"/>
                  </a:lnTo>
                  <a:lnTo>
                    <a:pt x="559" y="527"/>
                  </a:lnTo>
                  <a:lnTo>
                    <a:pt x="559" y="526"/>
                  </a:lnTo>
                  <a:lnTo>
                    <a:pt x="559" y="527"/>
                  </a:lnTo>
                  <a:lnTo>
                    <a:pt x="558" y="529"/>
                  </a:lnTo>
                  <a:lnTo>
                    <a:pt x="556" y="529"/>
                  </a:lnTo>
                  <a:lnTo>
                    <a:pt x="554" y="531"/>
                  </a:lnTo>
                  <a:lnTo>
                    <a:pt x="556" y="531"/>
                  </a:lnTo>
                  <a:lnTo>
                    <a:pt x="554" y="531"/>
                  </a:lnTo>
                  <a:lnTo>
                    <a:pt x="553" y="531"/>
                  </a:lnTo>
                  <a:lnTo>
                    <a:pt x="553" y="532"/>
                  </a:lnTo>
                  <a:lnTo>
                    <a:pt x="553" y="534"/>
                  </a:lnTo>
                  <a:lnTo>
                    <a:pt x="553" y="532"/>
                  </a:lnTo>
                  <a:lnTo>
                    <a:pt x="551" y="532"/>
                  </a:lnTo>
                  <a:lnTo>
                    <a:pt x="549" y="534"/>
                  </a:lnTo>
                  <a:lnTo>
                    <a:pt x="548" y="534"/>
                  </a:lnTo>
                  <a:lnTo>
                    <a:pt x="548" y="536"/>
                  </a:lnTo>
                  <a:lnTo>
                    <a:pt x="546" y="536"/>
                  </a:lnTo>
                  <a:lnTo>
                    <a:pt x="544" y="536"/>
                  </a:lnTo>
                  <a:lnTo>
                    <a:pt x="544" y="537"/>
                  </a:lnTo>
                  <a:lnTo>
                    <a:pt x="543" y="537"/>
                  </a:lnTo>
                  <a:lnTo>
                    <a:pt x="543" y="539"/>
                  </a:lnTo>
                  <a:lnTo>
                    <a:pt x="544" y="539"/>
                  </a:lnTo>
                  <a:lnTo>
                    <a:pt x="543" y="539"/>
                  </a:lnTo>
                  <a:lnTo>
                    <a:pt x="543" y="537"/>
                  </a:lnTo>
                  <a:lnTo>
                    <a:pt x="543" y="536"/>
                  </a:lnTo>
                  <a:lnTo>
                    <a:pt x="541" y="536"/>
                  </a:lnTo>
                  <a:lnTo>
                    <a:pt x="541" y="537"/>
                  </a:lnTo>
                  <a:lnTo>
                    <a:pt x="539" y="537"/>
                  </a:lnTo>
                  <a:lnTo>
                    <a:pt x="539" y="539"/>
                  </a:lnTo>
                  <a:lnTo>
                    <a:pt x="538" y="539"/>
                  </a:lnTo>
                  <a:lnTo>
                    <a:pt x="539" y="539"/>
                  </a:lnTo>
                  <a:lnTo>
                    <a:pt x="538" y="539"/>
                  </a:lnTo>
                  <a:lnTo>
                    <a:pt x="538" y="540"/>
                  </a:lnTo>
                  <a:lnTo>
                    <a:pt x="536" y="540"/>
                  </a:lnTo>
                  <a:lnTo>
                    <a:pt x="536" y="542"/>
                  </a:lnTo>
                  <a:lnTo>
                    <a:pt x="536" y="540"/>
                  </a:lnTo>
                  <a:lnTo>
                    <a:pt x="534" y="540"/>
                  </a:lnTo>
                  <a:lnTo>
                    <a:pt x="534" y="542"/>
                  </a:lnTo>
                  <a:lnTo>
                    <a:pt x="534" y="544"/>
                  </a:lnTo>
                  <a:lnTo>
                    <a:pt x="532" y="544"/>
                  </a:lnTo>
                  <a:lnTo>
                    <a:pt x="534" y="544"/>
                  </a:lnTo>
                  <a:lnTo>
                    <a:pt x="534" y="545"/>
                  </a:lnTo>
                  <a:lnTo>
                    <a:pt x="536" y="545"/>
                  </a:lnTo>
                  <a:lnTo>
                    <a:pt x="536" y="547"/>
                  </a:lnTo>
                  <a:lnTo>
                    <a:pt x="534" y="547"/>
                  </a:lnTo>
                  <a:lnTo>
                    <a:pt x="534" y="549"/>
                  </a:lnTo>
                  <a:lnTo>
                    <a:pt x="532" y="549"/>
                  </a:lnTo>
                  <a:lnTo>
                    <a:pt x="532" y="547"/>
                  </a:lnTo>
                  <a:lnTo>
                    <a:pt x="531" y="549"/>
                  </a:lnTo>
                  <a:lnTo>
                    <a:pt x="531" y="550"/>
                  </a:lnTo>
                  <a:lnTo>
                    <a:pt x="529" y="550"/>
                  </a:lnTo>
                  <a:lnTo>
                    <a:pt x="527" y="552"/>
                  </a:lnTo>
                  <a:lnTo>
                    <a:pt x="526" y="552"/>
                  </a:lnTo>
                  <a:lnTo>
                    <a:pt x="526" y="550"/>
                  </a:lnTo>
                  <a:lnTo>
                    <a:pt x="526" y="552"/>
                  </a:lnTo>
                  <a:lnTo>
                    <a:pt x="524" y="550"/>
                  </a:lnTo>
                  <a:lnTo>
                    <a:pt x="524" y="552"/>
                  </a:lnTo>
                  <a:lnTo>
                    <a:pt x="522" y="552"/>
                  </a:lnTo>
                  <a:lnTo>
                    <a:pt x="522" y="554"/>
                  </a:lnTo>
                  <a:lnTo>
                    <a:pt x="522" y="555"/>
                  </a:lnTo>
                  <a:lnTo>
                    <a:pt x="521" y="555"/>
                  </a:lnTo>
                  <a:lnTo>
                    <a:pt x="521" y="557"/>
                  </a:lnTo>
                  <a:lnTo>
                    <a:pt x="519" y="557"/>
                  </a:lnTo>
                  <a:lnTo>
                    <a:pt x="517" y="555"/>
                  </a:lnTo>
                  <a:lnTo>
                    <a:pt x="516" y="555"/>
                  </a:lnTo>
                  <a:lnTo>
                    <a:pt x="516" y="557"/>
                  </a:lnTo>
                  <a:lnTo>
                    <a:pt x="514" y="557"/>
                  </a:lnTo>
                  <a:lnTo>
                    <a:pt x="514" y="559"/>
                  </a:lnTo>
                  <a:lnTo>
                    <a:pt x="516" y="559"/>
                  </a:lnTo>
                  <a:lnTo>
                    <a:pt x="514" y="559"/>
                  </a:lnTo>
                  <a:lnTo>
                    <a:pt x="512" y="559"/>
                  </a:lnTo>
                  <a:lnTo>
                    <a:pt x="512" y="560"/>
                  </a:lnTo>
                  <a:lnTo>
                    <a:pt x="511" y="560"/>
                  </a:lnTo>
                  <a:lnTo>
                    <a:pt x="512" y="560"/>
                  </a:lnTo>
                  <a:lnTo>
                    <a:pt x="512" y="562"/>
                  </a:lnTo>
                  <a:lnTo>
                    <a:pt x="511" y="562"/>
                  </a:lnTo>
                  <a:lnTo>
                    <a:pt x="511" y="560"/>
                  </a:lnTo>
                  <a:lnTo>
                    <a:pt x="509" y="560"/>
                  </a:lnTo>
                  <a:lnTo>
                    <a:pt x="509" y="562"/>
                  </a:lnTo>
                  <a:lnTo>
                    <a:pt x="507" y="560"/>
                  </a:lnTo>
                  <a:lnTo>
                    <a:pt x="505" y="562"/>
                  </a:lnTo>
                  <a:lnTo>
                    <a:pt x="505" y="563"/>
                  </a:lnTo>
                  <a:lnTo>
                    <a:pt x="505" y="562"/>
                  </a:lnTo>
                  <a:lnTo>
                    <a:pt x="504" y="563"/>
                  </a:lnTo>
                  <a:lnTo>
                    <a:pt x="502" y="563"/>
                  </a:lnTo>
                  <a:lnTo>
                    <a:pt x="502" y="562"/>
                  </a:lnTo>
                  <a:lnTo>
                    <a:pt x="500" y="562"/>
                  </a:lnTo>
                  <a:lnTo>
                    <a:pt x="500" y="560"/>
                  </a:lnTo>
                  <a:lnTo>
                    <a:pt x="500" y="559"/>
                  </a:lnTo>
                  <a:lnTo>
                    <a:pt x="499" y="560"/>
                  </a:lnTo>
                  <a:lnTo>
                    <a:pt x="497" y="560"/>
                  </a:lnTo>
                  <a:lnTo>
                    <a:pt x="497" y="559"/>
                  </a:lnTo>
                  <a:lnTo>
                    <a:pt x="495" y="559"/>
                  </a:lnTo>
                  <a:lnTo>
                    <a:pt x="495" y="557"/>
                  </a:lnTo>
                  <a:lnTo>
                    <a:pt x="494" y="555"/>
                  </a:lnTo>
                  <a:lnTo>
                    <a:pt x="492" y="557"/>
                  </a:lnTo>
                  <a:lnTo>
                    <a:pt x="490" y="557"/>
                  </a:lnTo>
                  <a:lnTo>
                    <a:pt x="489" y="557"/>
                  </a:lnTo>
                  <a:lnTo>
                    <a:pt x="487" y="557"/>
                  </a:lnTo>
                  <a:lnTo>
                    <a:pt x="487" y="555"/>
                  </a:lnTo>
                  <a:lnTo>
                    <a:pt x="485" y="555"/>
                  </a:lnTo>
                  <a:lnTo>
                    <a:pt x="485" y="554"/>
                  </a:lnTo>
                  <a:lnTo>
                    <a:pt x="483" y="554"/>
                  </a:lnTo>
                  <a:lnTo>
                    <a:pt x="483" y="552"/>
                  </a:lnTo>
                  <a:lnTo>
                    <a:pt x="482" y="552"/>
                  </a:lnTo>
                  <a:lnTo>
                    <a:pt x="480" y="550"/>
                  </a:lnTo>
                  <a:lnTo>
                    <a:pt x="478" y="550"/>
                  </a:lnTo>
                  <a:lnTo>
                    <a:pt x="477" y="550"/>
                  </a:lnTo>
                  <a:lnTo>
                    <a:pt x="478" y="549"/>
                  </a:lnTo>
                  <a:lnTo>
                    <a:pt x="475" y="549"/>
                  </a:lnTo>
                  <a:lnTo>
                    <a:pt x="473" y="549"/>
                  </a:lnTo>
                  <a:lnTo>
                    <a:pt x="475" y="549"/>
                  </a:lnTo>
                  <a:lnTo>
                    <a:pt x="473" y="549"/>
                  </a:lnTo>
                  <a:lnTo>
                    <a:pt x="473" y="547"/>
                  </a:lnTo>
                  <a:lnTo>
                    <a:pt x="473" y="549"/>
                  </a:lnTo>
                  <a:lnTo>
                    <a:pt x="472" y="549"/>
                  </a:lnTo>
                  <a:lnTo>
                    <a:pt x="472" y="550"/>
                  </a:lnTo>
                  <a:lnTo>
                    <a:pt x="470" y="550"/>
                  </a:lnTo>
                  <a:lnTo>
                    <a:pt x="468" y="552"/>
                  </a:lnTo>
                  <a:lnTo>
                    <a:pt x="470" y="552"/>
                  </a:lnTo>
                  <a:lnTo>
                    <a:pt x="470" y="554"/>
                  </a:lnTo>
                  <a:lnTo>
                    <a:pt x="468" y="554"/>
                  </a:lnTo>
                  <a:lnTo>
                    <a:pt x="467" y="552"/>
                  </a:lnTo>
                  <a:lnTo>
                    <a:pt x="465" y="552"/>
                  </a:lnTo>
                  <a:lnTo>
                    <a:pt x="463" y="552"/>
                  </a:lnTo>
                  <a:lnTo>
                    <a:pt x="462" y="552"/>
                  </a:lnTo>
                  <a:lnTo>
                    <a:pt x="460" y="552"/>
                  </a:lnTo>
                  <a:lnTo>
                    <a:pt x="460" y="550"/>
                  </a:lnTo>
                  <a:lnTo>
                    <a:pt x="458" y="552"/>
                  </a:lnTo>
                  <a:lnTo>
                    <a:pt x="456" y="552"/>
                  </a:lnTo>
                  <a:lnTo>
                    <a:pt x="456" y="550"/>
                  </a:lnTo>
                  <a:lnTo>
                    <a:pt x="455" y="552"/>
                  </a:lnTo>
                  <a:lnTo>
                    <a:pt x="453" y="552"/>
                  </a:lnTo>
                  <a:lnTo>
                    <a:pt x="453" y="554"/>
                  </a:lnTo>
                  <a:lnTo>
                    <a:pt x="453" y="552"/>
                  </a:lnTo>
                  <a:lnTo>
                    <a:pt x="453" y="550"/>
                  </a:lnTo>
                  <a:lnTo>
                    <a:pt x="451" y="550"/>
                  </a:lnTo>
                  <a:lnTo>
                    <a:pt x="450" y="550"/>
                  </a:lnTo>
                  <a:lnTo>
                    <a:pt x="448" y="550"/>
                  </a:lnTo>
                  <a:lnTo>
                    <a:pt x="446" y="550"/>
                  </a:lnTo>
                  <a:lnTo>
                    <a:pt x="446" y="549"/>
                  </a:lnTo>
                  <a:lnTo>
                    <a:pt x="446" y="547"/>
                  </a:lnTo>
                  <a:lnTo>
                    <a:pt x="443" y="547"/>
                  </a:lnTo>
                  <a:lnTo>
                    <a:pt x="443" y="549"/>
                  </a:lnTo>
                  <a:lnTo>
                    <a:pt x="441" y="549"/>
                  </a:lnTo>
                  <a:lnTo>
                    <a:pt x="441" y="547"/>
                  </a:lnTo>
                  <a:lnTo>
                    <a:pt x="440" y="547"/>
                  </a:lnTo>
                  <a:lnTo>
                    <a:pt x="438" y="547"/>
                  </a:lnTo>
                  <a:lnTo>
                    <a:pt x="438" y="549"/>
                  </a:lnTo>
                  <a:lnTo>
                    <a:pt x="436" y="549"/>
                  </a:lnTo>
                  <a:lnTo>
                    <a:pt x="436" y="550"/>
                  </a:lnTo>
                  <a:lnTo>
                    <a:pt x="435" y="550"/>
                  </a:lnTo>
                  <a:lnTo>
                    <a:pt x="435" y="549"/>
                  </a:lnTo>
                  <a:lnTo>
                    <a:pt x="433" y="550"/>
                  </a:lnTo>
                  <a:lnTo>
                    <a:pt x="431" y="549"/>
                  </a:lnTo>
                  <a:lnTo>
                    <a:pt x="429" y="550"/>
                  </a:lnTo>
                  <a:lnTo>
                    <a:pt x="428" y="550"/>
                  </a:lnTo>
                  <a:lnTo>
                    <a:pt x="428" y="549"/>
                  </a:lnTo>
                  <a:lnTo>
                    <a:pt x="426" y="550"/>
                  </a:lnTo>
                  <a:lnTo>
                    <a:pt x="424" y="550"/>
                  </a:lnTo>
                  <a:lnTo>
                    <a:pt x="423" y="550"/>
                  </a:lnTo>
                  <a:lnTo>
                    <a:pt x="423" y="552"/>
                  </a:lnTo>
                  <a:lnTo>
                    <a:pt x="421" y="552"/>
                  </a:lnTo>
                  <a:lnTo>
                    <a:pt x="419" y="550"/>
                  </a:lnTo>
                  <a:lnTo>
                    <a:pt x="419" y="549"/>
                  </a:lnTo>
                  <a:lnTo>
                    <a:pt x="418" y="549"/>
                  </a:lnTo>
                  <a:lnTo>
                    <a:pt x="416" y="549"/>
                  </a:lnTo>
                  <a:lnTo>
                    <a:pt x="416" y="547"/>
                  </a:lnTo>
                  <a:lnTo>
                    <a:pt x="414" y="547"/>
                  </a:lnTo>
                  <a:lnTo>
                    <a:pt x="413" y="547"/>
                  </a:lnTo>
                  <a:lnTo>
                    <a:pt x="413" y="545"/>
                  </a:lnTo>
                  <a:lnTo>
                    <a:pt x="411" y="545"/>
                  </a:lnTo>
                  <a:lnTo>
                    <a:pt x="409" y="547"/>
                  </a:lnTo>
                  <a:lnTo>
                    <a:pt x="407" y="547"/>
                  </a:lnTo>
                  <a:lnTo>
                    <a:pt x="407" y="549"/>
                  </a:lnTo>
                  <a:lnTo>
                    <a:pt x="406" y="549"/>
                  </a:lnTo>
                  <a:lnTo>
                    <a:pt x="406" y="550"/>
                  </a:lnTo>
                  <a:lnTo>
                    <a:pt x="404" y="550"/>
                  </a:lnTo>
                  <a:lnTo>
                    <a:pt x="404" y="552"/>
                  </a:lnTo>
                  <a:lnTo>
                    <a:pt x="402" y="552"/>
                  </a:lnTo>
                  <a:lnTo>
                    <a:pt x="401" y="552"/>
                  </a:lnTo>
                  <a:lnTo>
                    <a:pt x="399" y="552"/>
                  </a:lnTo>
                  <a:lnTo>
                    <a:pt x="401" y="552"/>
                  </a:lnTo>
                  <a:lnTo>
                    <a:pt x="399" y="554"/>
                  </a:lnTo>
                  <a:lnTo>
                    <a:pt x="399" y="555"/>
                  </a:lnTo>
                  <a:lnTo>
                    <a:pt x="397" y="555"/>
                  </a:lnTo>
                  <a:lnTo>
                    <a:pt x="396" y="555"/>
                  </a:lnTo>
                  <a:lnTo>
                    <a:pt x="394" y="555"/>
                  </a:lnTo>
                  <a:lnTo>
                    <a:pt x="394" y="554"/>
                  </a:lnTo>
                  <a:lnTo>
                    <a:pt x="392" y="554"/>
                  </a:lnTo>
                  <a:lnTo>
                    <a:pt x="391" y="554"/>
                  </a:lnTo>
                  <a:lnTo>
                    <a:pt x="389" y="555"/>
                  </a:lnTo>
                  <a:lnTo>
                    <a:pt x="387" y="555"/>
                  </a:lnTo>
                  <a:lnTo>
                    <a:pt x="387" y="557"/>
                  </a:lnTo>
                  <a:lnTo>
                    <a:pt x="386" y="555"/>
                  </a:lnTo>
                  <a:lnTo>
                    <a:pt x="384" y="555"/>
                  </a:lnTo>
                  <a:lnTo>
                    <a:pt x="384" y="557"/>
                  </a:lnTo>
                  <a:lnTo>
                    <a:pt x="386" y="557"/>
                  </a:lnTo>
                  <a:lnTo>
                    <a:pt x="386" y="559"/>
                  </a:lnTo>
                  <a:lnTo>
                    <a:pt x="386" y="560"/>
                  </a:lnTo>
                  <a:lnTo>
                    <a:pt x="384" y="560"/>
                  </a:lnTo>
                  <a:lnTo>
                    <a:pt x="382" y="562"/>
                  </a:lnTo>
                  <a:lnTo>
                    <a:pt x="382" y="563"/>
                  </a:lnTo>
                  <a:lnTo>
                    <a:pt x="380" y="565"/>
                  </a:lnTo>
                  <a:lnTo>
                    <a:pt x="380" y="567"/>
                  </a:lnTo>
                  <a:lnTo>
                    <a:pt x="379" y="567"/>
                  </a:lnTo>
                  <a:lnTo>
                    <a:pt x="377" y="567"/>
                  </a:lnTo>
                  <a:lnTo>
                    <a:pt x="377" y="568"/>
                  </a:lnTo>
                  <a:lnTo>
                    <a:pt x="377" y="570"/>
                  </a:lnTo>
                  <a:lnTo>
                    <a:pt x="375" y="570"/>
                  </a:lnTo>
                  <a:lnTo>
                    <a:pt x="374" y="570"/>
                  </a:lnTo>
                  <a:lnTo>
                    <a:pt x="372" y="570"/>
                  </a:lnTo>
                  <a:lnTo>
                    <a:pt x="372" y="572"/>
                  </a:lnTo>
                  <a:lnTo>
                    <a:pt x="372" y="573"/>
                  </a:lnTo>
                  <a:lnTo>
                    <a:pt x="370" y="573"/>
                  </a:lnTo>
                  <a:lnTo>
                    <a:pt x="369" y="575"/>
                  </a:lnTo>
                  <a:lnTo>
                    <a:pt x="369" y="577"/>
                  </a:lnTo>
                  <a:lnTo>
                    <a:pt x="367" y="577"/>
                  </a:lnTo>
                  <a:lnTo>
                    <a:pt x="365" y="577"/>
                  </a:lnTo>
                  <a:lnTo>
                    <a:pt x="364" y="577"/>
                  </a:lnTo>
                  <a:lnTo>
                    <a:pt x="364" y="573"/>
                  </a:lnTo>
                  <a:lnTo>
                    <a:pt x="362" y="573"/>
                  </a:lnTo>
                  <a:lnTo>
                    <a:pt x="362" y="572"/>
                  </a:lnTo>
                  <a:lnTo>
                    <a:pt x="360" y="572"/>
                  </a:lnTo>
                  <a:lnTo>
                    <a:pt x="359" y="570"/>
                  </a:lnTo>
                  <a:lnTo>
                    <a:pt x="359" y="568"/>
                  </a:lnTo>
                  <a:lnTo>
                    <a:pt x="359" y="567"/>
                  </a:lnTo>
                  <a:lnTo>
                    <a:pt x="359" y="565"/>
                  </a:lnTo>
                  <a:lnTo>
                    <a:pt x="359" y="563"/>
                  </a:lnTo>
                  <a:lnTo>
                    <a:pt x="357" y="563"/>
                  </a:lnTo>
                  <a:lnTo>
                    <a:pt x="355" y="563"/>
                  </a:lnTo>
                  <a:lnTo>
                    <a:pt x="353" y="563"/>
                  </a:lnTo>
                  <a:lnTo>
                    <a:pt x="352" y="563"/>
                  </a:lnTo>
                  <a:lnTo>
                    <a:pt x="352" y="565"/>
                  </a:lnTo>
                  <a:lnTo>
                    <a:pt x="353" y="567"/>
                  </a:lnTo>
                  <a:lnTo>
                    <a:pt x="352" y="567"/>
                  </a:lnTo>
                  <a:lnTo>
                    <a:pt x="352" y="568"/>
                  </a:lnTo>
                  <a:lnTo>
                    <a:pt x="350" y="568"/>
                  </a:lnTo>
                  <a:lnTo>
                    <a:pt x="348" y="568"/>
                  </a:lnTo>
                  <a:lnTo>
                    <a:pt x="347" y="568"/>
                  </a:lnTo>
                  <a:lnTo>
                    <a:pt x="343" y="568"/>
                  </a:lnTo>
                  <a:lnTo>
                    <a:pt x="342" y="570"/>
                  </a:lnTo>
                  <a:lnTo>
                    <a:pt x="343" y="572"/>
                  </a:lnTo>
                  <a:lnTo>
                    <a:pt x="343" y="573"/>
                  </a:lnTo>
                  <a:lnTo>
                    <a:pt x="342" y="573"/>
                  </a:lnTo>
                  <a:lnTo>
                    <a:pt x="342" y="572"/>
                  </a:lnTo>
                  <a:lnTo>
                    <a:pt x="340" y="572"/>
                  </a:lnTo>
                  <a:lnTo>
                    <a:pt x="338" y="572"/>
                  </a:lnTo>
                  <a:lnTo>
                    <a:pt x="337" y="573"/>
                  </a:lnTo>
                  <a:lnTo>
                    <a:pt x="335" y="573"/>
                  </a:lnTo>
                  <a:lnTo>
                    <a:pt x="335" y="575"/>
                  </a:lnTo>
                  <a:lnTo>
                    <a:pt x="333" y="575"/>
                  </a:lnTo>
                  <a:lnTo>
                    <a:pt x="331" y="573"/>
                  </a:lnTo>
                  <a:lnTo>
                    <a:pt x="331" y="575"/>
                  </a:lnTo>
                  <a:lnTo>
                    <a:pt x="330" y="575"/>
                  </a:lnTo>
                  <a:lnTo>
                    <a:pt x="330" y="577"/>
                  </a:lnTo>
                  <a:lnTo>
                    <a:pt x="328" y="577"/>
                  </a:lnTo>
                  <a:lnTo>
                    <a:pt x="326" y="577"/>
                  </a:lnTo>
                  <a:lnTo>
                    <a:pt x="325" y="577"/>
                  </a:lnTo>
                  <a:lnTo>
                    <a:pt x="323" y="575"/>
                  </a:lnTo>
                  <a:lnTo>
                    <a:pt x="321" y="575"/>
                  </a:lnTo>
                  <a:lnTo>
                    <a:pt x="321" y="573"/>
                  </a:lnTo>
                  <a:lnTo>
                    <a:pt x="320" y="573"/>
                  </a:lnTo>
                  <a:lnTo>
                    <a:pt x="320" y="575"/>
                  </a:lnTo>
                  <a:lnTo>
                    <a:pt x="318" y="575"/>
                  </a:lnTo>
                  <a:lnTo>
                    <a:pt x="316" y="575"/>
                  </a:lnTo>
                  <a:lnTo>
                    <a:pt x="315" y="575"/>
                  </a:lnTo>
                  <a:lnTo>
                    <a:pt x="313" y="575"/>
                  </a:lnTo>
                  <a:lnTo>
                    <a:pt x="311" y="575"/>
                  </a:lnTo>
                  <a:lnTo>
                    <a:pt x="311" y="573"/>
                  </a:lnTo>
                  <a:lnTo>
                    <a:pt x="310" y="573"/>
                  </a:lnTo>
                  <a:lnTo>
                    <a:pt x="308" y="573"/>
                  </a:lnTo>
                  <a:lnTo>
                    <a:pt x="306" y="573"/>
                  </a:lnTo>
                  <a:lnTo>
                    <a:pt x="306" y="575"/>
                  </a:lnTo>
                  <a:lnTo>
                    <a:pt x="304" y="575"/>
                  </a:lnTo>
                  <a:lnTo>
                    <a:pt x="304" y="577"/>
                  </a:lnTo>
                  <a:lnTo>
                    <a:pt x="303" y="578"/>
                  </a:lnTo>
                  <a:lnTo>
                    <a:pt x="301" y="580"/>
                  </a:lnTo>
                  <a:lnTo>
                    <a:pt x="299" y="580"/>
                  </a:lnTo>
                  <a:lnTo>
                    <a:pt x="298" y="580"/>
                  </a:lnTo>
                  <a:lnTo>
                    <a:pt x="294" y="578"/>
                  </a:lnTo>
                  <a:lnTo>
                    <a:pt x="293" y="580"/>
                  </a:lnTo>
                  <a:lnTo>
                    <a:pt x="291" y="580"/>
                  </a:lnTo>
                  <a:lnTo>
                    <a:pt x="289" y="580"/>
                  </a:lnTo>
                  <a:lnTo>
                    <a:pt x="288" y="580"/>
                  </a:lnTo>
                  <a:lnTo>
                    <a:pt x="286" y="580"/>
                  </a:lnTo>
                  <a:lnTo>
                    <a:pt x="284" y="580"/>
                  </a:lnTo>
                  <a:lnTo>
                    <a:pt x="284" y="582"/>
                  </a:lnTo>
                  <a:lnTo>
                    <a:pt x="283" y="582"/>
                  </a:lnTo>
                  <a:lnTo>
                    <a:pt x="281" y="582"/>
                  </a:lnTo>
                  <a:lnTo>
                    <a:pt x="279" y="582"/>
                  </a:lnTo>
                  <a:lnTo>
                    <a:pt x="279" y="583"/>
                  </a:lnTo>
                  <a:lnTo>
                    <a:pt x="277" y="585"/>
                  </a:lnTo>
                  <a:lnTo>
                    <a:pt x="276" y="586"/>
                  </a:lnTo>
                  <a:lnTo>
                    <a:pt x="276" y="588"/>
                  </a:lnTo>
                  <a:lnTo>
                    <a:pt x="276" y="590"/>
                  </a:lnTo>
                  <a:lnTo>
                    <a:pt x="274" y="591"/>
                  </a:lnTo>
                  <a:lnTo>
                    <a:pt x="274" y="593"/>
                  </a:lnTo>
                  <a:lnTo>
                    <a:pt x="272" y="593"/>
                  </a:lnTo>
                  <a:lnTo>
                    <a:pt x="271" y="593"/>
                  </a:lnTo>
                  <a:lnTo>
                    <a:pt x="269" y="595"/>
                  </a:lnTo>
                  <a:lnTo>
                    <a:pt x="267" y="598"/>
                  </a:lnTo>
                  <a:lnTo>
                    <a:pt x="267" y="600"/>
                  </a:lnTo>
                  <a:lnTo>
                    <a:pt x="267" y="601"/>
                  </a:lnTo>
                  <a:lnTo>
                    <a:pt x="266" y="601"/>
                  </a:lnTo>
                  <a:lnTo>
                    <a:pt x="266" y="603"/>
                  </a:lnTo>
                  <a:lnTo>
                    <a:pt x="264" y="603"/>
                  </a:lnTo>
                  <a:lnTo>
                    <a:pt x="262" y="603"/>
                  </a:lnTo>
                  <a:lnTo>
                    <a:pt x="261" y="605"/>
                  </a:lnTo>
                  <a:lnTo>
                    <a:pt x="261" y="606"/>
                  </a:lnTo>
                  <a:lnTo>
                    <a:pt x="261" y="608"/>
                  </a:lnTo>
                  <a:lnTo>
                    <a:pt x="262" y="608"/>
                  </a:lnTo>
                  <a:lnTo>
                    <a:pt x="262" y="609"/>
                  </a:lnTo>
                  <a:lnTo>
                    <a:pt x="262" y="611"/>
                  </a:lnTo>
                  <a:lnTo>
                    <a:pt x="262" y="613"/>
                  </a:lnTo>
                  <a:lnTo>
                    <a:pt x="261" y="614"/>
                  </a:lnTo>
                  <a:lnTo>
                    <a:pt x="261" y="616"/>
                  </a:lnTo>
                  <a:lnTo>
                    <a:pt x="259" y="618"/>
                  </a:lnTo>
                  <a:lnTo>
                    <a:pt x="259" y="619"/>
                  </a:lnTo>
                  <a:lnTo>
                    <a:pt x="257" y="619"/>
                  </a:lnTo>
                  <a:lnTo>
                    <a:pt x="257" y="621"/>
                  </a:lnTo>
                  <a:lnTo>
                    <a:pt x="255" y="621"/>
                  </a:lnTo>
                  <a:lnTo>
                    <a:pt x="254" y="623"/>
                  </a:lnTo>
                  <a:lnTo>
                    <a:pt x="252" y="623"/>
                  </a:lnTo>
                  <a:lnTo>
                    <a:pt x="250" y="623"/>
                  </a:lnTo>
                  <a:lnTo>
                    <a:pt x="249" y="623"/>
                  </a:lnTo>
                  <a:lnTo>
                    <a:pt x="247" y="623"/>
                  </a:lnTo>
                  <a:lnTo>
                    <a:pt x="245" y="623"/>
                  </a:lnTo>
                  <a:lnTo>
                    <a:pt x="245" y="624"/>
                  </a:lnTo>
                  <a:lnTo>
                    <a:pt x="245" y="626"/>
                  </a:lnTo>
                  <a:lnTo>
                    <a:pt x="244" y="626"/>
                  </a:lnTo>
                  <a:lnTo>
                    <a:pt x="242" y="626"/>
                  </a:lnTo>
                  <a:lnTo>
                    <a:pt x="242" y="628"/>
                  </a:lnTo>
                  <a:lnTo>
                    <a:pt x="240" y="628"/>
                  </a:lnTo>
                  <a:lnTo>
                    <a:pt x="239" y="628"/>
                  </a:lnTo>
                  <a:lnTo>
                    <a:pt x="239" y="629"/>
                  </a:lnTo>
                  <a:lnTo>
                    <a:pt x="239" y="631"/>
                  </a:lnTo>
                  <a:lnTo>
                    <a:pt x="239" y="632"/>
                  </a:lnTo>
                  <a:lnTo>
                    <a:pt x="237" y="632"/>
                  </a:lnTo>
                  <a:lnTo>
                    <a:pt x="237" y="634"/>
                  </a:lnTo>
                  <a:lnTo>
                    <a:pt x="235" y="634"/>
                  </a:lnTo>
                  <a:lnTo>
                    <a:pt x="234" y="634"/>
                  </a:lnTo>
                  <a:lnTo>
                    <a:pt x="234" y="636"/>
                  </a:lnTo>
                  <a:lnTo>
                    <a:pt x="232" y="636"/>
                  </a:lnTo>
                  <a:lnTo>
                    <a:pt x="232" y="637"/>
                  </a:lnTo>
                  <a:lnTo>
                    <a:pt x="230" y="637"/>
                  </a:lnTo>
                  <a:lnTo>
                    <a:pt x="230" y="639"/>
                  </a:lnTo>
                  <a:lnTo>
                    <a:pt x="230" y="641"/>
                  </a:lnTo>
                  <a:lnTo>
                    <a:pt x="230" y="642"/>
                  </a:lnTo>
                  <a:lnTo>
                    <a:pt x="228" y="644"/>
                  </a:lnTo>
                  <a:lnTo>
                    <a:pt x="227" y="646"/>
                  </a:lnTo>
                  <a:lnTo>
                    <a:pt x="227" y="647"/>
                  </a:lnTo>
                  <a:lnTo>
                    <a:pt x="227" y="649"/>
                  </a:lnTo>
                  <a:lnTo>
                    <a:pt x="227" y="650"/>
                  </a:lnTo>
                  <a:lnTo>
                    <a:pt x="230" y="652"/>
                  </a:lnTo>
                  <a:lnTo>
                    <a:pt x="230" y="654"/>
                  </a:lnTo>
                  <a:lnTo>
                    <a:pt x="232" y="654"/>
                  </a:lnTo>
                  <a:lnTo>
                    <a:pt x="230" y="655"/>
                  </a:lnTo>
                  <a:lnTo>
                    <a:pt x="228" y="655"/>
                  </a:lnTo>
                  <a:lnTo>
                    <a:pt x="225" y="654"/>
                  </a:lnTo>
                  <a:lnTo>
                    <a:pt x="223" y="654"/>
                  </a:lnTo>
                  <a:lnTo>
                    <a:pt x="222" y="654"/>
                  </a:lnTo>
                  <a:lnTo>
                    <a:pt x="220" y="654"/>
                  </a:lnTo>
                  <a:lnTo>
                    <a:pt x="220" y="652"/>
                  </a:lnTo>
                  <a:lnTo>
                    <a:pt x="218" y="650"/>
                  </a:lnTo>
                  <a:lnTo>
                    <a:pt x="217" y="650"/>
                  </a:lnTo>
                  <a:lnTo>
                    <a:pt x="215" y="649"/>
                  </a:lnTo>
                  <a:lnTo>
                    <a:pt x="217" y="649"/>
                  </a:lnTo>
                  <a:lnTo>
                    <a:pt x="217" y="647"/>
                  </a:lnTo>
                  <a:lnTo>
                    <a:pt x="215" y="647"/>
                  </a:lnTo>
                  <a:lnTo>
                    <a:pt x="213" y="647"/>
                  </a:lnTo>
                  <a:lnTo>
                    <a:pt x="215" y="647"/>
                  </a:lnTo>
                  <a:lnTo>
                    <a:pt x="213" y="647"/>
                  </a:lnTo>
                  <a:lnTo>
                    <a:pt x="212" y="647"/>
                  </a:lnTo>
                  <a:lnTo>
                    <a:pt x="212" y="646"/>
                  </a:lnTo>
                  <a:lnTo>
                    <a:pt x="213" y="646"/>
                  </a:lnTo>
                  <a:lnTo>
                    <a:pt x="212" y="646"/>
                  </a:lnTo>
                  <a:lnTo>
                    <a:pt x="212" y="644"/>
                  </a:lnTo>
                  <a:lnTo>
                    <a:pt x="212" y="642"/>
                  </a:lnTo>
                  <a:lnTo>
                    <a:pt x="210" y="644"/>
                  </a:lnTo>
                  <a:lnTo>
                    <a:pt x="210" y="642"/>
                  </a:lnTo>
                  <a:lnTo>
                    <a:pt x="210" y="641"/>
                  </a:lnTo>
                  <a:lnTo>
                    <a:pt x="208" y="641"/>
                  </a:lnTo>
                  <a:lnTo>
                    <a:pt x="208" y="639"/>
                  </a:lnTo>
                  <a:lnTo>
                    <a:pt x="207" y="639"/>
                  </a:lnTo>
                  <a:lnTo>
                    <a:pt x="205" y="637"/>
                  </a:lnTo>
                  <a:lnTo>
                    <a:pt x="205" y="639"/>
                  </a:lnTo>
                  <a:lnTo>
                    <a:pt x="203" y="637"/>
                  </a:lnTo>
                  <a:lnTo>
                    <a:pt x="201" y="637"/>
                  </a:lnTo>
                  <a:lnTo>
                    <a:pt x="201" y="636"/>
                  </a:lnTo>
                  <a:lnTo>
                    <a:pt x="200" y="636"/>
                  </a:lnTo>
                  <a:lnTo>
                    <a:pt x="198" y="636"/>
                  </a:lnTo>
                  <a:lnTo>
                    <a:pt x="196" y="636"/>
                  </a:lnTo>
                  <a:lnTo>
                    <a:pt x="196" y="634"/>
                  </a:lnTo>
                  <a:lnTo>
                    <a:pt x="195" y="634"/>
                  </a:lnTo>
                  <a:lnTo>
                    <a:pt x="193" y="634"/>
                  </a:lnTo>
                  <a:lnTo>
                    <a:pt x="191" y="634"/>
                  </a:lnTo>
                  <a:lnTo>
                    <a:pt x="191" y="636"/>
                  </a:lnTo>
                  <a:lnTo>
                    <a:pt x="190" y="634"/>
                  </a:lnTo>
                  <a:lnTo>
                    <a:pt x="188" y="634"/>
                  </a:lnTo>
                  <a:lnTo>
                    <a:pt x="188" y="632"/>
                  </a:lnTo>
                  <a:lnTo>
                    <a:pt x="186" y="632"/>
                  </a:lnTo>
                  <a:lnTo>
                    <a:pt x="185" y="632"/>
                  </a:lnTo>
                  <a:lnTo>
                    <a:pt x="185" y="631"/>
                  </a:lnTo>
                  <a:lnTo>
                    <a:pt x="186" y="631"/>
                  </a:lnTo>
                  <a:lnTo>
                    <a:pt x="185" y="631"/>
                  </a:lnTo>
                  <a:lnTo>
                    <a:pt x="183" y="631"/>
                  </a:lnTo>
                  <a:lnTo>
                    <a:pt x="181" y="629"/>
                  </a:lnTo>
                  <a:lnTo>
                    <a:pt x="181" y="631"/>
                  </a:lnTo>
                  <a:lnTo>
                    <a:pt x="179" y="631"/>
                  </a:lnTo>
                  <a:lnTo>
                    <a:pt x="179" y="629"/>
                  </a:lnTo>
                  <a:lnTo>
                    <a:pt x="179" y="628"/>
                  </a:lnTo>
                  <a:lnTo>
                    <a:pt x="178" y="628"/>
                  </a:lnTo>
                  <a:lnTo>
                    <a:pt x="176" y="628"/>
                  </a:lnTo>
                  <a:lnTo>
                    <a:pt x="176" y="626"/>
                  </a:lnTo>
                  <a:lnTo>
                    <a:pt x="174" y="626"/>
                  </a:lnTo>
                  <a:lnTo>
                    <a:pt x="173" y="626"/>
                  </a:lnTo>
                  <a:lnTo>
                    <a:pt x="173" y="624"/>
                  </a:lnTo>
                  <a:lnTo>
                    <a:pt x="171" y="624"/>
                  </a:lnTo>
                  <a:lnTo>
                    <a:pt x="171" y="626"/>
                  </a:lnTo>
                  <a:lnTo>
                    <a:pt x="171" y="624"/>
                  </a:lnTo>
                  <a:lnTo>
                    <a:pt x="169" y="624"/>
                  </a:lnTo>
                  <a:lnTo>
                    <a:pt x="168" y="624"/>
                  </a:lnTo>
                  <a:lnTo>
                    <a:pt x="166" y="624"/>
                  </a:lnTo>
                  <a:lnTo>
                    <a:pt x="168" y="624"/>
                  </a:lnTo>
                  <a:lnTo>
                    <a:pt x="166" y="624"/>
                  </a:lnTo>
                  <a:lnTo>
                    <a:pt x="164" y="623"/>
                  </a:lnTo>
                  <a:lnTo>
                    <a:pt x="163" y="623"/>
                  </a:lnTo>
                  <a:lnTo>
                    <a:pt x="161" y="623"/>
                  </a:lnTo>
                  <a:lnTo>
                    <a:pt x="159" y="623"/>
                  </a:lnTo>
                  <a:lnTo>
                    <a:pt x="159" y="621"/>
                  </a:lnTo>
                  <a:lnTo>
                    <a:pt x="159" y="623"/>
                  </a:lnTo>
                  <a:lnTo>
                    <a:pt x="159" y="621"/>
                  </a:lnTo>
                  <a:lnTo>
                    <a:pt x="158" y="621"/>
                  </a:lnTo>
                  <a:lnTo>
                    <a:pt x="158" y="623"/>
                  </a:lnTo>
                  <a:lnTo>
                    <a:pt x="156" y="623"/>
                  </a:lnTo>
                  <a:lnTo>
                    <a:pt x="154" y="621"/>
                  </a:lnTo>
                  <a:lnTo>
                    <a:pt x="154" y="623"/>
                  </a:lnTo>
                  <a:lnTo>
                    <a:pt x="152" y="623"/>
                  </a:lnTo>
                  <a:lnTo>
                    <a:pt x="151" y="623"/>
                  </a:lnTo>
                  <a:lnTo>
                    <a:pt x="151" y="621"/>
                  </a:lnTo>
                  <a:lnTo>
                    <a:pt x="149" y="621"/>
                  </a:lnTo>
                  <a:lnTo>
                    <a:pt x="147" y="621"/>
                  </a:lnTo>
                  <a:lnTo>
                    <a:pt x="147" y="619"/>
                  </a:lnTo>
                  <a:lnTo>
                    <a:pt x="146" y="619"/>
                  </a:lnTo>
                  <a:lnTo>
                    <a:pt x="144" y="619"/>
                  </a:lnTo>
                  <a:lnTo>
                    <a:pt x="144" y="618"/>
                  </a:lnTo>
                  <a:lnTo>
                    <a:pt x="142" y="618"/>
                  </a:lnTo>
                  <a:lnTo>
                    <a:pt x="141" y="618"/>
                  </a:lnTo>
                  <a:lnTo>
                    <a:pt x="139" y="618"/>
                  </a:lnTo>
                  <a:lnTo>
                    <a:pt x="139" y="616"/>
                  </a:lnTo>
                  <a:lnTo>
                    <a:pt x="137" y="616"/>
                  </a:lnTo>
                  <a:lnTo>
                    <a:pt x="137" y="614"/>
                  </a:lnTo>
                  <a:lnTo>
                    <a:pt x="136" y="614"/>
                  </a:lnTo>
                  <a:lnTo>
                    <a:pt x="134" y="614"/>
                  </a:lnTo>
                  <a:lnTo>
                    <a:pt x="136" y="614"/>
                  </a:lnTo>
                  <a:lnTo>
                    <a:pt x="134" y="614"/>
                  </a:lnTo>
                  <a:lnTo>
                    <a:pt x="132" y="614"/>
                  </a:lnTo>
                  <a:lnTo>
                    <a:pt x="132" y="613"/>
                  </a:lnTo>
                  <a:lnTo>
                    <a:pt x="131" y="613"/>
                  </a:lnTo>
                  <a:lnTo>
                    <a:pt x="131" y="611"/>
                  </a:lnTo>
                  <a:lnTo>
                    <a:pt x="129" y="609"/>
                  </a:lnTo>
                  <a:lnTo>
                    <a:pt x="127" y="609"/>
                  </a:lnTo>
                  <a:lnTo>
                    <a:pt x="127" y="608"/>
                  </a:lnTo>
                  <a:lnTo>
                    <a:pt x="125" y="608"/>
                  </a:lnTo>
                  <a:lnTo>
                    <a:pt x="125" y="606"/>
                  </a:lnTo>
                  <a:lnTo>
                    <a:pt x="125" y="608"/>
                  </a:lnTo>
                  <a:lnTo>
                    <a:pt x="124" y="608"/>
                  </a:lnTo>
                  <a:lnTo>
                    <a:pt x="124" y="606"/>
                  </a:lnTo>
                  <a:lnTo>
                    <a:pt x="122" y="606"/>
                  </a:lnTo>
                  <a:lnTo>
                    <a:pt x="122" y="608"/>
                  </a:lnTo>
                  <a:lnTo>
                    <a:pt x="122" y="606"/>
                  </a:lnTo>
                  <a:lnTo>
                    <a:pt x="122" y="608"/>
                  </a:lnTo>
                  <a:lnTo>
                    <a:pt x="120" y="608"/>
                  </a:lnTo>
                  <a:lnTo>
                    <a:pt x="120" y="606"/>
                  </a:lnTo>
                  <a:lnTo>
                    <a:pt x="119" y="608"/>
                  </a:lnTo>
                  <a:lnTo>
                    <a:pt x="117" y="608"/>
                  </a:lnTo>
                  <a:lnTo>
                    <a:pt x="119" y="608"/>
                  </a:lnTo>
                  <a:lnTo>
                    <a:pt x="117" y="606"/>
                  </a:lnTo>
                  <a:lnTo>
                    <a:pt x="115" y="606"/>
                  </a:lnTo>
                  <a:lnTo>
                    <a:pt x="115" y="605"/>
                  </a:lnTo>
                  <a:lnTo>
                    <a:pt x="115" y="606"/>
                  </a:lnTo>
                  <a:lnTo>
                    <a:pt x="114" y="605"/>
                  </a:lnTo>
                  <a:lnTo>
                    <a:pt x="114" y="606"/>
                  </a:lnTo>
                  <a:lnTo>
                    <a:pt x="112" y="606"/>
                  </a:lnTo>
                  <a:lnTo>
                    <a:pt x="112" y="605"/>
                  </a:lnTo>
                  <a:lnTo>
                    <a:pt x="112" y="606"/>
                  </a:lnTo>
                  <a:lnTo>
                    <a:pt x="112" y="605"/>
                  </a:lnTo>
                  <a:lnTo>
                    <a:pt x="110" y="605"/>
                  </a:lnTo>
                  <a:lnTo>
                    <a:pt x="112" y="605"/>
                  </a:lnTo>
                  <a:lnTo>
                    <a:pt x="110" y="605"/>
                  </a:lnTo>
                  <a:lnTo>
                    <a:pt x="110" y="603"/>
                  </a:lnTo>
                  <a:lnTo>
                    <a:pt x="109" y="603"/>
                  </a:lnTo>
                  <a:lnTo>
                    <a:pt x="110" y="603"/>
                  </a:lnTo>
                  <a:lnTo>
                    <a:pt x="110" y="601"/>
                  </a:lnTo>
                  <a:lnTo>
                    <a:pt x="109" y="601"/>
                  </a:lnTo>
                  <a:lnTo>
                    <a:pt x="109" y="600"/>
                  </a:lnTo>
                  <a:lnTo>
                    <a:pt x="107" y="600"/>
                  </a:lnTo>
                  <a:lnTo>
                    <a:pt x="107" y="601"/>
                  </a:lnTo>
                  <a:lnTo>
                    <a:pt x="107" y="600"/>
                  </a:lnTo>
                  <a:lnTo>
                    <a:pt x="107" y="601"/>
                  </a:lnTo>
                  <a:lnTo>
                    <a:pt x="107" y="600"/>
                  </a:lnTo>
                  <a:lnTo>
                    <a:pt x="105" y="600"/>
                  </a:lnTo>
                  <a:lnTo>
                    <a:pt x="105" y="598"/>
                  </a:lnTo>
                  <a:lnTo>
                    <a:pt x="103" y="598"/>
                  </a:lnTo>
                  <a:lnTo>
                    <a:pt x="105" y="598"/>
                  </a:lnTo>
                  <a:lnTo>
                    <a:pt x="103" y="598"/>
                  </a:lnTo>
                  <a:lnTo>
                    <a:pt x="103" y="596"/>
                  </a:lnTo>
                  <a:lnTo>
                    <a:pt x="102" y="596"/>
                  </a:lnTo>
                  <a:lnTo>
                    <a:pt x="100" y="596"/>
                  </a:lnTo>
                  <a:lnTo>
                    <a:pt x="98" y="595"/>
                  </a:lnTo>
                  <a:lnTo>
                    <a:pt x="97" y="595"/>
                  </a:lnTo>
                  <a:lnTo>
                    <a:pt x="95" y="595"/>
                  </a:lnTo>
                  <a:lnTo>
                    <a:pt x="93" y="595"/>
                  </a:lnTo>
                  <a:lnTo>
                    <a:pt x="92" y="595"/>
                  </a:lnTo>
                  <a:lnTo>
                    <a:pt x="90" y="595"/>
                  </a:lnTo>
                  <a:lnTo>
                    <a:pt x="88" y="595"/>
                  </a:lnTo>
                  <a:lnTo>
                    <a:pt x="88" y="593"/>
                  </a:lnTo>
                  <a:lnTo>
                    <a:pt x="87" y="593"/>
                  </a:lnTo>
                  <a:lnTo>
                    <a:pt x="87" y="591"/>
                  </a:lnTo>
                  <a:lnTo>
                    <a:pt x="85" y="591"/>
                  </a:lnTo>
                  <a:lnTo>
                    <a:pt x="83" y="591"/>
                  </a:lnTo>
                  <a:lnTo>
                    <a:pt x="83" y="590"/>
                  </a:lnTo>
                  <a:lnTo>
                    <a:pt x="82" y="588"/>
                  </a:lnTo>
                  <a:lnTo>
                    <a:pt x="82" y="586"/>
                  </a:lnTo>
                  <a:lnTo>
                    <a:pt x="80" y="586"/>
                  </a:lnTo>
                  <a:lnTo>
                    <a:pt x="80" y="585"/>
                  </a:lnTo>
                  <a:lnTo>
                    <a:pt x="78" y="585"/>
                  </a:lnTo>
                  <a:lnTo>
                    <a:pt x="78" y="583"/>
                  </a:lnTo>
                  <a:lnTo>
                    <a:pt x="78" y="582"/>
                  </a:lnTo>
                  <a:lnTo>
                    <a:pt x="76" y="582"/>
                  </a:lnTo>
                  <a:lnTo>
                    <a:pt x="75" y="582"/>
                  </a:lnTo>
                  <a:lnTo>
                    <a:pt x="73" y="580"/>
                  </a:lnTo>
                  <a:lnTo>
                    <a:pt x="71" y="580"/>
                  </a:lnTo>
                  <a:lnTo>
                    <a:pt x="70" y="580"/>
                  </a:lnTo>
                  <a:lnTo>
                    <a:pt x="70" y="578"/>
                  </a:lnTo>
                  <a:lnTo>
                    <a:pt x="68" y="578"/>
                  </a:lnTo>
                  <a:lnTo>
                    <a:pt x="66" y="578"/>
                  </a:lnTo>
                  <a:lnTo>
                    <a:pt x="65" y="580"/>
                  </a:lnTo>
                  <a:lnTo>
                    <a:pt x="63" y="582"/>
                  </a:lnTo>
                  <a:lnTo>
                    <a:pt x="61" y="582"/>
                  </a:lnTo>
                  <a:lnTo>
                    <a:pt x="60" y="582"/>
                  </a:lnTo>
                  <a:lnTo>
                    <a:pt x="58" y="582"/>
                  </a:lnTo>
                  <a:lnTo>
                    <a:pt x="56" y="580"/>
                  </a:lnTo>
                  <a:lnTo>
                    <a:pt x="55" y="580"/>
                  </a:lnTo>
                  <a:lnTo>
                    <a:pt x="53" y="580"/>
                  </a:lnTo>
                  <a:lnTo>
                    <a:pt x="53" y="582"/>
                  </a:lnTo>
                  <a:lnTo>
                    <a:pt x="51" y="582"/>
                  </a:lnTo>
                  <a:lnTo>
                    <a:pt x="49" y="582"/>
                  </a:lnTo>
                  <a:lnTo>
                    <a:pt x="48" y="582"/>
                  </a:lnTo>
                  <a:lnTo>
                    <a:pt x="48" y="580"/>
                  </a:lnTo>
                  <a:lnTo>
                    <a:pt x="46" y="580"/>
                  </a:lnTo>
                  <a:lnTo>
                    <a:pt x="44" y="580"/>
                  </a:lnTo>
                  <a:lnTo>
                    <a:pt x="43" y="580"/>
                  </a:lnTo>
                  <a:lnTo>
                    <a:pt x="41" y="580"/>
                  </a:lnTo>
                  <a:lnTo>
                    <a:pt x="39" y="580"/>
                  </a:lnTo>
                  <a:lnTo>
                    <a:pt x="39" y="578"/>
                  </a:lnTo>
                  <a:lnTo>
                    <a:pt x="38" y="578"/>
                  </a:lnTo>
                  <a:lnTo>
                    <a:pt x="36" y="577"/>
                  </a:lnTo>
                  <a:lnTo>
                    <a:pt x="34" y="577"/>
                  </a:lnTo>
                  <a:lnTo>
                    <a:pt x="33" y="577"/>
                  </a:lnTo>
                  <a:lnTo>
                    <a:pt x="33" y="575"/>
                  </a:lnTo>
                  <a:lnTo>
                    <a:pt x="31" y="575"/>
                  </a:lnTo>
                  <a:lnTo>
                    <a:pt x="31" y="573"/>
                  </a:lnTo>
                  <a:lnTo>
                    <a:pt x="31" y="572"/>
                  </a:lnTo>
                  <a:lnTo>
                    <a:pt x="29" y="572"/>
                  </a:lnTo>
                  <a:lnTo>
                    <a:pt x="29" y="570"/>
                  </a:lnTo>
                  <a:lnTo>
                    <a:pt x="27" y="568"/>
                  </a:lnTo>
                  <a:lnTo>
                    <a:pt x="27" y="567"/>
                  </a:lnTo>
                  <a:lnTo>
                    <a:pt x="29" y="567"/>
                  </a:lnTo>
                  <a:lnTo>
                    <a:pt x="29" y="565"/>
                  </a:lnTo>
                  <a:lnTo>
                    <a:pt x="31" y="565"/>
                  </a:lnTo>
                  <a:lnTo>
                    <a:pt x="33" y="565"/>
                  </a:lnTo>
                  <a:lnTo>
                    <a:pt x="33" y="563"/>
                  </a:lnTo>
                  <a:lnTo>
                    <a:pt x="34" y="562"/>
                  </a:lnTo>
                  <a:lnTo>
                    <a:pt x="36" y="560"/>
                  </a:lnTo>
                  <a:lnTo>
                    <a:pt x="36" y="559"/>
                  </a:lnTo>
                  <a:lnTo>
                    <a:pt x="36" y="557"/>
                  </a:lnTo>
                  <a:lnTo>
                    <a:pt x="38" y="557"/>
                  </a:lnTo>
                  <a:lnTo>
                    <a:pt x="39" y="557"/>
                  </a:lnTo>
                  <a:lnTo>
                    <a:pt x="41" y="557"/>
                  </a:lnTo>
                  <a:lnTo>
                    <a:pt x="43" y="557"/>
                  </a:lnTo>
                  <a:lnTo>
                    <a:pt x="44" y="555"/>
                  </a:lnTo>
                  <a:lnTo>
                    <a:pt x="44" y="554"/>
                  </a:lnTo>
                  <a:lnTo>
                    <a:pt x="46" y="554"/>
                  </a:lnTo>
                  <a:lnTo>
                    <a:pt x="46" y="552"/>
                  </a:lnTo>
                  <a:lnTo>
                    <a:pt x="48" y="552"/>
                  </a:lnTo>
                  <a:lnTo>
                    <a:pt x="48" y="550"/>
                  </a:lnTo>
                  <a:lnTo>
                    <a:pt x="46" y="549"/>
                  </a:lnTo>
                  <a:lnTo>
                    <a:pt x="44" y="547"/>
                  </a:lnTo>
                  <a:lnTo>
                    <a:pt x="43" y="547"/>
                  </a:lnTo>
                  <a:lnTo>
                    <a:pt x="41" y="547"/>
                  </a:lnTo>
                  <a:lnTo>
                    <a:pt x="39" y="547"/>
                  </a:lnTo>
                  <a:lnTo>
                    <a:pt x="38" y="547"/>
                  </a:lnTo>
                  <a:lnTo>
                    <a:pt x="33" y="545"/>
                  </a:lnTo>
                  <a:lnTo>
                    <a:pt x="31" y="545"/>
                  </a:lnTo>
                  <a:lnTo>
                    <a:pt x="29" y="545"/>
                  </a:lnTo>
                  <a:lnTo>
                    <a:pt x="27" y="545"/>
                  </a:lnTo>
                  <a:lnTo>
                    <a:pt x="26" y="545"/>
                  </a:lnTo>
                  <a:lnTo>
                    <a:pt x="24" y="547"/>
                  </a:lnTo>
                  <a:lnTo>
                    <a:pt x="22" y="549"/>
                  </a:lnTo>
                  <a:lnTo>
                    <a:pt x="22" y="550"/>
                  </a:lnTo>
                  <a:lnTo>
                    <a:pt x="21" y="550"/>
                  </a:lnTo>
                  <a:lnTo>
                    <a:pt x="21" y="549"/>
                  </a:lnTo>
                  <a:lnTo>
                    <a:pt x="19" y="549"/>
                  </a:lnTo>
                  <a:lnTo>
                    <a:pt x="17" y="549"/>
                  </a:lnTo>
                  <a:lnTo>
                    <a:pt x="17" y="547"/>
                  </a:lnTo>
                  <a:lnTo>
                    <a:pt x="16" y="547"/>
                  </a:lnTo>
                  <a:lnTo>
                    <a:pt x="16" y="545"/>
                  </a:lnTo>
                  <a:lnTo>
                    <a:pt x="16" y="544"/>
                  </a:lnTo>
                  <a:lnTo>
                    <a:pt x="16" y="542"/>
                  </a:lnTo>
                  <a:lnTo>
                    <a:pt x="14" y="542"/>
                  </a:lnTo>
                  <a:lnTo>
                    <a:pt x="14" y="540"/>
                  </a:lnTo>
                  <a:lnTo>
                    <a:pt x="14" y="539"/>
                  </a:lnTo>
                  <a:lnTo>
                    <a:pt x="14" y="537"/>
                  </a:lnTo>
                  <a:lnTo>
                    <a:pt x="12" y="532"/>
                  </a:lnTo>
                  <a:lnTo>
                    <a:pt x="12" y="531"/>
                  </a:lnTo>
                  <a:lnTo>
                    <a:pt x="12" y="529"/>
                  </a:lnTo>
                  <a:lnTo>
                    <a:pt x="11" y="526"/>
                  </a:lnTo>
                  <a:lnTo>
                    <a:pt x="11" y="524"/>
                  </a:lnTo>
                  <a:lnTo>
                    <a:pt x="12" y="524"/>
                  </a:lnTo>
                  <a:lnTo>
                    <a:pt x="12" y="522"/>
                  </a:lnTo>
                  <a:lnTo>
                    <a:pt x="14" y="522"/>
                  </a:lnTo>
                  <a:lnTo>
                    <a:pt x="16" y="522"/>
                  </a:lnTo>
                  <a:lnTo>
                    <a:pt x="17" y="522"/>
                  </a:lnTo>
                  <a:lnTo>
                    <a:pt x="17" y="521"/>
                  </a:lnTo>
                  <a:lnTo>
                    <a:pt x="17" y="519"/>
                  </a:lnTo>
                  <a:lnTo>
                    <a:pt x="17" y="517"/>
                  </a:lnTo>
                  <a:lnTo>
                    <a:pt x="17" y="516"/>
                  </a:lnTo>
                  <a:lnTo>
                    <a:pt x="17" y="514"/>
                  </a:lnTo>
                  <a:lnTo>
                    <a:pt x="16" y="513"/>
                  </a:lnTo>
                  <a:lnTo>
                    <a:pt x="16" y="511"/>
                  </a:lnTo>
                  <a:lnTo>
                    <a:pt x="14" y="511"/>
                  </a:lnTo>
                  <a:lnTo>
                    <a:pt x="12" y="511"/>
                  </a:lnTo>
                  <a:lnTo>
                    <a:pt x="12" y="509"/>
                  </a:lnTo>
                  <a:lnTo>
                    <a:pt x="12" y="508"/>
                  </a:lnTo>
                  <a:lnTo>
                    <a:pt x="12" y="506"/>
                  </a:lnTo>
                  <a:lnTo>
                    <a:pt x="11" y="506"/>
                  </a:lnTo>
                  <a:lnTo>
                    <a:pt x="12" y="504"/>
                  </a:lnTo>
                  <a:lnTo>
                    <a:pt x="11" y="504"/>
                  </a:lnTo>
                  <a:lnTo>
                    <a:pt x="12" y="504"/>
                  </a:lnTo>
                  <a:lnTo>
                    <a:pt x="12" y="503"/>
                  </a:lnTo>
                  <a:lnTo>
                    <a:pt x="11" y="503"/>
                  </a:lnTo>
                  <a:lnTo>
                    <a:pt x="11" y="501"/>
                  </a:lnTo>
                  <a:lnTo>
                    <a:pt x="11" y="499"/>
                  </a:lnTo>
                  <a:lnTo>
                    <a:pt x="9" y="499"/>
                  </a:lnTo>
                  <a:lnTo>
                    <a:pt x="9" y="498"/>
                  </a:lnTo>
                  <a:lnTo>
                    <a:pt x="9" y="496"/>
                  </a:lnTo>
                  <a:lnTo>
                    <a:pt x="7" y="496"/>
                  </a:lnTo>
                  <a:lnTo>
                    <a:pt x="7" y="494"/>
                  </a:lnTo>
                  <a:lnTo>
                    <a:pt x="6" y="494"/>
                  </a:lnTo>
                  <a:lnTo>
                    <a:pt x="6" y="493"/>
                  </a:lnTo>
                  <a:lnTo>
                    <a:pt x="4" y="493"/>
                  </a:lnTo>
                  <a:lnTo>
                    <a:pt x="4" y="491"/>
                  </a:lnTo>
                  <a:lnTo>
                    <a:pt x="4" y="493"/>
                  </a:lnTo>
                  <a:lnTo>
                    <a:pt x="4" y="491"/>
                  </a:lnTo>
                  <a:lnTo>
                    <a:pt x="2" y="491"/>
                  </a:lnTo>
                  <a:lnTo>
                    <a:pt x="2" y="490"/>
                  </a:lnTo>
                  <a:lnTo>
                    <a:pt x="2" y="488"/>
                  </a:lnTo>
                  <a:lnTo>
                    <a:pt x="2" y="486"/>
                  </a:lnTo>
                  <a:lnTo>
                    <a:pt x="0" y="486"/>
                  </a:lnTo>
                  <a:lnTo>
                    <a:pt x="2" y="486"/>
                  </a:lnTo>
                  <a:lnTo>
                    <a:pt x="0" y="486"/>
                  </a:lnTo>
                  <a:lnTo>
                    <a:pt x="0" y="485"/>
                  </a:lnTo>
                  <a:lnTo>
                    <a:pt x="0" y="483"/>
                  </a:lnTo>
                  <a:lnTo>
                    <a:pt x="2" y="483"/>
                  </a:lnTo>
                  <a:lnTo>
                    <a:pt x="0" y="483"/>
                  </a:lnTo>
                  <a:lnTo>
                    <a:pt x="2" y="483"/>
                  </a:lnTo>
                  <a:lnTo>
                    <a:pt x="0" y="483"/>
                  </a:lnTo>
                  <a:lnTo>
                    <a:pt x="2" y="483"/>
                  </a:lnTo>
                  <a:lnTo>
                    <a:pt x="2" y="481"/>
                  </a:lnTo>
                  <a:lnTo>
                    <a:pt x="0" y="481"/>
                  </a:lnTo>
                  <a:lnTo>
                    <a:pt x="2" y="481"/>
                  </a:lnTo>
                  <a:lnTo>
                    <a:pt x="2" y="480"/>
                  </a:lnTo>
                  <a:lnTo>
                    <a:pt x="2" y="478"/>
                  </a:lnTo>
                  <a:lnTo>
                    <a:pt x="0" y="478"/>
                  </a:lnTo>
                  <a:lnTo>
                    <a:pt x="2" y="476"/>
                  </a:lnTo>
                  <a:lnTo>
                    <a:pt x="0" y="476"/>
                  </a:lnTo>
                  <a:lnTo>
                    <a:pt x="2" y="476"/>
                  </a:lnTo>
                  <a:lnTo>
                    <a:pt x="2" y="475"/>
                  </a:lnTo>
                  <a:lnTo>
                    <a:pt x="2" y="473"/>
                  </a:lnTo>
                  <a:lnTo>
                    <a:pt x="2" y="471"/>
                  </a:lnTo>
                  <a:lnTo>
                    <a:pt x="2" y="470"/>
                  </a:lnTo>
                  <a:lnTo>
                    <a:pt x="4" y="468"/>
                  </a:lnTo>
                  <a:lnTo>
                    <a:pt x="4" y="467"/>
                  </a:lnTo>
                  <a:lnTo>
                    <a:pt x="2" y="467"/>
                  </a:lnTo>
                  <a:lnTo>
                    <a:pt x="4" y="467"/>
                  </a:lnTo>
                  <a:lnTo>
                    <a:pt x="2" y="467"/>
                  </a:lnTo>
                  <a:lnTo>
                    <a:pt x="2" y="465"/>
                  </a:lnTo>
                  <a:lnTo>
                    <a:pt x="4" y="465"/>
                  </a:lnTo>
                  <a:lnTo>
                    <a:pt x="2" y="465"/>
                  </a:lnTo>
                  <a:lnTo>
                    <a:pt x="4" y="465"/>
                  </a:lnTo>
                  <a:lnTo>
                    <a:pt x="4" y="463"/>
                  </a:lnTo>
                  <a:lnTo>
                    <a:pt x="6" y="463"/>
                  </a:lnTo>
                  <a:lnTo>
                    <a:pt x="6" y="462"/>
                  </a:lnTo>
                  <a:lnTo>
                    <a:pt x="4" y="462"/>
                  </a:lnTo>
                  <a:lnTo>
                    <a:pt x="6" y="462"/>
                  </a:lnTo>
                  <a:lnTo>
                    <a:pt x="6" y="460"/>
                  </a:lnTo>
                  <a:lnTo>
                    <a:pt x="6" y="462"/>
                  </a:lnTo>
                  <a:lnTo>
                    <a:pt x="6" y="460"/>
                  </a:lnTo>
                  <a:lnTo>
                    <a:pt x="6" y="458"/>
                  </a:lnTo>
                  <a:lnTo>
                    <a:pt x="6" y="457"/>
                  </a:lnTo>
                  <a:lnTo>
                    <a:pt x="4" y="455"/>
                  </a:lnTo>
                  <a:lnTo>
                    <a:pt x="6" y="455"/>
                  </a:lnTo>
                  <a:lnTo>
                    <a:pt x="4" y="455"/>
                  </a:lnTo>
                  <a:lnTo>
                    <a:pt x="4" y="453"/>
                  </a:lnTo>
                  <a:lnTo>
                    <a:pt x="6" y="455"/>
                  </a:lnTo>
                  <a:lnTo>
                    <a:pt x="6" y="453"/>
                  </a:lnTo>
                  <a:lnTo>
                    <a:pt x="4" y="453"/>
                  </a:lnTo>
                  <a:lnTo>
                    <a:pt x="4" y="452"/>
                  </a:lnTo>
                  <a:lnTo>
                    <a:pt x="6" y="452"/>
                  </a:lnTo>
                  <a:lnTo>
                    <a:pt x="6" y="450"/>
                  </a:lnTo>
                  <a:lnTo>
                    <a:pt x="7" y="448"/>
                  </a:lnTo>
                  <a:lnTo>
                    <a:pt x="7" y="450"/>
                  </a:lnTo>
                  <a:lnTo>
                    <a:pt x="7" y="448"/>
                  </a:lnTo>
                  <a:lnTo>
                    <a:pt x="9" y="448"/>
                  </a:lnTo>
                  <a:lnTo>
                    <a:pt x="9" y="447"/>
                  </a:lnTo>
                  <a:lnTo>
                    <a:pt x="9" y="445"/>
                  </a:lnTo>
                  <a:lnTo>
                    <a:pt x="9" y="444"/>
                  </a:lnTo>
                  <a:lnTo>
                    <a:pt x="11" y="444"/>
                  </a:lnTo>
                  <a:lnTo>
                    <a:pt x="11" y="442"/>
                  </a:lnTo>
                  <a:lnTo>
                    <a:pt x="9" y="442"/>
                  </a:lnTo>
                  <a:lnTo>
                    <a:pt x="11" y="442"/>
                  </a:lnTo>
                  <a:lnTo>
                    <a:pt x="11" y="440"/>
                  </a:lnTo>
                  <a:lnTo>
                    <a:pt x="11" y="442"/>
                  </a:lnTo>
                  <a:lnTo>
                    <a:pt x="11" y="440"/>
                  </a:lnTo>
                  <a:lnTo>
                    <a:pt x="12" y="440"/>
                  </a:lnTo>
                  <a:lnTo>
                    <a:pt x="12" y="439"/>
                  </a:lnTo>
                  <a:lnTo>
                    <a:pt x="14" y="439"/>
                  </a:lnTo>
                  <a:lnTo>
                    <a:pt x="14" y="437"/>
                  </a:lnTo>
                  <a:lnTo>
                    <a:pt x="14" y="435"/>
                  </a:lnTo>
                  <a:lnTo>
                    <a:pt x="16" y="435"/>
                  </a:lnTo>
                  <a:lnTo>
                    <a:pt x="16" y="434"/>
                  </a:lnTo>
                  <a:lnTo>
                    <a:pt x="16" y="435"/>
                  </a:lnTo>
                  <a:lnTo>
                    <a:pt x="16" y="434"/>
                  </a:lnTo>
                  <a:lnTo>
                    <a:pt x="17" y="434"/>
                  </a:lnTo>
                  <a:lnTo>
                    <a:pt x="16" y="434"/>
                  </a:lnTo>
                  <a:lnTo>
                    <a:pt x="17" y="434"/>
                  </a:lnTo>
                  <a:lnTo>
                    <a:pt x="17" y="432"/>
                  </a:lnTo>
                  <a:lnTo>
                    <a:pt x="17" y="434"/>
                  </a:lnTo>
                  <a:lnTo>
                    <a:pt x="17" y="432"/>
                  </a:lnTo>
                  <a:lnTo>
                    <a:pt x="19" y="432"/>
                  </a:lnTo>
                  <a:lnTo>
                    <a:pt x="19" y="430"/>
                  </a:lnTo>
                  <a:lnTo>
                    <a:pt x="17" y="430"/>
                  </a:lnTo>
                  <a:lnTo>
                    <a:pt x="17" y="429"/>
                  </a:lnTo>
                  <a:lnTo>
                    <a:pt x="19" y="429"/>
                  </a:lnTo>
                  <a:lnTo>
                    <a:pt x="17" y="429"/>
                  </a:lnTo>
                  <a:lnTo>
                    <a:pt x="19" y="429"/>
                  </a:lnTo>
                  <a:lnTo>
                    <a:pt x="19" y="427"/>
                  </a:lnTo>
                  <a:lnTo>
                    <a:pt x="19" y="426"/>
                  </a:lnTo>
                  <a:lnTo>
                    <a:pt x="21" y="426"/>
                  </a:lnTo>
                  <a:lnTo>
                    <a:pt x="19" y="424"/>
                  </a:lnTo>
                  <a:lnTo>
                    <a:pt x="19" y="422"/>
                  </a:lnTo>
                  <a:lnTo>
                    <a:pt x="21" y="422"/>
                  </a:lnTo>
                  <a:lnTo>
                    <a:pt x="21" y="421"/>
                  </a:lnTo>
                  <a:lnTo>
                    <a:pt x="21" y="419"/>
                  </a:lnTo>
                  <a:lnTo>
                    <a:pt x="22" y="419"/>
                  </a:lnTo>
                  <a:lnTo>
                    <a:pt x="21" y="419"/>
                  </a:lnTo>
                  <a:lnTo>
                    <a:pt x="21" y="417"/>
                  </a:lnTo>
                  <a:lnTo>
                    <a:pt x="22" y="417"/>
                  </a:lnTo>
                  <a:lnTo>
                    <a:pt x="22" y="416"/>
                  </a:lnTo>
                  <a:lnTo>
                    <a:pt x="24" y="414"/>
                  </a:lnTo>
                  <a:lnTo>
                    <a:pt x="22" y="414"/>
                  </a:lnTo>
                  <a:lnTo>
                    <a:pt x="24" y="414"/>
                  </a:lnTo>
                  <a:lnTo>
                    <a:pt x="24" y="412"/>
                  </a:lnTo>
                  <a:lnTo>
                    <a:pt x="26" y="412"/>
                  </a:lnTo>
                  <a:lnTo>
                    <a:pt x="26" y="414"/>
                  </a:lnTo>
                  <a:lnTo>
                    <a:pt x="26" y="412"/>
                  </a:lnTo>
                  <a:lnTo>
                    <a:pt x="27" y="412"/>
                  </a:lnTo>
                  <a:lnTo>
                    <a:pt x="27" y="414"/>
                  </a:lnTo>
                  <a:lnTo>
                    <a:pt x="29" y="412"/>
                  </a:lnTo>
                  <a:lnTo>
                    <a:pt x="27" y="412"/>
                  </a:lnTo>
                  <a:lnTo>
                    <a:pt x="29" y="412"/>
                  </a:lnTo>
                  <a:lnTo>
                    <a:pt x="31" y="412"/>
                  </a:lnTo>
                  <a:lnTo>
                    <a:pt x="29" y="411"/>
                  </a:lnTo>
                  <a:lnTo>
                    <a:pt x="31" y="411"/>
                  </a:lnTo>
                  <a:lnTo>
                    <a:pt x="31" y="409"/>
                  </a:lnTo>
                  <a:lnTo>
                    <a:pt x="31" y="407"/>
                  </a:lnTo>
                  <a:lnTo>
                    <a:pt x="33" y="407"/>
                  </a:lnTo>
                  <a:lnTo>
                    <a:pt x="33" y="409"/>
                  </a:lnTo>
                  <a:lnTo>
                    <a:pt x="31" y="409"/>
                  </a:lnTo>
                  <a:lnTo>
                    <a:pt x="33" y="409"/>
                  </a:lnTo>
                  <a:lnTo>
                    <a:pt x="33" y="407"/>
                  </a:lnTo>
                  <a:lnTo>
                    <a:pt x="34" y="407"/>
                  </a:lnTo>
                  <a:lnTo>
                    <a:pt x="34" y="406"/>
                  </a:lnTo>
                  <a:lnTo>
                    <a:pt x="36" y="406"/>
                  </a:lnTo>
                  <a:lnTo>
                    <a:pt x="34" y="406"/>
                  </a:lnTo>
                  <a:lnTo>
                    <a:pt x="36" y="406"/>
                  </a:lnTo>
                  <a:lnTo>
                    <a:pt x="36" y="404"/>
                  </a:lnTo>
                  <a:lnTo>
                    <a:pt x="36" y="406"/>
                  </a:lnTo>
                  <a:lnTo>
                    <a:pt x="38" y="406"/>
                  </a:lnTo>
                  <a:lnTo>
                    <a:pt x="38" y="404"/>
                  </a:lnTo>
                  <a:lnTo>
                    <a:pt x="39" y="404"/>
                  </a:lnTo>
                  <a:lnTo>
                    <a:pt x="41" y="404"/>
                  </a:lnTo>
                  <a:lnTo>
                    <a:pt x="41" y="403"/>
                  </a:lnTo>
                  <a:lnTo>
                    <a:pt x="43" y="403"/>
                  </a:lnTo>
                  <a:lnTo>
                    <a:pt x="43" y="401"/>
                  </a:lnTo>
                  <a:lnTo>
                    <a:pt x="43" y="403"/>
                  </a:lnTo>
                  <a:lnTo>
                    <a:pt x="44" y="403"/>
                  </a:lnTo>
                  <a:lnTo>
                    <a:pt x="44" y="401"/>
                  </a:lnTo>
                  <a:lnTo>
                    <a:pt x="44" y="399"/>
                  </a:lnTo>
                  <a:lnTo>
                    <a:pt x="46" y="399"/>
                  </a:lnTo>
                  <a:lnTo>
                    <a:pt x="46" y="398"/>
                  </a:lnTo>
                  <a:lnTo>
                    <a:pt x="48" y="399"/>
                  </a:lnTo>
                  <a:lnTo>
                    <a:pt x="48" y="398"/>
                  </a:lnTo>
                  <a:lnTo>
                    <a:pt x="48" y="396"/>
                  </a:lnTo>
                  <a:lnTo>
                    <a:pt x="48" y="394"/>
                  </a:lnTo>
                  <a:lnTo>
                    <a:pt x="46" y="396"/>
                  </a:lnTo>
                  <a:lnTo>
                    <a:pt x="46" y="394"/>
                  </a:lnTo>
                  <a:lnTo>
                    <a:pt x="48" y="394"/>
                  </a:lnTo>
                  <a:lnTo>
                    <a:pt x="49" y="394"/>
                  </a:lnTo>
                  <a:lnTo>
                    <a:pt x="49" y="393"/>
                  </a:lnTo>
                  <a:lnTo>
                    <a:pt x="49" y="391"/>
                  </a:lnTo>
                  <a:lnTo>
                    <a:pt x="51" y="393"/>
                  </a:lnTo>
                  <a:lnTo>
                    <a:pt x="51" y="391"/>
                  </a:lnTo>
                  <a:lnTo>
                    <a:pt x="51" y="389"/>
                  </a:lnTo>
                  <a:lnTo>
                    <a:pt x="49" y="389"/>
                  </a:lnTo>
                  <a:lnTo>
                    <a:pt x="49" y="388"/>
                  </a:lnTo>
                  <a:lnTo>
                    <a:pt x="51" y="388"/>
                  </a:lnTo>
                  <a:lnTo>
                    <a:pt x="53" y="388"/>
                  </a:lnTo>
                  <a:lnTo>
                    <a:pt x="53" y="386"/>
                  </a:lnTo>
                  <a:lnTo>
                    <a:pt x="55" y="386"/>
                  </a:lnTo>
                  <a:lnTo>
                    <a:pt x="55" y="388"/>
                  </a:lnTo>
                  <a:lnTo>
                    <a:pt x="56" y="388"/>
                  </a:lnTo>
                  <a:lnTo>
                    <a:pt x="56" y="386"/>
                  </a:lnTo>
                  <a:lnTo>
                    <a:pt x="56" y="384"/>
                  </a:lnTo>
                  <a:lnTo>
                    <a:pt x="58" y="384"/>
                  </a:lnTo>
                  <a:lnTo>
                    <a:pt x="58" y="383"/>
                  </a:lnTo>
                  <a:lnTo>
                    <a:pt x="58" y="384"/>
                  </a:lnTo>
                  <a:lnTo>
                    <a:pt x="60" y="384"/>
                  </a:lnTo>
                  <a:lnTo>
                    <a:pt x="60" y="383"/>
                  </a:lnTo>
                  <a:lnTo>
                    <a:pt x="60" y="381"/>
                  </a:lnTo>
                  <a:lnTo>
                    <a:pt x="60" y="380"/>
                  </a:lnTo>
                  <a:lnTo>
                    <a:pt x="61" y="380"/>
                  </a:lnTo>
                  <a:lnTo>
                    <a:pt x="63" y="378"/>
                  </a:lnTo>
                  <a:lnTo>
                    <a:pt x="61" y="378"/>
                  </a:lnTo>
                  <a:lnTo>
                    <a:pt x="63" y="378"/>
                  </a:lnTo>
                  <a:lnTo>
                    <a:pt x="61" y="378"/>
                  </a:lnTo>
                  <a:lnTo>
                    <a:pt x="61" y="376"/>
                  </a:lnTo>
                  <a:lnTo>
                    <a:pt x="63" y="376"/>
                  </a:lnTo>
                  <a:lnTo>
                    <a:pt x="61" y="376"/>
                  </a:lnTo>
                  <a:lnTo>
                    <a:pt x="61" y="375"/>
                  </a:lnTo>
                  <a:lnTo>
                    <a:pt x="60" y="375"/>
                  </a:lnTo>
                  <a:lnTo>
                    <a:pt x="60" y="373"/>
                  </a:lnTo>
                  <a:lnTo>
                    <a:pt x="58" y="373"/>
                  </a:lnTo>
                  <a:lnTo>
                    <a:pt x="60" y="371"/>
                  </a:lnTo>
                  <a:lnTo>
                    <a:pt x="58" y="371"/>
                  </a:lnTo>
                  <a:lnTo>
                    <a:pt x="56" y="371"/>
                  </a:lnTo>
                  <a:lnTo>
                    <a:pt x="55" y="370"/>
                  </a:lnTo>
                  <a:lnTo>
                    <a:pt x="55" y="368"/>
                  </a:lnTo>
                  <a:lnTo>
                    <a:pt x="55" y="366"/>
                  </a:lnTo>
                  <a:lnTo>
                    <a:pt x="55" y="365"/>
                  </a:lnTo>
                  <a:lnTo>
                    <a:pt x="55" y="363"/>
                  </a:lnTo>
                  <a:lnTo>
                    <a:pt x="55" y="361"/>
                  </a:lnTo>
                  <a:lnTo>
                    <a:pt x="56" y="361"/>
                  </a:lnTo>
                  <a:lnTo>
                    <a:pt x="56" y="360"/>
                  </a:lnTo>
                  <a:lnTo>
                    <a:pt x="58" y="360"/>
                  </a:lnTo>
                  <a:lnTo>
                    <a:pt x="60" y="360"/>
                  </a:lnTo>
                  <a:lnTo>
                    <a:pt x="61" y="360"/>
                  </a:lnTo>
                  <a:lnTo>
                    <a:pt x="61" y="358"/>
                  </a:lnTo>
                  <a:lnTo>
                    <a:pt x="63" y="358"/>
                  </a:lnTo>
                  <a:lnTo>
                    <a:pt x="65" y="358"/>
                  </a:lnTo>
                  <a:lnTo>
                    <a:pt x="65" y="357"/>
                  </a:lnTo>
                  <a:lnTo>
                    <a:pt x="66" y="358"/>
                  </a:lnTo>
                  <a:lnTo>
                    <a:pt x="68" y="358"/>
                  </a:lnTo>
                  <a:lnTo>
                    <a:pt x="68" y="357"/>
                  </a:lnTo>
                  <a:lnTo>
                    <a:pt x="66" y="357"/>
                  </a:lnTo>
                  <a:lnTo>
                    <a:pt x="66" y="355"/>
                  </a:lnTo>
                  <a:lnTo>
                    <a:pt x="66" y="353"/>
                  </a:lnTo>
                  <a:lnTo>
                    <a:pt x="68" y="355"/>
                  </a:lnTo>
                  <a:lnTo>
                    <a:pt x="68" y="353"/>
                  </a:lnTo>
                  <a:lnTo>
                    <a:pt x="68" y="352"/>
                  </a:lnTo>
                  <a:lnTo>
                    <a:pt x="68" y="350"/>
                  </a:lnTo>
                  <a:lnTo>
                    <a:pt x="68" y="348"/>
                  </a:lnTo>
                  <a:lnTo>
                    <a:pt x="70" y="348"/>
                  </a:lnTo>
                  <a:lnTo>
                    <a:pt x="70" y="347"/>
                  </a:lnTo>
                  <a:lnTo>
                    <a:pt x="70" y="345"/>
                  </a:lnTo>
                  <a:lnTo>
                    <a:pt x="71" y="345"/>
                  </a:lnTo>
                  <a:lnTo>
                    <a:pt x="71" y="347"/>
                  </a:lnTo>
                  <a:lnTo>
                    <a:pt x="73" y="347"/>
                  </a:lnTo>
                  <a:lnTo>
                    <a:pt x="73" y="345"/>
                  </a:lnTo>
                  <a:lnTo>
                    <a:pt x="75" y="345"/>
                  </a:lnTo>
                  <a:lnTo>
                    <a:pt x="76" y="345"/>
                  </a:lnTo>
                  <a:lnTo>
                    <a:pt x="76" y="343"/>
                  </a:lnTo>
                  <a:lnTo>
                    <a:pt x="78" y="343"/>
                  </a:lnTo>
                  <a:lnTo>
                    <a:pt x="80" y="343"/>
                  </a:lnTo>
                  <a:lnTo>
                    <a:pt x="80" y="342"/>
                  </a:lnTo>
                  <a:lnTo>
                    <a:pt x="82" y="342"/>
                  </a:lnTo>
                  <a:lnTo>
                    <a:pt x="83" y="342"/>
                  </a:lnTo>
                  <a:lnTo>
                    <a:pt x="85" y="342"/>
                  </a:lnTo>
                  <a:lnTo>
                    <a:pt x="85" y="340"/>
                  </a:lnTo>
                  <a:lnTo>
                    <a:pt x="87" y="342"/>
                  </a:lnTo>
                  <a:lnTo>
                    <a:pt x="87" y="340"/>
                  </a:lnTo>
                  <a:lnTo>
                    <a:pt x="88" y="340"/>
                  </a:lnTo>
                  <a:lnTo>
                    <a:pt x="88" y="338"/>
                  </a:lnTo>
                  <a:lnTo>
                    <a:pt x="90" y="337"/>
                  </a:lnTo>
                  <a:lnTo>
                    <a:pt x="88" y="337"/>
                  </a:lnTo>
                  <a:lnTo>
                    <a:pt x="90" y="337"/>
                  </a:lnTo>
                  <a:lnTo>
                    <a:pt x="90" y="335"/>
                  </a:lnTo>
                  <a:lnTo>
                    <a:pt x="90" y="334"/>
                  </a:lnTo>
                  <a:lnTo>
                    <a:pt x="92" y="334"/>
                  </a:lnTo>
                  <a:lnTo>
                    <a:pt x="92" y="332"/>
                  </a:lnTo>
                  <a:lnTo>
                    <a:pt x="92" y="330"/>
                  </a:lnTo>
                  <a:lnTo>
                    <a:pt x="93" y="329"/>
                  </a:lnTo>
                  <a:lnTo>
                    <a:pt x="95" y="329"/>
                  </a:lnTo>
                  <a:lnTo>
                    <a:pt x="95" y="327"/>
                  </a:lnTo>
                  <a:lnTo>
                    <a:pt x="95" y="325"/>
                  </a:lnTo>
                  <a:lnTo>
                    <a:pt x="95" y="324"/>
                  </a:lnTo>
                  <a:lnTo>
                    <a:pt x="97" y="324"/>
                  </a:lnTo>
                  <a:lnTo>
                    <a:pt x="98" y="324"/>
                  </a:lnTo>
                  <a:lnTo>
                    <a:pt x="100" y="324"/>
                  </a:lnTo>
                  <a:lnTo>
                    <a:pt x="100" y="322"/>
                  </a:lnTo>
                  <a:lnTo>
                    <a:pt x="102" y="322"/>
                  </a:lnTo>
                  <a:lnTo>
                    <a:pt x="103" y="324"/>
                  </a:lnTo>
                  <a:lnTo>
                    <a:pt x="105" y="324"/>
                  </a:lnTo>
                  <a:lnTo>
                    <a:pt x="107" y="324"/>
                  </a:lnTo>
                  <a:lnTo>
                    <a:pt x="109" y="322"/>
                  </a:lnTo>
                  <a:lnTo>
                    <a:pt x="110" y="322"/>
                  </a:lnTo>
                  <a:lnTo>
                    <a:pt x="110" y="324"/>
                  </a:lnTo>
                  <a:lnTo>
                    <a:pt x="110" y="322"/>
                  </a:lnTo>
                  <a:lnTo>
                    <a:pt x="112" y="322"/>
                  </a:lnTo>
                  <a:lnTo>
                    <a:pt x="114" y="322"/>
                  </a:lnTo>
                  <a:lnTo>
                    <a:pt x="114" y="324"/>
                  </a:lnTo>
                  <a:lnTo>
                    <a:pt x="115" y="324"/>
                  </a:lnTo>
                  <a:lnTo>
                    <a:pt x="117" y="322"/>
                  </a:lnTo>
                  <a:lnTo>
                    <a:pt x="117" y="324"/>
                  </a:lnTo>
                  <a:lnTo>
                    <a:pt x="119" y="322"/>
                  </a:lnTo>
                  <a:lnTo>
                    <a:pt x="120" y="322"/>
                  </a:lnTo>
                  <a:lnTo>
                    <a:pt x="120" y="320"/>
                  </a:lnTo>
                  <a:lnTo>
                    <a:pt x="120" y="319"/>
                  </a:lnTo>
                  <a:lnTo>
                    <a:pt x="122" y="319"/>
                  </a:lnTo>
                  <a:lnTo>
                    <a:pt x="124" y="319"/>
                  </a:lnTo>
                  <a:lnTo>
                    <a:pt x="124" y="317"/>
                  </a:lnTo>
                  <a:lnTo>
                    <a:pt x="124" y="315"/>
                  </a:lnTo>
                  <a:lnTo>
                    <a:pt x="125" y="315"/>
                  </a:lnTo>
                  <a:lnTo>
                    <a:pt x="127" y="315"/>
                  </a:lnTo>
                  <a:lnTo>
                    <a:pt x="129" y="317"/>
                  </a:lnTo>
                  <a:lnTo>
                    <a:pt x="131" y="317"/>
                  </a:lnTo>
                  <a:lnTo>
                    <a:pt x="131" y="315"/>
                  </a:lnTo>
                  <a:lnTo>
                    <a:pt x="132" y="315"/>
                  </a:lnTo>
                  <a:lnTo>
                    <a:pt x="132" y="314"/>
                  </a:lnTo>
                  <a:lnTo>
                    <a:pt x="134" y="312"/>
                  </a:lnTo>
                  <a:lnTo>
                    <a:pt x="136" y="311"/>
                  </a:lnTo>
                  <a:lnTo>
                    <a:pt x="137" y="309"/>
                  </a:lnTo>
                  <a:lnTo>
                    <a:pt x="139" y="307"/>
                  </a:lnTo>
                  <a:lnTo>
                    <a:pt x="137" y="307"/>
                  </a:lnTo>
                  <a:lnTo>
                    <a:pt x="139" y="307"/>
                  </a:lnTo>
                  <a:lnTo>
                    <a:pt x="139" y="306"/>
                  </a:lnTo>
                  <a:lnTo>
                    <a:pt x="142" y="301"/>
                  </a:lnTo>
                  <a:lnTo>
                    <a:pt x="142" y="299"/>
                  </a:lnTo>
                  <a:lnTo>
                    <a:pt x="142" y="297"/>
                  </a:lnTo>
                  <a:lnTo>
                    <a:pt x="141" y="292"/>
                  </a:lnTo>
                  <a:lnTo>
                    <a:pt x="141" y="291"/>
                  </a:lnTo>
                  <a:lnTo>
                    <a:pt x="142" y="291"/>
                  </a:lnTo>
                  <a:lnTo>
                    <a:pt x="142" y="292"/>
                  </a:lnTo>
                  <a:lnTo>
                    <a:pt x="144" y="292"/>
                  </a:lnTo>
                  <a:lnTo>
                    <a:pt x="146" y="292"/>
                  </a:lnTo>
                  <a:lnTo>
                    <a:pt x="146" y="291"/>
                  </a:lnTo>
                  <a:lnTo>
                    <a:pt x="144" y="289"/>
                  </a:lnTo>
                  <a:lnTo>
                    <a:pt x="144" y="288"/>
                  </a:lnTo>
                  <a:lnTo>
                    <a:pt x="146" y="288"/>
                  </a:lnTo>
                  <a:lnTo>
                    <a:pt x="147" y="288"/>
                  </a:lnTo>
                  <a:lnTo>
                    <a:pt x="147" y="286"/>
                  </a:lnTo>
                  <a:lnTo>
                    <a:pt x="147" y="284"/>
                  </a:lnTo>
                  <a:lnTo>
                    <a:pt x="147" y="283"/>
                  </a:lnTo>
                  <a:lnTo>
                    <a:pt x="149" y="281"/>
                  </a:lnTo>
                  <a:lnTo>
                    <a:pt x="147" y="279"/>
                  </a:lnTo>
                  <a:lnTo>
                    <a:pt x="149" y="279"/>
                  </a:lnTo>
                  <a:lnTo>
                    <a:pt x="149" y="278"/>
                  </a:lnTo>
                  <a:lnTo>
                    <a:pt x="151" y="276"/>
                  </a:lnTo>
                  <a:lnTo>
                    <a:pt x="151" y="274"/>
                  </a:lnTo>
                  <a:lnTo>
                    <a:pt x="149" y="273"/>
                  </a:lnTo>
                  <a:lnTo>
                    <a:pt x="149" y="271"/>
                  </a:lnTo>
                  <a:lnTo>
                    <a:pt x="149" y="269"/>
                  </a:lnTo>
                  <a:lnTo>
                    <a:pt x="149" y="268"/>
                  </a:lnTo>
                  <a:lnTo>
                    <a:pt x="151" y="268"/>
                  </a:lnTo>
                  <a:lnTo>
                    <a:pt x="152" y="266"/>
                  </a:lnTo>
                  <a:lnTo>
                    <a:pt x="152" y="265"/>
                  </a:lnTo>
                  <a:lnTo>
                    <a:pt x="151" y="265"/>
                  </a:lnTo>
                  <a:lnTo>
                    <a:pt x="151" y="263"/>
                  </a:lnTo>
                  <a:lnTo>
                    <a:pt x="152" y="261"/>
                  </a:lnTo>
                  <a:lnTo>
                    <a:pt x="152" y="260"/>
                  </a:lnTo>
                  <a:lnTo>
                    <a:pt x="152" y="258"/>
                  </a:lnTo>
                  <a:lnTo>
                    <a:pt x="154" y="256"/>
                  </a:lnTo>
                  <a:lnTo>
                    <a:pt x="156" y="256"/>
                  </a:lnTo>
                  <a:lnTo>
                    <a:pt x="158" y="256"/>
                  </a:lnTo>
                  <a:lnTo>
                    <a:pt x="158" y="255"/>
                  </a:lnTo>
                  <a:lnTo>
                    <a:pt x="159" y="255"/>
                  </a:lnTo>
                  <a:lnTo>
                    <a:pt x="159" y="253"/>
                  </a:lnTo>
                  <a:lnTo>
                    <a:pt x="159" y="251"/>
                  </a:lnTo>
                  <a:lnTo>
                    <a:pt x="161" y="251"/>
                  </a:lnTo>
                  <a:lnTo>
                    <a:pt x="163" y="251"/>
                  </a:lnTo>
                  <a:lnTo>
                    <a:pt x="163" y="250"/>
                  </a:lnTo>
                  <a:lnTo>
                    <a:pt x="163" y="248"/>
                  </a:lnTo>
                  <a:lnTo>
                    <a:pt x="164" y="248"/>
                  </a:lnTo>
                  <a:lnTo>
                    <a:pt x="164" y="246"/>
                  </a:lnTo>
                  <a:lnTo>
                    <a:pt x="166" y="246"/>
                  </a:lnTo>
                  <a:lnTo>
                    <a:pt x="168" y="246"/>
                  </a:lnTo>
                  <a:lnTo>
                    <a:pt x="169" y="246"/>
                  </a:lnTo>
                  <a:lnTo>
                    <a:pt x="171" y="245"/>
                  </a:lnTo>
                  <a:lnTo>
                    <a:pt x="173" y="243"/>
                  </a:lnTo>
                  <a:lnTo>
                    <a:pt x="173" y="242"/>
                  </a:lnTo>
                  <a:lnTo>
                    <a:pt x="174" y="242"/>
                  </a:lnTo>
                  <a:lnTo>
                    <a:pt x="176" y="242"/>
                  </a:lnTo>
                  <a:lnTo>
                    <a:pt x="178" y="242"/>
                  </a:lnTo>
                  <a:lnTo>
                    <a:pt x="179" y="242"/>
                  </a:lnTo>
                  <a:lnTo>
                    <a:pt x="181" y="242"/>
                  </a:lnTo>
                  <a:lnTo>
                    <a:pt x="181" y="240"/>
                  </a:lnTo>
                  <a:lnTo>
                    <a:pt x="183" y="238"/>
                  </a:lnTo>
                  <a:lnTo>
                    <a:pt x="185" y="238"/>
                  </a:lnTo>
                  <a:lnTo>
                    <a:pt x="185" y="240"/>
                  </a:lnTo>
                  <a:lnTo>
                    <a:pt x="186" y="240"/>
                  </a:lnTo>
                  <a:lnTo>
                    <a:pt x="186" y="242"/>
                  </a:lnTo>
                  <a:lnTo>
                    <a:pt x="186" y="243"/>
                  </a:lnTo>
                  <a:lnTo>
                    <a:pt x="186" y="245"/>
                  </a:lnTo>
                  <a:lnTo>
                    <a:pt x="188" y="245"/>
                  </a:lnTo>
                  <a:lnTo>
                    <a:pt x="191" y="245"/>
                  </a:lnTo>
                  <a:lnTo>
                    <a:pt x="193" y="243"/>
                  </a:lnTo>
                  <a:lnTo>
                    <a:pt x="195" y="242"/>
                  </a:lnTo>
                  <a:lnTo>
                    <a:pt x="196" y="242"/>
                  </a:lnTo>
                  <a:lnTo>
                    <a:pt x="198" y="240"/>
                  </a:lnTo>
                  <a:lnTo>
                    <a:pt x="200" y="240"/>
                  </a:lnTo>
                  <a:lnTo>
                    <a:pt x="200" y="238"/>
                  </a:lnTo>
                  <a:lnTo>
                    <a:pt x="200" y="237"/>
                  </a:lnTo>
                  <a:lnTo>
                    <a:pt x="201" y="235"/>
                  </a:lnTo>
                  <a:lnTo>
                    <a:pt x="203" y="235"/>
                  </a:lnTo>
                  <a:lnTo>
                    <a:pt x="205" y="235"/>
                  </a:lnTo>
                  <a:lnTo>
                    <a:pt x="205" y="233"/>
                  </a:lnTo>
                  <a:lnTo>
                    <a:pt x="207" y="233"/>
                  </a:lnTo>
                  <a:lnTo>
                    <a:pt x="207" y="232"/>
                  </a:lnTo>
                  <a:lnTo>
                    <a:pt x="207" y="230"/>
                  </a:lnTo>
                  <a:lnTo>
                    <a:pt x="207" y="228"/>
                  </a:lnTo>
                  <a:lnTo>
                    <a:pt x="207" y="227"/>
                  </a:lnTo>
                  <a:lnTo>
                    <a:pt x="207" y="225"/>
                  </a:lnTo>
                  <a:lnTo>
                    <a:pt x="208" y="224"/>
                  </a:lnTo>
                  <a:lnTo>
                    <a:pt x="210" y="222"/>
                  </a:lnTo>
                  <a:lnTo>
                    <a:pt x="210" y="220"/>
                  </a:lnTo>
                  <a:lnTo>
                    <a:pt x="210" y="219"/>
                  </a:lnTo>
                  <a:lnTo>
                    <a:pt x="210" y="217"/>
                  </a:lnTo>
                  <a:lnTo>
                    <a:pt x="210" y="215"/>
                  </a:lnTo>
                  <a:lnTo>
                    <a:pt x="212" y="215"/>
                  </a:lnTo>
                  <a:lnTo>
                    <a:pt x="212" y="214"/>
                  </a:lnTo>
                  <a:lnTo>
                    <a:pt x="212" y="212"/>
                  </a:lnTo>
                  <a:lnTo>
                    <a:pt x="212" y="210"/>
                  </a:lnTo>
                  <a:lnTo>
                    <a:pt x="213" y="210"/>
                  </a:lnTo>
                  <a:lnTo>
                    <a:pt x="213" y="209"/>
                  </a:lnTo>
                  <a:lnTo>
                    <a:pt x="213" y="207"/>
                  </a:lnTo>
                  <a:lnTo>
                    <a:pt x="215" y="207"/>
                  </a:lnTo>
                  <a:lnTo>
                    <a:pt x="215" y="205"/>
                  </a:lnTo>
                  <a:lnTo>
                    <a:pt x="215" y="204"/>
                  </a:lnTo>
                  <a:lnTo>
                    <a:pt x="215" y="202"/>
                  </a:lnTo>
                  <a:lnTo>
                    <a:pt x="215" y="201"/>
                  </a:lnTo>
                  <a:lnTo>
                    <a:pt x="217" y="199"/>
                  </a:lnTo>
                  <a:lnTo>
                    <a:pt x="218" y="197"/>
                  </a:lnTo>
                  <a:lnTo>
                    <a:pt x="217" y="196"/>
                  </a:lnTo>
                  <a:lnTo>
                    <a:pt x="217" y="194"/>
                  </a:lnTo>
                  <a:lnTo>
                    <a:pt x="217" y="192"/>
                  </a:lnTo>
                  <a:lnTo>
                    <a:pt x="217" y="191"/>
                  </a:lnTo>
                  <a:lnTo>
                    <a:pt x="215" y="191"/>
                  </a:lnTo>
                  <a:lnTo>
                    <a:pt x="215" y="189"/>
                  </a:lnTo>
                  <a:lnTo>
                    <a:pt x="215" y="187"/>
                  </a:lnTo>
                  <a:lnTo>
                    <a:pt x="215" y="186"/>
                  </a:lnTo>
                  <a:lnTo>
                    <a:pt x="215" y="184"/>
                  </a:lnTo>
                  <a:lnTo>
                    <a:pt x="215" y="182"/>
                  </a:lnTo>
                  <a:lnTo>
                    <a:pt x="217" y="182"/>
                  </a:lnTo>
                  <a:lnTo>
                    <a:pt x="217" y="181"/>
                  </a:lnTo>
                  <a:lnTo>
                    <a:pt x="217" y="179"/>
                  </a:lnTo>
                  <a:lnTo>
                    <a:pt x="217" y="178"/>
                  </a:lnTo>
                  <a:lnTo>
                    <a:pt x="217" y="176"/>
                  </a:lnTo>
                  <a:lnTo>
                    <a:pt x="217" y="174"/>
                  </a:lnTo>
                  <a:lnTo>
                    <a:pt x="218" y="173"/>
                  </a:lnTo>
                  <a:lnTo>
                    <a:pt x="218" y="171"/>
                  </a:lnTo>
                  <a:lnTo>
                    <a:pt x="220" y="169"/>
                  </a:lnTo>
                  <a:lnTo>
                    <a:pt x="220" y="168"/>
                  </a:lnTo>
                  <a:lnTo>
                    <a:pt x="222" y="168"/>
                  </a:lnTo>
                  <a:lnTo>
                    <a:pt x="220" y="166"/>
                  </a:lnTo>
                  <a:lnTo>
                    <a:pt x="222" y="166"/>
                  </a:lnTo>
                  <a:lnTo>
                    <a:pt x="222" y="164"/>
                  </a:lnTo>
                  <a:lnTo>
                    <a:pt x="223" y="164"/>
                  </a:lnTo>
                  <a:lnTo>
                    <a:pt x="223" y="163"/>
                  </a:lnTo>
                  <a:lnTo>
                    <a:pt x="222" y="161"/>
                  </a:lnTo>
                  <a:lnTo>
                    <a:pt x="222" y="159"/>
                  </a:lnTo>
                  <a:lnTo>
                    <a:pt x="223" y="159"/>
                  </a:lnTo>
                  <a:lnTo>
                    <a:pt x="225" y="161"/>
                  </a:lnTo>
                  <a:lnTo>
                    <a:pt x="227" y="161"/>
                  </a:lnTo>
                  <a:lnTo>
                    <a:pt x="228" y="159"/>
                  </a:lnTo>
                  <a:lnTo>
                    <a:pt x="230" y="158"/>
                  </a:lnTo>
                  <a:lnTo>
                    <a:pt x="230" y="156"/>
                  </a:lnTo>
                  <a:lnTo>
                    <a:pt x="230" y="155"/>
                  </a:lnTo>
                  <a:lnTo>
                    <a:pt x="228" y="153"/>
                  </a:lnTo>
                  <a:lnTo>
                    <a:pt x="228" y="151"/>
                  </a:lnTo>
                  <a:lnTo>
                    <a:pt x="228" y="150"/>
                  </a:lnTo>
                  <a:lnTo>
                    <a:pt x="228" y="148"/>
                  </a:lnTo>
                  <a:lnTo>
                    <a:pt x="227" y="148"/>
                  </a:lnTo>
                  <a:lnTo>
                    <a:pt x="227" y="146"/>
                  </a:lnTo>
                  <a:lnTo>
                    <a:pt x="227" y="145"/>
                  </a:lnTo>
                  <a:lnTo>
                    <a:pt x="228" y="145"/>
                  </a:lnTo>
                  <a:lnTo>
                    <a:pt x="228" y="143"/>
                  </a:lnTo>
                  <a:lnTo>
                    <a:pt x="230" y="141"/>
                  </a:lnTo>
                  <a:lnTo>
                    <a:pt x="228" y="140"/>
                  </a:lnTo>
                  <a:lnTo>
                    <a:pt x="230" y="138"/>
                  </a:lnTo>
                  <a:lnTo>
                    <a:pt x="230" y="136"/>
                  </a:lnTo>
                  <a:lnTo>
                    <a:pt x="228" y="135"/>
                  </a:lnTo>
                  <a:lnTo>
                    <a:pt x="228" y="133"/>
                  </a:lnTo>
                  <a:lnTo>
                    <a:pt x="228" y="132"/>
                  </a:lnTo>
                  <a:lnTo>
                    <a:pt x="228" y="130"/>
                  </a:lnTo>
                  <a:lnTo>
                    <a:pt x="228" y="128"/>
                  </a:lnTo>
                  <a:lnTo>
                    <a:pt x="228" y="127"/>
                  </a:lnTo>
                  <a:lnTo>
                    <a:pt x="227" y="127"/>
                  </a:lnTo>
                  <a:lnTo>
                    <a:pt x="227" y="125"/>
                  </a:lnTo>
                  <a:lnTo>
                    <a:pt x="227" y="123"/>
                  </a:lnTo>
                  <a:lnTo>
                    <a:pt x="228" y="123"/>
                  </a:lnTo>
                  <a:lnTo>
                    <a:pt x="230" y="122"/>
                  </a:lnTo>
                  <a:lnTo>
                    <a:pt x="232" y="122"/>
                  </a:lnTo>
                  <a:lnTo>
                    <a:pt x="234" y="120"/>
                  </a:lnTo>
                  <a:lnTo>
                    <a:pt x="234" y="118"/>
                  </a:lnTo>
                  <a:lnTo>
                    <a:pt x="235" y="117"/>
                  </a:lnTo>
                  <a:lnTo>
                    <a:pt x="235" y="113"/>
                  </a:lnTo>
                  <a:lnTo>
                    <a:pt x="237" y="112"/>
                  </a:lnTo>
                  <a:lnTo>
                    <a:pt x="237" y="110"/>
                  </a:lnTo>
                  <a:lnTo>
                    <a:pt x="237" y="109"/>
                  </a:lnTo>
                  <a:lnTo>
                    <a:pt x="237" y="107"/>
                  </a:lnTo>
                  <a:lnTo>
                    <a:pt x="237" y="105"/>
                  </a:lnTo>
                  <a:lnTo>
                    <a:pt x="239" y="104"/>
                  </a:lnTo>
                  <a:lnTo>
                    <a:pt x="240" y="104"/>
                  </a:lnTo>
                  <a:lnTo>
                    <a:pt x="240" y="102"/>
                  </a:lnTo>
                  <a:lnTo>
                    <a:pt x="242" y="102"/>
                  </a:lnTo>
                  <a:lnTo>
                    <a:pt x="242" y="100"/>
                  </a:lnTo>
                  <a:lnTo>
                    <a:pt x="244" y="100"/>
                  </a:lnTo>
                  <a:lnTo>
                    <a:pt x="244" y="99"/>
                  </a:lnTo>
                  <a:lnTo>
                    <a:pt x="244" y="97"/>
                  </a:lnTo>
                  <a:lnTo>
                    <a:pt x="245" y="97"/>
                  </a:lnTo>
                  <a:lnTo>
                    <a:pt x="247" y="97"/>
                  </a:lnTo>
                  <a:lnTo>
                    <a:pt x="247" y="95"/>
                  </a:lnTo>
                  <a:lnTo>
                    <a:pt x="245" y="94"/>
                  </a:lnTo>
                  <a:lnTo>
                    <a:pt x="245" y="92"/>
                  </a:lnTo>
                  <a:lnTo>
                    <a:pt x="247" y="90"/>
                  </a:lnTo>
                  <a:lnTo>
                    <a:pt x="249" y="89"/>
                  </a:lnTo>
                  <a:lnTo>
                    <a:pt x="250" y="87"/>
                  </a:lnTo>
                  <a:lnTo>
                    <a:pt x="250" y="86"/>
                  </a:lnTo>
                  <a:lnTo>
                    <a:pt x="252" y="86"/>
                  </a:lnTo>
                  <a:lnTo>
                    <a:pt x="252" y="84"/>
                  </a:lnTo>
                  <a:lnTo>
                    <a:pt x="252" y="82"/>
                  </a:lnTo>
                  <a:lnTo>
                    <a:pt x="252" y="81"/>
                  </a:lnTo>
                  <a:lnTo>
                    <a:pt x="254" y="81"/>
                  </a:lnTo>
                  <a:lnTo>
                    <a:pt x="254" y="79"/>
                  </a:lnTo>
                  <a:lnTo>
                    <a:pt x="254" y="77"/>
                  </a:lnTo>
                  <a:lnTo>
                    <a:pt x="254" y="76"/>
                  </a:lnTo>
                  <a:lnTo>
                    <a:pt x="252" y="76"/>
                  </a:lnTo>
                  <a:lnTo>
                    <a:pt x="252" y="74"/>
                  </a:lnTo>
                  <a:lnTo>
                    <a:pt x="252" y="72"/>
                  </a:lnTo>
                  <a:lnTo>
                    <a:pt x="252" y="71"/>
                  </a:lnTo>
                  <a:lnTo>
                    <a:pt x="252" y="69"/>
                  </a:lnTo>
                  <a:lnTo>
                    <a:pt x="254" y="67"/>
                  </a:lnTo>
                  <a:lnTo>
                    <a:pt x="252" y="66"/>
                  </a:lnTo>
                  <a:lnTo>
                    <a:pt x="252" y="64"/>
                  </a:lnTo>
                  <a:lnTo>
                    <a:pt x="252" y="63"/>
                  </a:lnTo>
                  <a:lnTo>
                    <a:pt x="250" y="63"/>
                  </a:lnTo>
                  <a:lnTo>
                    <a:pt x="252" y="63"/>
                  </a:lnTo>
                  <a:lnTo>
                    <a:pt x="252" y="61"/>
                  </a:lnTo>
                  <a:lnTo>
                    <a:pt x="254" y="61"/>
                  </a:lnTo>
                  <a:lnTo>
                    <a:pt x="255" y="61"/>
                  </a:lnTo>
                  <a:lnTo>
                    <a:pt x="255" y="59"/>
                  </a:lnTo>
                  <a:lnTo>
                    <a:pt x="254" y="59"/>
                  </a:lnTo>
                  <a:lnTo>
                    <a:pt x="254" y="58"/>
                  </a:lnTo>
                  <a:lnTo>
                    <a:pt x="254" y="56"/>
                  </a:lnTo>
                  <a:lnTo>
                    <a:pt x="255" y="56"/>
                  </a:lnTo>
                  <a:lnTo>
                    <a:pt x="255" y="58"/>
                  </a:lnTo>
                  <a:lnTo>
                    <a:pt x="257" y="58"/>
                  </a:lnTo>
                  <a:lnTo>
                    <a:pt x="257" y="56"/>
                  </a:lnTo>
                  <a:lnTo>
                    <a:pt x="257" y="54"/>
                  </a:lnTo>
                  <a:lnTo>
                    <a:pt x="259" y="54"/>
                  </a:lnTo>
                  <a:lnTo>
                    <a:pt x="259" y="51"/>
                  </a:lnTo>
                  <a:lnTo>
                    <a:pt x="261" y="49"/>
                  </a:lnTo>
                  <a:lnTo>
                    <a:pt x="261" y="48"/>
                  </a:lnTo>
                  <a:lnTo>
                    <a:pt x="261" y="46"/>
                  </a:lnTo>
                  <a:lnTo>
                    <a:pt x="262" y="46"/>
                  </a:lnTo>
                  <a:lnTo>
                    <a:pt x="262" y="44"/>
                  </a:lnTo>
                  <a:lnTo>
                    <a:pt x="261" y="44"/>
                  </a:lnTo>
                  <a:lnTo>
                    <a:pt x="261" y="43"/>
                  </a:lnTo>
                  <a:lnTo>
                    <a:pt x="262" y="43"/>
                  </a:lnTo>
                  <a:lnTo>
                    <a:pt x="262" y="41"/>
                  </a:lnTo>
                  <a:lnTo>
                    <a:pt x="262" y="40"/>
                  </a:lnTo>
                  <a:lnTo>
                    <a:pt x="264" y="40"/>
                  </a:lnTo>
                  <a:lnTo>
                    <a:pt x="262" y="38"/>
                  </a:lnTo>
                  <a:lnTo>
                    <a:pt x="262" y="36"/>
                  </a:lnTo>
                  <a:lnTo>
                    <a:pt x="264" y="36"/>
                  </a:lnTo>
                  <a:lnTo>
                    <a:pt x="264" y="35"/>
                  </a:lnTo>
                  <a:lnTo>
                    <a:pt x="266" y="35"/>
                  </a:lnTo>
                  <a:lnTo>
                    <a:pt x="264" y="33"/>
                  </a:lnTo>
                  <a:lnTo>
                    <a:pt x="264" y="35"/>
                  </a:lnTo>
                  <a:lnTo>
                    <a:pt x="264" y="33"/>
                  </a:lnTo>
                  <a:lnTo>
                    <a:pt x="266" y="33"/>
                  </a:lnTo>
                  <a:lnTo>
                    <a:pt x="266" y="31"/>
                  </a:lnTo>
                  <a:lnTo>
                    <a:pt x="264" y="30"/>
                  </a:lnTo>
                  <a:lnTo>
                    <a:pt x="266" y="30"/>
                  </a:lnTo>
                  <a:lnTo>
                    <a:pt x="266" y="28"/>
                  </a:lnTo>
                  <a:lnTo>
                    <a:pt x="267" y="28"/>
                  </a:lnTo>
                  <a:lnTo>
                    <a:pt x="269" y="28"/>
                  </a:lnTo>
                  <a:lnTo>
                    <a:pt x="267" y="28"/>
                  </a:lnTo>
                  <a:lnTo>
                    <a:pt x="267" y="26"/>
                  </a:lnTo>
                  <a:lnTo>
                    <a:pt x="269" y="26"/>
                  </a:lnTo>
                  <a:lnTo>
                    <a:pt x="267" y="26"/>
                  </a:lnTo>
                  <a:lnTo>
                    <a:pt x="267" y="25"/>
                  </a:lnTo>
                  <a:lnTo>
                    <a:pt x="269" y="25"/>
                  </a:lnTo>
                  <a:lnTo>
                    <a:pt x="267" y="25"/>
                  </a:lnTo>
                  <a:lnTo>
                    <a:pt x="269" y="23"/>
                  </a:lnTo>
                  <a:lnTo>
                    <a:pt x="269" y="25"/>
                  </a:lnTo>
                  <a:lnTo>
                    <a:pt x="271" y="25"/>
                  </a:lnTo>
                  <a:lnTo>
                    <a:pt x="269" y="23"/>
                  </a:lnTo>
                  <a:lnTo>
                    <a:pt x="269" y="22"/>
                  </a:lnTo>
                  <a:lnTo>
                    <a:pt x="271" y="22"/>
                  </a:lnTo>
                  <a:lnTo>
                    <a:pt x="272" y="22"/>
                  </a:lnTo>
                  <a:lnTo>
                    <a:pt x="272" y="20"/>
                  </a:lnTo>
                  <a:lnTo>
                    <a:pt x="271" y="20"/>
                  </a:lnTo>
                  <a:lnTo>
                    <a:pt x="272" y="18"/>
                  </a:lnTo>
                  <a:lnTo>
                    <a:pt x="274" y="18"/>
                  </a:lnTo>
                  <a:lnTo>
                    <a:pt x="274" y="17"/>
                  </a:lnTo>
                  <a:lnTo>
                    <a:pt x="274" y="15"/>
                  </a:lnTo>
                  <a:lnTo>
                    <a:pt x="276" y="15"/>
                  </a:lnTo>
                  <a:lnTo>
                    <a:pt x="274" y="15"/>
                  </a:lnTo>
                  <a:lnTo>
                    <a:pt x="276" y="15"/>
                  </a:lnTo>
                  <a:lnTo>
                    <a:pt x="276" y="13"/>
                  </a:lnTo>
                  <a:lnTo>
                    <a:pt x="277" y="13"/>
                  </a:lnTo>
                  <a:lnTo>
                    <a:pt x="277" y="12"/>
                  </a:lnTo>
                  <a:lnTo>
                    <a:pt x="279" y="12"/>
                  </a:lnTo>
                  <a:lnTo>
                    <a:pt x="279" y="13"/>
                  </a:lnTo>
                  <a:lnTo>
                    <a:pt x="279" y="12"/>
                  </a:lnTo>
                  <a:lnTo>
                    <a:pt x="279" y="10"/>
                  </a:lnTo>
                  <a:lnTo>
                    <a:pt x="281" y="10"/>
                  </a:lnTo>
                  <a:lnTo>
                    <a:pt x="283" y="10"/>
                  </a:lnTo>
                  <a:lnTo>
                    <a:pt x="283" y="8"/>
                  </a:lnTo>
                  <a:lnTo>
                    <a:pt x="284" y="8"/>
                  </a:lnTo>
                  <a:lnTo>
                    <a:pt x="286" y="7"/>
                  </a:lnTo>
                  <a:lnTo>
                    <a:pt x="288" y="7"/>
                  </a:lnTo>
                  <a:lnTo>
                    <a:pt x="288" y="5"/>
                  </a:lnTo>
                  <a:lnTo>
                    <a:pt x="289" y="7"/>
                  </a:lnTo>
                  <a:lnTo>
                    <a:pt x="289" y="5"/>
                  </a:lnTo>
                  <a:lnTo>
                    <a:pt x="291" y="5"/>
                  </a:lnTo>
                  <a:lnTo>
                    <a:pt x="293" y="3"/>
                  </a:lnTo>
                  <a:lnTo>
                    <a:pt x="291" y="3"/>
                  </a:lnTo>
                  <a:lnTo>
                    <a:pt x="291" y="2"/>
                  </a:lnTo>
                  <a:lnTo>
                    <a:pt x="291" y="3"/>
                  </a:lnTo>
                  <a:lnTo>
                    <a:pt x="293" y="3"/>
                  </a:lnTo>
                  <a:lnTo>
                    <a:pt x="293" y="2"/>
                  </a:lnTo>
                  <a:lnTo>
                    <a:pt x="294" y="2"/>
                  </a:lnTo>
                  <a:lnTo>
                    <a:pt x="296" y="0"/>
                  </a:lnTo>
                  <a:lnTo>
                    <a:pt x="294" y="2"/>
                  </a:lnTo>
                  <a:lnTo>
                    <a:pt x="294" y="3"/>
                  </a:lnTo>
                  <a:lnTo>
                    <a:pt x="294" y="5"/>
                  </a:lnTo>
                  <a:lnTo>
                    <a:pt x="293" y="5"/>
                  </a:lnTo>
                  <a:lnTo>
                    <a:pt x="293" y="7"/>
                  </a:lnTo>
                  <a:lnTo>
                    <a:pt x="291" y="7"/>
                  </a:lnTo>
                  <a:lnTo>
                    <a:pt x="289" y="7"/>
                  </a:lnTo>
                  <a:lnTo>
                    <a:pt x="289" y="8"/>
                  </a:lnTo>
                  <a:lnTo>
                    <a:pt x="289" y="10"/>
                  </a:lnTo>
                  <a:lnTo>
                    <a:pt x="289" y="12"/>
                  </a:lnTo>
                  <a:lnTo>
                    <a:pt x="288" y="12"/>
                  </a:lnTo>
                  <a:lnTo>
                    <a:pt x="288" y="13"/>
                  </a:lnTo>
                  <a:lnTo>
                    <a:pt x="288" y="15"/>
                  </a:lnTo>
                  <a:lnTo>
                    <a:pt x="289" y="15"/>
                  </a:lnTo>
                  <a:lnTo>
                    <a:pt x="289" y="17"/>
                  </a:lnTo>
                  <a:lnTo>
                    <a:pt x="289" y="15"/>
                  </a:lnTo>
                  <a:lnTo>
                    <a:pt x="291" y="15"/>
                  </a:lnTo>
                  <a:lnTo>
                    <a:pt x="291" y="17"/>
                  </a:lnTo>
                  <a:lnTo>
                    <a:pt x="289" y="17"/>
                  </a:lnTo>
                  <a:lnTo>
                    <a:pt x="289" y="18"/>
                  </a:lnTo>
                  <a:lnTo>
                    <a:pt x="288" y="18"/>
                  </a:lnTo>
                  <a:lnTo>
                    <a:pt x="286" y="18"/>
                  </a:lnTo>
                  <a:lnTo>
                    <a:pt x="286" y="20"/>
                  </a:lnTo>
                  <a:lnTo>
                    <a:pt x="286" y="22"/>
                  </a:lnTo>
                  <a:lnTo>
                    <a:pt x="288" y="22"/>
                  </a:lnTo>
                  <a:lnTo>
                    <a:pt x="286" y="22"/>
                  </a:lnTo>
                  <a:lnTo>
                    <a:pt x="286" y="23"/>
                  </a:lnTo>
                  <a:lnTo>
                    <a:pt x="286" y="22"/>
                  </a:lnTo>
                  <a:lnTo>
                    <a:pt x="284" y="22"/>
                  </a:lnTo>
                  <a:lnTo>
                    <a:pt x="284" y="23"/>
                  </a:lnTo>
                  <a:lnTo>
                    <a:pt x="284" y="25"/>
                  </a:lnTo>
                  <a:lnTo>
                    <a:pt x="284" y="26"/>
                  </a:lnTo>
                  <a:lnTo>
                    <a:pt x="284" y="28"/>
                  </a:lnTo>
                  <a:lnTo>
                    <a:pt x="283" y="28"/>
                  </a:lnTo>
                  <a:lnTo>
                    <a:pt x="283" y="26"/>
                  </a:lnTo>
                  <a:lnTo>
                    <a:pt x="283" y="28"/>
                  </a:lnTo>
                  <a:lnTo>
                    <a:pt x="281" y="28"/>
                  </a:lnTo>
                  <a:lnTo>
                    <a:pt x="281" y="26"/>
                  </a:lnTo>
                  <a:lnTo>
                    <a:pt x="281" y="28"/>
                  </a:lnTo>
                  <a:lnTo>
                    <a:pt x="281" y="30"/>
                  </a:lnTo>
                  <a:lnTo>
                    <a:pt x="283" y="30"/>
                  </a:lnTo>
                  <a:lnTo>
                    <a:pt x="283" y="31"/>
                  </a:lnTo>
                  <a:lnTo>
                    <a:pt x="283" y="33"/>
                  </a:lnTo>
                  <a:lnTo>
                    <a:pt x="281" y="33"/>
                  </a:lnTo>
                  <a:lnTo>
                    <a:pt x="281" y="35"/>
                  </a:lnTo>
                  <a:lnTo>
                    <a:pt x="281" y="36"/>
                  </a:lnTo>
                  <a:lnTo>
                    <a:pt x="279" y="38"/>
                  </a:lnTo>
                  <a:lnTo>
                    <a:pt x="281" y="38"/>
                  </a:lnTo>
                  <a:lnTo>
                    <a:pt x="281" y="40"/>
                  </a:lnTo>
                  <a:lnTo>
                    <a:pt x="281" y="41"/>
                  </a:lnTo>
                  <a:lnTo>
                    <a:pt x="283" y="41"/>
                  </a:lnTo>
                  <a:lnTo>
                    <a:pt x="283" y="43"/>
                  </a:lnTo>
                  <a:lnTo>
                    <a:pt x="283" y="41"/>
                  </a:lnTo>
                  <a:lnTo>
                    <a:pt x="283" y="43"/>
                  </a:lnTo>
                  <a:lnTo>
                    <a:pt x="284" y="41"/>
                  </a:lnTo>
                  <a:lnTo>
                    <a:pt x="284" y="43"/>
                  </a:lnTo>
                  <a:lnTo>
                    <a:pt x="286" y="43"/>
                  </a:lnTo>
                  <a:lnTo>
                    <a:pt x="288" y="43"/>
                  </a:lnTo>
                  <a:lnTo>
                    <a:pt x="288" y="44"/>
                  </a:lnTo>
                  <a:lnTo>
                    <a:pt x="289" y="44"/>
                  </a:lnTo>
                  <a:lnTo>
                    <a:pt x="289" y="46"/>
                  </a:lnTo>
                  <a:lnTo>
                    <a:pt x="289" y="44"/>
                  </a:lnTo>
                  <a:lnTo>
                    <a:pt x="289" y="46"/>
                  </a:lnTo>
                  <a:lnTo>
                    <a:pt x="291" y="46"/>
                  </a:lnTo>
                  <a:lnTo>
                    <a:pt x="293" y="48"/>
                  </a:lnTo>
                  <a:lnTo>
                    <a:pt x="293" y="46"/>
                  </a:lnTo>
                  <a:lnTo>
                    <a:pt x="293" y="48"/>
                  </a:lnTo>
                  <a:lnTo>
                    <a:pt x="293" y="46"/>
                  </a:lnTo>
                  <a:lnTo>
                    <a:pt x="294" y="46"/>
                  </a:lnTo>
                  <a:lnTo>
                    <a:pt x="294" y="48"/>
                  </a:lnTo>
                  <a:lnTo>
                    <a:pt x="296" y="48"/>
                  </a:lnTo>
                  <a:lnTo>
                    <a:pt x="298" y="48"/>
                  </a:lnTo>
                  <a:lnTo>
                    <a:pt x="299" y="48"/>
                  </a:lnTo>
                  <a:lnTo>
                    <a:pt x="301" y="48"/>
                  </a:lnTo>
                  <a:lnTo>
                    <a:pt x="303" y="48"/>
                  </a:lnTo>
                  <a:lnTo>
                    <a:pt x="303" y="49"/>
                  </a:lnTo>
                  <a:lnTo>
                    <a:pt x="304" y="49"/>
                  </a:lnTo>
                  <a:lnTo>
                    <a:pt x="304" y="51"/>
                  </a:lnTo>
                  <a:lnTo>
                    <a:pt x="306" y="51"/>
                  </a:lnTo>
                  <a:lnTo>
                    <a:pt x="308" y="49"/>
                  </a:lnTo>
                  <a:lnTo>
                    <a:pt x="308" y="51"/>
                  </a:lnTo>
                  <a:lnTo>
                    <a:pt x="310" y="51"/>
                  </a:lnTo>
                  <a:lnTo>
                    <a:pt x="311" y="51"/>
                  </a:lnTo>
                  <a:lnTo>
                    <a:pt x="313" y="53"/>
                  </a:lnTo>
                  <a:lnTo>
                    <a:pt x="315" y="53"/>
                  </a:lnTo>
                  <a:lnTo>
                    <a:pt x="316" y="53"/>
                  </a:lnTo>
                  <a:lnTo>
                    <a:pt x="318" y="53"/>
                  </a:lnTo>
                  <a:lnTo>
                    <a:pt x="318" y="54"/>
                  </a:lnTo>
                  <a:lnTo>
                    <a:pt x="357" y="76"/>
                  </a:lnTo>
                  <a:lnTo>
                    <a:pt x="369" y="82"/>
                  </a:lnTo>
                  <a:lnTo>
                    <a:pt x="370" y="81"/>
                  </a:lnTo>
                  <a:lnTo>
                    <a:pt x="372" y="81"/>
                  </a:lnTo>
                  <a:lnTo>
                    <a:pt x="372" y="79"/>
                  </a:lnTo>
                  <a:lnTo>
                    <a:pt x="372" y="77"/>
                  </a:lnTo>
                  <a:lnTo>
                    <a:pt x="370" y="76"/>
                  </a:lnTo>
                  <a:lnTo>
                    <a:pt x="372" y="76"/>
                  </a:lnTo>
                  <a:lnTo>
                    <a:pt x="370" y="74"/>
                  </a:lnTo>
                  <a:lnTo>
                    <a:pt x="372" y="74"/>
                  </a:lnTo>
                  <a:lnTo>
                    <a:pt x="372" y="72"/>
                  </a:lnTo>
                  <a:lnTo>
                    <a:pt x="370" y="72"/>
                  </a:lnTo>
                  <a:lnTo>
                    <a:pt x="370" y="71"/>
                  </a:lnTo>
                  <a:lnTo>
                    <a:pt x="370" y="69"/>
                  </a:lnTo>
                  <a:lnTo>
                    <a:pt x="372" y="69"/>
                  </a:lnTo>
                  <a:lnTo>
                    <a:pt x="372" y="67"/>
                  </a:lnTo>
                  <a:lnTo>
                    <a:pt x="370" y="67"/>
                  </a:lnTo>
                  <a:lnTo>
                    <a:pt x="370" y="66"/>
                  </a:lnTo>
                  <a:lnTo>
                    <a:pt x="370" y="64"/>
                  </a:lnTo>
                  <a:lnTo>
                    <a:pt x="372" y="64"/>
                  </a:lnTo>
                  <a:lnTo>
                    <a:pt x="372" y="63"/>
                  </a:lnTo>
                  <a:lnTo>
                    <a:pt x="374" y="63"/>
                  </a:lnTo>
                  <a:lnTo>
                    <a:pt x="374" y="61"/>
                  </a:lnTo>
                  <a:lnTo>
                    <a:pt x="374" y="59"/>
                  </a:lnTo>
                  <a:lnTo>
                    <a:pt x="375" y="59"/>
                  </a:lnTo>
                  <a:lnTo>
                    <a:pt x="375" y="58"/>
                  </a:lnTo>
                  <a:lnTo>
                    <a:pt x="377" y="58"/>
                  </a:lnTo>
                  <a:lnTo>
                    <a:pt x="377" y="56"/>
                  </a:lnTo>
                  <a:lnTo>
                    <a:pt x="377" y="54"/>
                  </a:lnTo>
                  <a:lnTo>
                    <a:pt x="379" y="53"/>
                  </a:lnTo>
                  <a:lnTo>
                    <a:pt x="379" y="51"/>
                  </a:lnTo>
                  <a:lnTo>
                    <a:pt x="380" y="51"/>
                  </a:lnTo>
                  <a:lnTo>
                    <a:pt x="380" y="49"/>
                  </a:lnTo>
                  <a:lnTo>
                    <a:pt x="380" y="48"/>
                  </a:lnTo>
                  <a:lnTo>
                    <a:pt x="382" y="46"/>
                  </a:lnTo>
                  <a:lnTo>
                    <a:pt x="382" y="44"/>
                  </a:lnTo>
                  <a:lnTo>
                    <a:pt x="384" y="46"/>
                  </a:lnTo>
                  <a:lnTo>
                    <a:pt x="384" y="44"/>
                  </a:lnTo>
                  <a:lnTo>
                    <a:pt x="386" y="44"/>
                  </a:lnTo>
                  <a:lnTo>
                    <a:pt x="386" y="43"/>
                  </a:lnTo>
                  <a:lnTo>
                    <a:pt x="387" y="43"/>
                  </a:lnTo>
                  <a:lnTo>
                    <a:pt x="389" y="41"/>
                  </a:lnTo>
                  <a:lnTo>
                    <a:pt x="389" y="40"/>
                  </a:lnTo>
                  <a:lnTo>
                    <a:pt x="391" y="40"/>
                  </a:lnTo>
                  <a:lnTo>
                    <a:pt x="391" y="38"/>
                  </a:lnTo>
                  <a:lnTo>
                    <a:pt x="392" y="38"/>
                  </a:lnTo>
                  <a:lnTo>
                    <a:pt x="394" y="41"/>
                  </a:lnTo>
                  <a:lnTo>
                    <a:pt x="396" y="41"/>
                  </a:lnTo>
                  <a:lnTo>
                    <a:pt x="396" y="43"/>
                  </a:lnTo>
                  <a:lnTo>
                    <a:pt x="397" y="43"/>
                  </a:lnTo>
                  <a:lnTo>
                    <a:pt x="397" y="44"/>
                  </a:lnTo>
                  <a:lnTo>
                    <a:pt x="396" y="44"/>
                  </a:lnTo>
                  <a:lnTo>
                    <a:pt x="396" y="46"/>
                  </a:lnTo>
                  <a:lnTo>
                    <a:pt x="396" y="48"/>
                  </a:lnTo>
                  <a:lnTo>
                    <a:pt x="397" y="48"/>
                  </a:lnTo>
                  <a:lnTo>
                    <a:pt x="399" y="48"/>
                  </a:lnTo>
                  <a:lnTo>
                    <a:pt x="399" y="49"/>
                  </a:lnTo>
                  <a:lnTo>
                    <a:pt x="399" y="48"/>
                  </a:lnTo>
                  <a:lnTo>
                    <a:pt x="401" y="48"/>
                  </a:lnTo>
                  <a:lnTo>
                    <a:pt x="402" y="48"/>
                  </a:lnTo>
                  <a:lnTo>
                    <a:pt x="402" y="49"/>
                  </a:lnTo>
                  <a:lnTo>
                    <a:pt x="404" y="49"/>
                  </a:lnTo>
                  <a:lnTo>
                    <a:pt x="404" y="51"/>
                  </a:lnTo>
                  <a:lnTo>
                    <a:pt x="406" y="51"/>
                  </a:lnTo>
                  <a:lnTo>
                    <a:pt x="406" y="53"/>
                  </a:lnTo>
                  <a:lnTo>
                    <a:pt x="416" y="40"/>
                  </a:lnTo>
                  <a:lnTo>
                    <a:pt x="416" y="38"/>
                  </a:lnTo>
                  <a:lnTo>
                    <a:pt x="416" y="40"/>
                  </a:lnTo>
                  <a:lnTo>
                    <a:pt x="418" y="40"/>
                  </a:lnTo>
                  <a:lnTo>
                    <a:pt x="418" y="38"/>
                  </a:lnTo>
                  <a:lnTo>
                    <a:pt x="418" y="40"/>
                  </a:lnTo>
                  <a:lnTo>
                    <a:pt x="418" y="38"/>
                  </a:lnTo>
                  <a:lnTo>
                    <a:pt x="418" y="40"/>
                  </a:lnTo>
                  <a:lnTo>
                    <a:pt x="419" y="40"/>
                  </a:lnTo>
                  <a:lnTo>
                    <a:pt x="419" y="41"/>
                  </a:lnTo>
                  <a:lnTo>
                    <a:pt x="419" y="43"/>
                  </a:lnTo>
                  <a:lnTo>
                    <a:pt x="421" y="43"/>
                  </a:lnTo>
                  <a:lnTo>
                    <a:pt x="423" y="43"/>
                  </a:lnTo>
                  <a:lnTo>
                    <a:pt x="423" y="44"/>
                  </a:lnTo>
                  <a:lnTo>
                    <a:pt x="421" y="44"/>
                  </a:lnTo>
                  <a:lnTo>
                    <a:pt x="423" y="44"/>
                  </a:lnTo>
                  <a:lnTo>
                    <a:pt x="423" y="46"/>
                  </a:lnTo>
                  <a:lnTo>
                    <a:pt x="423" y="44"/>
                  </a:lnTo>
                  <a:lnTo>
                    <a:pt x="424" y="46"/>
                  </a:lnTo>
                  <a:lnTo>
                    <a:pt x="426" y="46"/>
                  </a:lnTo>
                  <a:lnTo>
                    <a:pt x="426" y="48"/>
                  </a:lnTo>
                  <a:lnTo>
                    <a:pt x="428" y="48"/>
                  </a:lnTo>
                  <a:lnTo>
                    <a:pt x="428" y="49"/>
                  </a:lnTo>
                  <a:lnTo>
                    <a:pt x="429" y="49"/>
                  </a:lnTo>
                  <a:lnTo>
                    <a:pt x="429" y="51"/>
                  </a:lnTo>
                  <a:lnTo>
                    <a:pt x="429" y="53"/>
                  </a:lnTo>
                  <a:lnTo>
                    <a:pt x="429" y="54"/>
                  </a:lnTo>
                  <a:lnTo>
                    <a:pt x="429" y="56"/>
                  </a:lnTo>
                  <a:lnTo>
                    <a:pt x="431" y="56"/>
                  </a:lnTo>
                  <a:lnTo>
                    <a:pt x="431" y="58"/>
                  </a:lnTo>
                  <a:lnTo>
                    <a:pt x="431" y="56"/>
                  </a:lnTo>
                  <a:lnTo>
                    <a:pt x="431" y="58"/>
                  </a:lnTo>
                  <a:lnTo>
                    <a:pt x="433" y="56"/>
                  </a:lnTo>
                  <a:lnTo>
                    <a:pt x="433" y="58"/>
                  </a:lnTo>
                  <a:lnTo>
                    <a:pt x="435" y="58"/>
                  </a:lnTo>
                  <a:lnTo>
                    <a:pt x="435" y="56"/>
                  </a:lnTo>
                  <a:lnTo>
                    <a:pt x="436" y="56"/>
                  </a:lnTo>
                  <a:lnTo>
                    <a:pt x="436" y="58"/>
                  </a:lnTo>
                  <a:lnTo>
                    <a:pt x="436" y="56"/>
                  </a:lnTo>
                  <a:lnTo>
                    <a:pt x="436" y="58"/>
                  </a:lnTo>
                  <a:lnTo>
                    <a:pt x="438" y="58"/>
                  </a:lnTo>
                  <a:lnTo>
                    <a:pt x="438" y="59"/>
                  </a:lnTo>
                  <a:lnTo>
                    <a:pt x="438" y="61"/>
                  </a:lnTo>
                  <a:lnTo>
                    <a:pt x="440" y="61"/>
                  </a:lnTo>
                  <a:lnTo>
                    <a:pt x="438" y="61"/>
                  </a:lnTo>
                  <a:lnTo>
                    <a:pt x="440" y="61"/>
                  </a:lnTo>
                  <a:lnTo>
                    <a:pt x="441" y="63"/>
                  </a:lnTo>
                  <a:lnTo>
                    <a:pt x="441" y="64"/>
                  </a:lnTo>
                  <a:lnTo>
                    <a:pt x="443" y="64"/>
                  </a:lnTo>
                  <a:lnTo>
                    <a:pt x="441" y="64"/>
                  </a:lnTo>
                  <a:lnTo>
                    <a:pt x="443" y="64"/>
                  </a:lnTo>
                  <a:lnTo>
                    <a:pt x="443" y="66"/>
                  </a:lnTo>
                  <a:lnTo>
                    <a:pt x="443" y="67"/>
                  </a:lnTo>
                  <a:lnTo>
                    <a:pt x="445" y="67"/>
                  </a:lnTo>
                  <a:lnTo>
                    <a:pt x="445" y="69"/>
                  </a:lnTo>
                  <a:lnTo>
                    <a:pt x="443" y="69"/>
                  </a:lnTo>
                  <a:lnTo>
                    <a:pt x="443" y="71"/>
                  </a:lnTo>
                  <a:lnTo>
                    <a:pt x="443" y="72"/>
                  </a:lnTo>
                  <a:lnTo>
                    <a:pt x="445" y="72"/>
                  </a:lnTo>
                  <a:lnTo>
                    <a:pt x="443" y="72"/>
                  </a:lnTo>
                  <a:lnTo>
                    <a:pt x="443" y="74"/>
                  </a:lnTo>
                  <a:lnTo>
                    <a:pt x="445" y="74"/>
                  </a:lnTo>
                  <a:lnTo>
                    <a:pt x="443" y="76"/>
                  </a:lnTo>
                  <a:lnTo>
                    <a:pt x="445" y="76"/>
                  </a:lnTo>
                  <a:lnTo>
                    <a:pt x="443" y="76"/>
                  </a:lnTo>
                  <a:lnTo>
                    <a:pt x="443" y="77"/>
                  </a:lnTo>
                  <a:lnTo>
                    <a:pt x="443" y="79"/>
                  </a:lnTo>
                  <a:lnTo>
                    <a:pt x="441" y="79"/>
                  </a:lnTo>
                  <a:lnTo>
                    <a:pt x="443" y="79"/>
                  </a:lnTo>
                  <a:lnTo>
                    <a:pt x="443" y="81"/>
                  </a:lnTo>
                  <a:lnTo>
                    <a:pt x="443" y="82"/>
                  </a:lnTo>
                  <a:lnTo>
                    <a:pt x="441" y="84"/>
                  </a:lnTo>
                  <a:lnTo>
                    <a:pt x="443" y="84"/>
                  </a:lnTo>
                  <a:lnTo>
                    <a:pt x="443" y="86"/>
                  </a:lnTo>
                  <a:lnTo>
                    <a:pt x="445" y="86"/>
                  </a:lnTo>
                  <a:lnTo>
                    <a:pt x="446" y="84"/>
                  </a:lnTo>
                  <a:lnTo>
                    <a:pt x="446" y="82"/>
                  </a:lnTo>
                  <a:lnTo>
                    <a:pt x="446" y="81"/>
                  </a:lnTo>
                  <a:lnTo>
                    <a:pt x="446" y="79"/>
                  </a:lnTo>
                  <a:lnTo>
                    <a:pt x="446" y="77"/>
                  </a:lnTo>
                  <a:lnTo>
                    <a:pt x="446" y="76"/>
                  </a:lnTo>
                  <a:lnTo>
                    <a:pt x="446" y="74"/>
                  </a:lnTo>
                  <a:lnTo>
                    <a:pt x="448" y="74"/>
                  </a:lnTo>
                  <a:lnTo>
                    <a:pt x="450" y="72"/>
                  </a:lnTo>
                  <a:lnTo>
                    <a:pt x="450" y="71"/>
                  </a:lnTo>
                  <a:lnTo>
                    <a:pt x="450" y="69"/>
                  </a:lnTo>
                  <a:lnTo>
                    <a:pt x="451" y="69"/>
                  </a:lnTo>
                  <a:lnTo>
                    <a:pt x="453" y="69"/>
                  </a:lnTo>
                  <a:lnTo>
                    <a:pt x="455" y="69"/>
                  </a:lnTo>
                  <a:lnTo>
                    <a:pt x="455" y="71"/>
                  </a:lnTo>
                  <a:lnTo>
                    <a:pt x="455" y="72"/>
                  </a:lnTo>
                  <a:lnTo>
                    <a:pt x="453" y="72"/>
                  </a:lnTo>
                  <a:lnTo>
                    <a:pt x="453" y="74"/>
                  </a:lnTo>
                  <a:lnTo>
                    <a:pt x="453" y="76"/>
                  </a:lnTo>
                  <a:lnTo>
                    <a:pt x="455" y="76"/>
                  </a:lnTo>
                  <a:lnTo>
                    <a:pt x="453" y="76"/>
                  </a:lnTo>
                  <a:lnTo>
                    <a:pt x="455" y="76"/>
                  </a:lnTo>
                  <a:lnTo>
                    <a:pt x="453" y="76"/>
                  </a:lnTo>
                  <a:lnTo>
                    <a:pt x="453" y="77"/>
                  </a:lnTo>
                  <a:lnTo>
                    <a:pt x="455" y="77"/>
                  </a:lnTo>
                  <a:lnTo>
                    <a:pt x="453" y="77"/>
                  </a:lnTo>
                  <a:lnTo>
                    <a:pt x="453" y="79"/>
                  </a:lnTo>
                  <a:lnTo>
                    <a:pt x="455" y="79"/>
                  </a:lnTo>
                  <a:lnTo>
                    <a:pt x="455" y="81"/>
                  </a:lnTo>
                  <a:lnTo>
                    <a:pt x="455" y="82"/>
                  </a:lnTo>
                  <a:lnTo>
                    <a:pt x="456" y="82"/>
                  </a:lnTo>
                  <a:lnTo>
                    <a:pt x="456" y="84"/>
                  </a:lnTo>
                  <a:lnTo>
                    <a:pt x="458" y="84"/>
                  </a:lnTo>
                  <a:lnTo>
                    <a:pt x="458" y="82"/>
                  </a:lnTo>
                  <a:lnTo>
                    <a:pt x="460" y="82"/>
                  </a:lnTo>
                  <a:lnTo>
                    <a:pt x="460" y="81"/>
                  </a:lnTo>
                  <a:lnTo>
                    <a:pt x="462" y="81"/>
                  </a:lnTo>
                  <a:lnTo>
                    <a:pt x="462" y="82"/>
                  </a:lnTo>
                  <a:lnTo>
                    <a:pt x="462" y="81"/>
                  </a:lnTo>
                  <a:lnTo>
                    <a:pt x="463" y="81"/>
                  </a:lnTo>
                  <a:lnTo>
                    <a:pt x="463" y="79"/>
                  </a:lnTo>
                  <a:lnTo>
                    <a:pt x="465" y="79"/>
                  </a:lnTo>
                  <a:lnTo>
                    <a:pt x="467" y="79"/>
                  </a:lnTo>
                  <a:lnTo>
                    <a:pt x="465" y="79"/>
                  </a:lnTo>
                  <a:lnTo>
                    <a:pt x="467" y="79"/>
                  </a:lnTo>
                  <a:lnTo>
                    <a:pt x="467" y="77"/>
                  </a:lnTo>
                  <a:lnTo>
                    <a:pt x="468" y="77"/>
                  </a:lnTo>
                  <a:lnTo>
                    <a:pt x="468" y="79"/>
                  </a:lnTo>
                  <a:lnTo>
                    <a:pt x="470" y="79"/>
                  </a:lnTo>
                  <a:lnTo>
                    <a:pt x="470" y="77"/>
                  </a:lnTo>
                  <a:lnTo>
                    <a:pt x="472" y="77"/>
                  </a:lnTo>
                  <a:lnTo>
                    <a:pt x="472" y="76"/>
                  </a:lnTo>
                  <a:lnTo>
                    <a:pt x="472" y="77"/>
                  </a:lnTo>
                  <a:lnTo>
                    <a:pt x="472" y="76"/>
                  </a:lnTo>
                  <a:lnTo>
                    <a:pt x="473" y="76"/>
                  </a:lnTo>
                  <a:lnTo>
                    <a:pt x="472" y="76"/>
                  </a:lnTo>
                  <a:lnTo>
                    <a:pt x="473" y="76"/>
                  </a:lnTo>
                  <a:lnTo>
                    <a:pt x="473" y="74"/>
                  </a:lnTo>
                  <a:lnTo>
                    <a:pt x="473" y="76"/>
                  </a:lnTo>
                  <a:lnTo>
                    <a:pt x="475" y="74"/>
                  </a:lnTo>
                  <a:lnTo>
                    <a:pt x="477" y="74"/>
                  </a:lnTo>
                  <a:lnTo>
                    <a:pt x="477" y="72"/>
                  </a:lnTo>
                  <a:lnTo>
                    <a:pt x="478" y="72"/>
                  </a:lnTo>
                  <a:lnTo>
                    <a:pt x="480" y="72"/>
                  </a:lnTo>
                  <a:lnTo>
                    <a:pt x="480" y="71"/>
                  </a:lnTo>
                  <a:lnTo>
                    <a:pt x="482" y="71"/>
                  </a:lnTo>
                  <a:lnTo>
                    <a:pt x="480" y="71"/>
                  </a:lnTo>
                  <a:lnTo>
                    <a:pt x="482" y="71"/>
                  </a:lnTo>
                  <a:lnTo>
                    <a:pt x="483" y="71"/>
                  </a:lnTo>
                  <a:lnTo>
                    <a:pt x="485" y="71"/>
                  </a:lnTo>
                  <a:lnTo>
                    <a:pt x="483" y="72"/>
                  </a:lnTo>
                  <a:lnTo>
                    <a:pt x="483" y="74"/>
                  </a:lnTo>
                  <a:lnTo>
                    <a:pt x="483" y="76"/>
                  </a:lnTo>
                  <a:lnTo>
                    <a:pt x="483" y="77"/>
                  </a:lnTo>
                  <a:lnTo>
                    <a:pt x="483" y="79"/>
                  </a:lnTo>
                  <a:lnTo>
                    <a:pt x="483" y="81"/>
                  </a:lnTo>
                  <a:lnTo>
                    <a:pt x="483" y="82"/>
                  </a:lnTo>
                  <a:lnTo>
                    <a:pt x="483" y="84"/>
                  </a:lnTo>
                  <a:lnTo>
                    <a:pt x="483" y="86"/>
                  </a:lnTo>
                  <a:lnTo>
                    <a:pt x="483" y="84"/>
                  </a:lnTo>
                  <a:lnTo>
                    <a:pt x="483" y="86"/>
                  </a:lnTo>
                  <a:lnTo>
                    <a:pt x="483" y="84"/>
                  </a:lnTo>
                  <a:lnTo>
                    <a:pt x="485" y="86"/>
                  </a:lnTo>
                  <a:lnTo>
                    <a:pt x="485" y="84"/>
                  </a:lnTo>
                  <a:lnTo>
                    <a:pt x="487" y="84"/>
                  </a:lnTo>
                  <a:lnTo>
                    <a:pt x="489" y="84"/>
                  </a:lnTo>
                  <a:lnTo>
                    <a:pt x="490" y="84"/>
                  </a:lnTo>
                  <a:lnTo>
                    <a:pt x="490" y="82"/>
                  </a:lnTo>
                  <a:lnTo>
                    <a:pt x="490" y="84"/>
                  </a:lnTo>
                  <a:lnTo>
                    <a:pt x="490" y="82"/>
                  </a:lnTo>
                  <a:lnTo>
                    <a:pt x="490" y="84"/>
                  </a:lnTo>
                  <a:lnTo>
                    <a:pt x="490" y="82"/>
                  </a:lnTo>
                  <a:lnTo>
                    <a:pt x="492" y="82"/>
                  </a:lnTo>
                  <a:lnTo>
                    <a:pt x="492" y="81"/>
                  </a:lnTo>
                  <a:lnTo>
                    <a:pt x="492" y="79"/>
                  </a:lnTo>
                  <a:lnTo>
                    <a:pt x="494" y="79"/>
                  </a:lnTo>
                  <a:lnTo>
                    <a:pt x="494" y="81"/>
                  </a:lnTo>
                  <a:lnTo>
                    <a:pt x="495" y="81"/>
                  </a:lnTo>
                  <a:lnTo>
                    <a:pt x="495" y="82"/>
                  </a:lnTo>
                  <a:lnTo>
                    <a:pt x="497" y="82"/>
                  </a:lnTo>
                  <a:lnTo>
                    <a:pt x="499" y="82"/>
                  </a:lnTo>
                  <a:lnTo>
                    <a:pt x="500" y="82"/>
                  </a:lnTo>
                  <a:lnTo>
                    <a:pt x="500" y="84"/>
                  </a:lnTo>
                  <a:lnTo>
                    <a:pt x="502" y="84"/>
                  </a:lnTo>
                  <a:lnTo>
                    <a:pt x="502" y="86"/>
                  </a:lnTo>
                  <a:lnTo>
                    <a:pt x="504" y="86"/>
                  </a:lnTo>
                  <a:lnTo>
                    <a:pt x="504" y="84"/>
                  </a:lnTo>
                  <a:lnTo>
                    <a:pt x="505" y="84"/>
                  </a:lnTo>
                  <a:lnTo>
                    <a:pt x="504" y="84"/>
                  </a:lnTo>
                  <a:lnTo>
                    <a:pt x="505" y="84"/>
                  </a:lnTo>
                  <a:lnTo>
                    <a:pt x="507" y="84"/>
                  </a:lnTo>
                  <a:lnTo>
                    <a:pt x="509" y="84"/>
                  </a:lnTo>
                  <a:lnTo>
                    <a:pt x="507" y="86"/>
                  </a:lnTo>
                  <a:lnTo>
                    <a:pt x="509" y="86"/>
                  </a:lnTo>
                  <a:lnTo>
                    <a:pt x="511" y="86"/>
                  </a:lnTo>
                  <a:lnTo>
                    <a:pt x="512" y="86"/>
                  </a:lnTo>
                  <a:lnTo>
                    <a:pt x="514" y="86"/>
                  </a:lnTo>
                  <a:lnTo>
                    <a:pt x="516" y="86"/>
                  </a:lnTo>
                  <a:lnTo>
                    <a:pt x="517" y="86"/>
                  </a:lnTo>
                  <a:lnTo>
                    <a:pt x="517" y="87"/>
                  </a:lnTo>
                  <a:lnTo>
                    <a:pt x="529" y="100"/>
                  </a:lnTo>
                  <a:lnTo>
                    <a:pt x="529" y="99"/>
                  </a:lnTo>
                  <a:lnTo>
                    <a:pt x="531" y="97"/>
                  </a:lnTo>
                  <a:lnTo>
                    <a:pt x="531" y="95"/>
                  </a:lnTo>
                  <a:lnTo>
                    <a:pt x="532" y="94"/>
                  </a:lnTo>
                  <a:lnTo>
                    <a:pt x="532" y="92"/>
                  </a:lnTo>
                  <a:lnTo>
                    <a:pt x="534" y="92"/>
                  </a:lnTo>
                  <a:lnTo>
                    <a:pt x="534" y="90"/>
                  </a:lnTo>
                  <a:lnTo>
                    <a:pt x="532" y="90"/>
                  </a:lnTo>
                  <a:lnTo>
                    <a:pt x="532" y="89"/>
                  </a:lnTo>
                  <a:lnTo>
                    <a:pt x="532" y="87"/>
                  </a:lnTo>
                  <a:lnTo>
                    <a:pt x="531" y="86"/>
                  </a:lnTo>
                  <a:lnTo>
                    <a:pt x="532" y="86"/>
                  </a:lnTo>
                  <a:lnTo>
                    <a:pt x="531" y="86"/>
                  </a:lnTo>
                  <a:lnTo>
                    <a:pt x="531" y="84"/>
                  </a:lnTo>
                  <a:lnTo>
                    <a:pt x="531" y="82"/>
                  </a:lnTo>
                  <a:lnTo>
                    <a:pt x="532" y="82"/>
                  </a:lnTo>
                  <a:lnTo>
                    <a:pt x="532" y="81"/>
                  </a:lnTo>
                  <a:lnTo>
                    <a:pt x="532" y="79"/>
                  </a:lnTo>
                  <a:lnTo>
                    <a:pt x="531" y="79"/>
                  </a:lnTo>
                  <a:lnTo>
                    <a:pt x="531" y="77"/>
                  </a:lnTo>
                  <a:lnTo>
                    <a:pt x="532" y="77"/>
                  </a:lnTo>
                  <a:lnTo>
                    <a:pt x="531" y="77"/>
                  </a:lnTo>
                  <a:lnTo>
                    <a:pt x="531" y="76"/>
                  </a:lnTo>
                  <a:lnTo>
                    <a:pt x="531" y="74"/>
                  </a:lnTo>
                  <a:lnTo>
                    <a:pt x="531" y="72"/>
                  </a:lnTo>
                  <a:lnTo>
                    <a:pt x="531" y="71"/>
                  </a:lnTo>
                  <a:lnTo>
                    <a:pt x="532" y="71"/>
                  </a:lnTo>
                  <a:lnTo>
                    <a:pt x="532" y="69"/>
                  </a:lnTo>
                  <a:lnTo>
                    <a:pt x="532" y="67"/>
                  </a:lnTo>
                  <a:lnTo>
                    <a:pt x="534" y="67"/>
                  </a:lnTo>
                  <a:lnTo>
                    <a:pt x="534" y="66"/>
                  </a:lnTo>
                  <a:lnTo>
                    <a:pt x="534" y="67"/>
                  </a:lnTo>
                  <a:lnTo>
                    <a:pt x="534" y="66"/>
                  </a:lnTo>
                  <a:lnTo>
                    <a:pt x="536" y="66"/>
                  </a:lnTo>
                  <a:lnTo>
                    <a:pt x="536" y="67"/>
                  </a:lnTo>
                  <a:lnTo>
                    <a:pt x="538" y="67"/>
                  </a:lnTo>
                  <a:lnTo>
                    <a:pt x="539" y="67"/>
                  </a:lnTo>
                  <a:lnTo>
                    <a:pt x="541" y="67"/>
                  </a:lnTo>
                  <a:lnTo>
                    <a:pt x="541" y="69"/>
                  </a:lnTo>
                  <a:lnTo>
                    <a:pt x="539" y="69"/>
                  </a:lnTo>
                  <a:lnTo>
                    <a:pt x="539" y="71"/>
                  </a:lnTo>
                  <a:lnTo>
                    <a:pt x="541" y="71"/>
                  </a:lnTo>
                  <a:lnTo>
                    <a:pt x="539" y="72"/>
                  </a:lnTo>
                  <a:lnTo>
                    <a:pt x="541" y="74"/>
                  </a:lnTo>
                  <a:lnTo>
                    <a:pt x="543" y="74"/>
                  </a:lnTo>
                  <a:lnTo>
                    <a:pt x="544" y="74"/>
                  </a:lnTo>
                  <a:lnTo>
                    <a:pt x="546" y="74"/>
                  </a:lnTo>
                  <a:lnTo>
                    <a:pt x="548" y="74"/>
                  </a:lnTo>
                  <a:lnTo>
                    <a:pt x="548" y="76"/>
                  </a:lnTo>
                  <a:lnTo>
                    <a:pt x="548" y="77"/>
                  </a:lnTo>
                  <a:lnTo>
                    <a:pt x="549" y="77"/>
                  </a:lnTo>
                  <a:lnTo>
                    <a:pt x="551" y="77"/>
                  </a:lnTo>
                  <a:lnTo>
                    <a:pt x="553" y="77"/>
                  </a:lnTo>
                  <a:lnTo>
                    <a:pt x="553" y="79"/>
                  </a:lnTo>
                  <a:lnTo>
                    <a:pt x="551" y="79"/>
                  </a:lnTo>
                  <a:lnTo>
                    <a:pt x="551" y="81"/>
                  </a:lnTo>
                  <a:lnTo>
                    <a:pt x="553" y="81"/>
                  </a:lnTo>
                  <a:lnTo>
                    <a:pt x="553" y="82"/>
                  </a:lnTo>
                  <a:lnTo>
                    <a:pt x="553" y="84"/>
                  </a:lnTo>
                  <a:lnTo>
                    <a:pt x="554" y="84"/>
                  </a:lnTo>
                  <a:lnTo>
                    <a:pt x="554" y="82"/>
                  </a:lnTo>
                  <a:lnTo>
                    <a:pt x="556" y="81"/>
                  </a:lnTo>
                  <a:lnTo>
                    <a:pt x="556" y="79"/>
                  </a:lnTo>
                  <a:lnTo>
                    <a:pt x="558" y="79"/>
                  </a:lnTo>
                  <a:lnTo>
                    <a:pt x="558" y="77"/>
                  </a:lnTo>
                  <a:lnTo>
                    <a:pt x="559" y="79"/>
                  </a:lnTo>
                  <a:lnTo>
                    <a:pt x="561" y="79"/>
                  </a:lnTo>
                  <a:lnTo>
                    <a:pt x="563" y="79"/>
                  </a:lnTo>
                  <a:lnTo>
                    <a:pt x="563" y="81"/>
                  </a:lnTo>
                  <a:lnTo>
                    <a:pt x="565" y="79"/>
                  </a:lnTo>
                  <a:lnTo>
                    <a:pt x="566" y="79"/>
                  </a:lnTo>
                  <a:lnTo>
                    <a:pt x="566" y="81"/>
                  </a:lnTo>
                  <a:lnTo>
                    <a:pt x="568" y="81"/>
                  </a:lnTo>
                  <a:lnTo>
                    <a:pt x="568" y="79"/>
                  </a:lnTo>
                  <a:lnTo>
                    <a:pt x="570" y="79"/>
                  </a:lnTo>
                  <a:lnTo>
                    <a:pt x="570" y="77"/>
                  </a:lnTo>
                  <a:lnTo>
                    <a:pt x="570" y="76"/>
                  </a:lnTo>
                  <a:lnTo>
                    <a:pt x="571" y="76"/>
                  </a:lnTo>
                  <a:lnTo>
                    <a:pt x="571" y="74"/>
                  </a:lnTo>
                  <a:lnTo>
                    <a:pt x="573" y="74"/>
                  </a:lnTo>
                  <a:lnTo>
                    <a:pt x="575" y="74"/>
                  </a:lnTo>
                  <a:lnTo>
                    <a:pt x="576" y="74"/>
                  </a:lnTo>
                  <a:lnTo>
                    <a:pt x="576" y="76"/>
                  </a:lnTo>
                  <a:lnTo>
                    <a:pt x="578" y="76"/>
                  </a:lnTo>
                  <a:lnTo>
                    <a:pt x="580" y="76"/>
                  </a:lnTo>
                  <a:lnTo>
                    <a:pt x="581" y="76"/>
                  </a:lnTo>
                  <a:lnTo>
                    <a:pt x="581" y="74"/>
                  </a:lnTo>
                  <a:lnTo>
                    <a:pt x="580" y="74"/>
                  </a:lnTo>
                  <a:lnTo>
                    <a:pt x="581" y="72"/>
                  </a:lnTo>
                  <a:lnTo>
                    <a:pt x="583" y="72"/>
                  </a:lnTo>
                  <a:lnTo>
                    <a:pt x="583" y="74"/>
                  </a:lnTo>
                  <a:lnTo>
                    <a:pt x="583" y="72"/>
                  </a:lnTo>
                  <a:lnTo>
                    <a:pt x="585" y="72"/>
                  </a:lnTo>
                  <a:lnTo>
                    <a:pt x="585" y="74"/>
                  </a:lnTo>
                  <a:lnTo>
                    <a:pt x="585" y="72"/>
                  </a:lnTo>
                  <a:lnTo>
                    <a:pt x="587" y="72"/>
                  </a:lnTo>
                  <a:lnTo>
                    <a:pt x="585" y="72"/>
                  </a:lnTo>
                  <a:lnTo>
                    <a:pt x="587" y="72"/>
                  </a:lnTo>
                  <a:lnTo>
                    <a:pt x="587" y="71"/>
                  </a:lnTo>
                  <a:lnTo>
                    <a:pt x="588" y="71"/>
                  </a:lnTo>
                  <a:lnTo>
                    <a:pt x="590" y="71"/>
                  </a:lnTo>
                  <a:lnTo>
                    <a:pt x="592" y="71"/>
                  </a:lnTo>
                  <a:lnTo>
                    <a:pt x="592" y="69"/>
                  </a:lnTo>
                  <a:lnTo>
                    <a:pt x="592" y="71"/>
                  </a:lnTo>
                  <a:lnTo>
                    <a:pt x="592" y="69"/>
                  </a:lnTo>
                  <a:lnTo>
                    <a:pt x="593" y="69"/>
                  </a:lnTo>
                  <a:lnTo>
                    <a:pt x="593" y="67"/>
                  </a:lnTo>
                  <a:lnTo>
                    <a:pt x="595" y="67"/>
                  </a:lnTo>
                  <a:lnTo>
                    <a:pt x="595" y="69"/>
                  </a:lnTo>
                  <a:lnTo>
                    <a:pt x="597" y="67"/>
                  </a:lnTo>
                  <a:lnTo>
                    <a:pt x="595" y="67"/>
                  </a:lnTo>
                  <a:lnTo>
                    <a:pt x="597" y="67"/>
                  </a:lnTo>
                  <a:lnTo>
                    <a:pt x="598" y="67"/>
                  </a:lnTo>
                  <a:lnTo>
                    <a:pt x="598" y="66"/>
                  </a:lnTo>
                  <a:lnTo>
                    <a:pt x="600" y="66"/>
                  </a:lnTo>
                  <a:lnTo>
                    <a:pt x="600" y="64"/>
                  </a:lnTo>
                  <a:lnTo>
                    <a:pt x="602" y="64"/>
                  </a:lnTo>
                  <a:lnTo>
                    <a:pt x="602" y="63"/>
                  </a:lnTo>
                  <a:lnTo>
                    <a:pt x="603" y="63"/>
                  </a:lnTo>
                  <a:lnTo>
                    <a:pt x="603" y="61"/>
                  </a:lnTo>
                  <a:lnTo>
                    <a:pt x="605" y="61"/>
                  </a:lnTo>
                  <a:lnTo>
                    <a:pt x="605" y="63"/>
                  </a:lnTo>
                  <a:lnTo>
                    <a:pt x="607" y="63"/>
                  </a:lnTo>
                  <a:lnTo>
                    <a:pt x="605" y="63"/>
                  </a:lnTo>
                  <a:lnTo>
                    <a:pt x="607" y="63"/>
                  </a:lnTo>
                  <a:lnTo>
                    <a:pt x="608" y="61"/>
                  </a:lnTo>
                  <a:lnTo>
                    <a:pt x="608" y="59"/>
                  </a:lnTo>
                  <a:lnTo>
                    <a:pt x="610" y="59"/>
                  </a:lnTo>
                  <a:lnTo>
                    <a:pt x="610" y="58"/>
                  </a:lnTo>
                  <a:lnTo>
                    <a:pt x="612" y="56"/>
                  </a:lnTo>
                  <a:lnTo>
                    <a:pt x="630" y="51"/>
                  </a:lnTo>
                  <a:lnTo>
                    <a:pt x="632" y="53"/>
                  </a:lnTo>
                  <a:lnTo>
                    <a:pt x="644" y="53"/>
                  </a:lnTo>
                  <a:lnTo>
                    <a:pt x="646" y="49"/>
                  </a:lnTo>
                  <a:lnTo>
                    <a:pt x="649" y="40"/>
                  </a:lnTo>
                  <a:lnTo>
                    <a:pt x="649" y="41"/>
                  </a:lnTo>
                  <a:lnTo>
                    <a:pt x="651" y="41"/>
                  </a:lnTo>
                  <a:lnTo>
                    <a:pt x="649" y="43"/>
                  </a:lnTo>
                  <a:lnTo>
                    <a:pt x="651" y="43"/>
                  </a:lnTo>
                  <a:lnTo>
                    <a:pt x="652" y="43"/>
                  </a:lnTo>
                  <a:lnTo>
                    <a:pt x="652" y="44"/>
                  </a:lnTo>
                  <a:lnTo>
                    <a:pt x="654" y="44"/>
                  </a:lnTo>
                  <a:lnTo>
                    <a:pt x="654" y="46"/>
                  </a:lnTo>
                  <a:lnTo>
                    <a:pt x="654" y="48"/>
                  </a:lnTo>
                  <a:lnTo>
                    <a:pt x="654" y="49"/>
                  </a:lnTo>
                  <a:lnTo>
                    <a:pt x="654" y="51"/>
                  </a:lnTo>
                  <a:lnTo>
                    <a:pt x="652" y="51"/>
                  </a:lnTo>
                  <a:lnTo>
                    <a:pt x="654" y="53"/>
                  </a:lnTo>
                  <a:lnTo>
                    <a:pt x="652" y="53"/>
                  </a:lnTo>
                  <a:lnTo>
                    <a:pt x="654" y="54"/>
                  </a:lnTo>
                  <a:lnTo>
                    <a:pt x="652" y="54"/>
                  </a:lnTo>
                  <a:lnTo>
                    <a:pt x="654" y="54"/>
                  </a:lnTo>
                  <a:lnTo>
                    <a:pt x="652" y="56"/>
                  </a:lnTo>
                  <a:lnTo>
                    <a:pt x="654" y="56"/>
                  </a:lnTo>
                  <a:lnTo>
                    <a:pt x="656" y="56"/>
                  </a:lnTo>
                  <a:lnTo>
                    <a:pt x="656" y="54"/>
                  </a:lnTo>
                  <a:lnTo>
                    <a:pt x="657" y="54"/>
                  </a:lnTo>
                  <a:lnTo>
                    <a:pt x="659" y="54"/>
                  </a:lnTo>
                  <a:lnTo>
                    <a:pt x="661" y="54"/>
                  </a:lnTo>
                  <a:lnTo>
                    <a:pt x="663" y="54"/>
                  </a:lnTo>
                  <a:lnTo>
                    <a:pt x="664" y="53"/>
                  </a:lnTo>
                  <a:lnTo>
                    <a:pt x="666" y="53"/>
                  </a:lnTo>
                  <a:lnTo>
                    <a:pt x="668" y="53"/>
                  </a:lnTo>
                  <a:lnTo>
                    <a:pt x="669" y="53"/>
                  </a:lnTo>
                  <a:lnTo>
                    <a:pt x="671" y="53"/>
                  </a:lnTo>
                  <a:lnTo>
                    <a:pt x="671" y="51"/>
                  </a:lnTo>
                  <a:lnTo>
                    <a:pt x="673" y="51"/>
                  </a:lnTo>
                  <a:lnTo>
                    <a:pt x="674" y="51"/>
                  </a:lnTo>
                  <a:lnTo>
                    <a:pt x="676" y="51"/>
                  </a:lnTo>
                  <a:lnTo>
                    <a:pt x="676" y="49"/>
                  </a:lnTo>
                  <a:lnTo>
                    <a:pt x="678" y="49"/>
                  </a:lnTo>
                  <a:lnTo>
                    <a:pt x="678" y="51"/>
                  </a:lnTo>
                  <a:lnTo>
                    <a:pt x="676" y="53"/>
                  </a:lnTo>
                  <a:lnTo>
                    <a:pt x="678" y="53"/>
                  </a:lnTo>
                  <a:lnTo>
                    <a:pt x="676" y="53"/>
                  </a:lnTo>
                  <a:lnTo>
                    <a:pt x="674" y="54"/>
                  </a:lnTo>
                  <a:lnTo>
                    <a:pt x="673" y="54"/>
                  </a:lnTo>
                  <a:lnTo>
                    <a:pt x="671" y="56"/>
                  </a:lnTo>
                  <a:lnTo>
                    <a:pt x="669" y="56"/>
                  </a:lnTo>
                  <a:lnTo>
                    <a:pt x="668" y="58"/>
                  </a:lnTo>
                  <a:lnTo>
                    <a:pt x="668" y="56"/>
                  </a:lnTo>
                  <a:lnTo>
                    <a:pt x="666" y="56"/>
                  </a:lnTo>
                  <a:lnTo>
                    <a:pt x="664" y="56"/>
                  </a:lnTo>
                  <a:lnTo>
                    <a:pt x="664" y="58"/>
                  </a:lnTo>
                  <a:lnTo>
                    <a:pt x="663" y="58"/>
                  </a:lnTo>
                  <a:lnTo>
                    <a:pt x="663" y="59"/>
                  </a:lnTo>
                  <a:lnTo>
                    <a:pt x="663" y="61"/>
                  </a:lnTo>
                  <a:lnTo>
                    <a:pt x="661" y="61"/>
                  </a:lnTo>
                  <a:lnTo>
                    <a:pt x="661" y="63"/>
                  </a:lnTo>
                  <a:lnTo>
                    <a:pt x="659" y="64"/>
                  </a:lnTo>
                  <a:lnTo>
                    <a:pt x="659" y="66"/>
                  </a:lnTo>
                  <a:lnTo>
                    <a:pt x="657" y="66"/>
                  </a:lnTo>
                  <a:lnTo>
                    <a:pt x="659" y="66"/>
                  </a:lnTo>
                  <a:lnTo>
                    <a:pt x="659" y="67"/>
                  </a:lnTo>
                  <a:lnTo>
                    <a:pt x="661" y="67"/>
                  </a:lnTo>
                  <a:lnTo>
                    <a:pt x="661" y="69"/>
                  </a:lnTo>
                  <a:lnTo>
                    <a:pt x="661" y="71"/>
                  </a:lnTo>
                  <a:lnTo>
                    <a:pt x="659" y="71"/>
                  </a:lnTo>
                  <a:lnTo>
                    <a:pt x="659" y="72"/>
                  </a:lnTo>
                  <a:lnTo>
                    <a:pt x="659" y="74"/>
                  </a:lnTo>
                  <a:lnTo>
                    <a:pt x="659" y="76"/>
                  </a:lnTo>
                  <a:lnTo>
                    <a:pt x="659" y="77"/>
                  </a:lnTo>
                  <a:lnTo>
                    <a:pt x="657" y="77"/>
                  </a:lnTo>
                  <a:lnTo>
                    <a:pt x="657" y="79"/>
                  </a:lnTo>
                  <a:lnTo>
                    <a:pt x="657" y="81"/>
                  </a:lnTo>
                  <a:lnTo>
                    <a:pt x="659" y="81"/>
                  </a:lnTo>
                  <a:lnTo>
                    <a:pt x="661" y="81"/>
                  </a:lnTo>
                  <a:lnTo>
                    <a:pt x="659" y="81"/>
                  </a:lnTo>
                  <a:lnTo>
                    <a:pt x="661" y="82"/>
                  </a:lnTo>
                  <a:lnTo>
                    <a:pt x="659" y="84"/>
                  </a:lnTo>
                  <a:lnTo>
                    <a:pt x="659" y="86"/>
                  </a:lnTo>
                  <a:lnTo>
                    <a:pt x="661" y="86"/>
                  </a:lnTo>
                  <a:lnTo>
                    <a:pt x="661" y="87"/>
                  </a:lnTo>
                  <a:lnTo>
                    <a:pt x="663" y="87"/>
                  </a:lnTo>
                  <a:lnTo>
                    <a:pt x="663" y="89"/>
                  </a:lnTo>
                  <a:lnTo>
                    <a:pt x="664" y="89"/>
                  </a:lnTo>
                  <a:lnTo>
                    <a:pt x="666" y="87"/>
                  </a:lnTo>
                  <a:lnTo>
                    <a:pt x="668" y="86"/>
                  </a:lnTo>
                  <a:lnTo>
                    <a:pt x="669" y="86"/>
                  </a:lnTo>
                  <a:lnTo>
                    <a:pt x="671" y="86"/>
                  </a:lnTo>
                  <a:lnTo>
                    <a:pt x="673" y="86"/>
                  </a:lnTo>
                  <a:lnTo>
                    <a:pt x="674" y="84"/>
                  </a:lnTo>
                  <a:lnTo>
                    <a:pt x="676" y="84"/>
                  </a:lnTo>
                  <a:lnTo>
                    <a:pt x="676" y="82"/>
                  </a:lnTo>
                  <a:lnTo>
                    <a:pt x="678" y="82"/>
                  </a:lnTo>
                  <a:lnTo>
                    <a:pt x="679" y="82"/>
                  </a:lnTo>
                  <a:lnTo>
                    <a:pt x="681" y="82"/>
                  </a:lnTo>
                  <a:lnTo>
                    <a:pt x="681" y="81"/>
                  </a:lnTo>
                  <a:lnTo>
                    <a:pt x="683" y="81"/>
                  </a:lnTo>
                  <a:lnTo>
                    <a:pt x="684" y="82"/>
                  </a:lnTo>
                  <a:lnTo>
                    <a:pt x="684" y="84"/>
                  </a:lnTo>
                  <a:lnTo>
                    <a:pt x="684" y="86"/>
                  </a:lnTo>
                  <a:lnTo>
                    <a:pt x="683" y="86"/>
                  </a:lnTo>
                  <a:lnTo>
                    <a:pt x="681" y="87"/>
                  </a:lnTo>
                  <a:lnTo>
                    <a:pt x="679" y="87"/>
                  </a:lnTo>
                  <a:lnTo>
                    <a:pt x="679" y="89"/>
                  </a:lnTo>
                  <a:lnTo>
                    <a:pt x="678" y="90"/>
                  </a:lnTo>
                  <a:lnTo>
                    <a:pt x="676" y="90"/>
                  </a:lnTo>
                  <a:lnTo>
                    <a:pt x="676" y="92"/>
                  </a:lnTo>
                  <a:lnTo>
                    <a:pt x="674" y="92"/>
                  </a:lnTo>
                  <a:lnTo>
                    <a:pt x="673" y="92"/>
                  </a:lnTo>
                  <a:lnTo>
                    <a:pt x="671" y="92"/>
                  </a:lnTo>
                  <a:lnTo>
                    <a:pt x="669" y="94"/>
                  </a:lnTo>
                  <a:lnTo>
                    <a:pt x="668" y="94"/>
                  </a:lnTo>
                  <a:lnTo>
                    <a:pt x="668" y="95"/>
                  </a:lnTo>
                  <a:lnTo>
                    <a:pt x="666" y="95"/>
                  </a:lnTo>
                  <a:lnTo>
                    <a:pt x="666" y="97"/>
                  </a:lnTo>
                  <a:lnTo>
                    <a:pt x="668" y="97"/>
                  </a:lnTo>
                  <a:lnTo>
                    <a:pt x="668" y="99"/>
                  </a:lnTo>
                  <a:lnTo>
                    <a:pt x="669" y="99"/>
                  </a:lnTo>
                  <a:lnTo>
                    <a:pt x="669" y="100"/>
                  </a:lnTo>
                  <a:lnTo>
                    <a:pt x="668" y="100"/>
                  </a:lnTo>
                  <a:lnTo>
                    <a:pt x="666" y="100"/>
                  </a:lnTo>
                  <a:lnTo>
                    <a:pt x="668" y="102"/>
                  </a:lnTo>
                  <a:lnTo>
                    <a:pt x="668" y="104"/>
                  </a:lnTo>
                  <a:lnTo>
                    <a:pt x="666" y="105"/>
                  </a:lnTo>
                  <a:lnTo>
                    <a:pt x="666" y="107"/>
                  </a:lnTo>
                  <a:lnTo>
                    <a:pt x="666" y="109"/>
                  </a:lnTo>
                  <a:lnTo>
                    <a:pt x="668" y="109"/>
                  </a:lnTo>
                  <a:lnTo>
                    <a:pt x="668" y="110"/>
                  </a:lnTo>
                  <a:lnTo>
                    <a:pt x="669" y="109"/>
                  </a:lnTo>
                  <a:lnTo>
                    <a:pt x="671" y="109"/>
                  </a:lnTo>
                  <a:lnTo>
                    <a:pt x="673" y="110"/>
                  </a:lnTo>
                  <a:lnTo>
                    <a:pt x="673" y="112"/>
                  </a:lnTo>
                  <a:lnTo>
                    <a:pt x="671" y="113"/>
                  </a:lnTo>
                  <a:lnTo>
                    <a:pt x="669" y="113"/>
                  </a:lnTo>
                  <a:lnTo>
                    <a:pt x="668" y="115"/>
                  </a:lnTo>
                  <a:lnTo>
                    <a:pt x="668" y="117"/>
                  </a:lnTo>
                  <a:lnTo>
                    <a:pt x="666" y="117"/>
                  </a:lnTo>
                  <a:lnTo>
                    <a:pt x="666" y="118"/>
                  </a:lnTo>
                  <a:lnTo>
                    <a:pt x="664" y="118"/>
                  </a:lnTo>
                  <a:lnTo>
                    <a:pt x="664" y="120"/>
                  </a:lnTo>
                  <a:lnTo>
                    <a:pt x="666" y="122"/>
                  </a:lnTo>
                  <a:lnTo>
                    <a:pt x="666" y="123"/>
                  </a:lnTo>
                  <a:lnTo>
                    <a:pt x="664" y="123"/>
                  </a:lnTo>
                  <a:lnTo>
                    <a:pt x="664" y="125"/>
                  </a:lnTo>
                  <a:lnTo>
                    <a:pt x="663" y="125"/>
                  </a:lnTo>
                  <a:lnTo>
                    <a:pt x="664" y="125"/>
                  </a:lnTo>
                  <a:lnTo>
                    <a:pt x="666" y="125"/>
                  </a:lnTo>
                  <a:lnTo>
                    <a:pt x="666" y="127"/>
                  </a:lnTo>
                  <a:lnTo>
                    <a:pt x="668" y="127"/>
                  </a:lnTo>
                  <a:lnTo>
                    <a:pt x="668" y="128"/>
                  </a:lnTo>
                  <a:lnTo>
                    <a:pt x="666" y="128"/>
                  </a:lnTo>
                  <a:lnTo>
                    <a:pt x="664" y="128"/>
                  </a:lnTo>
                  <a:lnTo>
                    <a:pt x="663" y="130"/>
                  </a:lnTo>
                  <a:lnTo>
                    <a:pt x="664" y="132"/>
                  </a:lnTo>
                  <a:lnTo>
                    <a:pt x="663" y="132"/>
                  </a:lnTo>
                  <a:lnTo>
                    <a:pt x="663" y="133"/>
                  </a:lnTo>
                  <a:lnTo>
                    <a:pt x="664" y="133"/>
                  </a:lnTo>
                  <a:lnTo>
                    <a:pt x="666" y="133"/>
                  </a:lnTo>
                  <a:lnTo>
                    <a:pt x="666" y="135"/>
                  </a:lnTo>
                  <a:lnTo>
                    <a:pt x="666" y="136"/>
                  </a:lnTo>
                  <a:lnTo>
                    <a:pt x="664" y="138"/>
                  </a:lnTo>
                  <a:lnTo>
                    <a:pt x="664" y="140"/>
                  </a:lnTo>
                  <a:lnTo>
                    <a:pt x="664" y="143"/>
                  </a:lnTo>
                  <a:lnTo>
                    <a:pt x="663" y="143"/>
                  </a:lnTo>
                  <a:lnTo>
                    <a:pt x="663" y="145"/>
                  </a:lnTo>
                  <a:lnTo>
                    <a:pt x="664" y="145"/>
                  </a:lnTo>
                  <a:lnTo>
                    <a:pt x="666" y="146"/>
                  </a:lnTo>
                  <a:lnTo>
                    <a:pt x="668" y="146"/>
                  </a:lnTo>
                  <a:lnTo>
                    <a:pt x="668" y="148"/>
                  </a:lnTo>
                  <a:lnTo>
                    <a:pt x="668" y="150"/>
                  </a:lnTo>
                  <a:lnTo>
                    <a:pt x="669" y="150"/>
                  </a:lnTo>
                  <a:lnTo>
                    <a:pt x="669" y="151"/>
                  </a:lnTo>
                  <a:lnTo>
                    <a:pt x="668" y="151"/>
                  </a:lnTo>
                  <a:lnTo>
                    <a:pt x="668" y="153"/>
                  </a:lnTo>
                  <a:lnTo>
                    <a:pt x="666" y="153"/>
                  </a:lnTo>
                  <a:lnTo>
                    <a:pt x="664" y="155"/>
                  </a:lnTo>
                  <a:lnTo>
                    <a:pt x="666" y="155"/>
                  </a:lnTo>
                  <a:lnTo>
                    <a:pt x="668" y="155"/>
                  </a:lnTo>
                  <a:lnTo>
                    <a:pt x="668" y="156"/>
                  </a:lnTo>
                  <a:lnTo>
                    <a:pt x="666" y="156"/>
                  </a:lnTo>
                  <a:lnTo>
                    <a:pt x="666" y="158"/>
                  </a:lnTo>
                  <a:lnTo>
                    <a:pt x="664" y="158"/>
                  </a:lnTo>
                  <a:lnTo>
                    <a:pt x="664" y="156"/>
                  </a:lnTo>
                  <a:lnTo>
                    <a:pt x="664" y="158"/>
                  </a:lnTo>
                  <a:lnTo>
                    <a:pt x="663" y="158"/>
                  </a:lnTo>
                  <a:lnTo>
                    <a:pt x="664" y="158"/>
                  </a:lnTo>
                  <a:lnTo>
                    <a:pt x="666" y="159"/>
                  </a:lnTo>
                  <a:lnTo>
                    <a:pt x="668" y="159"/>
                  </a:lnTo>
                  <a:lnTo>
                    <a:pt x="669" y="159"/>
                  </a:lnTo>
                  <a:lnTo>
                    <a:pt x="669" y="161"/>
                  </a:lnTo>
                  <a:lnTo>
                    <a:pt x="669" y="163"/>
                  </a:lnTo>
                  <a:lnTo>
                    <a:pt x="671" y="163"/>
                  </a:lnTo>
                  <a:lnTo>
                    <a:pt x="674" y="164"/>
                  </a:lnTo>
                  <a:lnTo>
                    <a:pt x="674" y="163"/>
                  </a:lnTo>
                  <a:lnTo>
                    <a:pt x="676" y="163"/>
                  </a:lnTo>
                  <a:lnTo>
                    <a:pt x="678" y="164"/>
                  </a:lnTo>
                  <a:lnTo>
                    <a:pt x="678" y="166"/>
                  </a:lnTo>
                  <a:lnTo>
                    <a:pt x="679" y="166"/>
                  </a:lnTo>
                  <a:lnTo>
                    <a:pt x="679" y="168"/>
                  </a:lnTo>
                  <a:lnTo>
                    <a:pt x="681" y="168"/>
                  </a:lnTo>
                  <a:lnTo>
                    <a:pt x="683" y="166"/>
                  </a:lnTo>
                  <a:lnTo>
                    <a:pt x="683" y="168"/>
                  </a:lnTo>
                  <a:lnTo>
                    <a:pt x="683" y="169"/>
                  </a:lnTo>
                  <a:lnTo>
                    <a:pt x="683" y="171"/>
                  </a:lnTo>
                  <a:lnTo>
                    <a:pt x="684" y="171"/>
                  </a:lnTo>
                  <a:lnTo>
                    <a:pt x="686" y="171"/>
                  </a:lnTo>
                  <a:lnTo>
                    <a:pt x="686" y="173"/>
                  </a:lnTo>
                  <a:lnTo>
                    <a:pt x="688" y="173"/>
                  </a:lnTo>
                  <a:lnTo>
                    <a:pt x="690" y="173"/>
                  </a:lnTo>
                  <a:lnTo>
                    <a:pt x="690" y="174"/>
                  </a:lnTo>
                  <a:lnTo>
                    <a:pt x="691" y="174"/>
                  </a:lnTo>
                  <a:lnTo>
                    <a:pt x="691" y="176"/>
                  </a:lnTo>
                  <a:lnTo>
                    <a:pt x="693" y="176"/>
                  </a:lnTo>
                  <a:lnTo>
                    <a:pt x="693" y="178"/>
                  </a:lnTo>
                  <a:lnTo>
                    <a:pt x="693" y="179"/>
                  </a:lnTo>
                  <a:lnTo>
                    <a:pt x="693" y="181"/>
                  </a:lnTo>
                  <a:lnTo>
                    <a:pt x="695" y="181"/>
                  </a:lnTo>
                  <a:lnTo>
                    <a:pt x="696" y="181"/>
                  </a:lnTo>
                  <a:lnTo>
                    <a:pt x="698" y="181"/>
                  </a:lnTo>
                  <a:lnTo>
                    <a:pt x="698" y="182"/>
                  </a:lnTo>
                  <a:lnTo>
                    <a:pt x="696" y="182"/>
                  </a:lnTo>
                  <a:lnTo>
                    <a:pt x="696" y="184"/>
                  </a:lnTo>
                  <a:lnTo>
                    <a:pt x="696" y="186"/>
                  </a:lnTo>
                  <a:lnTo>
                    <a:pt x="695" y="187"/>
                  </a:lnTo>
                  <a:lnTo>
                    <a:pt x="693" y="187"/>
                  </a:lnTo>
                  <a:lnTo>
                    <a:pt x="693" y="189"/>
                  </a:lnTo>
                  <a:lnTo>
                    <a:pt x="691" y="189"/>
                  </a:lnTo>
                  <a:lnTo>
                    <a:pt x="690" y="189"/>
                  </a:lnTo>
                  <a:lnTo>
                    <a:pt x="688" y="189"/>
                  </a:lnTo>
                  <a:lnTo>
                    <a:pt x="688" y="187"/>
                  </a:lnTo>
                  <a:lnTo>
                    <a:pt x="688" y="186"/>
                  </a:lnTo>
                  <a:lnTo>
                    <a:pt x="688" y="187"/>
                  </a:lnTo>
                  <a:lnTo>
                    <a:pt x="686" y="187"/>
                  </a:lnTo>
                  <a:lnTo>
                    <a:pt x="688" y="187"/>
                  </a:lnTo>
                  <a:lnTo>
                    <a:pt x="688" y="189"/>
                  </a:lnTo>
                  <a:lnTo>
                    <a:pt x="688" y="191"/>
                  </a:lnTo>
                  <a:lnTo>
                    <a:pt x="686" y="192"/>
                  </a:lnTo>
                  <a:lnTo>
                    <a:pt x="688" y="192"/>
                  </a:lnTo>
                  <a:lnTo>
                    <a:pt x="688" y="194"/>
                  </a:lnTo>
                  <a:lnTo>
                    <a:pt x="690" y="194"/>
                  </a:lnTo>
                  <a:lnTo>
                    <a:pt x="690" y="196"/>
                  </a:lnTo>
                  <a:lnTo>
                    <a:pt x="688" y="196"/>
                  </a:lnTo>
                  <a:lnTo>
                    <a:pt x="688" y="197"/>
                  </a:lnTo>
                  <a:lnTo>
                    <a:pt x="690" y="197"/>
                  </a:lnTo>
                  <a:lnTo>
                    <a:pt x="691" y="199"/>
                  </a:lnTo>
                  <a:lnTo>
                    <a:pt x="690" y="199"/>
                  </a:lnTo>
                  <a:lnTo>
                    <a:pt x="690" y="201"/>
                  </a:lnTo>
                  <a:lnTo>
                    <a:pt x="690" y="202"/>
                  </a:lnTo>
                  <a:lnTo>
                    <a:pt x="690" y="204"/>
                  </a:lnTo>
                  <a:lnTo>
                    <a:pt x="688" y="204"/>
                  </a:lnTo>
                  <a:lnTo>
                    <a:pt x="688" y="205"/>
                  </a:lnTo>
                  <a:lnTo>
                    <a:pt x="690" y="205"/>
                  </a:lnTo>
                  <a:lnTo>
                    <a:pt x="690" y="207"/>
                  </a:lnTo>
                  <a:lnTo>
                    <a:pt x="690" y="209"/>
                  </a:lnTo>
                  <a:lnTo>
                    <a:pt x="690" y="210"/>
                  </a:lnTo>
                  <a:lnTo>
                    <a:pt x="688" y="210"/>
                  </a:lnTo>
                  <a:lnTo>
                    <a:pt x="688" y="209"/>
                  </a:lnTo>
                  <a:lnTo>
                    <a:pt x="688" y="210"/>
                  </a:lnTo>
                  <a:lnTo>
                    <a:pt x="686" y="210"/>
                  </a:lnTo>
                  <a:lnTo>
                    <a:pt x="686" y="212"/>
                  </a:lnTo>
                  <a:lnTo>
                    <a:pt x="688" y="214"/>
                  </a:lnTo>
                  <a:lnTo>
                    <a:pt x="688" y="215"/>
                  </a:lnTo>
                  <a:lnTo>
                    <a:pt x="688" y="217"/>
                  </a:lnTo>
                  <a:lnTo>
                    <a:pt x="688" y="219"/>
                  </a:lnTo>
                  <a:lnTo>
                    <a:pt x="688" y="220"/>
                  </a:lnTo>
                  <a:lnTo>
                    <a:pt x="688" y="222"/>
                  </a:lnTo>
                  <a:lnTo>
                    <a:pt x="686" y="224"/>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13" name="Freeform 28"/>
            <p:cNvSpPr>
              <a:spLocks/>
            </p:cNvSpPr>
            <p:nvPr/>
          </p:nvSpPr>
          <p:spPr bwMode="auto">
            <a:xfrm>
              <a:off x="2578" y="2617"/>
              <a:ext cx="93" cy="50"/>
            </a:xfrm>
            <a:custGeom>
              <a:avLst/>
              <a:gdLst>
                <a:gd name="T0" fmla="*/ 93 w 93"/>
                <a:gd name="T1" fmla="*/ 50 h 50"/>
                <a:gd name="T2" fmla="*/ 1 w 93"/>
                <a:gd name="T3" fmla="*/ 49 h 50"/>
                <a:gd name="T4" fmla="*/ 1 w 93"/>
                <a:gd name="T5" fmla="*/ 47 h 50"/>
                <a:gd name="T6" fmla="*/ 1 w 93"/>
                <a:gd name="T7" fmla="*/ 44 h 50"/>
                <a:gd name="T8" fmla="*/ 3 w 93"/>
                <a:gd name="T9" fmla="*/ 42 h 50"/>
                <a:gd name="T10" fmla="*/ 3 w 93"/>
                <a:gd name="T11" fmla="*/ 39 h 50"/>
                <a:gd name="T12" fmla="*/ 1 w 93"/>
                <a:gd name="T13" fmla="*/ 39 h 50"/>
                <a:gd name="T14" fmla="*/ 1 w 93"/>
                <a:gd name="T15" fmla="*/ 37 h 50"/>
                <a:gd name="T16" fmla="*/ 1 w 93"/>
                <a:gd name="T17" fmla="*/ 36 h 50"/>
                <a:gd name="T18" fmla="*/ 0 w 93"/>
                <a:gd name="T19" fmla="*/ 34 h 50"/>
                <a:gd name="T20" fmla="*/ 0 w 93"/>
                <a:gd name="T21" fmla="*/ 32 h 50"/>
                <a:gd name="T22" fmla="*/ 0 w 93"/>
                <a:gd name="T23" fmla="*/ 29 h 50"/>
                <a:gd name="T24" fmla="*/ 3 w 93"/>
                <a:gd name="T25" fmla="*/ 27 h 50"/>
                <a:gd name="T26" fmla="*/ 5 w 93"/>
                <a:gd name="T27" fmla="*/ 26 h 50"/>
                <a:gd name="T28" fmla="*/ 6 w 93"/>
                <a:gd name="T29" fmla="*/ 24 h 50"/>
                <a:gd name="T30" fmla="*/ 8 w 93"/>
                <a:gd name="T31" fmla="*/ 21 h 50"/>
                <a:gd name="T32" fmla="*/ 5 w 93"/>
                <a:gd name="T33" fmla="*/ 18 h 50"/>
                <a:gd name="T34" fmla="*/ 5 w 93"/>
                <a:gd name="T35" fmla="*/ 13 h 50"/>
                <a:gd name="T36" fmla="*/ 8 w 93"/>
                <a:gd name="T37" fmla="*/ 0 h 50"/>
                <a:gd name="T38" fmla="*/ 82 w 93"/>
                <a:gd name="T39" fmla="*/ 3 h 50"/>
                <a:gd name="T40" fmla="*/ 84 w 93"/>
                <a:gd name="T41" fmla="*/ 4 h 50"/>
                <a:gd name="T42" fmla="*/ 86 w 93"/>
                <a:gd name="T43" fmla="*/ 6 h 50"/>
                <a:gd name="T44" fmla="*/ 89 w 93"/>
                <a:gd name="T45" fmla="*/ 6 h 50"/>
                <a:gd name="T46" fmla="*/ 91 w 93"/>
                <a:gd name="T47" fmla="*/ 8 h 50"/>
                <a:gd name="T48" fmla="*/ 91 w 93"/>
                <a:gd name="T49" fmla="*/ 11 h 50"/>
                <a:gd name="T50" fmla="*/ 91 w 93"/>
                <a:gd name="T51" fmla="*/ 13 h 50"/>
                <a:gd name="T52" fmla="*/ 91 w 93"/>
                <a:gd name="T53" fmla="*/ 14 h 50"/>
                <a:gd name="T54" fmla="*/ 91 w 93"/>
                <a:gd name="T55" fmla="*/ 16 h 50"/>
                <a:gd name="T56" fmla="*/ 91 w 93"/>
                <a:gd name="T57" fmla="*/ 16 h 50"/>
                <a:gd name="T58" fmla="*/ 93 w 93"/>
                <a:gd name="T59" fmla="*/ 18 h 50"/>
                <a:gd name="T60" fmla="*/ 91 w 93"/>
                <a:gd name="T61" fmla="*/ 19 h 50"/>
                <a:gd name="T62" fmla="*/ 91 w 93"/>
                <a:gd name="T63" fmla="*/ 21 h 50"/>
                <a:gd name="T64" fmla="*/ 93 w 93"/>
                <a:gd name="T65" fmla="*/ 23 h 50"/>
                <a:gd name="T66" fmla="*/ 91 w 93"/>
                <a:gd name="T67" fmla="*/ 23 h 50"/>
                <a:gd name="T68" fmla="*/ 91 w 93"/>
                <a:gd name="T69" fmla="*/ 24 h 50"/>
                <a:gd name="T70" fmla="*/ 89 w 93"/>
                <a:gd name="T71" fmla="*/ 26 h 50"/>
                <a:gd name="T72" fmla="*/ 89 w 93"/>
                <a:gd name="T73" fmla="*/ 27 h 50"/>
                <a:gd name="T74" fmla="*/ 87 w 93"/>
                <a:gd name="T75" fmla="*/ 27 h 50"/>
                <a:gd name="T76" fmla="*/ 87 w 93"/>
                <a:gd name="T77" fmla="*/ 29 h 50"/>
                <a:gd name="T78" fmla="*/ 87 w 93"/>
                <a:gd name="T79" fmla="*/ 29 h 50"/>
                <a:gd name="T80" fmla="*/ 87 w 93"/>
                <a:gd name="T81" fmla="*/ 31 h 50"/>
                <a:gd name="T82" fmla="*/ 87 w 93"/>
                <a:gd name="T83" fmla="*/ 31 h 50"/>
                <a:gd name="T84" fmla="*/ 86 w 93"/>
                <a:gd name="T85" fmla="*/ 32 h 50"/>
                <a:gd name="T86" fmla="*/ 86 w 93"/>
                <a:gd name="T87" fmla="*/ 34 h 50"/>
                <a:gd name="T88" fmla="*/ 86 w 93"/>
                <a:gd name="T89" fmla="*/ 34 h 50"/>
                <a:gd name="T90" fmla="*/ 86 w 93"/>
                <a:gd name="T91" fmla="*/ 36 h 50"/>
                <a:gd name="T92" fmla="*/ 87 w 93"/>
                <a:gd name="T93" fmla="*/ 37 h 50"/>
                <a:gd name="T94" fmla="*/ 87 w 93"/>
                <a:gd name="T95" fmla="*/ 37 h 50"/>
                <a:gd name="T96" fmla="*/ 87 w 93"/>
                <a:gd name="T97" fmla="*/ 39 h 50"/>
                <a:gd name="T98" fmla="*/ 86 w 93"/>
                <a:gd name="T99" fmla="*/ 39 h 50"/>
                <a:gd name="T100" fmla="*/ 87 w 93"/>
                <a:gd name="T101" fmla="*/ 41 h 50"/>
                <a:gd name="T102" fmla="*/ 86 w 93"/>
                <a:gd name="T103" fmla="*/ 41 h 50"/>
                <a:gd name="T104" fmla="*/ 86 w 93"/>
                <a:gd name="T105" fmla="*/ 42 h 50"/>
                <a:gd name="T106" fmla="*/ 86 w 93"/>
                <a:gd name="T107" fmla="*/ 44 h 50"/>
                <a:gd name="T108" fmla="*/ 86 w 93"/>
                <a:gd name="T109" fmla="*/ 44 h 50"/>
                <a:gd name="T110" fmla="*/ 87 w 93"/>
                <a:gd name="T111" fmla="*/ 46 h 50"/>
                <a:gd name="T112" fmla="*/ 89 w 93"/>
                <a:gd name="T113" fmla="*/ 46 h 50"/>
                <a:gd name="T114" fmla="*/ 89 w 93"/>
                <a:gd name="T115" fmla="*/ 47 h 50"/>
                <a:gd name="T116" fmla="*/ 91 w 93"/>
                <a:gd name="T117" fmla="*/ 47 h 50"/>
                <a:gd name="T118" fmla="*/ 91 w 93"/>
                <a:gd name="T119" fmla="*/ 49 h 50"/>
                <a:gd name="T120" fmla="*/ 93 w 93"/>
                <a:gd name="T121" fmla="*/ 49 h 5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
                <a:gd name="T184" fmla="*/ 0 h 50"/>
                <a:gd name="T185" fmla="*/ 93 w 93"/>
                <a:gd name="T186" fmla="*/ 50 h 50"/>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 h="50">
                  <a:moveTo>
                    <a:pt x="93" y="49"/>
                  </a:moveTo>
                  <a:lnTo>
                    <a:pt x="93" y="49"/>
                  </a:lnTo>
                  <a:lnTo>
                    <a:pt x="93" y="50"/>
                  </a:lnTo>
                  <a:lnTo>
                    <a:pt x="57" y="50"/>
                  </a:lnTo>
                  <a:lnTo>
                    <a:pt x="33" y="50"/>
                  </a:lnTo>
                  <a:lnTo>
                    <a:pt x="18" y="50"/>
                  </a:lnTo>
                  <a:lnTo>
                    <a:pt x="0" y="50"/>
                  </a:lnTo>
                  <a:lnTo>
                    <a:pt x="0" y="49"/>
                  </a:lnTo>
                  <a:lnTo>
                    <a:pt x="1" y="49"/>
                  </a:lnTo>
                  <a:lnTo>
                    <a:pt x="1" y="47"/>
                  </a:lnTo>
                  <a:lnTo>
                    <a:pt x="1" y="46"/>
                  </a:lnTo>
                  <a:lnTo>
                    <a:pt x="1" y="44"/>
                  </a:lnTo>
                  <a:lnTo>
                    <a:pt x="3" y="42"/>
                  </a:lnTo>
                  <a:lnTo>
                    <a:pt x="1" y="42"/>
                  </a:lnTo>
                  <a:lnTo>
                    <a:pt x="3" y="42"/>
                  </a:lnTo>
                  <a:lnTo>
                    <a:pt x="3" y="41"/>
                  </a:lnTo>
                  <a:lnTo>
                    <a:pt x="3" y="39"/>
                  </a:lnTo>
                  <a:lnTo>
                    <a:pt x="1" y="39"/>
                  </a:lnTo>
                  <a:lnTo>
                    <a:pt x="1" y="37"/>
                  </a:lnTo>
                  <a:lnTo>
                    <a:pt x="1" y="36"/>
                  </a:lnTo>
                  <a:lnTo>
                    <a:pt x="1" y="34"/>
                  </a:lnTo>
                  <a:lnTo>
                    <a:pt x="0" y="34"/>
                  </a:lnTo>
                  <a:lnTo>
                    <a:pt x="1" y="32"/>
                  </a:lnTo>
                  <a:lnTo>
                    <a:pt x="0" y="32"/>
                  </a:lnTo>
                  <a:lnTo>
                    <a:pt x="0" y="31"/>
                  </a:lnTo>
                  <a:lnTo>
                    <a:pt x="0" y="29"/>
                  </a:lnTo>
                  <a:lnTo>
                    <a:pt x="1" y="29"/>
                  </a:lnTo>
                  <a:lnTo>
                    <a:pt x="1" y="27"/>
                  </a:lnTo>
                  <a:lnTo>
                    <a:pt x="3" y="27"/>
                  </a:lnTo>
                  <a:lnTo>
                    <a:pt x="3" y="26"/>
                  </a:lnTo>
                  <a:lnTo>
                    <a:pt x="5" y="27"/>
                  </a:lnTo>
                  <a:lnTo>
                    <a:pt x="5" y="26"/>
                  </a:lnTo>
                  <a:lnTo>
                    <a:pt x="5" y="24"/>
                  </a:lnTo>
                  <a:lnTo>
                    <a:pt x="6" y="24"/>
                  </a:lnTo>
                  <a:lnTo>
                    <a:pt x="6" y="23"/>
                  </a:lnTo>
                  <a:lnTo>
                    <a:pt x="8" y="21"/>
                  </a:lnTo>
                  <a:lnTo>
                    <a:pt x="6" y="21"/>
                  </a:lnTo>
                  <a:lnTo>
                    <a:pt x="8" y="21"/>
                  </a:lnTo>
                  <a:lnTo>
                    <a:pt x="6" y="19"/>
                  </a:lnTo>
                  <a:lnTo>
                    <a:pt x="6" y="18"/>
                  </a:lnTo>
                  <a:lnTo>
                    <a:pt x="5" y="19"/>
                  </a:lnTo>
                  <a:lnTo>
                    <a:pt x="5" y="18"/>
                  </a:lnTo>
                  <a:lnTo>
                    <a:pt x="3" y="16"/>
                  </a:lnTo>
                  <a:lnTo>
                    <a:pt x="5" y="14"/>
                  </a:lnTo>
                  <a:lnTo>
                    <a:pt x="5" y="13"/>
                  </a:lnTo>
                  <a:lnTo>
                    <a:pt x="5" y="11"/>
                  </a:lnTo>
                  <a:lnTo>
                    <a:pt x="6" y="11"/>
                  </a:lnTo>
                  <a:lnTo>
                    <a:pt x="8" y="11"/>
                  </a:lnTo>
                  <a:lnTo>
                    <a:pt x="8" y="9"/>
                  </a:lnTo>
                  <a:lnTo>
                    <a:pt x="8" y="0"/>
                  </a:lnTo>
                  <a:lnTo>
                    <a:pt x="22" y="0"/>
                  </a:lnTo>
                  <a:lnTo>
                    <a:pt x="74" y="0"/>
                  </a:lnTo>
                  <a:lnTo>
                    <a:pt x="82" y="0"/>
                  </a:lnTo>
                  <a:lnTo>
                    <a:pt x="82" y="3"/>
                  </a:lnTo>
                  <a:lnTo>
                    <a:pt x="84" y="3"/>
                  </a:lnTo>
                  <a:lnTo>
                    <a:pt x="84" y="4"/>
                  </a:lnTo>
                  <a:lnTo>
                    <a:pt x="84" y="6"/>
                  </a:lnTo>
                  <a:lnTo>
                    <a:pt x="86" y="6"/>
                  </a:lnTo>
                  <a:lnTo>
                    <a:pt x="87" y="6"/>
                  </a:lnTo>
                  <a:lnTo>
                    <a:pt x="89" y="6"/>
                  </a:lnTo>
                  <a:lnTo>
                    <a:pt x="89" y="8"/>
                  </a:lnTo>
                  <a:lnTo>
                    <a:pt x="91" y="8"/>
                  </a:lnTo>
                  <a:lnTo>
                    <a:pt x="93" y="8"/>
                  </a:lnTo>
                  <a:lnTo>
                    <a:pt x="91" y="8"/>
                  </a:lnTo>
                  <a:lnTo>
                    <a:pt x="91" y="9"/>
                  </a:lnTo>
                  <a:lnTo>
                    <a:pt x="91" y="11"/>
                  </a:lnTo>
                  <a:lnTo>
                    <a:pt x="91" y="13"/>
                  </a:lnTo>
                  <a:lnTo>
                    <a:pt x="91" y="14"/>
                  </a:lnTo>
                  <a:lnTo>
                    <a:pt x="91" y="16"/>
                  </a:lnTo>
                  <a:lnTo>
                    <a:pt x="91" y="18"/>
                  </a:lnTo>
                  <a:lnTo>
                    <a:pt x="93" y="18"/>
                  </a:lnTo>
                  <a:lnTo>
                    <a:pt x="93" y="19"/>
                  </a:lnTo>
                  <a:lnTo>
                    <a:pt x="91" y="19"/>
                  </a:lnTo>
                  <a:lnTo>
                    <a:pt x="91" y="21"/>
                  </a:lnTo>
                  <a:lnTo>
                    <a:pt x="93" y="21"/>
                  </a:lnTo>
                  <a:lnTo>
                    <a:pt x="93" y="23"/>
                  </a:lnTo>
                  <a:lnTo>
                    <a:pt x="91" y="23"/>
                  </a:lnTo>
                  <a:lnTo>
                    <a:pt x="91" y="24"/>
                  </a:lnTo>
                  <a:lnTo>
                    <a:pt x="89" y="26"/>
                  </a:lnTo>
                  <a:lnTo>
                    <a:pt x="89" y="27"/>
                  </a:lnTo>
                  <a:lnTo>
                    <a:pt x="87" y="27"/>
                  </a:lnTo>
                  <a:lnTo>
                    <a:pt x="89" y="27"/>
                  </a:lnTo>
                  <a:lnTo>
                    <a:pt x="87" y="27"/>
                  </a:lnTo>
                  <a:lnTo>
                    <a:pt x="87" y="29"/>
                  </a:lnTo>
                  <a:lnTo>
                    <a:pt x="87" y="31"/>
                  </a:lnTo>
                  <a:lnTo>
                    <a:pt x="86" y="31"/>
                  </a:lnTo>
                  <a:lnTo>
                    <a:pt x="87" y="31"/>
                  </a:lnTo>
                  <a:lnTo>
                    <a:pt x="86" y="31"/>
                  </a:lnTo>
                  <a:lnTo>
                    <a:pt x="87" y="31"/>
                  </a:lnTo>
                  <a:lnTo>
                    <a:pt x="87" y="32"/>
                  </a:lnTo>
                  <a:lnTo>
                    <a:pt x="86" y="32"/>
                  </a:lnTo>
                  <a:lnTo>
                    <a:pt x="87" y="32"/>
                  </a:lnTo>
                  <a:lnTo>
                    <a:pt x="86" y="32"/>
                  </a:lnTo>
                  <a:lnTo>
                    <a:pt x="86" y="34"/>
                  </a:lnTo>
                  <a:lnTo>
                    <a:pt x="86" y="36"/>
                  </a:lnTo>
                  <a:lnTo>
                    <a:pt x="86" y="37"/>
                  </a:lnTo>
                  <a:lnTo>
                    <a:pt x="87" y="37"/>
                  </a:lnTo>
                  <a:lnTo>
                    <a:pt x="87" y="39"/>
                  </a:lnTo>
                  <a:lnTo>
                    <a:pt x="86" y="39"/>
                  </a:lnTo>
                  <a:lnTo>
                    <a:pt x="87" y="39"/>
                  </a:lnTo>
                  <a:lnTo>
                    <a:pt x="86" y="39"/>
                  </a:lnTo>
                  <a:lnTo>
                    <a:pt x="87" y="41"/>
                  </a:lnTo>
                  <a:lnTo>
                    <a:pt x="86" y="41"/>
                  </a:lnTo>
                  <a:lnTo>
                    <a:pt x="87" y="41"/>
                  </a:lnTo>
                  <a:lnTo>
                    <a:pt x="86" y="41"/>
                  </a:lnTo>
                  <a:lnTo>
                    <a:pt x="86" y="42"/>
                  </a:lnTo>
                  <a:lnTo>
                    <a:pt x="86" y="44"/>
                  </a:lnTo>
                  <a:lnTo>
                    <a:pt x="86" y="46"/>
                  </a:lnTo>
                  <a:lnTo>
                    <a:pt x="87" y="46"/>
                  </a:lnTo>
                  <a:lnTo>
                    <a:pt x="89" y="46"/>
                  </a:lnTo>
                  <a:lnTo>
                    <a:pt x="89" y="47"/>
                  </a:lnTo>
                  <a:lnTo>
                    <a:pt x="91" y="47"/>
                  </a:lnTo>
                  <a:lnTo>
                    <a:pt x="91" y="49"/>
                  </a:lnTo>
                  <a:lnTo>
                    <a:pt x="93" y="49"/>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sp>
          <p:nvSpPr>
            <p:cNvPr id="75814" name="Freeform 29"/>
            <p:cNvSpPr>
              <a:spLocks/>
            </p:cNvSpPr>
            <p:nvPr/>
          </p:nvSpPr>
          <p:spPr bwMode="auto">
            <a:xfrm>
              <a:off x="2345" y="1664"/>
              <a:ext cx="478" cy="765"/>
            </a:xfrm>
            <a:custGeom>
              <a:avLst/>
              <a:gdLst>
                <a:gd name="T0" fmla="*/ 424 w 478"/>
                <a:gd name="T1" fmla="*/ 716 h 765"/>
                <a:gd name="T2" fmla="*/ 415 w 478"/>
                <a:gd name="T3" fmla="*/ 716 h 765"/>
                <a:gd name="T4" fmla="*/ 358 w 478"/>
                <a:gd name="T5" fmla="*/ 732 h 765"/>
                <a:gd name="T6" fmla="*/ 332 w 478"/>
                <a:gd name="T7" fmla="*/ 741 h 765"/>
                <a:gd name="T8" fmla="*/ 302 w 478"/>
                <a:gd name="T9" fmla="*/ 739 h 765"/>
                <a:gd name="T10" fmla="*/ 293 w 478"/>
                <a:gd name="T11" fmla="*/ 752 h 765"/>
                <a:gd name="T12" fmla="*/ 255 w 478"/>
                <a:gd name="T13" fmla="*/ 746 h 765"/>
                <a:gd name="T14" fmla="*/ 239 w 478"/>
                <a:gd name="T15" fmla="*/ 737 h 765"/>
                <a:gd name="T16" fmla="*/ 216 w 478"/>
                <a:gd name="T17" fmla="*/ 746 h 765"/>
                <a:gd name="T18" fmla="*/ 204 w 478"/>
                <a:gd name="T19" fmla="*/ 746 h 765"/>
                <a:gd name="T20" fmla="*/ 196 w 478"/>
                <a:gd name="T21" fmla="*/ 721 h 765"/>
                <a:gd name="T22" fmla="*/ 177 w 478"/>
                <a:gd name="T23" fmla="*/ 703 h 765"/>
                <a:gd name="T24" fmla="*/ 141 w 478"/>
                <a:gd name="T25" fmla="*/ 714 h 765"/>
                <a:gd name="T26" fmla="*/ 79 w 478"/>
                <a:gd name="T27" fmla="*/ 718 h 765"/>
                <a:gd name="T28" fmla="*/ 44 w 478"/>
                <a:gd name="T29" fmla="*/ 706 h 765"/>
                <a:gd name="T30" fmla="*/ 50 w 478"/>
                <a:gd name="T31" fmla="*/ 682 h 765"/>
                <a:gd name="T32" fmla="*/ 44 w 478"/>
                <a:gd name="T33" fmla="*/ 673 h 765"/>
                <a:gd name="T34" fmla="*/ 28 w 478"/>
                <a:gd name="T35" fmla="*/ 693 h 765"/>
                <a:gd name="T36" fmla="*/ 11 w 478"/>
                <a:gd name="T37" fmla="*/ 701 h 765"/>
                <a:gd name="T38" fmla="*/ 11 w 478"/>
                <a:gd name="T39" fmla="*/ 667 h 765"/>
                <a:gd name="T40" fmla="*/ 6 w 478"/>
                <a:gd name="T41" fmla="*/ 627 h 765"/>
                <a:gd name="T42" fmla="*/ 5 w 478"/>
                <a:gd name="T43" fmla="*/ 591 h 765"/>
                <a:gd name="T44" fmla="*/ 13 w 478"/>
                <a:gd name="T45" fmla="*/ 544 h 765"/>
                <a:gd name="T46" fmla="*/ 16 w 478"/>
                <a:gd name="T47" fmla="*/ 501 h 765"/>
                <a:gd name="T48" fmla="*/ 38 w 478"/>
                <a:gd name="T49" fmla="*/ 450 h 765"/>
                <a:gd name="T50" fmla="*/ 60 w 478"/>
                <a:gd name="T51" fmla="*/ 404 h 765"/>
                <a:gd name="T52" fmla="*/ 84 w 478"/>
                <a:gd name="T53" fmla="*/ 361 h 765"/>
                <a:gd name="T54" fmla="*/ 126 w 478"/>
                <a:gd name="T55" fmla="*/ 314 h 765"/>
                <a:gd name="T56" fmla="*/ 148 w 478"/>
                <a:gd name="T57" fmla="*/ 260 h 765"/>
                <a:gd name="T58" fmla="*/ 135 w 478"/>
                <a:gd name="T59" fmla="*/ 207 h 765"/>
                <a:gd name="T60" fmla="*/ 158 w 478"/>
                <a:gd name="T61" fmla="*/ 153 h 765"/>
                <a:gd name="T62" fmla="*/ 199 w 478"/>
                <a:gd name="T63" fmla="*/ 125 h 765"/>
                <a:gd name="T64" fmla="*/ 221 w 478"/>
                <a:gd name="T65" fmla="*/ 92 h 765"/>
                <a:gd name="T66" fmla="*/ 233 w 478"/>
                <a:gd name="T67" fmla="*/ 53 h 765"/>
                <a:gd name="T68" fmla="*/ 216 w 478"/>
                <a:gd name="T69" fmla="*/ 21 h 765"/>
                <a:gd name="T70" fmla="*/ 214 w 478"/>
                <a:gd name="T71" fmla="*/ 2 h 765"/>
                <a:gd name="T72" fmla="*/ 273 w 478"/>
                <a:gd name="T73" fmla="*/ 12 h 765"/>
                <a:gd name="T74" fmla="*/ 309 w 478"/>
                <a:gd name="T75" fmla="*/ 39 h 765"/>
                <a:gd name="T76" fmla="*/ 317 w 478"/>
                <a:gd name="T77" fmla="*/ 97 h 765"/>
                <a:gd name="T78" fmla="*/ 305 w 478"/>
                <a:gd name="T79" fmla="*/ 151 h 765"/>
                <a:gd name="T80" fmla="*/ 287 w 478"/>
                <a:gd name="T81" fmla="*/ 189 h 765"/>
                <a:gd name="T82" fmla="*/ 304 w 478"/>
                <a:gd name="T83" fmla="*/ 209 h 765"/>
                <a:gd name="T84" fmla="*/ 324 w 478"/>
                <a:gd name="T85" fmla="*/ 230 h 765"/>
                <a:gd name="T86" fmla="*/ 339 w 478"/>
                <a:gd name="T87" fmla="*/ 250 h 765"/>
                <a:gd name="T88" fmla="*/ 359 w 478"/>
                <a:gd name="T89" fmla="*/ 263 h 765"/>
                <a:gd name="T90" fmla="*/ 388 w 478"/>
                <a:gd name="T91" fmla="*/ 251 h 765"/>
                <a:gd name="T92" fmla="*/ 402 w 478"/>
                <a:gd name="T93" fmla="*/ 284 h 765"/>
                <a:gd name="T94" fmla="*/ 371 w 478"/>
                <a:gd name="T95" fmla="*/ 304 h 765"/>
                <a:gd name="T96" fmla="*/ 363 w 478"/>
                <a:gd name="T97" fmla="*/ 332 h 765"/>
                <a:gd name="T98" fmla="*/ 351 w 478"/>
                <a:gd name="T99" fmla="*/ 353 h 765"/>
                <a:gd name="T100" fmla="*/ 364 w 478"/>
                <a:gd name="T101" fmla="*/ 365 h 765"/>
                <a:gd name="T102" fmla="*/ 390 w 478"/>
                <a:gd name="T103" fmla="*/ 391 h 765"/>
                <a:gd name="T104" fmla="*/ 395 w 478"/>
                <a:gd name="T105" fmla="*/ 425 h 765"/>
                <a:gd name="T106" fmla="*/ 418 w 478"/>
                <a:gd name="T107" fmla="*/ 462 h 765"/>
                <a:gd name="T108" fmla="*/ 473 w 478"/>
                <a:gd name="T109" fmla="*/ 468 h 765"/>
                <a:gd name="T110" fmla="*/ 459 w 478"/>
                <a:gd name="T111" fmla="*/ 488 h 765"/>
                <a:gd name="T112" fmla="*/ 424 w 478"/>
                <a:gd name="T113" fmla="*/ 514 h 765"/>
                <a:gd name="T114" fmla="*/ 403 w 478"/>
                <a:gd name="T115" fmla="*/ 540 h 765"/>
                <a:gd name="T116" fmla="*/ 400 w 478"/>
                <a:gd name="T117" fmla="*/ 580 h 765"/>
                <a:gd name="T118" fmla="*/ 442 w 478"/>
                <a:gd name="T119" fmla="*/ 595 h 765"/>
                <a:gd name="T120" fmla="*/ 413 w 478"/>
                <a:gd name="T121" fmla="*/ 614 h 765"/>
                <a:gd name="T122" fmla="*/ 413 w 478"/>
                <a:gd name="T123" fmla="*/ 634 h 765"/>
                <a:gd name="T124" fmla="*/ 422 w 478"/>
                <a:gd name="T125" fmla="*/ 664 h 76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478"/>
                <a:gd name="T190" fmla="*/ 0 h 765"/>
                <a:gd name="T191" fmla="*/ 478 w 478"/>
                <a:gd name="T192" fmla="*/ 765 h 76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478" h="765">
                  <a:moveTo>
                    <a:pt x="425" y="680"/>
                  </a:moveTo>
                  <a:lnTo>
                    <a:pt x="425" y="682"/>
                  </a:lnTo>
                  <a:lnTo>
                    <a:pt x="424" y="682"/>
                  </a:lnTo>
                  <a:lnTo>
                    <a:pt x="424" y="683"/>
                  </a:lnTo>
                  <a:lnTo>
                    <a:pt x="424" y="685"/>
                  </a:lnTo>
                  <a:lnTo>
                    <a:pt x="424" y="687"/>
                  </a:lnTo>
                  <a:lnTo>
                    <a:pt x="422" y="687"/>
                  </a:lnTo>
                  <a:lnTo>
                    <a:pt x="422" y="688"/>
                  </a:lnTo>
                  <a:lnTo>
                    <a:pt x="424" y="688"/>
                  </a:lnTo>
                  <a:lnTo>
                    <a:pt x="425" y="690"/>
                  </a:lnTo>
                  <a:lnTo>
                    <a:pt x="424" y="691"/>
                  </a:lnTo>
                  <a:lnTo>
                    <a:pt x="422" y="691"/>
                  </a:lnTo>
                  <a:lnTo>
                    <a:pt x="422" y="693"/>
                  </a:lnTo>
                  <a:lnTo>
                    <a:pt x="422" y="695"/>
                  </a:lnTo>
                  <a:lnTo>
                    <a:pt x="424" y="695"/>
                  </a:lnTo>
                  <a:lnTo>
                    <a:pt x="425" y="696"/>
                  </a:lnTo>
                  <a:lnTo>
                    <a:pt x="424" y="698"/>
                  </a:lnTo>
                  <a:lnTo>
                    <a:pt x="424" y="700"/>
                  </a:lnTo>
                  <a:lnTo>
                    <a:pt x="424" y="701"/>
                  </a:lnTo>
                  <a:lnTo>
                    <a:pt x="422" y="701"/>
                  </a:lnTo>
                  <a:lnTo>
                    <a:pt x="424" y="703"/>
                  </a:lnTo>
                  <a:lnTo>
                    <a:pt x="424" y="705"/>
                  </a:lnTo>
                  <a:lnTo>
                    <a:pt x="425" y="706"/>
                  </a:lnTo>
                  <a:lnTo>
                    <a:pt x="424" y="708"/>
                  </a:lnTo>
                  <a:lnTo>
                    <a:pt x="422" y="708"/>
                  </a:lnTo>
                  <a:lnTo>
                    <a:pt x="422" y="709"/>
                  </a:lnTo>
                  <a:lnTo>
                    <a:pt x="422" y="711"/>
                  </a:lnTo>
                  <a:lnTo>
                    <a:pt x="422" y="713"/>
                  </a:lnTo>
                  <a:lnTo>
                    <a:pt x="422" y="714"/>
                  </a:lnTo>
                  <a:lnTo>
                    <a:pt x="422" y="716"/>
                  </a:lnTo>
                  <a:lnTo>
                    <a:pt x="420" y="716"/>
                  </a:lnTo>
                  <a:lnTo>
                    <a:pt x="420" y="718"/>
                  </a:lnTo>
                  <a:lnTo>
                    <a:pt x="422" y="716"/>
                  </a:lnTo>
                  <a:lnTo>
                    <a:pt x="424" y="716"/>
                  </a:lnTo>
                  <a:lnTo>
                    <a:pt x="425" y="716"/>
                  </a:lnTo>
                  <a:lnTo>
                    <a:pt x="427" y="716"/>
                  </a:lnTo>
                  <a:lnTo>
                    <a:pt x="429" y="716"/>
                  </a:lnTo>
                  <a:lnTo>
                    <a:pt x="430" y="714"/>
                  </a:lnTo>
                  <a:lnTo>
                    <a:pt x="432" y="714"/>
                  </a:lnTo>
                  <a:lnTo>
                    <a:pt x="434" y="714"/>
                  </a:lnTo>
                  <a:lnTo>
                    <a:pt x="435" y="714"/>
                  </a:lnTo>
                  <a:lnTo>
                    <a:pt x="437" y="713"/>
                  </a:lnTo>
                  <a:lnTo>
                    <a:pt x="439" y="714"/>
                  </a:lnTo>
                  <a:lnTo>
                    <a:pt x="437" y="714"/>
                  </a:lnTo>
                  <a:lnTo>
                    <a:pt x="437" y="716"/>
                  </a:lnTo>
                  <a:lnTo>
                    <a:pt x="435" y="716"/>
                  </a:lnTo>
                  <a:lnTo>
                    <a:pt x="434" y="716"/>
                  </a:lnTo>
                  <a:lnTo>
                    <a:pt x="432" y="716"/>
                  </a:lnTo>
                  <a:lnTo>
                    <a:pt x="432" y="718"/>
                  </a:lnTo>
                  <a:lnTo>
                    <a:pt x="430" y="718"/>
                  </a:lnTo>
                  <a:lnTo>
                    <a:pt x="429" y="718"/>
                  </a:lnTo>
                  <a:lnTo>
                    <a:pt x="427" y="718"/>
                  </a:lnTo>
                  <a:lnTo>
                    <a:pt x="425" y="718"/>
                  </a:lnTo>
                  <a:lnTo>
                    <a:pt x="424" y="719"/>
                  </a:lnTo>
                  <a:lnTo>
                    <a:pt x="422" y="719"/>
                  </a:lnTo>
                  <a:lnTo>
                    <a:pt x="420" y="719"/>
                  </a:lnTo>
                  <a:lnTo>
                    <a:pt x="418" y="719"/>
                  </a:lnTo>
                  <a:lnTo>
                    <a:pt x="417" y="719"/>
                  </a:lnTo>
                  <a:lnTo>
                    <a:pt x="417" y="721"/>
                  </a:lnTo>
                  <a:lnTo>
                    <a:pt x="415" y="721"/>
                  </a:lnTo>
                  <a:lnTo>
                    <a:pt x="413" y="721"/>
                  </a:lnTo>
                  <a:lnTo>
                    <a:pt x="415" y="719"/>
                  </a:lnTo>
                  <a:lnTo>
                    <a:pt x="413" y="719"/>
                  </a:lnTo>
                  <a:lnTo>
                    <a:pt x="415" y="719"/>
                  </a:lnTo>
                  <a:lnTo>
                    <a:pt x="413" y="718"/>
                  </a:lnTo>
                  <a:lnTo>
                    <a:pt x="415" y="718"/>
                  </a:lnTo>
                  <a:lnTo>
                    <a:pt x="413" y="716"/>
                  </a:lnTo>
                  <a:lnTo>
                    <a:pt x="415" y="716"/>
                  </a:lnTo>
                  <a:lnTo>
                    <a:pt x="415" y="714"/>
                  </a:lnTo>
                  <a:lnTo>
                    <a:pt x="415" y="713"/>
                  </a:lnTo>
                  <a:lnTo>
                    <a:pt x="415" y="711"/>
                  </a:lnTo>
                  <a:lnTo>
                    <a:pt x="415" y="709"/>
                  </a:lnTo>
                  <a:lnTo>
                    <a:pt x="413" y="709"/>
                  </a:lnTo>
                  <a:lnTo>
                    <a:pt x="413" y="708"/>
                  </a:lnTo>
                  <a:lnTo>
                    <a:pt x="412" y="708"/>
                  </a:lnTo>
                  <a:lnTo>
                    <a:pt x="410" y="708"/>
                  </a:lnTo>
                  <a:lnTo>
                    <a:pt x="412" y="706"/>
                  </a:lnTo>
                  <a:lnTo>
                    <a:pt x="410" y="706"/>
                  </a:lnTo>
                  <a:lnTo>
                    <a:pt x="410" y="705"/>
                  </a:lnTo>
                  <a:lnTo>
                    <a:pt x="407" y="714"/>
                  </a:lnTo>
                  <a:lnTo>
                    <a:pt x="405" y="718"/>
                  </a:lnTo>
                  <a:lnTo>
                    <a:pt x="393" y="718"/>
                  </a:lnTo>
                  <a:lnTo>
                    <a:pt x="391" y="716"/>
                  </a:lnTo>
                  <a:lnTo>
                    <a:pt x="373" y="721"/>
                  </a:lnTo>
                  <a:lnTo>
                    <a:pt x="371" y="723"/>
                  </a:lnTo>
                  <a:lnTo>
                    <a:pt x="371" y="724"/>
                  </a:lnTo>
                  <a:lnTo>
                    <a:pt x="369" y="724"/>
                  </a:lnTo>
                  <a:lnTo>
                    <a:pt x="369" y="726"/>
                  </a:lnTo>
                  <a:lnTo>
                    <a:pt x="368" y="728"/>
                  </a:lnTo>
                  <a:lnTo>
                    <a:pt x="366" y="728"/>
                  </a:lnTo>
                  <a:lnTo>
                    <a:pt x="368" y="728"/>
                  </a:lnTo>
                  <a:lnTo>
                    <a:pt x="366" y="728"/>
                  </a:lnTo>
                  <a:lnTo>
                    <a:pt x="366" y="726"/>
                  </a:lnTo>
                  <a:lnTo>
                    <a:pt x="364" y="726"/>
                  </a:lnTo>
                  <a:lnTo>
                    <a:pt x="364" y="728"/>
                  </a:lnTo>
                  <a:lnTo>
                    <a:pt x="363" y="728"/>
                  </a:lnTo>
                  <a:lnTo>
                    <a:pt x="363" y="729"/>
                  </a:lnTo>
                  <a:lnTo>
                    <a:pt x="361" y="729"/>
                  </a:lnTo>
                  <a:lnTo>
                    <a:pt x="361" y="731"/>
                  </a:lnTo>
                  <a:lnTo>
                    <a:pt x="359" y="731"/>
                  </a:lnTo>
                  <a:lnTo>
                    <a:pt x="359" y="732"/>
                  </a:lnTo>
                  <a:lnTo>
                    <a:pt x="358" y="732"/>
                  </a:lnTo>
                  <a:lnTo>
                    <a:pt x="356" y="732"/>
                  </a:lnTo>
                  <a:lnTo>
                    <a:pt x="358" y="732"/>
                  </a:lnTo>
                  <a:lnTo>
                    <a:pt x="356" y="734"/>
                  </a:lnTo>
                  <a:lnTo>
                    <a:pt x="356" y="732"/>
                  </a:lnTo>
                  <a:lnTo>
                    <a:pt x="354" y="732"/>
                  </a:lnTo>
                  <a:lnTo>
                    <a:pt x="354" y="734"/>
                  </a:lnTo>
                  <a:lnTo>
                    <a:pt x="353" y="734"/>
                  </a:lnTo>
                  <a:lnTo>
                    <a:pt x="353" y="736"/>
                  </a:lnTo>
                  <a:lnTo>
                    <a:pt x="353" y="734"/>
                  </a:lnTo>
                  <a:lnTo>
                    <a:pt x="353" y="736"/>
                  </a:lnTo>
                  <a:lnTo>
                    <a:pt x="351" y="736"/>
                  </a:lnTo>
                  <a:lnTo>
                    <a:pt x="349" y="736"/>
                  </a:lnTo>
                  <a:lnTo>
                    <a:pt x="348" y="736"/>
                  </a:lnTo>
                  <a:lnTo>
                    <a:pt x="348" y="737"/>
                  </a:lnTo>
                  <a:lnTo>
                    <a:pt x="346" y="737"/>
                  </a:lnTo>
                  <a:lnTo>
                    <a:pt x="348" y="737"/>
                  </a:lnTo>
                  <a:lnTo>
                    <a:pt x="346" y="737"/>
                  </a:lnTo>
                  <a:lnTo>
                    <a:pt x="346" y="739"/>
                  </a:lnTo>
                  <a:lnTo>
                    <a:pt x="346" y="737"/>
                  </a:lnTo>
                  <a:lnTo>
                    <a:pt x="344" y="737"/>
                  </a:lnTo>
                  <a:lnTo>
                    <a:pt x="344" y="739"/>
                  </a:lnTo>
                  <a:lnTo>
                    <a:pt x="344" y="737"/>
                  </a:lnTo>
                  <a:lnTo>
                    <a:pt x="342" y="737"/>
                  </a:lnTo>
                  <a:lnTo>
                    <a:pt x="341" y="739"/>
                  </a:lnTo>
                  <a:lnTo>
                    <a:pt x="342" y="739"/>
                  </a:lnTo>
                  <a:lnTo>
                    <a:pt x="342" y="741"/>
                  </a:lnTo>
                  <a:lnTo>
                    <a:pt x="341" y="741"/>
                  </a:lnTo>
                  <a:lnTo>
                    <a:pt x="339" y="741"/>
                  </a:lnTo>
                  <a:lnTo>
                    <a:pt x="337" y="741"/>
                  </a:lnTo>
                  <a:lnTo>
                    <a:pt x="337" y="739"/>
                  </a:lnTo>
                  <a:lnTo>
                    <a:pt x="336" y="739"/>
                  </a:lnTo>
                  <a:lnTo>
                    <a:pt x="334" y="739"/>
                  </a:lnTo>
                  <a:lnTo>
                    <a:pt x="332" y="739"/>
                  </a:lnTo>
                  <a:lnTo>
                    <a:pt x="332" y="741"/>
                  </a:lnTo>
                  <a:lnTo>
                    <a:pt x="331" y="741"/>
                  </a:lnTo>
                  <a:lnTo>
                    <a:pt x="331" y="742"/>
                  </a:lnTo>
                  <a:lnTo>
                    <a:pt x="331" y="744"/>
                  </a:lnTo>
                  <a:lnTo>
                    <a:pt x="329" y="744"/>
                  </a:lnTo>
                  <a:lnTo>
                    <a:pt x="329" y="746"/>
                  </a:lnTo>
                  <a:lnTo>
                    <a:pt x="327" y="746"/>
                  </a:lnTo>
                  <a:lnTo>
                    <a:pt x="327" y="744"/>
                  </a:lnTo>
                  <a:lnTo>
                    <a:pt x="326" y="744"/>
                  </a:lnTo>
                  <a:lnTo>
                    <a:pt x="324" y="746"/>
                  </a:lnTo>
                  <a:lnTo>
                    <a:pt x="324" y="744"/>
                  </a:lnTo>
                  <a:lnTo>
                    <a:pt x="322" y="744"/>
                  </a:lnTo>
                  <a:lnTo>
                    <a:pt x="320" y="744"/>
                  </a:lnTo>
                  <a:lnTo>
                    <a:pt x="319" y="742"/>
                  </a:lnTo>
                  <a:lnTo>
                    <a:pt x="319" y="744"/>
                  </a:lnTo>
                  <a:lnTo>
                    <a:pt x="317" y="744"/>
                  </a:lnTo>
                  <a:lnTo>
                    <a:pt x="317" y="746"/>
                  </a:lnTo>
                  <a:lnTo>
                    <a:pt x="315" y="747"/>
                  </a:lnTo>
                  <a:lnTo>
                    <a:pt x="315" y="749"/>
                  </a:lnTo>
                  <a:lnTo>
                    <a:pt x="314" y="749"/>
                  </a:lnTo>
                  <a:lnTo>
                    <a:pt x="314" y="747"/>
                  </a:lnTo>
                  <a:lnTo>
                    <a:pt x="314" y="746"/>
                  </a:lnTo>
                  <a:lnTo>
                    <a:pt x="312" y="746"/>
                  </a:lnTo>
                  <a:lnTo>
                    <a:pt x="312" y="744"/>
                  </a:lnTo>
                  <a:lnTo>
                    <a:pt x="314" y="744"/>
                  </a:lnTo>
                  <a:lnTo>
                    <a:pt x="314" y="742"/>
                  </a:lnTo>
                  <a:lnTo>
                    <a:pt x="312" y="742"/>
                  </a:lnTo>
                  <a:lnTo>
                    <a:pt x="310" y="742"/>
                  </a:lnTo>
                  <a:lnTo>
                    <a:pt x="309" y="742"/>
                  </a:lnTo>
                  <a:lnTo>
                    <a:pt x="309" y="741"/>
                  </a:lnTo>
                  <a:lnTo>
                    <a:pt x="309" y="739"/>
                  </a:lnTo>
                  <a:lnTo>
                    <a:pt x="307" y="739"/>
                  </a:lnTo>
                  <a:lnTo>
                    <a:pt x="305" y="739"/>
                  </a:lnTo>
                  <a:lnTo>
                    <a:pt x="304" y="739"/>
                  </a:lnTo>
                  <a:lnTo>
                    <a:pt x="302" y="739"/>
                  </a:lnTo>
                  <a:lnTo>
                    <a:pt x="300" y="737"/>
                  </a:lnTo>
                  <a:lnTo>
                    <a:pt x="302" y="736"/>
                  </a:lnTo>
                  <a:lnTo>
                    <a:pt x="300" y="736"/>
                  </a:lnTo>
                  <a:lnTo>
                    <a:pt x="300" y="734"/>
                  </a:lnTo>
                  <a:lnTo>
                    <a:pt x="302" y="734"/>
                  </a:lnTo>
                  <a:lnTo>
                    <a:pt x="302" y="732"/>
                  </a:lnTo>
                  <a:lnTo>
                    <a:pt x="300" y="732"/>
                  </a:lnTo>
                  <a:lnTo>
                    <a:pt x="299" y="732"/>
                  </a:lnTo>
                  <a:lnTo>
                    <a:pt x="297" y="732"/>
                  </a:lnTo>
                  <a:lnTo>
                    <a:pt x="297" y="731"/>
                  </a:lnTo>
                  <a:lnTo>
                    <a:pt x="295" y="731"/>
                  </a:lnTo>
                  <a:lnTo>
                    <a:pt x="295" y="732"/>
                  </a:lnTo>
                  <a:lnTo>
                    <a:pt x="295" y="731"/>
                  </a:lnTo>
                  <a:lnTo>
                    <a:pt x="295" y="732"/>
                  </a:lnTo>
                  <a:lnTo>
                    <a:pt x="293" y="732"/>
                  </a:lnTo>
                  <a:lnTo>
                    <a:pt x="293" y="734"/>
                  </a:lnTo>
                  <a:lnTo>
                    <a:pt x="293" y="736"/>
                  </a:lnTo>
                  <a:lnTo>
                    <a:pt x="292" y="736"/>
                  </a:lnTo>
                  <a:lnTo>
                    <a:pt x="292" y="737"/>
                  </a:lnTo>
                  <a:lnTo>
                    <a:pt x="292" y="739"/>
                  </a:lnTo>
                  <a:lnTo>
                    <a:pt x="292" y="741"/>
                  </a:lnTo>
                  <a:lnTo>
                    <a:pt x="292" y="742"/>
                  </a:lnTo>
                  <a:lnTo>
                    <a:pt x="293" y="742"/>
                  </a:lnTo>
                  <a:lnTo>
                    <a:pt x="292" y="742"/>
                  </a:lnTo>
                  <a:lnTo>
                    <a:pt x="292" y="744"/>
                  </a:lnTo>
                  <a:lnTo>
                    <a:pt x="293" y="744"/>
                  </a:lnTo>
                  <a:lnTo>
                    <a:pt x="293" y="746"/>
                  </a:lnTo>
                  <a:lnTo>
                    <a:pt x="293" y="747"/>
                  </a:lnTo>
                  <a:lnTo>
                    <a:pt x="292" y="747"/>
                  </a:lnTo>
                  <a:lnTo>
                    <a:pt x="292" y="749"/>
                  </a:lnTo>
                  <a:lnTo>
                    <a:pt x="292" y="751"/>
                  </a:lnTo>
                  <a:lnTo>
                    <a:pt x="293" y="751"/>
                  </a:lnTo>
                  <a:lnTo>
                    <a:pt x="292" y="751"/>
                  </a:lnTo>
                  <a:lnTo>
                    <a:pt x="293" y="752"/>
                  </a:lnTo>
                  <a:lnTo>
                    <a:pt x="293" y="754"/>
                  </a:lnTo>
                  <a:lnTo>
                    <a:pt x="293" y="755"/>
                  </a:lnTo>
                  <a:lnTo>
                    <a:pt x="295" y="755"/>
                  </a:lnTo>
                  <a:lnTo>
                    <a:pt x="295" y="757"/>
                  </a:lnTo>
                  <a:lnTo>
                    <a:pt x="293" y="757"/>
                  </a:lnTo>
                  <a:lnTo>
                    <a:pt x="293" y="759"/>
                  </a:lnTo>
                  <a:lnTo>
                    <a:pt x="292" y="760"/>
                  </a:lnTo>
                  <a:lnTo>
                    <a:pt x="292" y="762"/>
                  </a:lnTo>
                  <a:lnTo>
                    <a:pt x="290" y="764"/>
                  </a:lnTo>
                  <a:lnTo>
                    <a:pt x="290" y="765"/>
                  </a:lnTo>
                  <a:lnTo>
                    <a:pt x="278" y="752"/>
                  </a:lnTo>
                  <a:lnTo>
                    <a:pt x="278" y="751"/>
                  </a:lnTo>
                  <a:lnTo>
                    <a:pt x="277" y="751"/>
                  </a:lnTo>
                  <a:lnTo>
                    <a:pt x="275" y="751"/>
                  </a:lnTo>
                  <a:lnTo>
                    <a:pt x="273" y="751"/>
                  </a:lnTo>
                  <a:lnTo>
                    <a:pt x="272" y="751"/>
                  </a:lnTo>
                  <a:lnTo>
                    <a:pt x="270" y="751"/>
                  </a:lnTo>
                  <a:lnTo>
                    <a:pt x="268" y="751"/>
                  </a:lnTo>
                  <a:lnTo>
                    <a:pt x="270" y="749"/>
                  </a:lnTo>
                  <a:lnTo>
                    <a:pt x="268" y="749"/>
                  </a:lnTo>
                  <a:lnTo>
                    <a:pt x="266" y="749"/>
                  </a:lnTo>
                  <a:lnTo>
                    <a:pt x="265" y="749"/>
                  </a:lnTo>
                  <a:lnTo>
                    <a:pt x="266" y="749"/>
                  </a:lnTo>
                  <a:lnTo>
                    <a:pt x="265" y="749"/>
                  </a:lnTo>
                  <a:lnTo>
                    <a:pt x="265" y="751"/>
                  </a:lnTo>
                  <a:lnTo>
                    <a:pt x="263" y="751"/>
                  </a:lnTo>
                  <a:lnTo>
                    <a:pt x="263" y="749"/>
                  </a:lnTo>
                  <a:lnTo>
                    <a:pt x="261" y="749"/>
                  </a:lnTo>
                  <a:lnTo>
                    <a:pt x="261" y="747"/>
                  </a:lnTo>
                  <a:lnTo>
                    <a:pt x="260" y="747"/>
                  </a:lnTo>
                  <a:lnTo>
                    <a:pt x="258" y="747"/>
                  </a:lnTo>
                  <a:lnTo>
                    <a:pt x="256" y="747"/>
                  </a:lnTo>
                  <a:lnTo>
                    <a:pt x="256" y="746"/>
                  </a:lnTo>
                  <a:lnTo>
                    <a:pt x="255" y="746"/>
                  </a:lnTo>
                  <a:lnTo>
                    <a:pt x="255" y="744"/>
                  </a:lnTo>
                  <a:lnTo>
                    <a:pt x="253" y="744"/>
                  </a:lnTo>
                  <a:lnTo>
                    <a:pt x="253" y="746"/>
                  </a:lnTo>
                  <a:lnTo>
                    <a:pt x="253" y="747"/>
                  </a:lnTo>
                  <a:lnTo>
                    <a:pt x="251" y="747"/>
                  </a:lnTo>
                  <a:lnTo>
                    <a:pt x="251" y="749"/>
                  </a:lnTo>
                  <a:lnTo>
                    <a:pt x="251" y="747"/>
                  </a:lnTo>
                  <a:lnTo>
                    <a:pt x="251" y="749"/>
                  </a:lnTo>
                  <a:lnTo>
                    <a:pt x="251" y="747"/>
                  </a:lnTo>
                  <a:lnTo>
                    <a:pt x="251" y="749"/>
                  </a:lnTo>
                  <a:lnTo>
                    <a:pt x="250" y="749"/>
                  </a:lnTo>
                  <a:lnTo>
                    <a:pt x="248" y="749"/>
                  </a:lnTo>
                  <a:lnTo>
                    <a:pt x="246" y="749"/>
                  </a:lnTo>
                  <a:lnTo>
                    <a:pt x="246" y="751"/>
                  </a:lnTo>
                  <a:lnTo>
                    <a:pt x="244" y="749"/>
                  </a:lnTo>
                  <a:lnTo>
                    <a:pt x="244" y="751"/>
                  </a:lnTo>
                  <a:lnTo>
                    <a:pt x="244" y="749"/>
                  </a:lnTo>
                  <a:lnTo>
                    <a:pt x="244" y="751"/>
                  </a:lnTo>
                  <a:lnTo>
                    <a:pt x="244" y="749"/>
                  </a:lnTo>
                  <a:lnTo>
                    <a:pt x="244" y="747"/>
                  </a:lnTo>
                  <a:lnTo>
                    <a:pt x="244" y="746"/>
                  </a:lnTo>
                  <a:lnTo>
                    <a:pt x="244" y="744"/>
                  </a:lnTo>
                  <a:lnTo>
                    <a:pt x="244" y="742"/>
                  </a:lnTo>
                  <a:lnTo>
                    <a:pt x="244" y="741"/>
                  </a:lnTo>
                  <a:lnTo>
                    <a:pt x="244" y="739"/>
                  </a:lnTo>
                  <a:lnTo>
                    <a:pt x="244" y="737"/>
                  </a:lnTo>
                  <a:lnTo>
                    <a:pt x="246" y="736"/>
                  </a:lnTo>
                  <a:lnTo>
                    <a:pt x="244" y="736"/>
                  </a:lnTo>
                  <a:lnTo>
                    <a:pt x="243" y="736"/>
                  </a:lnTo>
                  <a:lnTo>
                    <a:pt x="241" y="736"/>
                  </a:lnTo>
                  <a:lnTo>
                    <a:pt x="243" y="736"/>
                  </a:lnTo>
                  <a:lnTo>
                    <a:pt x="241" y="736"/>
                  </a:lnTo>
                  <a:lnTo>
                    <a:pt x="241" y="737"/>
                  </a:lnTo>
                  <a:lnTo>
                    <a:pt x="239" y="737"/>
                  </a:lnTo>
                  <a:lnTo>
                    <a:pt x="238" y="737"/>
                  </a:lnTo>
                  <a:lnTo>
                    <a:pt x="238" y="739"/>
                  </a:lnTo>
                  <a:lnTo>
                    <a:pt x="236" y="739"/>
                  </a:lnTo>
                  <a:lnTo>
                    <a:pt x="234" y="741"/>
                  </a:lnTo>
                  <a:lnTo>
                    <a:pt x="234" y="739"/>
                  </a:lnTo>
                  <a:lnTo>
                    <a:pt x="234" y="741"/>
                  </a:lnTo>
                  <a:lnTo>
                    <a:pt x="233" y="741"/>
                  </a:lnTo>
                  <a:lnTo>
                    <a:pt x="234" y="741"/>
                  </a:lnTo>
                  <a:lnTo>
                    <a:pt x="233" y="741"/>
                  </a:lnTo>
                  <a:lnTo>
                    <a:pt x="233" y="742"/>
                  </a:lnTo>
                  <a:lnTo>
                    <a:pt x="233" y="741"/>
                  </a:lnTo>
                  <a:lnTo>
                    <a:pt x="233" y="742"/>
                  </a:lnTo>
                  <a:lnTo>
                    <a:pt x="231" y="742"/>
                  </a:lnTo>
                  <a:lnTo>
                    <a:pt x="231" y="744"/>
                  </a:lnTo>
                  <a:lnTo>
                    <a:pt x="229" y="744"/>
                  </a:lnTo>
                  <a:lnTo>
                    <a:pt x="229" y="742"/>
                  </a:lnTo>
                  <a:lnTo>
                    <a:pt x="228" y="742"/>
                  </a:lnTo>
                  <a:lnTo>
                    <a:pt x="228" y="744"/>
                  </a:lnTo>
                  <a:lnTo>
                    <a:pt x="226" y="744"/>
                  </a:lnTo>
                  <a:lnTo>
                    <a:pt x="228" y="744"/>
                  </a:lnTo>
                  <a:lnTo>
                    <a:pt x="226" y="744"/>
                  </a:lnTo>
                  <a:lnTo>
                    <a:pt x="224" y="744"/>
                  </a:lnTo>
                  <a:lnTo>
                    <a:pt x="224" y="746"/>
                  </a:lnTo>
                  <a:lnTo>
                    <a:pt x="223" y="746"/>
                  </a:lnTo>
                  <a:lnTo>
                    <a:pt x="223" y="747"/>
                  </a:lnTo>
                  <a:lnTo>
                    <a:pt x="223" y="746"/>
                  </a:lnTo>
                  <a:lnTo>
                    <a:pt x="221" y="746"/>
                  </a:lnTo>
                  <a:lnTo>
                    <a:pt x="221" y="747"/>
                  </a:lnTo>
                  <a:lnTo>
                    <a:pt x="219" y="747"/>
                  </a:lnTo>
                  <a:lnTo>
                    <a:pt x="219" y="749"/>
                  </a:lnTo>
                  <a:lnTo>
                    <a:pt x="217" y="749"/>
                  </a:lnTo>
                  <a:lnTo>
                    <a:pt x="217" y="747"/>
                  </a:lnTo>
                  <a:lnTo>
                    <a:pt x="216" y="747"/>
                  </a:lnTo>
                  <a:lnTo>
                    <a:pt x="216" y="746"/>
                  </a:lnTo>
                  <a:lnTo>
                    <a:pt x="216" y="744"/>
                  </a:lnTo>
                  <a:lnTo>
                    <a:pt x="214" y="744"/>
                  </a:lnTo>
                  <a:lnTo>
                    <a:pt x="214" y="742"/>
                  </a:lnTo>
                  <a:lnTo>
                    <a:pt x="216" y="742"/>
                  </a:lnTo>
                  <a:lnTo>
                    <a:pt x="214" y="742"/>
                  </a:lnTo>
                  <a:lnTo>
                    <a:pt x="214" y="741"/>
                  </a:lnTo>
                  <a:lnTo>
                    <a:pt x="216" y="741"/>
                  </a:lnTo>
                  <a:lnTo>
                    <a:pt x="214" y="741"/>
                  </a:lnTo>
                  <a:lnTo>
                    <a:pt x="216" y="741"/>
                  </a:lnTo>
                  <a:lnTo>
                    <a:pt x="214" y="741"/>
                  </a:lnTo>
                  <a:lnTo>
                    <a:pt x="214" y="739"/>
                  </a:lnTo>
                  <a:lnTo>
                    <a:pt x="214" y="737"/>
                  </a:lnTo>
                  <a:lnTo>
                    <a:pt x="216" y="737"/>
                  </a:lnTo>
                  <a:lnTo>
                    <a:pt x="216" y="736"/>
                  </a:lnTo>
                  <a:lnTo>
                    <a:pt x="216" y="734"/>
                  </a:lnTo>
                  <a:lnTo>
                    <a:pt x="214" y="734"/>
                  </a:lnTo>
                  <a:lnTo>
                    <a:pt x="212" y="734"/>
                  </a:lnTo>
                  <a:lnTo>
                    <a:pt x="211" y="734"/>
                  </a:lnTo>
                  <a:lnTo>
                    <a:pt x="211" y="736"/>
                  </a:lnTo>
                  <a:lnTo>
                    <a:pt x="211" y="737"/>
                  </a:lnTo>
                  <a:lnTo>
                    <a:pt x="209" y="739"/>
                  </a:lnTo>
                  <a:lnTo>
                    <a:pt x="207" y="739"/>
                  </a:lnTo>
                  <a:lnTo>
                    <a:pt x="207" y="741"/>
                  </a:lnTo>
                  <a:lnTo>
                    <a:pt x="207" y="742"/>
                  </a:lnTo>
                  <a:lnTo>
                    <a:pt x="207" y="744"/>
                  </a:lnTo>
                  <a:lnTo>
                    <a:pt x="207" y="746"/>
                  </a:lnTo>
                  <a:lnTo>
                    <a:pt x="207" y="747"/>
                  </a:lnTo>
                  <a:lnTo>
                    <a:pt x="207" y="749"/>
                  </a:lnTo>
                  <a:lnTo>
                    <a:pt x="206" y="751"/>
                  </a:lnTo>
                  <a:lnTo>
                    <a:pt x="204" y="751"/>
                  </a:lnTo>
                  <a:lnTo>
                    <a:pt x="204" y="749"/>
                  </a:lnTo>
                  <a:lnTo>
                    <a:pt x="202" y="749"/>
                  </a:lnTo>
                  <a:lnTo>
                    <a:pt x="204" y="747"/>
                  </a:lnTo>
                  <a:lnTo>
                    <a:pt x="204" y="746"/>
                  </a:lnTo>
                  <a:lnTo>
                    <a:pt x="204" y="744"/>
                  </a:lnTo>
                  <a:lnTo>
                    <a:pt x="202" y="744"/>
                  </a:lnTo>
                  <a:lnTo>
                    <a:pt x="204" y="744"/>
                  </a:lnTo>
                  <a:lnTo>
                    <a:pt x="204" y="742"/>
                  </a:lnTo>
                  <a:lnTo>
                    <a:pt x="204" y="741"/>
                  </a:lnTo>
                  <a:lnTo>
                    <a:pt x="206" y="741"/>
                  </a:lnTo>
                  <a:lnTo>
                    <a:pt x="204" y="741"/>
                  </a:lnTo>
                  <a:lnTo>
                    <a:pt x="206" y="739"/>
                  </a:lnTo>
                  <a:lnTo>
                    <a:pt x="204" y="739"/>
                  </a:lnTo>
                  <a:lnTo>
                    <a:pt x="204" y="737"/>
                  </a:lnTo>
                  <a:lnTo>
                    <a:pt x="206" y="737"/>
                  </a:lnTo>
                  <a:lnTo>
                    <a:pt x="204" y="737"/>
                  </a:lnTo>
                  <a:lnTo>
                    <a:pt x="204" y="736"/>
                  </a:lnTo>
                  <a:lnTo>
                    <a:pt x="204" y="734"/>
                  </a:lnTo>
                  <a:lnTo>
                    <a:pt x="206" y="734"/>
                  </a:lnTo>
                  <a:lnTo>
                    <a:pt x="206" y="732"/>
                  </a:lnTo>
                  <a:lnTo>
                    <a:pt x="204" y="732"/>
                  </a:lnTo>
                  <a:lnTo>
                    <a:pt x="204" y="731"/>
                  </a:lnTo>
                  <a:lnTo>
                    <a:pt x="204" y="729"/>
                  </a:lnTo>
                  <a:lnTo>
                    <a:pt x="202" y="729"/>
                  </a:lnTo>
                  <a:lnTo>
                    <a:pt x="204" y="729"/>
                  </a:lnTo>
                  <a:lnTo>
                    <a:pt x="202" y="729"/>
                  </a:lnTo>
                  <a:lnTo>
                    <a:pt x="202" y="728"/>
                  </a:lnTo>
                  <a:lnTo>
                    <a:pt x="201" y="726"/>
                  </a:lnTo>
                  <a:lnTo>
                    <a:pt x="199" y="726"/>
                  </a:lnTo>
                  <a:lnTo>
                    <a:pt x="201" y="726"/>
                  </a:lnTo>
                  <a:lnTo>
                    <a:pt x="199" y="726"/>
                  </a:lnTo>
                  <a:lnTo>
                    <a:pt x="199" y="724"/>
                  </a:lnTo>
                  <a:lnTo>
                    <a:pt x="199" y="723"/>
                  </a:lnTo>
                  <a:lnTo>
                    <a:pt x="197" y="723"/>
                  </a:lnTo>
                  <a:lnTo>
                    <a:pt x="197" y="721"/>
                  </a:lnTo>
                  <a:lnTo>
                    <a:pt x="197" y="723"/>
                  </a:lnTo>
                  <a:lnTo>
                    <a:pt x="197" y="721"/>
                  </a:lnTo>
                  <a:lnTo>
                    <a:pt x="196" y="721"/>
                  </a:lnTo>
                  <a:lnTo>
                    <a:pt x="196" y="723"/>
                  </a:lnTo>
                  <a:lnTo>
                    <a:pt x="194" y="723"/>
                  </a:lnTo>
                  <a:lnTo>
                    <a:pt x="194" y="721"/>
                  </a:lnTo>
                  <a:lnTo>
                    <a:pt x="192" y="723"/>
                  </a:lnTo>
                  <a:lnTo>
                    <a:pt x="192" y="721"/>
                  </a:lnTo>
                  <a:lnTo>
                    <a:pt x="192" y="723"/>
                  </a:lnTo>
                  <a:lnTo>
                    <a:pt x="192" y="721"/>
                  </a:lnTo>
                  <a:lnTo>
                    <a:pt x="190" y="721"/>
                  </a:lnTo>
                  <a:lnTo>
                    <a:pt x="190" y="719"/>
                  </a:lnTo>
                  <a:lnTo>
                    <a:pt x="190" y="718"/>
                  </a:lnTo>
                  <a:lnTo>
                    <a:pt x="190" y="716"/>
                  </a:lnTo>
                  <a:lnTo>
                    <a:pt x="190" y="714"/>
                  </a:lnTo>
                  <a:lnTo>
                    <a:pt x="189" y="714"/>
                  </a:lnTo>
                  <a:lnTo>
                    <a:pt x="189" y="713"/>
                  </a:lnTo>
                  <a:lnTo>
                    <a:pt x="187" y="713"/>
                  </a:lnTo>
                  <a:lnTo>
                    <a:pt x="187" y="711"/>
                  </a:lnTo>
                  <a:lnTo>
                    <a:pt x="185" y="711"/>
                  </a:lnTo>
                  <a:lnTo>
                    <a:pt x="184" y="709"/>
                  </a:lnTo>
                  <a:lnTo>
                    <a:pt x="184" y="711"/>
                  </a:lnTo>
                  <a:lnTo>
                    <a:pt x="184" y="709"/>
                  </a:lnTo>
                  <a:lnTo>
                    <a:pt x="182" y="709"/>
                  </a:lnTo>
                  <a:lnTo>
                    <a:pt x="184" y="709"/>
                  </a:lnTo>
                  <a:lnTo>
                    <a:pt x="184" y="708"/>
                  </a:lnTo>
                  <a:lnTo>
                    <a:pt x="182" y="708"/>
                  </a:lnTo>
                  <a:lnTo>
                    <a:pt x="180" y="708"/>
                  </a:lnTo>
                  <a:lnTo>
                    <a:pt x="180" y="706"/>
                  </a:lnTo>
                  <a:lnTo>
                    <a:pt x="180" y="705"/>
                  </a:lnTo>
                  <a:lnTo>
                    <a:pt x="179" y="705"/>
                  </a:lnTo>
                  <a:lnTo>
                    <a:pt x="179" y="703"/>
                  </a:lnTo>
                  <a:lnTo>
                    <a:pt x="179" y="705"/>
                  </a:lnTo>
                  <a:lnTo>
                    <a:pt x="179" y="703"/>
                  </a:lnTo>
                  <a:lnTo>
                    <a:pt x="179" y="705"/>
                  </a:lnTo>
                  <a:lnTo>
                    <a:pt x="177" y="705"/>
                  </a:lnTo>
                  <a:lnTo>
                    <a:pt x="177" y="703"/>
                  </a:lnTo>
                  <a:lnTo>
                    <a:pt x="177" y="705"/>
                  </a:lnTo>
                  <a:lnTo>
                    <a:pt x="167" y="718"/>
                  </a:lnTo>
                  <a:lnTo>
                    <a:pt x="167" y="716"/>
                  </a:lnTo>
                  <a:lnTo>
                    <a:pt x="165" y="716"/>
                  </a:lnTo>
                  <a:lnTo>
                    <a:pt x="165" y="714"/>
                  </a:lnTo>
                  <a:lnTo>
                    <a:pt x="163" y="714"/>
                  </a:lnTo>
                  <a:lnTo>
                    <a:pt x="163" y="713"/>
                  </a:lnTo>
                  <a:lnTo>
                    <a:pt x="162" y="713"/>
                  </a:lnTo>
                  <a:lnTo>
                    <a:pt x="160" y="713"/>
                  </a:lnTo>
                  <a:lnTo>
                    <a:pt x="160" y="714"/>
                  </a:lnTo>
                  <a:lnTo>
                    <a:pt x="160" y="713"/>
                  </a:lnTo>
                  <a:lnTo>
                    <a:pt x="158" y="713"/>
                  </a:lnTo>
                  <a:lnTo>
                    <a:pt x="157" y="713"/>
                  </a:lnTo>
                  <a:lnTo>
                    <a:pt x="157" y="711"/>
                  </a:lnTo>
                  <a:lnTo>
                    <a:pt x="157" y="709"/>
                  </a:lnTo>
                  <a:lnTo>
                    <a:pt x="158" y="709"/>
                  </a:lnTo>
                  <a:lnTo>
                    <a:pt x="158" y="708"/>
                  </a:lnTo>
                  <a:lnTo>
                    <a:pt x="157" y="708"/>
                  </a:lnTo>
                  <a:lnTo>
                    <a:pt x="157" y="706"/>
                  </a:lnTo>
                  <a:lnTo>
                    <a:pt x="155" y="706"/>
                  </a:lnTo>
                  <a:lnTo>
                    <a:pt x="153" y="703"/>
                  </a:lnTo>
                  <a:lnTo>
                    <a:pt x="152" y="703"/>
                  </a:lnTo>
                  <a:lnTo>
                    <a:pt x="152" y="705"/>
                  </a:lnTo>
                  <a:lnTo>
                    <a:pt x="150" y="705"/>
                  </a:lnTo>
                  <a:lnTo>
                    <a:pt x="150" y="706"/>
                  </a:lnTo>
                  <a:lnTo>
                    <a:pt x="148" y="708"/>
                  </a:lnTo>
                  <a:lnTo>
                    <a:pt x="147" y="708"/>
                  </a:lnTo>
                  <a:lnTo>
                    <a:pt x="147" y="709"/>
                  </a:lnTo>
                  <a:lnTo>
                    <a:pt x="145" y="709"/>
                  </a:lnTo>
                  <a:lnTo>
                    <a:pt x="145" y="711"/>
                  </a:lnTo>
                  <a:lnTo>
                    <a:pt x="143" y="709"/>
                  </a:lnTo>
                  <a:lnTo>
                    <a:pt x="143" y="711"/>
                  </a:lnTo>
                  <a:lnTo>
                    <a:pt x="141" y="713"/>
                  </a:lnTo>
                  <a:lnTo>
                    <a:pt x="141" y="714"/>
                  </a:lnTo>
                  <a:lnTo>
                    <a:pt x="141" y="716"/>
                  </a:lnTo>
                  <a:lnTo>
                    <a:pt x="140" y="716"/>
                  </a:lnTo>
                  <a:lnTo>
                    <a:pt x="140" y="718"/>
                  </a:lnTo>
                  <a:lnTo>
                    <a:pt x="138" y="719"/>
                  </a:lnTo>
                  <a:lnTo>
                    <a:pt x="138" y="721"/>
                  </a:lnTo>
                  <a:lnTo>
                    <a:pt x="138" y="723"/>
                  </a:lnTo>
                  <a:lnTo>
                    <a:pt x="136" y="723"/>
                  </a:lnTo>
                  <a:lnTo>
                    <a:pt x="136" y="724"/>
                  </a:lnTo>
                  <a:lnTo>
                    <a:pt x="135" y="724"/>
                  </a:lnTo>
                  <a:lnTo>
                    <a:pt x="135" y="726"/>
                  </a:lnTo>
                  <a:lnTo>
                    <a:pt x="135" y="728"/>
                  </a:lnTo>
                  <a:lnTo>
                    <a:pt x="133" y="728"/>
                  </a:lnTo>
                  <a:lnTo>
                    <a:pt x="133" y="729"/>
                  </a:lnTo>
                  <a:lnTo>
                    <a:pt x="131" y="729"/>
                  </a:lnTo>
                  <a:lnTo>
                    <a:pt x="131" y="731"/>
                  </a:lnTo>
                  <a:lnTo>
                    <a:pt x="131" y="732"/>
                  </a:lnTo>
                  <a:lnTo>
                    <a:pt x="133" y="732"/>
                  </a:lnTo>
                  <a:lnTo>
                    <a:pt x="133" y="734"/>
                  </a:lnTo>
                  <a:lnTo>
                    <a:pt x="131" y="734"/>
                  </a:lnTo>
                  <a:lnTo>
                    <a:pt x="131" y="736"/>
                  </a:lnTo>
                  <a:lnTo>
                    <a:pt x="131" y="737"/>
                  </a:lnTo>
                  <a:lnTo>
                    <a:pt x="133" y="737"/>
                  </a:lnTo>
                  <a:lnTo>
                    <a:pt x="133" y="739"/>
                  </a:lnTo>
                  <a:lnTo>
                    <a:pt x="131" y="739"/>
                  </a:lnTo>
                  <a:lnTo>
                    <a:pt x="133" y="741"/>
                  </a:lnTo>
                  <a:lnTo>
                    <a:pt x="131" y="741"/>
                  </a:lnTo>
                  <a:lnTo>
                    <a:pt x="133" y="742"/>
                  </a:lnTo>
                  <a:lnTo>
                    <a:pt x="133" y="744"/>
                  </a:lnTo>
                  <a:lnTo>
                    <a:pt x="133" y="746"/>
                  </a:lnTo>
                  <a:lnTo>
                    <a:pt x="131" y="746"/>
                  </a:lnTo>
                  <a:lnTo>
                    <a:pt x="130" y="747"/>
                  </a:lnTo>
                  <a:lnTo>
                    <a:pt x="118" y="741"/>
                  </a:lnTo>
                  <a:lnTo>
                    <a:pt x="79" y="719"/>
                  </a:lnTo>
                  <a:lnTo>
                    <a:pt x="79" y="718"/>
                  </a:lnTo>
                  <a:lnTo>
                    <a:pt x="77" y="718"/>
                  </a:lnTo>
                  <a:lnTo>
                    <a:pt x="76" y="718"/>
                  </a:lnTo>
                  <a:lnTo>
                    <a:pt x="74" y="718"/>
                  </a:lnTo>
                  <a:lnTo>
                    <a:pt x="72" y="716"/>
                  </a:lnTo>
                  <a:lnTo>
                    <a:pt x="71" y="716"/>
                  </a:lnTo>
                  <a:lnTo>
                    <a:pt x="69" y="716"/>
                  </a:lnTo>
                  <a:lnTo>
                    <a:pt x="69" y="714"/>
                  </a:lnTo>
                  <a:lnTo>
                    <a:pt x="67" y="716"/>
                  </a:lnTo>
                  <a:lnTo>
                    <a:pt x="65" y="716"/>
                  </a:lnTo>
                  <a:lnTo>
                    <a:pt x="65" y="714"/>
                  </a:lnTo>
                  <a:lnTo>
                    <a:pt x="64" y="714"/>
                  </a:lnTo>
                  <a:lnTo>
                    <a:pt x="64" y="713"/>
                  </a:lnTo>
                  <a:lnTo>
                    <a:pt x="62" y="713"/>
                  </a:lnTo>
                  <a:lnTo>
                    <a:pt x="60" y="713"/>
                  </a:lnTo>
                  <a:lnTo>
                    <a:pt x="59" y="713"/>
                  </a:lnTo>
                  <a:lnTo>
                    <a:pt x="57" y="713"/>
                  </a:lnTo>
                  <a:lnTo>
                    <a:pt x="55" y="713"/>
                  </a:lnTo>
                  <a:lnTo>
                    <a:pt x="55" y="711"/>
                  </a:lnTo>
                  <a:lnTo>
                    <a:pt x="54" y="711"/>
                  </a:lnTo>
                  <a:lnTo>
                    <a:pt x="54" y="713"/>
                  </a:lnTo>
                  <a:lnTo>
                    <a:pt x="54" y="711"/>
                  </a:lnTo>
                  <a:lnTo>
                    <a:pt x="54" y="713"/>
                  </a:lnTo>
                  <a:lnTo>
                    <a:pt x="52" y="711"/>
                  </a:lnTo>
                  <a:lnTo>
                    <a:pt x="50" y="711"/>
                  </a:lnTo>
                  <a:lnTo>
                    <a:pt x="50" y="709"/>
                  </a:lnTo>
                  <a:lnTo>
                    <a:pt x="50" y="711"/>
                  </a:lnTo>
                  <a:lnTo>
                    <a:pt x="50" y="709"/>
                  </a:lnTo>
                  <a:lnTo>
                    <a:pt x="49" y="709"/>
                  </a:lnTo>
                  <a:lnTo>
                    <a:pt x="49" y="708"/>
                  </a:lnTo>
                  <a:lnTo>
                    <a:pt x="47" y="708"/>
                  </a:lnTo>
                  <a:lnTo>
                    <a:pt x="45" y="708"/>
                  </a:lnTo>
                  <a:lnTo>
                    <a:pt x="45" y="706"/>
                  </a:lnTo>
                  <a:lnTo>
                    <a:pt x="44" y="708"/>
                  </a:lnTo>
                  <a:lnTo>
                    <a:pt x="44" y="706"/>
                  </a:lnTo>
                  <a:lnTo>
                    <a:pt x="44" y="708"/>
                  </a:lnTo>
                  <a:lnTo>
                    <a:pt x="44" y="706"/>
                  </a:lnTo>
                  <a:lnTo>
                    <a:pt x="42" y="706"/>
                  </a:lnTo>
                  <a:lnTo>
                    <a:pt x="42" y="705"/>
                  </a:lnTo>
                  <a:lnTo>
                    <a:pt x="42" y="703"/>
                  </a:lnTo>
                  <a:lnTo>
                    <a:pt x="40" y="703"/>
                  </a:lnTo>
                  <a:lnTo>
                    <a:pt x="42" y="701"/>
                  </a:lnTo>
                  <a:lnTo>
                    <a:pt x="42" y="700"/>
                  </a:lnTo>
                  <a:lnTo>
                    <a:pt x="42" y="698"/>
                  </a:lnTo>
                  <a:lnTo>
                    <a:pt x="44" y="698"/>
                  </a:lnTo>
                  <a:lnTo>
                    <a:pt x="44" y="696"/>
                  </a:lnTo>
                  <a:lnTo>
                    <a:pt x="44" y="695"/>
                  </a:lnTo>
                  <a:lnTo>
                    <a:pt x="42" y="695"/>
                  </a:lnTo>
                  <a:lnTo>
                    <a:pt x="42" y="693"/>
                  </a:lnTo>
                  <a:lnTo>
                    <a:pt x="42" y="691"/>
                  </a:lnTo>
                  <a:lnTo>
                    <a:pt x="42" y="693"/>
                  </a:lnTo>
                  <a:lnTo>
                    <a:pt x="44" y="693"/>
                  </a:lnTo>
                  <a:lnTo>
                    <a:pt x="44" y="691"/>
                  </a:lnTo>
                  <a:lnTo>
                    <a:pt x="44" y="693"/>
                  </a:lnTo>
                  <a:lnTo>
                    <a:pt x="45" y="693"/>
                  </a:lnTo>
                  <a:lnTo>
                    <a:pt x="45" y="691"/>
                  </a:lnTo>
                  <a:lnTo>
                    <a:pt x="45" y="690"/>
                  </a:lnTo>
                  <a:lnTo>
                    <a:pt x="45" y="688"/>
                  </a:lnTo>
                  <a:lnTo>
                    <a:pt x="45" y="687"/>
                  </a:lnTo>
                  <a:lnTo>
                    <a:pt x="47" y="687"/>
                  </a:lnTo>
                  <a:lnTo>
                    <a:pt x="47" y="688"/>
                  </a:lnTo>
                  <a:lnTo>
                    <a:pt x="47" y="687"/>
                  </a:lnTo>
                  <a:lnTo>
                    <a:pt x="49" y="687"/>
                  </a:lnTo>
                  <a:lnTo>
                    <a:pt x="47" y="687"/>
                  </a:lnTo>
                  <a:lnTo>
                    <a:pt x="47" y="685"/>
                  </a:lnTo>
                  <a:lnTo>
                    <a:pt x="47" y="683"/>
                  </a:lnTo>
                  <a:lnTo>
                    <a:pt x="49" y="683"/>
                  </a:lnTo>
                  <a:lnTo>
                    <a:pt x="50" y="683"/>
                  </a:lnTo>
                  <a:lnTo>
                    <a:pt x="50" y="682"/>
                  </a:lnTo>
                  <a:lnTo>
                    <a:pt x="52" y="682"/>
                  </a:lnTo>
                  <a:lnTo>
                    <a:pt x="52" y="680"/>
                  </a:lnTo>
                  <a:lnTo>
                    <a:pt x="50" y="680"/>
                  </a:lnTo>
                  <a:lnTo>
                    <a:pt x="50" y="682"/>
                  </a:lnTo>
                  <a:lnTo>
                    <a:pt x="50" y="680"/>
                  </a:lnTo>
                  <a:lnTo>
                    <a:pt x="49" y="680"/>
                  </a:lnTo>
                  <a:lnTo>
                    <a:pt x="49" y="678"/>
                  </a:lnTo>
                  <a:lnTo>
                    <a:pt x="49" y="677"/>
                  </a:lnTo>
                  <a:lnTo>
                    <a:pt x="50" y="677"/>
                  </a:lnTo>
                  <a:lnTo>
                    <a:pt x="50" y="675"/>
                  </a:lnTo>
                  <a:lnTo>
                    <a:pt x="50" y="673"/>
                  </a:lnTo>
                  <a:lnTo>
                    <a:pt x="50" y="672"/>
                  </a:lnTo>
                  <a:lnTo>
                    <a:pt x="52" y="672"/>
                  </a:lnTo>
                  <a:lnTo>
                    <a:pt x="54" y="672"/>
                  </a:lnTo>
                  <a:lnTo>
                    <a:pt x="54" y="670"/>
                  </a:lnTo>
                  <a:lnTo>
                    <a:pt x="55" y="670"/>
                  </a:lnTo>
                  <a:lnTo>
                    <a:pt x="55" y="668"/>
                  </a:lnTo>
                  <a:lnTo>
                    <a:pt x="55" y="667"/>
                  </a:lnTo>
                  <a:lnTo>
                    <a:pt x="57" y="665"/>
                  </a:lnTo>
                  <a:lnTo>
                    <a:pt x="55" y="667"/>
                  </a:lnTo>
                  <a:lnTo>
                    <a:pt x="54" y="667"/>
                  </a:lnTo>
                  <a:lnTo>
                    <a:pt x="54" y="668"/>
                  </a:lnTo>
                  <a:lnTo>
                    <a:pt x="52" y="668"/>
                  </a:lnTo>
                  <a:lnTo>
                    <a:pt x="52" y="667"/>
                  </a:lnTo>
                  <a:lnTo>
                    <a:pt x="52" y="668"/>
                  </a:lnTo>
                  <a:lnTo>
                    <a:pt x="54" y="668"/>
                  </a:lnTo>
                  <a:lnTo>
                    <a:pt x="52" y="670"/>
                  </a:lnTo>
                  <a:lnTo>
                    <a:pt x="50" y="670"/>
                  </a:lnTo>
                  <a:lnTo>
                    <a:pt x="50" y="672"/>
                  </a:lnTo>
                  <a:lnTo>
                    <a:pt x="49" y="670"/>
                  </a:lnTo>
                  <a:lnTo>
                    <a:pt x="49" y="672"/>
                  </a:lnTo>
                  <a:lnTo>
                    <a:pt x="47" y="672"/>
                  </a:lnTo>
                  <a:lnTo>
                    <a:pt x="45" y="673"/>
                  </a:lnTo>
                  <a:lnTo>
                    <a:pt x="44" y="673"/>
                  </a:lnTo>
                  <a:lnTo>
                    <a:pt x="44" y="675"/>
                  </a:lnTo>
                  <a:lnTo>
                    <a:pt x="42" y="675"/>
                  </a:lnTo>
                  <a:lnTo>
                    <a:pt x="40" y="675"/>
                  </a:lnTo>
                  <a:lnTo>
                    <a:pt x="40" y="677"/>
                  </a:lnTo>
                  <a:lnTo>
                    <a:pt x="40" y="678"/>
                  </a:lnTo>
                  <a:lnTo>
                    <a:pt x="40" y="677"/>
                  </a:lnTo>
                  <a:lnTo>
                    <a:pt x="38" y="677"/>
                  </a:lnTo>
                  <a:lnTo>
                    <a:pt x="38" y="678"/>
                  </a:lnTo>
                  <a:lnTo>
                    <a:pt x="37" y="678"/>
                  </a:lnTo>
                  <a:lnTo>
                    <a:pt x="37" y="680"/>
                  </a:lnTo>
                  <a:lnTo>
                    <a:pt x="35" y="680"/>
                  </a:lnTo>
                  <a:lnTo>
                    <a:pt x="37" y="680"/>
                  </a:lnTo>
                  <a:lnTo>
                    <a:pt x="35" y="680"/>
                  </a:lnTo>
                  <a:lnTo>
                    <a:pt x="35" y="682"/>
                  </a:lnTo>
                  <a:lnTo>
                    <a:pt x="35" y="683"/>
                  </a:lnTo>
                  <a:lnTo>
                    <a:pt x="33" y="683"/>
                  </a:lnTo>
                  <a:lnTo>
                    <a:pt x="32" y="685"/>
                  </a:lnTo>
                  <a:lnTo>
                    <a:pt x="33" y="685"/>
                  </a:lnTo>
                  <a:lnTo>
                    <a:pt x="33" y="687"/>
                  </a:lnTo>
                  <a:lnTo>
                    <a:pt x="32" y="687"/>
                  </a:lnTo>
                  <a:lnTo>
                    <a:pt x="30" y="687"/>
                  </a:lnTo>
                  <a:lnTo>
                    <a:pt x="30" y="688"/>
                  </a:lnTo>
                  <a:lnTo>
                    <a:pt x="32" y="690"/>
                  </a:lnTo>
                  <a:lnTo>
                    <a:pt x="30" y="690"/>
                  </a:lnTo>
                  <a:lnTo>
                    <a:pt x="30" y="688"/>
                  </a:lnTo>
                  <a:lnTo>
                    <a:pt x="28" y="690"/>
                  </a:lnTo>
                  <a:lnTo>
                    <a:pt x="30" y="690"/>
                  </a:lnTo>
                  <a:lnTo>
                    <a:pt x="28" y="690"/>
                  </a:lnTo>
                  <a:lnTo>
                    <a:pt x="28" y="691"/>
                  </a:lnTo>
                  <a:lnTo>
                    <a:pt x="30" y="691"/>
                  </a:lnTo>
                  <a:lnTo>
                    <a:pt x="28" y="691"/>
                  </a:lnTo>
                  <a:lnTo>
                    <a:pt x="28" y="693"/>
                  </a:lnTo>
                  <a:lnTo>
                    <a:pt x="30" y="693"/>
                  </a:lnTo>
                  <a:lnTo>
                    <a:pt x="28" y="693"/>
                  </a:lnTo>
                  <a:lnTo>
                    <a:pt x="27" y="693"/>
                  </a:lnTo>
                  <a:lnTo>
                    <a:pt x="27" y="695"/>
                  </a:lnTo>
                  <a:lnTo>
                    <a:pt x="25" y="695"/>
                  </a:lnTo>
                  <a:lnTo>
                    <a:pt x="27" y="696"/>
                  </a:lnTo>
                  <a:lnTo>
                    <a:pt x="27" y="698"/>
                  </a:lnTo>
                  <a:lnTo>
                    <a:pt x="25" y="698"/>
                  </a:lnTo>
                  <a:lnTo>
                    <a:pt x="25" y="700"/>
                  </a:lnTo>
                  <a:lnTo>
                    <a:pt x="25" y="698"/>
                  </a:lnTo>
                  <a:lnTo>
                    <a:pt x="27" y="700"/>
                  </a:lnTo>
                  <a:lnTo>
                    <a:pt x="25" y="700"/>
                  </a:lnTo>
                  <a:lnTo>
                    <a:pt x="25" y="701"/>
                  </a:lnTo>
                  <a:lnTo>
                    <a:pt x="23" y="701"/>
                  </a:lnTo>
                  <a:lnTo>
                    <a:pt x="23" y="703"/>
                  </a:lnTo>
                  <a:lnTo>
                    <a:pt x="25" y="705"/>
                  </a:lnTo>
                  <a:lnTo>
                    <a:pt x="23" y="705"/>
                  </a:lnTo>
                  <a:lnTo>
                    <a:pt x="23" y="706"/>
                  </a:lnTo>
                  <a:lnTo>
                    <a:pt x="23" y="708"/>
                  </a:lnTo>
                  <a:lnTo>
                    <a:pt x="22" y="708"/>
                  </a:lnTo>
                  <a:lnTo>
                    <a:pt x="22" y="709"/>
                  </a:lnTo>
                  <a:lnTo>
                    <a:pt x="22" y="708"/>
                  </a:lnTo>
                  <a:lnTo>
                    <a:pt x="22" y="706"/>
                  </a:lnTo>
                  <a:lnTo>
                    <a:pt x="20" y="708"/>
                  </a:lnTo>
                  <a:lnTo>
                    <a:pt x="18" y="708"/>
                  </a:lnTo>
                  <a:lnTo>
                    <a:pt x="16" y="708"/>
                  </a:lnTo>
                  <a:lnTo>
                    <a:pt x="15" y="706"/>
                  </a:lnTo>
                  <a:lnTo>
                    <a:pt x="13" y="706"/>
                  </a:lnTo>
                  <a:lnTo>
                    <a:pt x="13" y="705"/>
                  </a:lnTo>
                  <a:lnTo>
                    <a:pt x="15" y="705"/>
                  </a:lnTo>
                  <a:lnTo>
                    <a:pt x="15" y="703"/>
                  </a:lnTo>
                  <a:lnTo>
                    <a:pt x="13" y="703"/>
                  </a:lnTo>
                  <a:lnTo>
                    <a:pt x="13" y="705"/>
                  </a:lnTo>
                  <a:lnTo>
                    <a:pt x="11" y="705"/>
                  </a:lnTo>
                  <a:lnTo>
                    <a:pt x="11" y="703"/>
                  </a:lnTo>
                  <a:lnTo>
                    <a:pt x="11" y="701"/>
                  </a:lnTo>
                  <a:lnTo>
                    <a:pt x="10" y="701"/>
                  </a:lnTo>
                  <a:lnTo>
                    <a:pt x="10" y="700"/>
                  </a:lnTo>
                  <a:lnTo>
                    <a:pt x="11" y="700"/>
                  </a:lnTo>
                  <a:lnTo>
                    <a:pt x="11" y="698"/>
                  </a:lnTo>
                  <a:lnTo>
                    <a:pt x="11" y="696"/>
                  </a:lnTo>
                  <a:lnTo>
                    <a:pt x="10" y="696"/>
                  </a:lnTo>
                  <a:lnTo>
                    <a:pt x="10" y="695"/>
                  </a:lnTo>
                  <a:lnTo>
                    <a:pt x="8" y="693"/>
                  </a:lnTo>
                  <a:lnTo>
                    <a:pt x="8" y="691"/>
                  </a:lnTo>
                  <a:lnTo>
                    <a:pt x="10" y="691"/>
                  </a:lnTo>
                  <a:lnTo>
                    <a:pt x="10" y="690"/>
                  </a:lnTo>
                  <a:lnTo>
                    <a:pt x="8" y="690"/>
                  </a:lnTo>
                  <a:lnTo>
                    <a:pt x="6" y="690"/>
                  </a:lnTo>
                  <a:lnTo>
                    <a:pt x="5" y="690"/>
                  </a:lnTo>
                  <a:lnTo>
                    <a:pt x="3" y="688"/>
                  </a:lnTo>
                  <a:lnTo>
                    <a:pt x="3" y="687"/>
                  </a:lnTo>
                  <a:lnTo>
                    <a:pt x="3" y="685"/>
                  </a:lnTo>
                  <a:lnTo>
                    <a:pt x="5" y="685"/>
                  </a:lnTo>
                  <a:lnTo>
                    <a:pt x="6" y="685"/>
                  </a:lnTo>
                  <a:lnTo>
                    <a:pt x="6" y="683"/>
                  </a:lnTo>
                  <a:lnTo>
                    <a:pt x="5" y="682"/>
                  </a:lnTo>
                  <a:lnTo>
                    <a:pt x="6" y="680"/>
                  </a:lnTo>
                  <a:lnTo>
                    <a:pt x="8" y="678"/>
                  </a:lnTo>
                  <a:lnTo>
                    <a:pt x="8" y="677"/>
                  </a:lnTo>
                  <a:lnTo>
                    <a:pt x="8" y="675"/>
                  </a:lnTo>
                  <a:lnTo>
                    <a:pt x="10" y="673"/>
                  </a:lnTo>
                  <a:lnTo>
                    <a:pt x="8" y="672"/>
                  </a:lnTo>
                  <a:lnTo>
                    <a:pt x="10" y="672"/>
                  </a:lnTo>
                  <a:lnTo>
                    <a:pt x="11" y="672"/>
                  </a:lnTo>
                  <a:lnTo>
                    <a:pt x="11" y="670"/>
                  </a:lnTo>
                  <a:lnTo>
                    <a:pt x="11" y="668"/>
                  </a:lnTo>
                  <a:lnTo>
                    <a:pt x="10" y="668"/>
                  </a:lnTo>
                  <a:lnTo>
                    <a:pt x="10" y="667"/>
                  </a:lnTo>
                  <a:lnTo>
                    <a:pt x="11" y="667"/>
                  </a:lnTo>
                  <a:lnTo>
                    <a:pt x="11" y="665"/>
                  </a:lnTo>
                  <a:lnTo>
                    <a:pt x="10" y="664"/>
                  </a:lnTo>
                  <a:lnTo>
                    <a:pt x="10" y="662"/>
                  </a:lnTo>
                  <a:lnTo>
                    <a:pt x="10" y="660"/>
                  </a:lnTo>
                  <a:lnTo>
                    <a:pt x="10" y="659"/>
                  </a:lnTo>
                  <a:lnTo>
                    <a:pt x="10" y="657"/>
                  </a:lnTo>
                  <a:lnTo>
                    <a:pt x="8" y="657"/>
                  </a:lnTo>
                  <a:lnTo>
                    <a:pt x="10" y="657"/>
                  </a:lnTo>
                  <a:lnTo>
                    <a:pt x="10" y="655"/>
                  </a:lnTo>
                  <a:lnTo>
                    <a:pt x="10" y="654"/>
                  </a:lnTo>
                  <a:lnTo>
                    <a:pt x="8" y="652"/>
                  </a:lnTo>
                  <a:lnTo>
                    <a:pt x="8" y="650"/>
                  </a:lnTo>
                  <a:lnTo>
                    <a:pt x="10" y="650"/>
                  </a:lnTo>
                  <a:lnTo>
                    <a:pt x="8" y="650"/>
                  </a:lnTo>
                  <a:lnTo>
                    <a:pt x="6" y="650"/>
                  </a:lnTo>
                  <a:lnTo>
                    <a:pt x="6" y="649"/>
                  </a:lnTo>
                  <a:lnTo>
                    <a:pt x="5" y="649"/>
                  </a:lnTo>
                  <a:lnTo>
                    <a:pt x="6" y="647"/>
                  </a:lnTo>
                  <a:lnTo>
                    <a:pt x="6" y="645"/>
                  </a:lnTo>
                  <a:lnTo>
                    <a:pt x="6" y="644"/>
                  </a:lnTo>
                  <a:lnTo>
                    <a:pt x="6" y="642"/>
                  </a:lnTo>
                  <a:lnTo>
                    <a:pt x="6" y="641"/>
                  </a:lnTo>
                  <a:lnTo>
                    <a:pt x="6" y="639"/>
                  </a:lnTo>
                  <a:lnTo>
                    <a:pt x="6" y="637"/>
                  </a:lnTo>
                  <a:lnTo>
                    <a:pt x="6" y="636"/>
                  </a:lnTo>
                  <a:lnTo>
                    <a:pt x="6" y="634"/>
                  </a:lnTo>
                  <a:lnTo>
                    <a:pt x="5" y="634"/>
                  </a:lnTo>
                  <a:lnTo>
                    <a:pt x="5" y="632"/>
                  </a:lnTo>
                  <a:lnTo>
                    <a:pt x="6" y="632"/>
                  </a:lnTo>
                  <a:lnTo>
                    <a:pt x="6" y="631"/>
                  </a:lnTo>
                  <a:lnTo>
                    <a:pt x="5" y="631"/>
                  </a:lnTo>
                  <a:lnTo>
                    <a:pt x="5" y="629"/>
                  </a:lnTo>
                  <a:lnTo>
                    <a:pt x="6" y="629"/>
                  </a:lnTo>
                  <a:lnTo>
                    <a:pt x="6" y="627"/>
                  </a:lnTo>
                  <a:lnTo>
                    <a:pt x="8" y="627"/>
                  </a:lnTo>
                  <a:lnTo>
                    <a:pt x="8" y="626"/>
                  </a:lnTo>
                  <a:lnTo>
                    <a:pt x="8" y="624"/>
                  </a:lnTo>
                  <a:lnTo>
                    <a:pt x="6" y="622"/>
                  </a:lnTo>
                  <a:lnTo>
                    <a:pt x="8" y="621"/>
                  </a:lnTo>
                  <a:lnTo>
                    <a:pt x="10" y="621"/>
                  </a:lnTo>
                  <a:lnTo>
                    <a:pt x="10" y="619"/>
                  </a:lnTo>
                  <a:lnTo>
                    <a:pt x="10" y="618"/>
                  </a:lnTo>
                  <a:lnTo>
                    <a:pt x="8" y="618"/>
                  </a:lnTo>
                  <a:lnTo>
                    <a:pt x="6" y="618"/>
                  </a:lnTo>
                  <a:lnTo>
                    <a:pt x="5" y="618"/>
                  </a:lnTo>
                  <a:lnTo>
                    <a:pt x="5" y="616"/>
                  </a:lnTo>
                  <a:lnTo>
                    <a:pt x="5" y="614"/>
                  </a:lnTo>
                  <a:lnTo>
                    <a:pt x="5" y="613"/>
                  </a:lnTo>
                  <a:lnTo>
                    <a:pt x="3" y="611"/>
                  </a:lnTo>
                  <a:lnTo>
                    <a:pt x="3" y="608"/>
                  </a:lnTo>
                  <a:lnTo>
                    <a:pt x="3" y="606"/>
                  </a:lnTo>
                  <a:lnTo>
                    <a:pt x="1" y="606"/>
                  </a:lnTo>
                  <a:lnTo>
                    <a:pt x="1" y="604"/>
                  </a:lnTo>
                  <a:lnTo>
                    <a:pt x="3" y="604"/>
                  </a:lnTo>
                  <a:lnTo>
                    <a:pt x="3" y="603"/>
                  </a:lnTo>
                  <a:lnTo>
                    <a:pt x="5" y="603"/>
                  </a:lnTo>
                  <a:lnTo>
                    <a:pt x="5" y="601"/>
                  </a:lnTo>
                  <a:lnTo>
                    <a:pt x="6" y="601"/>
                  </a:lnTo>
                  <a:lnTo>
                    <a:pt x="8" y="599"/>
                  </a:lnTo>
                  <a:lnTo>
                    <a:pt x="8" y="598"/>
                  </a:lnTo>
                  <a:lnTo>
                    <a:pt x="8" y="596"/>
                  </a:lnTo>
                  <a:lnTo>
                    <a:pt x="8" y="595"/>
                  </a:lnTo>
                  <a:lnTo>
                    <a:pt x="6" y="595"/>
                  </a:lnTo>
                  <a:lnTo>
                    <a:pt x="8" y="595"/>
                  </a:lnTo>
                  <a:lnTo>
                    <a:pt x="8" y="593"/>
                  </a:lnTo>
                  <a:lnTo>
                    <a:pt x="8" y="591"/>
                  </a:lnTo>
                  <a:lnTo>
                    <a:pt x="6" y="591"/>
                  </a:lnTo>
                  <a:lnTo>
                    <a:pt x="5" y="591"/>
                  </a:lnTo>
                  <a:lnTo>
                    <a:pt x="3" y="591"/>
                  </a:lnTo>
                  <a:lnTo>
                    <a:pt x="1" y="590"/>
                  </a:lnTo>
                  <a:lnTo>
                    <a:pt x="1" y="588"/>
                  </a:lnTo>
                  <a:lnTo>
                    <a:pt x="0" y="588"/>
                  </a:lnTo>
                  <a:lnTo>
                    <a:pt x="0" y="586"/>
                  </a:lnTo>
                  <a:lnTo>
                    <a:pt x="1" y="585"/>
                  </a:lnTo>
                  <a:lnTo>
                    <a:pt x="0" y="583"/>
                  </a:lnTo>
                  <a:lnTo>
                    <a:pt x="0" y="581"/>
                  </a:lnTo>
                  <a:lnTo>
                    <a:pt x="0" y="580"/>
                  </a:lnTo>
                  <a:lnTo>
                    <a:pt x="0" y="578"/>
                  </a:lnTo>
                  <a:lnTo>
                    <a:pt x="1" y="576"/>
                  </a:lnTo>
                  <a:lnTo>
                    <a:pt x="1" y="575"/>
                  </a:lnTo>
                  <a:lnTo>
                    <a:pt x="1" y="573"/>
                  </a:lnTo>
                  <a:lnTo>
                    <a:pt x="3" y="572"/>
                  </a:lnTo>
                  <a:lnTo>
                    <a:pt x="3" y="570"/>
                  </a:lnTo>
                  <a:lnTo>
                    <a:pt x="3" y="568"/>
                  </a:lnTo>
                  <a:lnTo>
                    <a:pt x="5" y="567"/>
                  </a:lnTo>
                  <a:lnTo>
                    <a:pt x="5" y="565"/>
                  </a:lnTo>
                  <a:lnTo>
                    <a:pt x="6" y="565"/>
                  </a:lnTo>
                  <a:lnTo>
                    <a:pt x="6" y="563"/>
                  </a:lnTo>
                  <a:lnTo>
                    <a:pt x="6" y="562"/>
                  </a:lnTo>
                  <a:lnTo>
                    <a:pt x="8" y="560"/>
                  </a:lnTo>
                  <a:lnTo>
                    <a:pt x="8" y="557"/>
                  </a:lnTo>
                  <a:lnTo>
                    <a:pt x="8" y="555"/>
                  </a:lnTo>
                  <a:lnTo>
                    <a:pt x="6" y="552"/>
                  </a:lnTo>
                  <a:lnTo>
                    <a:pt x="8" y="552"/>
                  </a:lnTo>
                  <a:lnTo>
                    <a:pt x="8" y="550"/>
                  </a:lnTo>
                  <a:lnTo>
                    <a:pt x="8" y="549"/>
                  </a:lnTo>
                  <a:lnTo>
                    <a:pt x="10" y="549"/>
                  </a:lnTo>
                  <a:lnTo>
                    <a:pt x="10" y="547"/>
                  </a:lnTo>
                  <a:lnTo>
                    <a:pt x="10" y="545"/>
                  </a:lnTo>
                  <a:lnTo>
                    <a:pt x="11" y="545"/>
                  </a:lnTo>
                  <a:lnTo>
                    <a:pt x="11" y="544"/>
                  </a:lnTo>
                  <a:lnTo>
                    <a:pt x="13" y="544"/>
                  </a:lnTo>
                  <a:lnTo>
                    <a:pt x="11" y="542"/>
                  </a:lnTo>
                  <a:lnTo>
                    <a:pt x="11" y="540"/>
                  </a:lnTo>
                  <a:lnTo>
                    <a:pt x="11" y="539"/>
                  </a:lnTo>
                  <a:lnTo>
                    <a:pt x="11" y="537"/>
                  </a:lnTo>
                  <a:lnTo>
                    <a:pt x="11" y="535"/>
                  </a:lnTo>
                  <a:lnTo>
                    <a:pt x="11" y="534"/>
                  </a:lnTo>
                  <a:lnTo>
                    <a:pt x="11" y="532"/>
                  </a:lnTo>
                  <a:lnTo>
                    <a:pt x="10" y="532"/>
                  </a:lnTo>
                  <a:lnTo>
                    <a:pt x="10" y="530"/>
                  </a:lnTo>
                  <a:lnTo>
                    <a:pt x="11" y="529"/>
                  </a:lnTo>
                  <a:lnTo>
                    <a:pt x="13" y="529"/>
                  </a:lnTo>
                  <a:lnTo>
                    <a:pt x="13" y="527"/>
                  </a:lnTo>
                  <a:lnTo>
                    <a:pt x="13" y="526"/>
                  </a:lnTo>
                  <a:lnTo>
                    <a:pt x="11" y="526"/>
                  </a:lnTo>
                  <a:lnTo>
                    <a:pt x="11" y="524"/>
                  </a:lnTo>
                  <a:lnTo>
                    <a:pt x="11" y="522"/>
                  </a:lnTo>
                  <a:lnTo>
                    <a:pt x="11" y="521"/>
                  </a:lnTo>
                  <a:lnTo>
                    <a:pt x="11" y="519"/>
                  </a:lnTo>
                  <a:lnTo>
                    <a:pt x="13" y="519"/>
                  </a:lnTo>
                  <a:lnTo>
                    <a:pt x="15" y="519"/>
                  </a:lnTo>
                  <a:lnTo>
                    <a:pt x="15" y="517"/>
                  </a:lnTo>
                  <a:lnTo>
                    <a:pt x="15" y="516"/>
                  </a:lnTo>
                  <a:lnTo>
                    <a:pt x="16" y="516"/>
                  </a:lnTo>
                  <a:lnTo>
                    <a:pt x="16" y="514"/>
                  </a:lnTo>
                  <a:lnTo>
                    <a:pt x="15" y="512"/>
                  </a:lnTo>
                  <a:lnTo>
                    <a:pt x="15" y="511"/>
                  </a:lnTo>
                  <a:lnTo>
                    <a:pt x="15" y="509"/>
                  </a:lnTo>
                  <a:lnTo>
                    <a:pt x="15" y="507"/>
                  </a:lnTo>
                  <a:lnTo>
                    <a:pt x="13" y="507"/>
                  </a:lnTo>
                  <a:lnTo>
                    <a:pt x="13" y="506"/>
                  </a:lnTo>
                  <a:lnTo>
                    <a:pt x="15" y="504"/>
                  </a:lnTo>
                  <a:lnTo>
                    <a:pt x="15" y="503"/>
                  </a:lnTo>
                  <a:lnTo>
                    <a:pt x="16" y="503"/>
                  </a:lnTo>
                  <a:lnTo>
                    <a:pt x="16" y="501"/>
                  </a:lnTo>
                  <a:lnTo>
                    <a:pt x="18" y="501"/>
                  </a:lnTo>
                  <a:lnTo>
                    <a:pt x="20" y="501"/>
                  </a:lnTo>
                  <a:lnTo>
                    <a:pt x="20" y="499"/>
                  </a:lnTo>
                  <a:lnTo>
                    <a:pt x="20" y="498"/>
                  </a:lnTo>
                  <a:lnTo>
                    <a:pt x="22" y="498"/>
                  </a:lnTo>
                  <a:lnTo>
                    <a:pt x="22" y="496"/>
                  </a:lnTo>
                  <a:lnTo>
                    <a:pt x="20" y="494"/>
                  </a:lnTo>
                  <a:lnTo>
                    <a:pt x="22" y="493"/>
                  </a:lnTo>
                  <a:lnTo>
                    <a:pt x="22" y="491"/>
                  </a:lnTo>
                  <a:lnTo>
                    <a:pt x="23" y="491"/>
                  </a:lnTo>
                  <a:lnTo>
                    <a:pt x="25" y="489"/>
                  </a:lnTo>
                  <a:lnTo>
                    <a:pt x="23" y="489"/>
                  </a:lnTo>
                  <a:lnTo>
                    <a:pt x="23" y="488"/>
                  </a:lnTo>
                  <a:lnTo>
                    <a:pt x="25" y="485"/>
                  </a:lnTo>
                  <a:lnTo>
                    <a:pt x="25" y="483"/>
                  </a:lnTo>
                  <a:lnTo>
                    <a:pt x="27" y="481"/>
                  </a:lnTo>
                  <a:lnTo>
                    <a:pt x="28" y="481"/>
                  </a:lnTo>
                  <a:lnTo>
                    <a:pt x="28" y="480"/>
                  </a:lnTo>
                  <a:lnTo>
                    <a:pt x="30" y="478"/>
                  </a:lnTo>
                  <a:lnTo>
                    <a:pt x="30" y="476"/>
                  </a:lnTo>
                  <a:lnTo>
                    <a:pt x="32" y="473"/>
                  </a:lnTo>
                  <a:lnTo>
                    <a:pt x="32" y="471"/>
                  </a:lnTo>
                  <a:lnTo>
                    <a:pt x="32" y="470"/>
                  </a:lnTo>
                  <a:lnTo>
                    <a:pt x="32" y="468"/>
                  </a:lnTo>
                  <a:lnTo>
                    <a:pt x="33" y="468"/>
                  </a:lnTo>
                  <a:lnTo>
                    <a:pt x="33" y="466"/>
                  </a:lnTo>
                  <a:lnTo>
                    <a:pt x="33" y="465"/>
                  </a:lnTo>
                  <a:lnTo>
                    <a:pt x="33" y="462"/>
                  </a:lnTo>
                  <a:lnTo>
                    <a:pt x="32" y="460"/>
                  </a:lnTo>
                  <a:lnTo>
                    <a:pt x="33" y="457"/>
                  </a:lnTo>
                  <a:lnTo>
                    <a:pt x="35" y="455"/>
                  </a:lnTo>
                  <a:lnTo>
                    <a:pt x="37" y="453"/>
                  </a:lnTo>
                  <a:lnTo>
                    <a:pt x="37" y="452"/>
                  </a:lnTo>
                  <a:lnTo>
                    <a:pt x="38" y="450"/>
                  </a:lnTo>
                  <a:lnTo>
                    <a:pt x="40" y="450"/>
                  </a:lnTo>
                  <a:lnTo>
                    <a:pt x="42" y="448"/>
                  </a:lnTo>
                  <a:lnTo>
                    <a:pt x="42" y="447"/>
                  </a:lnTo>
                  <a:lnTo>
                    <a:pt x="42" y="445"/>
                  </a:lnTo>
                  <a:lnTo>
                    <a:pt x="42" y="443"/>
                  </a:lnTo>
                  <a:lnTo>
                    <a:pt x="44" y="443"/>
                  </a:lnTo>
                  <a:lnTo>
                    <a:pt x="44" y="442"/>
                  </a:lnTo>
                  <a:lnTo>
                    <a:pt x="44" y="440"/>
                  </a:lnTo>
                  <a:lnTo>
                    <a:pt x="45" y="440"/>
                  </a:lnTo>
                  <a:lnTo>
                    <a:pt x="45" y="439"/>
                  </a:lnTo>
                  <a:lnTo>
                    <a:pt x="45" y="437"/>
                  </a:lnTo>
                  <a:lnTo>
                    <a:pt x="45" y="435"/>
                  </a:lnTo>
                  <a:lnTo>
                    <a:pt x="47" y="434"/>
                  </a:lnTo>
                  <a:lnTo>
                    <a:pt x="47" y="432"/>
                  </a:lnTo>
                  <a:lnTo>
                    <a:pt x="49" y="432"/>
                  </a:lnTo>
                  <a:lnTo>
                    <a:pt x="49" y="430"/>
                  </a:lnTo>
                  <a:lnTo>
                    <a:pt x="50" y="430"/>
                  </a:lnTo>
                  <a:lnTo>
                    <a:pt x="50" y="429"/>
                  </a:lnTo>
                  <a:lnTo>
                    <a:pt x="50" y="427"/>
                  </a:lnTo>
                  <a:lnTo>
                    <a:pt x="50" y="425"/>
                  </a:lnTo>
                  <a:lnTo>
                    <a:pt x="52" y="424"/>
                  </a:lnTo>
                  <a:lnTo>
                    <a:pt x="52" y="422"/>
                  </a:lnTo>
                  <a:lnTo>
                    <a:pt x="54" y="420"/>
                  </a:lnTo>
                  <a:lnTo>
                    <a:pt x="55" y="419"/>
                  </a:lnTo>
                  <a:lnTo>
                    <a:pt x="55" y="417"/>
                  </a:lnTo>
                  <a:lnTo>
                    <a:pt x="55" y="416"/>
                  </a:lnTo>
                  <a:lnTo>
                    <a:pt x="57" y="414"/>
                  </a:lnTo>
                  <a:lnTo>
                    <a:pt x="57" y="412"/>
                  </a:lnTo>
                  <a:lnTo>
                    <a:pt x="57" y="411"/>
                  </a:lnTo>
                  <a:lnTo>
                    <a:pt x="59" y="411"/>
                  </a:lnTo>
                  <a:lnTo>
                    <a:pt x="59" y="409"/>
                  </a:lnTo>
                  <a:lnTo>
                    <a:pt x="60" y="407"/>
                  </a:lnTo>
                  <a:lnTo>
                    <a:pt x="60" y="406"/>
                  </a:lnTo>
                  <a:lnTo>
                    <a:pt x="60" y="404"/>
                  </a:lnTo>
                  <a:lnTo>
                    <a:pt x="62" y="404"/>
                  </a:lnTo>
                  <a:lnTo>
                    <a:pt x="62" y="402"/>
                  </a:lnTo>
                  <a:lnTo>
                    <a:pt x="62" y="401"/>
                  </a:lnTo>
                  <a:lnTo>
                    <a:pt x="60" y="399"/>
                  </a:lnTo>
                  <a:lnTo>
                    <a:pt x="60" y="397"/>
                  </a:lnTo>
                  <a:lnTo>
                    <a:pt x="60" y="394"/>
                  </a:lnTo>
                  <a:lnTo>
                    <a:pt x="62" y="394"/>
                  </a:lnTo>
                  <a:lnTo>
                    <a:pt x="62" y="393"/>
                  </a:lnTo>
                  <a:lnTo>
                    <a:pt x="62" y="391"/>
                  </a:lnTo>
                  <a:lnTo>
                    <a:pt x="64" y="391"/>
                  </a:lnTo>
                  <a:lnTo>
                    <a:pt x="64" y="389"/>
                  </a:lnTo>
                  <a:lnTo>
                    <a:pt x="65" y="388"/>
                  </a:lnTo>
                  <a:lnTo>
                    <a:pt x="65" y="386"/>
                  </a:lnTo>
                  <a:lnTo>
                    <a:pt x="65" y="384"/>
                  </a:lnTo>
                  <a:lnTo>
                    <a:pt x="65" y="381"/>
                  </a:lnTo>
                  <a:lnTo>
                    <a:pt x="67" y="379"/>
                  </a:lnTo>
                  <a:lnTo>
                    <a:pt x="69" y="379"/>
                  </a:lnTo>
                  <a:lnTo>
                    <a:pt x="69" y="378"/>
                  </a:lnTo>
                  <a:lnTo>
                    <a:pt x="71" y="378"/>
                  </a:lnTo>
                  <a:lnTo>
                    <a:pt x="71" y="376"/>
                  </a:lnTo>
                  <a:lnTo>
                    <a:pt x="71" y="374"/>
                  </a:lnTo>
                  <a:lnTo>
                    <a:pt x="72" y="374"/>
                  </a:lnTo>
                  <a:lnTo>
                    <a:pt x="74" y="374"/>
                  </a:lnTo>
                  <a:lnTo>
                    <a:pt x="74" y="373"/>
                  </a:lnTo>
                  <a:lnTo>
                    <a:pt x="76" y="371"/>
                  </a:lnTo>
                  <a:lnTo>
                    <a:pt x="77" y="370"/>
                  </a:lnTo>
                  <a:lnTo>
                    <a:pt x="79" y="370"/>
                  </a:lnTo>
                  <a:lnTo>
                    <a:pt x="79" y="368"/>
                  </a:lnTo>
                  <a:lnTo>
                    <a:pt x="79" y="366"/>
                  </a:lnTo>
                  <a:lnTo>
                    <a:pt x="81" y="366"/>
                  </a:lnTo>
                  <a:lnTo>
                    <a:pt x="81" y="365"/>
                  </a:lnTo>
                  <a:lnTo>
                    <a:pt x="82" y="363"/>
                  </a:lnTo>
                  <a:lnTo>
                    <a:pt x="82" y="361"/>
                  </a:lnTo>
                  <a:lnTo>
                    <a:pt x="84" y="361"/>
                  </a:lnTo>
                  <a:lnTo>
                    <a:pt x="84" y="360"/>
                  </a:lnTo>
                  <a:lnTo>
                    <a:pt x="84" y="358"/>
                  </a:lnTo>
                  <a:lnTo>
                    <a:pt x="84" y="356"/>
                  </a:lnTo>
                  <a:lnTo>
                    <a:pt x="86" y="355"/>
                  </a:lnTo>
                  <a:lnTo>
                    <a:pt x="87" y="353"/>
                  </a:lnTo>
                  <a:lnTo>
                    <a:pt x="89" y="351"/>
                  </a:lnTo>
                  <a:lnTo>
                    <a:pt x="91" y="350"/>
                  </a:lnTo>
                  <a:lnTo>
                    <a:pt x="92" y="348"/>
                  </a:lnTo>
                  <a:lnTo>
                    <a:pt x="92" y="347"/>
                  </a:lnTo>
                  <a:lnTo>
                    <a:pt x="94" y="345"/>
                  </a:lnTo>
                  <a:lnTo>
                    <a:pt x="96" y="343"/>
                  </a:lnTo>
                  <a:lnTo>
                    <a:pt x="98" y="342"/>
                  </a:lnTo>
                  <a:lnTo>
                    <a:pt x="99" y="342"/>
                  </a:lnTo>
                  <a:lnTo>
                    <a:pt x="101" y="340"/>
                  </a:lnTo>
                  <a:lnTo>
                    <a:pt x="104" y="338"/>
                  </a:lnTo>
                  <a:lnTo>
                    <a:pt x="106" y="338"/>
                  </a:lnTo>
                  <a:lnTo>
                    <a:pt x="108" y="338"/>
                  </a:lnTo>
                  <a:lnTo>
                    <a:pt x="109" y="338"/>
                  </a:lnTo>
                  <a:lnTo>
                    <a:pt x="109" y="337"/>
                  </a:lnTo>
                  <a:lnTo>
                    <a:pt x="111" y="335"/>
                  </a:lnTo>
                  <a:lnTo>
                    <a:pt x="111" y="333"/>
                  </a:lnTo>
                  <a:lnTo>
                    <a:pt x="113" y="332"/>
                  </a:lnTo>
                  <a:lnTo>
                    <a:pt x="113" y="330"/>
                  </a:lnTo>
                  <a:lnTo>
                    <a:pt x="114" y="330"/>
                  </a:lnTo>
                  <a:lnTo>
                    <a:pt x="116" y="327"/>
                  </a:lnTo>
                  <a:lnTo>
                    <a:pt x="118" y="325"/>
                  </a:lnTo>
                  <a:lnTo>
                    <a:pt x="120" y="324"/>
                  </a:lnTo>
                  <a:lnTo>
                    <a:pt x="120" y="322"/>
                  </a:lnTo>
                  <a:lnTo>
                    <a:pt x="120" y="320"/>
                  </a:lnTo>
                  <a:lnTo>
                    <a:pt x="121" y="320"/>
                  </a:lnTo>
                  <a:lnTo>
                    <a:pt x="121" y="319"/>
                  </a:lnTo>
                  <a:lnTo>
                    <a:pt x="121" y="317"/>
                  </a:lnTo>
                  <a:lnTo>
                    <a:pt x="125" y="315"/>
                  </a:lnTo>
                  <a:lnTo>
                    <a:pt x="126" y="314"/>
                  </a:lnTo>
                  <a:lnTo>
                    <a:pt x="126" y="312"/>
                  </a:lnTo>
                  <a:lnTo>
                    <a:pt x="128" y="312"/>
                  </a:lnTo>
                  <a:lnTo>
                    <a:pt x="128" y="310"/>
                  </a:lnTo>
                  <a:lnTo>
                    <a:pt x="128" y="309"/>
                  </a:lnTo>
                  <a:lnTo>
                    <a:pt x="128" y="307"/>
                  </a:lnTo>
                  <a:lnTo>
                    <a:pt x="128" y="305"/>
                  </a:lnTo>
                  <a:lnTo>
                    <a:pt x="130" y="302"/>
                  </a:lnTo>
                  <a:lnTo>
                    <a:pt x="131" y="299"/>
                  </a:lnTo>
                  <a:lnTo>
                    <a:pt x="133" y="299"/>
                  </a:lnTo>
                  <a:lnTo>
                    <a:pt x="135" y="297"/>
                  </a:lnTo>
                  <a:lnTo>
                    <a:pt x="136" y="297"/>
                  </a:lnTo>
                  <a:lnTo>
                    <a:pt x="138" y="296"/>
                  </a:lnTo>
                  <a:lnTo>
                    <a:pt x="138" y="294"/>
                  </a:lnTo>
                  <a:lnTo>
                    <a:pt x="140" y="291"/>
                  </a:lnTo>
                  <a:lnTo>
                    <a:pt x="140" y="289"/>
                  </a:lnTo>
                  <a:lnTo>
                    <a:pt x="141" y="287"/>
                  </a:lnTo>
                  <a:lnTo>
                    <a:pt x="141" y="286"/>
                  </a:lnTo>
                  <a:lnTo>
                    <a:pt x="141" y="284"/>
                  </a:lnTo>
                  <a:lnTo>
                    <a:pt x="143" y="282"/>
                  </a:lnTo>
                  <a:lnTo>
                    <a:pt x="143" y="281"/>
                  </a:lnTo>
                  <a:lnTo>
                    <a:pt x="143" y="279"/>
                  </a:lnTo>
                  <a:lnTo>
                    <a:pt x="145" y="279"/>
                  </a:lnTo>
                  <a:lnTo>
                    <a:pt x="145" y="278"/>
                  </a:lnTo>
                  <a:lnTo>
                    <a:pt x="147" y="274"/>
                  </a:lnTo>
                  <a:lnTo>
                    <a:pt x="145" y="273"/>
                  </a:lnTo>
                  <a:lnTo>
                    <a:pt x="147" y="271"/>
                  </a:lnTo>
                  <a:lnTo>
                    <a:pt x="147" y="269"/>
                  </a:lnTo>
                  <a:lnTo>
                    <a:pt x="147" y="268"/>
                  </a:lnTo>
                  <a:lnTo>
                    <a:pt x="148" y="268"/>
                  </a:lnTo>
                  <a:lnTo>
                    <a:pt x="148" y="266"/>
                  </a:lnTo>
                  <a:lnTo>
                    <a:pt x="148" y="264"/>
                  </a:lnTo>
                  <a:lnTo>
                    <a:pt x="148" y="263"/>
                  </a:lnTo>
                  <a:lnTo>
                    <a:pt x="148" y="261"/>
                  </a:lnTo>
                  <a:lnTo>
                    <a:pt x="148" y="260"/>
                  </a:lnTo>
                  <a:lnTo>
                    <a:pt x="148" y="258"/>
                  </a:lnTo>
                  <a:lnTo>
                    <a:pt x="148" y="256"/>
                  </a:lnTo>
                  <a:lnTo>
                    <a:pt x="150" y="256"/>
                  </a:lnTo>
                  <a:lnTo>
                    <a:pt x="150" y="253"/>
                  </a:lnTo>
                  <a:lnTo>
                    <a:pt x="150" y="251"/>
                  </a:lnTo>
                  <a:lnTo>
                    <a:pt x="150" y="250"/>
                  </a:lnTo>
                  <a:lnTo>
                    <a:pt x="150" y="248"/>
                  </a:lnTo>
                  <a:lnTo>
                    <a:pt x="150" y="246"/>
                  </a:lnTo>
                  <a:lnTo>
                    <a:pt x="150" y="245"/>
                  </a:lnTo>
                  <a:lnTo>
                    <a:pt x="152" y="243"/>
                  </a:lnTo>
                  <a:lnTo>
                    <a:pt x="150" y="241"/>
                  </a:lnTo>
                  <a:lnTo>
                    <a:pt x="148" y="241"/>
                  </a:lnTo>
                  <a:lnTo>
                    <a:pt x="147" y="240"/>
                  </a:lnTo>
                  <a:lnTo>
                    <a:pt x="145" y="238"/>
                  </a:lnTo>
                  <a:lnTo>
                    <a:pt x="143" y="238"/>
                  </a:lnTo>
                  <a:lnTo>
                    <a:pt x="143" y="237"/>
                  </a:lnTo>
                  <a:lnTo>
                    <a:pt x="141" y="237"/>
                  </a:lnTo>
                  <a:lnTo>
                    <a:pt x="140" y="235"/>
                  </a:lnTo>
                  <a:lnTo>
                    <a:pt x="138" y="233"/>
                  </a:lnTo>
                  <a:lnTo>
                    <a:pt x="136" y="233"/>
                  </a:lnTo>
                  <a:lnTo>
                    <a:pt x="135" y="232"/>
                  </a:lnTo>
                  <a:lnTo>
                    <a:pt x="133" y="230"/>
                  </a:lnTo>
                  <a:lnTo>
                    <a:pt x="133" y="228"/>
                  </a:lnTo>
                  <a:lnTo>
                    <a:pt x="131" y="227"/>
                  </a:lnTo>
                  <a:lnTo>
                    <a:pt x="131" y="225"/>
                  </a:lnTo>
                  <a:lnTo>
                    <a:pt x="130" y="223"/>
                  </a:lnTo>
                  <a:lnTo>
                    <a:pt x="130" y="220"/>
                  </a:lnTo>
                  <a:lnTo>
                    <a:pt x="128" y="220"/>
                  </a:lnTo>
                  <a:lnTo>
                    <a:pt x="128" y="218"/>
                  </a:lnTo>
                  <a:lnTo>
                    <a:pt x="130" y="215"/>
                  </a:lnTo>
                  <a:lnTo>
                    <a:pt x="130" y="214"/>
                  </a:lnTo>
                  <a:lnTo>
                    <a:pt x="133" y="209"/>
                  </a:lnTo>
                  <a:lnTo>
                    <a:pt x="135" y="209"/>
                  </a:lnTo>
                  <a:lnTo>
                    <a:pt x="135" y="207"/>
                  </a:lnTo>
                  <a:lnTo>
                    <a:pt x="136" y="207"/>
                  </a:lnTo>
                  <a:lnTo>
                    <a:pt x="136" y="205"/>
                  </a:lnTo>
                  <a:lnTo>
                    <a:pt x="138" y="204"/>
                  </a:lnTo>
                  <a:lnTo>
                    <a:pt x="140" y="204"/>
                  </a:lnTo>
                  <a:lnTo>
                    <a:pt x="140" y="202"/>
                  </a:lnTo>
                  <a:lnTo>
                    <a:pt x="141" y="200"/>
                  </a:lnTo>
                  <a:lnTo>
                    <a:pt x="141" y="199"/>
                  </a:lnTo>
                  <a:lnTo>
                    <a:pt x="143" y="199"/>
                  </a:lnTo>
                  <a:lnTo>
                    <a:pt x="145" y="195"/>
                  </a:lnTo>
                  <a:lnTo>
                    <a:pt x="145" y="194"/>
                  </a:lnTo>
                  <a:lnTo>
                    <a:pt x="147" y="191"/>
                  </a:lnTo>
                  <a:lnTo>
                    <a:pt x="148" y="191"/>
                  </a:lnTo>
                  <a:lnTo>
                    <a:pt x="148" y="189"/>
                  </a:lnTo>
                  <a:lnTo>
                    <a:pt x="147" y="186"/>
                  </a:lnTo>
                  <a:lnTo>
                    <a:pt x="147" y="181"/>
                  </a:lnTo>
                  <a:lnTo>
                    <a:pt x="147" y="177"/>
                  </a:lnTo>
                  <a:lnTo>
                    <a:pt x="147" y="176"/>
                  </a:lnTo>
                  <a:lnTo>
                    <a:pt x="147" y="174"/>
                  </a:lnTo>
                  <a:lnTo>
                    <a:pt x="147" y="172"/>
                  </a:lnTo>
                  <a:lnTo>
                    <a:pt x="147" y="171"/>
                  </a:lnTo>
                  <a:lnTo>
                    <a:pt x="147" y="169"/>
                  </a:lnTo>
                  <a:lnTo>
                    <a:pt x="145" y="168"/>
                  </a:lnTo>
                  <a:lnTo>
                    <a:pt x="145" y="166"/>
                  </a:lnTo>
                  <a:lnTo>
                    <a:pt x="145" y="164"/>
                  </a:lnTo>
                  <a:lnTo>
                    <a:pt x="145" y="163"/>
                  </a:lnTo>
                  <a:lnTo>
                    <a:pt x="145" y="161"/>
                  </a:lnTo>
                  <a:lnTo>
                    <a:pt x="147" y="161"/>
                  </a:lnTo>
                  <a:lnTo>
                    <a:pt x="148" y="159"/>
                  </a:lnTo>
                  <a:lnTo>
                    <a:pt x="150" y="158"/>
                  </a:lnTo>
                  <a:lnTo>
                    <a:pt x="152" y="158"/>
                  </a:lnTo>
                  <a:lnTo>
                    <a:pt x="153" y="156"/>
                  </a:lnTo>
                  <a:lnTo>
                    <a:pt x="155" y="156"/>
                  </a:lnTo>
                  <a:lnTo>
                    <a:pt x="157" y="154"/>
                  </a:lnTo>
                  <a:lnTo>
                    <a:pt x="158" y="153"/>
                  </a:lnTo>
                  <a:lnTo>
                    <a:pt x="160" y="151"/>
                  </a:lnTo>
                  <a:lnTo>
                    <a:pt x="162" y="149"/>
                  </a:lnTo>
                  <a:lnTo>
                    <a:pt x="163" y="149"/>
                  </a:lnTo>
                  <a:lnTo>
                    <a:pt x="163" y="148"/>
                  </a:lnTo>
                  <a:lnTo>
                    <a:pt x="165" y="148"/>
                  </a:lnTo>
                  <a:lnTo>
                    <a:pt x="167" y="148"/>
                  </a:lnTo>
                  <a:lnTo>
                    <a:pt x="168" y="148"/>
                  </a:lnTo>
                  <a:lnTo>
                    <a:pt x="170" y="148"/>
                  </a:lnTo>
                  <a:lnTo>
                    <a:pt x="170" y="146"/>
                  </a:lnTo>
                  <a:lnTo>
                    <a:pt x="172" y="146"/>
                  </a:lnTo>
                  <a:lnTo>
                    <a:pt x="174" y="146"/>
                  </a:lnTo>
                  <a:lnTo>
                    <a:pt x="175" y="146"/>
                  </a:lnTo>
                  <a:lnTo>
                    <a:pt x="179" y="145"/>
                  </a:lnTo>
                  <a:lnTo>
                    <a:pt x="180" y="145"/>
                  </a:lnTo>
                  <a:lnTo>
                    <a:pt x="180" y="146"/>
                  </a:lnTo>
                  <a:lnTo>
                    <a:pt x="182" y="146"/>
                  </a:lnTo>
                  <a:lnTo>
                    <a:pt x="185" y="145"/>
                  </a:lnTo>
                  <a:lnTo>
                    <a:pt x="187" y="145"/>
                  </a:lnTo>
                  <a:lnTo>
                    <a:pt x="187" y="143"/>
                  </a:lnTo>
                  <a:lnTo>
                    <a:pt x="189" y="143"/>
                  </a:lnTo>
                  <a:lnTo>
                    <a:pt x="189" y="141"/>
                  </a:lnTo>
                  <a:lnTo>
                    <a:pt x="190" y="140"/>
                  </a:lnTo>
                  <a:lnTo>
                    <a:pt x="194" y="140"/>
                  </a:lnTo>
                  <a:lnTo>
                    <a:pt x="196" y="140"/>
                  </a:lnTo>
                  <a:lnTo>
                    <a:pt x="196" y="138"/>
                  </a:lnTo>
                  <a:lnTo>
                    <a:pt x="197" y="138"/>
                  </a:lnTo>
                  <a:lnTo>
                    <a:pt x="197" y="136"/>
                  </a:lnTo>
                  <a:lnTo>
                    <a:pt x="197" y="135"/>
                  </a:lnTo>
                  <a:lnTo>
                    <a:pt x="197" y="133"/>
                  </a:lnTo>
                  <a:lnTo>
                    <a:pt x="197" y="131"/>
                  </a:lnTo>
                  <a:lnTo>
                    <a:pt x="197" y="130"/>
                  </a:lnTo>
                  <a:lnTo>
                    <a:pt x="197" y="128"/>
                  </a:lnTo>
                  <a:lnTo>
                    <a:pt x="197" y="126"/>
                  </a:lnTo>
                  <a:lnTo>
                    <a:pt x="199" y="125"/>
                  </a:lnTo>
                  <a:lnTo>
                    <a:pt x="199" y="123"/>
                  </a:lnTo>
                  <a:lnTo>
                    <a:pt x="199" y="122"/>
                  </a:lnTo>
                  <a:lnTo>
                    <a:pt x="201" y="122"/>
                  </a:lnTo>
                  <a:lnTo>
                    <a:pt x="201" y="120"/>
                  </a:lnTo>
                  <a:lnTo>
                    <a:pt x="201" y="118"/>
                  </a:lnTo>
                  <a:lnTo>
                    <a:pt x="202" y="118"/>
                  </a:lnTo>
                  <a:lnTo>
                    <a:pt x="202" y="117"/>
                  </a:lnTo>
                  <a:lnTo>
                    <a:pt x="204" y="117"/>
                  </a:lnTo>
                  <a:lnTo>
                    <a:pt x="206" y="115"/>
                  </a:lnTo>
                  <a:lnTo>
                    <a:pt x="207" y="113"/>
                  </a:lnTo>
                  <a:lnTo>
                    <a:pt x="209" y="113"/>
                  </a:lnTo>
                  <a:lnTo>
                    <a:pt x="209" y="112"/>
                  </a:lnTo>
                  <a:lnTo>
                    <a:pt x="211" y="110"/>
                  </a:lnTo>
                  <a:lnTo>
                    <a:pt x="211" y="108"/>
                  </a:lnTo>
                  <a:lnTo>
                    <a:pt x="212" y="108"/>
                  </a:lnTo>
                  <a:lnTo>
                    <a:pt x="216" y="108"/>
                  </a:lnTo>
                  <a:lnTo>
                    <a:pt x="217" y="108"/>
                  </a:lnTo>
                  <a:lnTo>
                    <a:pt x="219" y="108"/>
                  </a:lnTo>
                  <a:lnTo>
                    <a:pt x="223" y="110"/>
                  </a:lnTo>
                  <a:lnTo>
                    <a:pt x="223" y="112"/>
                  </a:lnTo>
                  <a:lnTo>
                    <a:pt x="224" y="112"/>
                  </a:lnTo>
                  <a:lnTo>
                    <a:pt x="224" y="110"/>
                  </a:lnTo>
                  <a:lnTo>
                    <a:pt x="224" y="108"/>
                  </a:lnTo>
                  <a:lnTo>
                    <a:pt x="224" y="107"/>
                  </a:lnTo>
                  <a:lnTo>
                    <a:pt x="223" y="105"/>
                  </a:lnTo>
                  <a:lnTo>
                    <a:pt x="221" y="105"/>
                  </a:lnTo>
                  <a:lnTo>
                    <a:pt x="221" y="103"/>
                  </a:lnTo>
                  <a:lnTo>
                    <a:pt x="221" y="102"/>
                  </a:lnTo>
                  <a:lnTo>
                    <a:pt x="221" y="100"/>
                  </a:lnTo>
                  <a:lnTo>
                    <a:pt x="219" y="99"/>
                  </a:lnTo>
                  <a:lnTo>
                    <a:pt x="219" y="95"/>
                  </a:lnTo>
                  <a:lnTo>
                    <a:pt x="219" y="94"/>
                  </a:lnTo>
                  <a:lnTo>
                    <a:pt x="219" y="92"/>
                  </a:lnTo>
                  <a:lnTo>
                    <a:pt x="221" y="92"/>
                  </a:lnTo>
                  <a:lnTo>
                    <a:pt x="221" y="90"/>
                  </a:lnTo>
                  <a:lnTo>
                    <a:pt x="223" y="90"/>
                  </a:lnTo>
                  <a:lnTo>
                    <a:pt x="224" y="90"/>
                  </a:lnTo>
                  <a:lnTo>
                    <a:pt x="226" y="90"/>
                  </a:lnTo>
                  <a:lnTo>
                    <a:pt x="228" y="89"/>
                  </a:lnTo>
                  <a:lnTo>
                    <a:pt x="229" y="89"/>
                  </a:lnTo>
                  <a:lnTo>
                    <a:pt x="231" y="87"/>
                  </a:lnTo>
                  <a:lnTo>
                    <a:pt x="233" y="85"/>
                  </a:lnTo>
                  <a:lnTo>
                    <a:pt x="233" y="84"/>
                  </a:lnTo>
                  <a:lnTo>
                    <a:pt x="233" y="82"/>
                  </a:lnTo>
                  <a:lnTo>
                    <a:pt x="231" y="80"/>
                  </a:lnTo>
                  <a:lnTo>
                    <a:pt x="229" y="80"/>
                  </a:lnTo>
                  <a:lnTo>
                    <a:pt x="228" y="80"/>
                  </a:lnTo>
                  <a:lnTo>
                    <a:pt x="228" y="79"/>
                  </a:lnTo>
                  <a:lnTo>
                    <a:pt x="228" y="77"/>
                  </a:lnTo>
                  <a:lnTo>
                    <a:pt x="229" y="76"/>
                  </a:lnTo>
                  <a:lnTo>
                    <a:pt x="231" y="74"/>
                  </a:lnTo>
                  <a:lnTo>
                    <a:pt x="233" y="74"/>
                  </a:lnTo>
                  <a:lnTo>
                    <a:pt x="234" y="72"/>
                  </a:lnTo>
                  <a:lnTo>
                    <a:pt x="236" y="72"/>
                  </a:lnTo>
                  <a:lnTo>
                    <a:pt x="238" y="72"/>
                  </a:lnTo>
                  <a:lnTo>
                    <a:pt x="238" y="71"/>
                  </a:lnTo>
                  <a:lnTo>
                    <a:pt x="238" y="69"/>
                  </a:lnTo>
                  <a:lnTo>
                    <a:pt x="238" y="67"/>
                  </a:lnTo>
                  <a:lnTo>
                    <a:pt x="236" y="66"/>
                  </a:lnTo>
                  <a:lnTo>
                    <a:pt x="234" y="64"/>
                  </a:lnTo>
                  <a:lnTo>
                    <a:pt x="233" y="64"/>
                  </a:lnTo>
                  <a:lnTo>
                    <a:pt x="233" y="62"/>
                  </a:lnTo>
                  <a:lnTo>
                    <a:pt x="233" y="61"/>
                  </a:lnTo>
                  <a:lnTo>
                    <a:pt x="231" y="59"/>
                  </a:lnTo>
                  <a:lnTo>
                    <a:pt x="231" y="58"/>
                  </a:lnTo>
                  <a:lnTo>
                    <a:pt x="231" y="56"/>
                  </a:lnTo>
                  <a:lnTo>
                    <a:pt x="231" y="54"/>
                  </a:lnTo>
                  <a:lnTo>
                    <a:pt x="233" y="53"/>
                  </a:lnTo>
                  <a:lnTo>
                    <a:pt x="233" y="51"/>
                  </a:lnTo>
                  <a:lnTo>
                    <a:pt x="234" y="51"/>
                  </a:lnTo>
                  <a:lnTo>
                    <a:pt x="236" y="51"/>
                  </a:lnTo>
                  <a:lnTo>
                    <a:pt x="238" y="51"/>
                  </a:lnTo>
                  <a:lnTo>
                    <a:pt x="239" y="51"/>
                  </a:lnTo>
                  <a:lnTo>
                    <a:pt x="241" y="51"/>
                  </a:lnTo>
                  <a:lnTo>
                    <a:pt x="243" y="49"/>
                  </a:lnTo>
                  <a:lnTo>
                    <a:pt x="244" y="49"/>
                  </a:lnTo>
                  <a:lnTo>
                    <a:pt x="244" y="48"/>
                  </a:lnTo>
                  <a:lnTo>
                    <a:pt x="244" y="46"/>
                  </a:lnTo>
                  <a:lnTo>
                    <a:pt x="246" y="44"/>
                  </a:lnTo>
                  <a:lnTo>
                    <a:pt x="246" y="43"/>
                  </a:lnTo>
                  <a:lnTo>
                    <a:pt x="246" y="41"/>
                  </a:lnTo>
                  <a:lnTo>
                    <a:pt x="244" y="39"/>
                  </a:lnTo>
                  <a:lnTo>
                    <a:pt x="243" y="38"/>
                  </a:lnTo>
                  <a:lnTo>
                    <a:pt x="241" y="36"/>
                  </a:lnTo>
                  <a:lnTo>
                    <a:pt x="239" y="36"/>
                  </a:lnTo>
                  <a:lnTo>
                    <a:pt x="238" y="35"/>
                  </a:lnTo>
                  <a:lnTo>
                    <a:pt x="234" y="35"/>
                  </a:lnTo>
                  <a:lnTo>
                    <a:pt x="233" y="35"/>
                  </a:lnTo>
                  <a:lnTo>
                    <a:pt x="231" y="33"/>
                  </a:lnTo>
                  <a:lnTo>
                    <a:pt x="229" y="30"/>
                  </a:lnTo>
                  <a:lnTo>
                    <a:pt x="229" y="28"/>
                  </a:lnTo>
                  <a:lnTo>
                    <a:pt x="228" y="28"/>
                  </a:lnTo>
                  <a:lnTo>
                    <a:pt x="228" y="26"/>
                  </a:lnTo>
                  <a:lnTo>
                    <a:pt x="228" y="25"/>
                  </a:lnTo>
                  <a:lnTo>
                    <a:pt x="226" y="23"/>
                  </a:lnTo>
                  <a:lnTo>
                    <a:pt x="224" y="23"/>
                  </a:lnTo>
                  <a:lnTo>
                    <a:pt x="223" y="23"/>
                  </a:lnTo>
                  <a:lnTo>
                    <a:pt x="223" y="21"/>
                  </a:lnTo>
                  <a:lnTo>
                    <a:pt x="219" y="21"/>
                  </a:lnTo>
                  <a:lnTo>
                    <a:pt x="217" y="21"/>
                  </a:lnTo>
                  <a:lnTo>
                    <a:pt x="217" y="20"/>
                  </a:lnTo>
                  <a:lnTo>
                    <a:pt x="216" y="21"/>
                  </a:lnTo>
                  <a:lnTo>
                    <a:pt x="212" y="21"/>
                  </a:lnTo>
                  <a:lnTo>
                    <a:pt x="206" y="23"/>
                  </a:lnTo>
                  <a:lnTo>
                    <a:pt x="204" y="23"/>
                  </a:lnTo>
                  <a:lnTo>
                    <a:pt x="202" y="23"/>
                  </a:lnTo>
                  <a:lnTo>
                    <a:pt x="201" y="21"/>
                  </a:lnTo>
                  <a:lnTo>
                    <a:pt x="199" y="20"/>
                  </a:lnTo>
                  <a:lnTo>
                    <a:pt x="196" y="20"/>
                  </a:lnTo>
                  <a:lnTo>
                    <a:pt x="194" y="20"/>
                  </a:lnTo>
                  <a:lnTo>
                    <a:pt x="194" y="18"/>
                  </a:lnTo>
                  <a:lnTo>
                    <a:pt x="192" y="18"/>
                  </a:lnTo>
                  <a:lnTo>
                    <a:pt x="190" y="18"/>
                  </a:lnTo>
                  <a:lnTo>
                    <a:pt x="189" y="18"/>
                  </a:lnTo>
                  <a:lnTo>
                    <a:pt x="189" y="16"/>
                  </a:lnTo>
                  <a:lnTo>
                    <a:pt x="190" y="16"/>
                  </a:lnTo>
                  <a:lnTo>
                    <a:pt x="192" y="16"/>
                  </a:lnTo>
                  <a:lnTo>
                    <a:pt x="194" y="16"/>
                  </a:lnTo>
                  <a:lnTo>
                    <a:pt x="194" y="15"/>
                  </a:lnTo>
                  <a:lnTo>
                    <a:pt x="194" y="13"/>
                  </a:lnTo>
                  <a:lnTo>
                    <a:pt x="196" y="12"/>
                  </a:lnTo>
                  <a:lnTo>
                    <a:pt x="197" y="12"/>
                  </a:lnTo>
                  <a:lnTo>
                    <a:pt x="199" y="13"/>
                  </a:lnTo>
                  <a:lnTo>
                    <a:pt x="201" y="15"/>
                  </a:lnTo>
                  <a:lnTo>
                    <a:pt x="202" y="15"/>
                  </a:lnTo>
                  <a:lnTo>
                    <a:pt x="204" y="13"/>
                  </a:lnTo>
                  <a:lnTo>
                    <a:pt x="206" y="10"/>
                  </a:lnTo>
                  <a:lnTo>
                    <a:pt x="206" y="8"/>
                  </a:lnTo>
                  <a:lnTo>
                    <a:pt x="207" y="7"/>
                  </a:lnTo>
                  <a:lnTo>
                    <a:pt x="207" y="5"/>
                  </a:lnTo>
                  <a:lnTo>
                    <a:pt x="207" y="3"/>
                  </a:lnTo>
                  <a:lnTo>
                    <a:pt x="209" y="3"/>
                  </a:lnTo>
                  <a:lnTo>
                    <a:pt x="209" y="2"/>
                  </a:lnTo>
                  <a:lnTo>
                    <a:pt x="211" y="2"/>
                  </a:lnTo>
                  <a:lnTo>
                    <a:pt x="212" y="2"/>
                  </a:lnTo>
                  <a:lnTo>
                    <a:pt x="214" y="2"/>
                  </a:lnTo>
                  <a:lnTo>
                    <a:pt x="216" y="2"/>
                  </a:lnTo>
                  <a:lnTo>
                    <a:pt x="217" y="2"/>
                  </a:lnTo>
                  <a:lnTo>
                    <a:pt x="221" y="0"/>
                  </a:lnTo>
                  <a:lnTo>
                    <a:pt x="223" y="0"/>
                  </a:lnTo>
                  <a:lnTo>
                    <a:pt x="224" y="0"/>
                  </a:lnTo>
                  <a:lnTo>
                    <a:pt x="226" y="0"/>
                  </a:lnTo>
                  <a:lnTo>
                    <a:pt x="228" y="2"/>
                  </a:lnTo>
                  <a:lnTo>
                    <a:pt x="229" y="2"/>
                  </a:lnTo>
                  <a:lnTo>
                    <a:pt x="229" y="3"/>
                  </a:lnTo>
                  <a:lnTo>
                    <a:pt x="231" y="3"/>
                  </a:lnTo>
                  <a:lnTo>
                    <a:pt x="233" y="3"/>
                  </a:lnTo>
                  <a:lnTo>
                    <a:pt x="234" y="3"/>
                  </a:lnTo>
                  <a:lnTo>
                    <a:pt x="236" y="5"/>
                  </a:lnTo>
                  <a:lnTo>
                    <a:pt x="238" y="5"/>
                  </a:lnTo>
                  <a:lnTo>
                    <a:pt x="239" y="7"/>
                  </a:lnTo>
                  <a:lnTo>
                    <a:pt x="241" y="7"/>
                  </a:lnTo>
                  <a:lnTo>
                    <a:pt x="243" y="8"/>
                  </a:lnTo>
                  <a:lnTo>
                    <a:pt x="246" y="8"/>
                  </a:lnTo>
                  <a:lnTo>
                    <a:pt x="250" y="8"/>
                  </a:lnTo>
                  <a:lnTo>
                    <a:pt x="251" y="10"/>
                  </a:lnTo>
                  <a:lnTo>
                    <a:pt x="253" y="10"/>
                  </a:lnTo>
                  <a:lnTo>
                    <a:pt x="255" y="8"/>
                  </a:lnTo>
                  <a:lnTo>
                    <a:pt x="256" y="8"/>
                  </a:lnTo>
                  <a:lnTo>
                    <a:pt x="256" y="7"/>
                  </a:lnTo>
                  <a:lnTo>
                    <a:pt x="258" y="7"/>
                  </a:lnTo>
                  <a:lnTo>
                    <a:pt x="260" y="5"/>
                  </a:lnTo>
                  <a:lnTo>
                    <a:pt x="261" y="5"/>
                  </a:lnTo>
                  <a:lnTo>
                    <a:pt x="263" y="7"/>
                  </a:lnTo>
                  <a:lnTo>
                    <a:pt x="265" y="7"/>
                  </a:lnTo>
                  <a:lnTo>
                    <a:pt x="266" y="7"/>
                  </a:lnTo>
                  <a:lnTo>
                    <a:pt x="268" y="7"/>
                  </a:lnTo>
                  <a:lnTo>
                    <a:pt x="272" y="8"/>
                  </a:lnTo>
                  <a:lnTo>
                    <a:pt x="272" y="10"/>
                  </a:lnTo>
                  <a:lnTo>
                    <a:pt x="273" y="12"/>
                  </a:lnTo>
                  <a:lnTo>
                    <a:pt x="273" y="13"/>
                  </a:lnTo>
                  <a:lnTo>
                    <a:pt x="272" y="15"/>
                  </a:lnTo>
                  <a:lnTo>
                    <a:pt x="273" y="15"/>
                  </a:lnTo>
                  <a:lnTo>
                    <a:pt x="273" y="16"/>
                  </a:lnTo>
                  <a:lnTo>
                    <a:pt x="275" y="18"/>
                  </a:lnTo>
                  <a:lnTo>
                    <a:pt x="275" y="20"/>
                  </a:lnTo>
                  <a:lnTo>
                    <a:pt x="277" y="20"/>
                  </a:lnTo>
                  <a:lnTo>
                    <a:pt x="278" y="20"/>
                  </a:lnTo>
                  <a:lnTo>
                    <a:pt x="280" y="20"/>
                  </a:lnTo>
                  <a:lnTo>
                    <a:pt x="282" y="20"/>
                  </a:lnTo>
                  <a:lnTo>
                    <a:pt x="282" y="18"/>
                  </a:lnTo>
                  <a:lnTo>
                    <a:pt x="283" y="18"/>
                  </a:lnTo>
                  <a:lnTo>
                    <a:pt x="283" y="20"/>
                  </a:lnTo>
                  <a:lnTo>
                    <a:pt x="285" y="20"/>
                  </a:lnTo>
                  <a:lnTo>
                    <a:pt x="287" y="20"/>
                  </a:lnTo>
                  <a:lnTo>
                    <a:pt x="290" y="21"/>
                  </a:lnTo>
                  <a:lnTo>
                    <a:pt x="290" y="23"/>
                  </a:lnTo>
                  <a:lnTo>
                    <a:pt x="292" y="23"/>
                  </a:lnTo>
                  <a:lnTo>
                    <a:pt x="293" y="25"/>
                  </a:lnTo>
                  <a:lnTo>
                    <a:pt x="295" y="26"/>
                  </a:lnTo>
                  <a:lnTo>
                    <a:pt x="297" y="26"/>
                  </a:lnTo>
                  <a:lnTo>
                    <a:pt x="299" y="26"/>
                  </a:lnTo>
                  <a:lnTo>
                    <a:pt x="300" y="28"/>
                  </a:lnTo>
                  <a:lnTo>
                    <a:pt x="300" y="26"/>
                  </a:lnTo>
                  <a:lnTo>
                    <a:pt x="302" y="26"/>
                  </a:lnTo>
                  <a:lnTo>
                    <a:pt x="302" y="28"/>
                  </a:lnTo>
                  <a:lnTo>
                    <a:pt x="304" y="28"/>
                  </a:lnTo>
                  <a:lnTo>
                    <a:pt x="305" y="30"/>
                  </a:lnTo>
                  <a:lnTo>
                    <a:pt x="305" y="31"/>
                  </a:lnTo>
                  <a:lnTo>
                    <a:pt x="307" y="33"/>
                  </a:lnTo>
                  <a:lnTo>
                    <a:pt x="309" y="35"/>
                  </a:lnTo>
                  <a:lnTo>
                    <a:pt x="309" y="36"/>
                  </a:lnTo>
                  <a:lnTo>
                    <a:pt x="309" y="38"/>
                  </a:lnTo>
                  <a:lnTo>
                    <a:pt x="309" y="39"/>
                  </a:lnTo>
                  <a:lnTo>
                    <a:pt x="309" y="41"/>
                  </a:lnTo>
                  <a:lnTo>
                    <a:pt x="309" y="43"/>
                  </a:lnTo>
                  <a:lnTo>
                    <a:pt x="310" y="44"/>
                  </a:lnTo>
                  <a:lnTo>
                    <a:pt x="309" y="48"/>
                  </a:lnTo>
                  <a:lnTo>
                    <a:pt x="309" y="49"/>
                  </a:lnTo>
                  <a:lnTo>
                    <a:pt x="307" y="51"/>
                  </a:lnTo>
                  <a:lnTo>
                    <a:pt x="307" y="53"/>
                  </a:lnTo>
                  <a:lnTo>
                    <a:pt x="309" y="53"/>
                  </a:lnTo>
                  <a:lnTo>
                    <a:pt x="309" y="54"/>
                  </a:lnTo>
                  <a:lnTo>
                    <a:pt x="310" y="54"/>
                  </a:lnTo>
                  <a:lnTo>
                    <a:pt x="310" y="56"/>
                  </a:lnTo>
                  <a:lnTo>
                    <a:pt x="312" y="58"/>
                  </a:lnTo>
                  <a:lnTo>
                    <a:pt x="312" y="59"/>
                  </a:lnTo>
                  <a:lnTo>
                    <a:pt x="312" y="61"/>
                  </a:lnTo>
                  <a:lnTo>
                    <a:pt x="314" y="62"/>
                  </a:lnTo>
                  <a:lnTo>
                    <a:pt x="314" y="64"/>
                  </a:lnTo>
                  <a:lnTo>
                    <a:pt x="314" y="66"/>
                  </a:lnTo>
                  <a:lnTo>
                    <a:pt x="314" y="69"/>
                  </a:lnTo>
                  <a:lnTo>
                    <a:pt x="314" y="71"/>
                  </a:lnTo>
                  <a:lnTo>
                    <a:pt x="314" y="72"/>
                  </a:lnTo>
                  <a:lnTo>
                    <a:pt x="314" y="74"/>
                  </a:lnTo>
                  <a:lnTo>
                    <a:pt x="312" y="74"/>
                  </a:lnTo>
                  <a:lnTo>
                    <a:pt x="312" y="76"/>
                  </a:lnTo>
                  <a:lnTo>
                    <a:pt x="314" y="77"/>
                  </a:lnTo>
                  <a:lnTo>
                    <a:pt x="314" y="79"/>
                  </a:lnTo>
                  <a:lnTo>
                    <a:pt x="314" y="80"/>
                  </a:lnTo>
                  <a:lnTo>
                    <a:pt x="314" y="82"/>
                  </a:lnTo>
                  <a:lnTo>
                    <a:pt x="314" y="84"/>
                  </a:lnTo>
                  <a:lnTo>
                    <a:pt x="314" y="85"/>
                  </a:lnTo>
                  <a:lnTo>
                    <a:pt x="314" y="89"/>
                  </a:lnTo>
                  <a:lnTo>
                    <a:pt x="314" y="90"/>
                  </a:lnTo>
                  <a:lnTo>
                    <a:pt x="315" y="92"/>
                  </a:lnTo>
                  <a:lnTo>
                    <a:pt x="317" y="95"/>
                  </a:lnTo>
                  <a:lnTo>
                    <a:pt x="317" y="97"/>
                  </a:lnTo>
                  <a:lnTo>
                    <a:pt x="319" y="97"/>
                  </a:lnTo>
                  <a:lnTo>
                    <a:pt x="319" y="99"/>
                  </a:lnTo>
                  <a:lnTo>
                    <a:pt x="319" y="100"/>
                  </a:lnTo>
                  <a:lnTo>
                    <a:pt x="319" y="102"/>
                  </a:lnTo>
                  <a:lnTo>
                    <a:pt x="317" y="105"/>
                  </a:lnTo>
                  <a:lnTo>
                    <a:pt x="315" y="107"/>
                  </a:lnTo>
                  <a:lnTo>
                    <a:pt x="315" y="108"/>
                  </a:lnTo>
                  <a:lnTo>
                    <a:pt x="315" y="110"/>
                  </a:lnTo>
                  <a:lnTo>
                    <a:pt x="315" y="112"/>
                  </a:lnTo>
                  <a:lnTo>
                    <a:pt x="315" y="113"/>
                  </a:lnTo>
                  <a:lnTo>
                    <a:pt x="314" y="117"/>
                  </a:lnTo>
                  <a:lnTo>
                    <a:pt x="315" y="120"/>
                  </a:lnTo>
                  <a:lnTo>
                    <a:pt x="315" y="122"/>
                  </a:lnTo>
                  <a:lnTo>
                    <a:pt x="314" y="122"/>
                  </a:lnTo>
                  <a:lnTo>
                    <a:pt x="314" y="123"/>
                  </a:lnTo>
                  <a:lnTo>
                    <a:pt x="312" y="123"/>
                  </a:lnTo>
                  <a:lnTo>
                    <a:pt x="312" y="126"/>
                  </a:lnTo>
                  <a:lnTo>
                    <a:pt x="312" y="128"/>
                  </a:lnTo>
                  <a:lnTo>
                    <a:pt x="310" y="128"/>
                  </a:lnTo>
                  <a:lnTo>
                    <a:pt x="310" y="130"/>
                  </a:lnTo>
                  <a:lnTo>
                    <a:pt x="310" y="131"/>
                  </a:lnTo>
                  <a:lnTo>
                    <a:pt x="310" y="133"/>
                  </a:lnTo>
                  <a:lnTo>
                    <a:pt x="310" y="135"/>
                  </a:lnTo>
                  <a:lnTo>
                    <a:pt x="309" y="136"/>
                  </a:lnTo>
                  <a:lnTo>
                    <a:pt x="307" y="138"/>
                  </a:lnTo>
                  <a:lnTo>
                    <a:pt x="309" y="140"/>
                  </a:lnTo>
                  <a:lnTo>
                    <a:pt x="307" y="141"/>
                  </a:lnTo>
                  <a:lnTo>
                    <a:pt x="307" y="143"/>
                  </a:lnTo>
                  <a:lnTo>
                    <a:pt x="307" y="145"/>
                  </a:lnTo>
                  <a:lnTo>
                    <a:pt x="309" y="145"/>
                  </a:lnTo>
                  <a:lnTo>
                    <a:pt x="309" y="146"/>
                  </a:lnTo>
                  <a:lnTo>
                    <a:pt x="307" y="146"/>
                  </a:lnTo>
                  <a:lnTo>
                    <a:pt x="305" y="149"/>
                  </a:lnTo>
                  <a:lnTo>
                    <a:pt x="305" y="151"/>
                  </a:lnTo>
                  <a:lnTo>
                    <a:pt x="305" y="153"/>
                  </a:lnTo>
                  <a:lnTo>
                    <a:pt x="305" y="154"/>
                  </a:lnTo>
                  <a:lnTo>
                    <a:pt x="307" y="156"/>
                  </a:lnTo>
                  <a:lnTo>
                    <a:pt x="307" y="158"/>
                  </a:lnTo>
                  <a:lnTo>
                    <a:pt x="307" y="159"/>
                  </a:lnTo>
                  <a:lnTo>
                    <a:pt x="305" y="161"/>
                  </a:lnTo>
                  <a:lnTo>
                    <a:pt x="305" y="163"/>
                  </a:lnTo>
                  <a:lnTo>
                    <a:pt x="305" y="164"/>
                  </a:lnTo>
                  <a:lnTo>
                    <a:pt x="304" y="164"/>
                  </a:lnTo>
                  <a:lnTo>
                    <a:pt x="305" y="166"/>
                  </a:lnTo>
                  <a:lnTo>
                    <a:pt x="304" y="166"/>
                  </a:lnTo>
                  <a:lnTo>
                    <a:pt x="304" y="168"/>
                  </a:lnTo>
                  <a:lnTo>
                    <a:pt x="302" y="169"/>
                  </a:lnTo>
                  <a:lnTo>
                    <a:pt x="300" y="169"/>
                  </a:lnTo>
                  <a:lnTo>
                    <a:pt x="300" y="171"/>
                  </a:lnTo>
                  <a:lnTo>
                    <a:pt x="299" y="171"/>
                  </a:lnTo>
                  <a:lnTo>
                    <a:pt x="299" y="172"/>
                  </a:lnTo>
                  <a:lnTo>
                    <a:pt x="299" y="174"/>
                  </a:lnTo>
                  <a:lnTo>
                    <a:pt x="297" y="176"/>
                  </a:lnTo>
                  <a:lnTo>
                    <a:pt x="297" y="177"/>
                  </a:lnTo>
                  <a:lnTo>
                    <a:pt x="295" y="179"/>
                  </a:lnTo>
                  <a:lnTo>
                    <a:pt x="295" y="181"/>
                  </a:lnTo>
                  <a:lnTo>
                    <a:pt x="293" y="181"/>
                  </a:lnTo>
                  <a:lnTo>
                    <a:pt x="293" y="182"/>
                  </a:lnTo>
                  <a:lnTo>
                    <a:pt x="292" y="182"/>
                  </a:lnTo>
                  <a:lnTo>
                    <a:pt x="290" y="182"/>
                  </a:lnTo>
                  <a:lnTo>
                    <a:pt x="288" y="181"/>
                  </a:lnTo>
                  <a:lnTo>
                    <a:pt x="287" y="181"/>
                  </a:lnTo>
                  <a:lnTo>
                    <a:pt x="285" y="182"/>
                  </a:lnTo>
                  <a:lnTo>
                    <a:pt x="283" y="184"/>
                  </a:lnTo>
                  <a:lnTo>
                    <a:pt x="283" y="186"/>
                  </a:lnTo>
                  <a:lnTo>
                    <a:pt x="283" y="187"/>
                  </a:lnTo>
                  <a:lnTo>
                    <a:pt x="285" y="189"/>
                  </a:lnTo>
                  <a:lnTo>
                    <a:pt x="287" y="189"/>
                  </a:lnTo>
                  <a:lnTo>
                    <a:pt x="288" y="191"/>
                  </a:lnTo>
                  <a:lnTo>
                    <a:pt x="290" y="192"/>
                  </a:lnTo>
                  <a:lnTo>
                    <a:pt x="292" y="194"/>
                  </a:lnTo>
                  <a:lnTo>
                    <a:pt x="292" y="195"/>
                  </a:lnTo>
                  <a:lnTo>
                    <a:pt x="293" y="195"/>
                  </a:lnTo>
                  <a:lnTo>
                    <a:pt x="293" y="197"/>
                  </a:lnTo>
                  <a:lnTo>
                    <a:pt x="295" y="197"/>
                  </a:lnTo>
                  <a:lnTo>
                    <a:pt x="295" y="195"/>
                  </a:lnTo>
                  <a:lnTo>
                    <a:pt x="297" y="195"/>
                  </a:lnTo>
                  <a:lnTo>
                    <a:pt x="297" y="194"/>
                  </a:lnTo>
                  <a:lnTo>
                    <a:pt x="299" y="194"/>
                  </a:lnTo>
                  <a:lnTo>
                    <a:pt x="299" y="192"/>
                  </a:lnTo>
                  <a:lnTo>
                    <a:pt x="300" y="192"/>
                  </a:lnTo>
                  <a:lnTo>
                    <a:pt x="302" y="192"/>
                  </a:lnTo>
                  <a:lnTo>
                    <a:pt x="304" y="192"/>
                  </a:lnTo>
                  <a:lnTo>
                    <a:pt x="304" y="194"/>
                  </a:lnTo>
                  <a:lnTo>
                    <a:pt x="305" y="194"/>
                  </a:lnTo>
                  <a:lnTo>
                    <a:pt x="307" y="195"/>
                  </a:lnTo>
                  <a:lnTo>
                    <a:pt x="309" y="197"/>
                  </a:lnTo>
                  <a:lnTo>
                    <a:pt x="309" y="199"/>
                  </a:lnTo>
                  <a:lnTo>
                    <a:pt x="309" y="200"/>
                  </a:lnTo>
                  <a:lnTo>
                    <a:pt x="309" y="202"/>
                  </a:lnTo>
                  <a:lnTo>
                    <a:pt x="307" y="204"/>
                  </a:lnTo>
                  <a:lnTo>
                    <a:pt x="305" y="205"/>
                  </a:lnTo>
                  <a:lnTo>
                    <a:pt x="304" y="205"/>
                  </a:lnTo>
                  <a:lnTo>
                    <a:pt x="302" y="205"/>
                  </a:lnTo>
                  <a:lnTo>
                    <a:pt x="300" y="207"/>
                  </a:lnTo>
                  <a:lnTo>
                    <a:pt x="299" y="207"/>
                  </a:lnTo>
                  <a:lnTo>
                    <a:pt x="299" y="209"/>
                  </a:lnTo>
                  <a:lnTo>
                    <a:pt x="300" y="209"/>
                  </a:lnTo>
                  <a:lnTo>
                    <a:pt x="300" y="210"/>
                  </a:lnTo>
                  <a:lnTo>
                    <a:pt x="302" y="210"/>
                  </a:lnTo>
                  <a:lnTo>
                    <a:pt x="302" y="209"/>
                  </a:lnTo>
                  <a:lnTo>
                    <a:pt x="304" y="209"/>
                  </a:lnTo>
                  <a:lnTo>
                    <a:pt x="305" y="209"/>
                  </a:lnTo>
                  <a:lnTo>
                    <a:pt x="307" y="209"/>
                  </a:lnTo>
                  <a:lnTo>
                    <a:pt x="307" y="210"/>
                  </a:lnTo>
                  <a:lnTo>
                    <a:pt x="307" y="212"/>
                  </a:lnTo>
                  <a:lnTo>
                    <a:pt x="307" y="214"/>
                  </a:lnTo>
                  <a:lnTo>
                    <a:pt x="309" y="214"/>
                  </a:lnTo>
                  <a:lnTo>
                    <a:pt x="309" y="215"/>
                  </a:lnTo>
                  <a:lnTo>
                    <a:pt x="309" y="217"/>
                  </a:lnTo>
                  <a:lnTo>
                    <a:pt x="310" y="217"/>
                  </a:lnTo>
                  <a:lnTo>
                    <a:pt x="310" y="218"/>
                  </a:lnTo>
                  <a:lnTo>
                    <a:pt x="310" y="217"/>
                  </a:lnTo>
                  <a:lnTo>
                    <a:pt x="312" y="217"/>
                  </a:lnTo>
                  <a:lnTo>
                    <a:pt x="314" y="217"/>
                  </a:lnTo>
                  <a:lnTo>
                    <a:pt x="314" y="218"/>
                  </a:lnTo>
                  <a:lnTo>
                    <a:pt x="314" y="220"/>
                  </a:lnTo>
                  <a:lnTo>
                    <a:pt x="315" y="220"/>
                  </a:lnTo>
                  <a:lnTo>
                    <a:pt x="317" y="220"/>
                  </a:lnTo>
                  <a:lnTo>
                    <a:pt x="317" y="222"/>
                  </a:lnTo>
                  <a:lnTo>
                    <a:pt x="317" y="223"/>
                  </a:lnTo>
                  <a:lnTo>
                    <a:pt x="319" y="223"/>
                  </a:lnTo>
                  <a:lnTo>
                    <a:pt x="319" y="225"/>
                  </a:lnTo>
                  <a:lnTo>
                    <a:pt x="319" y="227"/>
                  </a:lnTo>
                  <a:lnTo>
                    <a:pt x="319" y="228"/>
                  </a:lnTo>
                  <a:lnTo>
                    <a:pt x="320" y="228"/>
                  </a:lnTo>
                  <a:lnTo>
                    <a:pt x="322" y="228"/>
                  </a:lnTo>
                  <a:lnTo>
                    <a:pt x="320" y="228"/>
                  </a:lnTo>
                  <a:lnTo>
                    <a:pt x="320" y="227"/>
                  </a:lnTo>
                  <a:lnTo>
                    <a:pt x="319" y="227"/>
                  </a:lnTo>
                  <a:lnTo>
                    <a:pt x="319" y="225"/>
                  </a:lnTo>
                  <a:lnTo>
                    <a:pt x="320" y="225"/>
                  </a:lnTo>
                  <a:lnTo>
                    <a:pt x="322" y="225"/>
                  </a:lnTo>
                  <a:lnTo>
                    <a:pt x="322" y="227"/>
                  </a:lnTo>
                  <a:lnTo>
                    <a:pt x="324" y="228"/>
                  </a:lnTo>
                  <a:lnTo>
                    <a:pt x="324" y="230"/>
                  </a:lnTo>
                  <a:lnTo>
                    <a:pt x="326" y="230"/>
                  </a:lnTo>
                  <a:lnTo>
                    <a:pt x="324" y="230"/>
                  </a:lnTo>
                  <a:lnTo>
                    <a:pt x="322" y="230"/>
                  </a:lnTo>
                  <a:lnTo>
                    <a:pt x="324" y="230"/>
                  </a:lnTo>
                  <a:lnTo>
                    <a:pt x="324" y="232"/>
                  </a:lnTo>
                  <a:lnTo>
                    <a:pt x="326" y="232"/>
                  </a:lnTo>
                  <a:lnTo>
                    <a:pt x="326" y="233"/>
                  </a:lnTo>
                  <a:lnTo>
                    <a:pt x="326" y="235"/>
                  </a:lnTo>
                  <a:lnTo>
                    <a:pt x="326" y="237"/>
                  </a:lnTo>
                  <a:lnTo>
                    <a:pt x="327" y="237"/>
                  </a:lnTo>
                  <a:lnTo>
                    <a:pt x="327" y="235"/>
                  </a:lnTo>
                  <a:lnTo>
                    <a:pt x="327" y="237"/>
                  </a:lnTo>
                  <a:lnTo>
                    <a:pt x="329" y="237"/>
                  </a:lnTo>
                  <a:lnTo>
                    <a:pt x="331" y="237"/>
                  </a:lnTo>
                  <a:lnTo>
                    <a:pt x="331" y="238"/>
                  </a:lnTo>
                  <a:lnTo>
                    <a:pt x="329" y="238"/>
                  </a:lnTo>
                  <a:lnTo>
                    <a:pt x="331" y="238"/>
                  </a:lnTo>
                  <a:lnTo>
                    <a:pt x="331" y="240"/>
                  </a:lnTo>
                  <a:lnTo>
                    <a:pt x="331" y="241"/>
                  </a:lnTo>
                  <a:lnTo>
                    <a:pt x="332" y="241"/>
                  </a:lnTo>
                  <a:lnTo>
                    <a:pt x="331" y="241"/>
                  </a:lnTo>
                  <a:lnTo>
                    <a:pt x="331" y="243"/>
                  </a:lnTo>
                  <a:lnTo>
                    <a:pt x="332" y="243"/>
                  </a:lnTo>
                  <a:lnTo>
                    <a:pt x="331" y="243"/>
                  </a:lnTo>
                  <a:lnTo>
                    <a:pt x="332" y="243"/>
                  </a:lnTo>
                  <a:lnTo>
                    <a:pt x="332" y="245"/>
                  </a:lnTo>
                  <a:lnTo>
                    <a:pt x="332" y="243"/>
                  </a:lnTo>
                  <a:lnTo>
                    <a:pt x="332" y="245"/>
                  </a:lnTo>
                  <a:lnTo>
                    <a:pt x="334" y="245"/>
                  </a:lnTo>
                  <a:lnTo>
                    <a:pt x="336" y="245"/>
                  </a:lnTo>
                  <a:lnTo>
                    <a:pt x="336" y="246"/>
                  </a:lnTo>
                  <a:lnTo>
                    <a:pt x="337" y="246"/>
                  </a:lnTo>
                  <a:lnTo>
                    <a:pt x="337" y="248"/>
                  </a:lnTo>
                  <a:lnTo>
                    <a:pt x="339" y="250"/>
                  </a:lnTo>
                  <a:lnTo>
                    <a:pt x="339" y="251"/>
                  </a:lnTo>
                  <a:lnTo>
                    <a:pt x="341" y="251"/>
                  </a:lnTo>
                  <a:lnTo>
                    <a:pt x="341" y="253"/>
                  </a:lnTo>
                  <a:lnTo>
                    <a:pt x="342" y="253"/>
                  </a:lnTo>
                  <a:lnTo>
                    <a:pt x="342" y="255"/>
                  </a:lnTo>
                  <a:lnTo>
                    <a:pt x="344" y="255"/>
                  </a:lnTo>
                  <a:lnTo>
                    <a:pt x="344" y="256"/>
                  </a:lnTo>
                  <a:lnTo>
                    <a:pt x="346" y="256"/>
                  </a:lnTo>
                  <a:lnTo>
                    <a:pt x="344" y="256"/>
                  </a:lnTo>
                  <a:lnTo>
                    <a:pt x="344" y="258"/>
                  </a:lnTo>
                  <a:lnTo>
                    <a:pt x="346" y="258"/>
                  </a:lnTo>
                  <a:lnTo>
                    <a:pt x="344" y="258"/>
                  </a:lnTo>
                  <a:lnTo>
                    <a:pt x="346" y="258"/>
                  </a:lnTo>
                  <a:lnTo>
                    <a:pt x="346" y="260"/>
                  </a:lnTo>
                  <a:lnTo>
                    <a:pt x="344" y="260"/>
                  </a:lnTo>
                  <a:lnTo>
                    <a:pt x="346" y="260"/>
                  </a:lnTo>
                  <a:lnTo>
                    <a:pt x="348" y="260"/>
                  </a:lnTo>
                  <a:lnTo>
                    <a:pt x="348" y="261"/>
                  </a:lnTo>
                  <a:lnTo>
                    <a:pt x="349" y="261"/>
                  </a:lnTo>
                  <a:lnTo>
                    <a:pt x="349" y="263"/>
                  </a:lnTo>
                  <a:lnTo>
                    <a:pt x="349" y="264"/>
                  </a:lnTo>
                  <a:lnTo>
                    <a:pt x="351" y="264"/>
                  </a:lnTo>
                  <a:lnTo>
                    <a:pt x="351" y="266"/>
                  </a:lnTo>
                  <a:lnTo>
                    <a:pt x="353" y="266"/>
                  </a:lnTo>
                  <a:lnTo>
                    <a:pt x="354" y="266"/>
                  </a:lnTo>
                  <a:lnTo>
                    <a:pt x="356" y="266"/>
                  </a:lnTo>
                  <a:lnTo>
                    <a:pt x="354" y="266"/>
                  </a:lnTo>
                  <a:lnTo>
                    <a:pt x="356" y="266"/>
                  </a:lnTo>
                  <a:lnTo>
                    <a:pt x="356" y="264"/>
                  </a:lnTo>
                  <a:lnTo>
                    <a:pt x="356" y="266"/>
                  </a:lnTo>
                  <a:lnTo>
                    <a:pt x="356" y="264"/>
                  </a:lnTo>
                  <a:lnTo>
                    <a:pt x="358" y="264"/>
                  </a:lnTo>
                  <a:lnTo>
                    <a:pt x="358" y="263"/>
                  </a:lnTo>
                  <a:lnTo>
                    <a:pt x="359" y="263"/>
                  </a:lnTo>
                  <a:lnTo>
                    <a:pt x="359" y="261"/>
                  </a:lnTo>
                  <a:lnTo>
                    <a:pt x="361" y="261"/>
                  </a:lnTo>
                  <a:lnTo>
                    <a:pt x="361" y="260"/>
                  </a:lnTo>
                  <a:lnTo>
                    <a:pt x="363" y="260"/>
                  </a:lnTo>
                  <a:lnTo>
                    <a:pt x="364" y="260"/>
                  </a:lnTo>
                  <a:lnTo>
                    <a:pt x="364" y="258"/>
                  </a:lnTo>
                  <a:lnTo>
                    <a:pt x="366" y="258"/>
                  </a:lnTo>
                  <a:lnTo>
                    <a:pt x="366" y="256"/>
                  </a:lnTo>
                  <a:lnTo>
                    <a:pt x="368" y="256"/>
                  </a:lnTo>
                  <a:lnTo>
                    <a:pt x="366" y="258"/>
                  </a:lnTo>
                  <a:lnTo>
                    <a:pt x="368" y="258"/>
                  </a:lnTo>
                  <a:lnTo>
                    <a:pt x="368" y="256"/>
                  </a:lnTo>
                  <a:lnTo>
                    <a:pt x="369" y="256"/>
                  </a:lnTo>
                  <a:lnTo>
                    <a:pt x="369" y="258"/>
                  </a:lnTo>
                  <a:lnTo>
                    <a:pt x="369" y="256"/>
                  </a:lnTo>
                  <a:lnTo>
                    <a:pt x="371" y="258"/>
                  </a:lnTo>
                  <a:lnTo>
                    <a:pt x="371" y="256"/>
                  </a:lnTo>
                  <a:lnTo>
                    <a:pt x="373" y="256"/>
                  </a:lnTo>
                  <a:lnTo>
                    <a:pt x="375" y="256"/>
                  </a:lnTo>
                  <a:lnTo>
                    <a:pt x="376" y="256"/>
                  </a:lnTo>
                  <a:lnTo>
                    <a:pt x="376" y="255"/>
                  </a:lnTo>
                  <a:lnTo>
                    <a:pt x="378" y="255"/>
                  </a:lnTo>
                  <a:lnTo>
                    <a:pt x="378" y="253"/>
                  </a:lnTo>
                  <a:lnTo>
                    <a:pt x="378" y="255"/>
                  </a:lnTo>
                  <a:lnTo>
                    <a:pt x="380" y="255"/>
                  </a:lnTo>
                  <a:lnTo>
                    <a:pt x="380" y="253"/>
                  </a:lnTo>
                  <a:lnTo>
                    <a:pt x="381" y="253"/>
                  </a:lnTo>
                  <a:lnTo>
                    <a:pt x="383" y="253"/>
                  </a:lnTo>
                  <a:lnTo>
                    <a:pt x="385" y="253"/>
                  </a:lnTo>
                  <a:lnTo>
                    <a:pt x="386" y="253"/>
                  </a:lnTo>
                  <a:lnTo>
                    <a:pt x="386" y="251"/>
                  </a:lnTo>
                  <a:lnTo>
                    <a:pt x="388" y="251"/>
                  </a:lnTo>
                  <a:lnTo>
                    <a:pt x="388" y="253"/>
                  </a:lnTo>
                  <a:lnTo>
                    <a:pt x="388" y="251"/>
                  </a:lnTo>
                  <a:lnTo>
                    <a:pt x="390" y="251"/>
                  </a:lnTo>
                  <a:lnTo>
                    <a:pt x="391" y="251"/>
                  </a:lnTo>
                  <a:lnTo>
                    <a:pt x="393" y="251"/>
                  </a:lnTo>
                  <a:lnTo>
                    <a:pt x="395" y="251"/>
                  </a:lnTo>
                  <a:lnTo>
                    <a:pt x="395" y="253"/>
                  </a:lnTo>
                  <a:lnTo>
                    <a:pt x="396" y="253"/>
                  </a:lnTo>
                  <a:lnTo>
                    <a:pt x="396" y="255"/>
                  </a:lnTo>
                  <a:lnTo>
                    <a:pt x="398" y="256"/>
                  </a:lnTo>
                  <a:lnTo>
                    <a:pt x="400" y="256"/>
                  </a:lnTo>
                  <a:lnTo>
                    <a:pt x="400" y="258"/>
                  </a:lnTo>
                  <a:lnTo>
                    <a:pt x="402" y="258"/>
                  </a:lnTo>
                  <a:lnTo>
                    <a:pt x="403" y="260"/>
                  </a:lnTo>
                  <a:lnTo>
                    <a:pt x="403" y="261"/>
                  </a:lnTo>
                  <a:lnTo>
                    <a:pt x="405" y="261"/>
                  </a:lnTo>
                  <a:lnTo>
                    <a:pt x="405" y="263"/>
                  </a:lnTo>
                  <a:lnTo>
                    <a:pt x="405" y="264"/>
                  </a:lnTo>
                  <a:lnTo>
                    <a:pt x="403" y="264"/>
                  </a:lnTo>
                  <a:lnTo>
                    <a:pt x="405" y="264"/>
                  </a:lnTo>
                  <a:lnTo>
                    <a:pt x="405" y="266"/>
                  </a:lnTo>
                  <a:lnTo>
                    <a:pt x="405" y="268"/>
                  </a:lnTo>
                  <a:lnTo>
                    <a:pt x="405" y="269"/>
                  </a:lnTo>
                  <a:lnTo>
                    <a:pt x="403" y="269"/>
                  </a:lnTo>
                  <a:lnTo>
                    <a:pt x="403" y="271"/>
                  </a:lnTo>
                  <a:lnTo>
                    <a:pt x="403" y="273"/>
                  </a:lnTo>
                  <a:lnTo>
                    <a:pt x="402" y="273"/>
                  </a:lnTo>
                  <a:lnTo>
                    <a:pt x="402" y="274"/>
                  </a:lnTo>
                  <a:lnTo>
                    <a:pt x="402" y="276"/>
                  </a:lnTo>
                  <a:lnTo>
                    <a:pt x="400" y="276"/>
                  </a:lnTo>
                  <a:lnTo>
                    <a:pt x="400" y="278"/>
                  </a:lnTo>
                  <a:lnTo>
                    <a:pt x="402" y="278"/>
                  </a:lnTo>
                  <a:lnTo>
                    <a:pt x="403" y="279"/>
                  </a:lnTo>
                  <a:lnTo>
                    <a:pt x="402" y="281"/>
                  </a:lnTo>
                  <a:lnTo>
                    <a:pt x="402" y="282"/>
                  </a:lnTo>
                  <a:lnTo>
                    <a:pt x="402" y="284"/>
                  </a:lnTo>
                  <a:lnTo>
                    <a:pt x="402" y="286"/>
                  </a:lnTo>
                  <a:lnTo>
                    <a:pt x="402" y="287"/>
                  </a:lnTo>
                  <a:lnTo>
                    <a:pt x="400" y="287"/>
                  </a:lnTo>
                  <a:lnTo>
                    <a:pt x="398" y="289"/>
                  </a:lnTo>
                  <a:lnTo>
                    <a:pt x="398" y="291"/>
                  </a:lnTo>
                  <a:lnTo>
                    <a:pt x="396" y="291"/>
                  </a:lnTo>
                  <a:lnTo>
                    <a:pt x="395" y="291"/>
                  </a:lnTo>
                  <a:lnTo>
                    <a:pt x="393" y="291"/>
                  </a:lnTo>
                  <a:lnTo>
                    <a:pt x="391" y="291"/>
                  </a:lnTo>
                  <a:lnTo>
                    <a:pt x="390" y="291"/>
                  </a:lnTo>
                  <a:lnTo>
                    <a:pt x="388" y="291"/>
                  </a:lnTo>
                  <a:lnTo>
                    <a:pt x="386" y="291"/>
                  </a:lnTo>
                  <a:lnTo>
                    <a:pt x="385" y="292"/>
                  </a:lnTo>
                  <a:lnTo>
                    <a:pt x="383" y="292"/>
                  </a:lnTo>
                  <a:lnTo>
                    <a:pt x="381" y="294"/>
                  </a:lnTo>
                  <a:lnTo>
                    <a:pt x="381" y="296"/>
                  </a:lnTo>
                  <a:lnTo>
                    <a:pt x="380" y="296"/>
                  </a:lnTo>
                  <a:lnTo>
                    <a:pt x="378" y="296"/>
                  </a:lnTo>
                  <a:lnTo>
                    <a:pt x="376" y="296"/>
                  </a:lnTo>
                  <a:lnTo>
                    <a:pt x="376" y="294"/>
                  </a:lnTo>
                  <a:lnTo>
                    <a:pt x="375" y="294"/>
                  </a:lnTo>
                  <a:lnTo>
                    <a:pt x="375" y="296"/>
                  </a:lnTo>
                  <a:lnTo>
                    <a:pt x="375" y="297"/>
                  </a:lnTo>
                  <a:lnTo>
                    <a:pt x="373" y="297"/>
                  </a:lnTo>
                  <a:lnTo>
                    <a:pt x="373" y="299"/>
                  </a:lnTo>
                  <a:lnTo>
                    <a:pt x="375" y="299"/>
                  </a:lnTo>
                  <a:lnTo>
                    <a:pt x="373" y="299"/>
                  </a:lnTo>
                  <a:lnTo>
                    <a:pt x="375" y="301"/>
                  </a:lnTo>
                  <a:lnTo>
                    <a:pt x="373" y="301"/>
                  </a:lnTo>
                  <a:lnTo>
                    <a:pt x="373" y="302"/>
                  </a:lnTo>
                  <a:lnTo>
                    <a:pt x="375" y="302"/>
                  </a:lnTo>
                  <a:lnTo>
                    <a:pt x="373" y="302"/>
                  </a:lnTo>
                  <a:lnTo>
                    <a:pt x="373" y="304"/>
                  </a:lnTo>
                  <a:lnTo>
                    <a:pt x="371" y="304"/>
                  </a:lnTo>
                  <a:lnTo>
                    <a:pt x="369" y="304"/>
                  </a:lnTo>
                  <a:lnTo>
                    <a:pt x="369" y="305"/>
                  </a:lnTo>
                  <a:lnTo>
                    <a:pt x="369" y="307"/>
                  </a:lnTo>
                  <a:lnTo>
                    <a:pt x="369" y="309"/>
                  </a:lnTo>
                  <a:lnTo>
                    <a:pt x="369" y="310"/>
                  </a:lnTo>
                  <a:lnTo>
                    <a:pt x="368" y="310"/>
                  </a:lnTo>
                  <a:lnTo>
                    <a:pt x="368" y="312"/>
                  </a:lnTo>
                  <a:lnTo>
                    <a:pt x="366" y="312"/>
                  </a:lnTo>
                  <a:lnTo>
                    <a:pt x="366" y="314"/>
                  </a:lnTo>
                  <a:lnTo>
                    <a:pt x="366" y="312"/>
                  </a:lnTo>
                  <a:lnTo>
                    <a:pt x="366" y="314"/>
                  </a:lnTo>
                  <a:lnTo>
                    <a:pt x="364" y="314"/>
                  </a:lnTo>
                  <a:lnTo>
                    <a:pt x="364" y="315"/>
                  </a:lnTo>
                  <a:lnTo>
                    <a:pt x="363" y="315"/>
                  </a:lnTo>
                  <a:lnTo>
                    <a:pt x="364" y="315"/>
                  </a:lnTo>
                  <a:lnTo>
                    <a:pt x="364" y="317"/>
                  </a:lnTo>
                  <a:lnTo>
                    <a:pt x="363" y="317"/>
                  </a:lnTo>
                  <a:lnTo>
                    <a:pt x="363" y="319"/>
                  </a:lnTo>
                  <a:lnTo>
                    <a:pt x="363" y="317"/>
                  </a:lnTo>
                  <a:lnTo>
                    <a:pt x="363" y="319"/>
                  </a:lnTo>
                  <a:lnTo>
                    <a:pt x="363" y="320"/>
                  </a:lnTo>
                  <a:lnTo>
                    <a:pt x="364" y="320"/>
                  </a:lnTo>
                  <a:lnTo>
                    <a:pt x="364" y="322"/>
                  </a:lnTo>
                  <a:lnTo>
                    <a:pt x="364" y="324"/>
                  </a:lnTo>
                  <a:lnTo>
                    <a:pt x="366" y="324"/>
                  </a:lnTo>
                  <a:lnTo>
                    <a:pt x="364" y="324"/>
                  </a:lnTo>
                  <a:lnTo>
                    <a:pt x="364" y="325"/>
                  </a:lnTo>
                  <a:lnTo>
                    <a:pt x="363" y="325"/>
                  </a:lnTo>
                  <a:lnTo>
                    <a:pt x="363" y="327"/>
                  </a:lnTo>
                  <a:lnTo>
                    <a:pt x="363" y="328"/>
                  </a:lnTo>
                  <a:lnTo>
                    <a:pt x="361" y="327"/>
                  </a:lnTo>
                  <a:lnTo>
                    <a:pt x="361" y="328"/>
                  </a:lnTo>
                  <a:lnTo>
                    <a:pt x="363" y="330"/>
                  </a:lnTo>
                  <a:lnTo>
                    <a:pt x="363" y="332"/>
                  </a:lnTo>
                  <a:lnTo>
                    <a:pt x="364" y="332"/>
                  </a:lnTo>
                  <a:lnTo>
                    <a:pt x="364" y="333"/>
                  </a:lnTo>
                  <a:lnTo>
                    <a:pt x="363" y="333"/>
                  </a:lnTo>
                  <a:lnTo>
                    <a:pt x="364" y="333"/>
                  </a:lnTo>
                  <a:lnTo>
                    <a:pt x="364" y="335"/>
                  </a:lnTo>
                  <a:lnTo>
                    <a:pt x="364" y="337"/>
                  </a:lnTo>
                  <a:lnTo>
                    <a:pt x="363" y="337"/>
                  </a:lnTo>
                  <a:lnTo>
                    <a:pt x="363" y="338"/>
                  </a:lnTo>
                  <a:lnTo>
                    <a:pt x="363" y="340"/>
                  </a:lnTo>
                  <a:lnTo>
                    <a:pt x="361" y="340"/>
                  </a:lnTo>
                  <a:lnTo>
                    <a:pt x="359" y="340"/>
                  </a:lnTo>
                  <a:lnTo>
                    <a:pt x="359" y="342"/>
                  </a:lnTo>
                  <a:lnTo>
                    <a:pt x="358" y="340"/>
                  </a:lnTo>
                  <a:lnTo>
                    <a:pt x="356" y="340"/>
                  </a:lnTo>
                  <a:lnTo>
                    <a:pt x="356" y="342"/>
                  </a:lnTo>
                  <a:lnTo>
                    <a:pt x="356" y="343"/>
                  </a:lnTo>
                  <a:lnTo>
                    <a:pt x="358" y="343"/>
                  </a:lnTo>
                  <a:lnTo>
                    <a:pt x="358" y="345"/>
                  </a:lnTo>
                  <a:lnTo>
                    <a:pt x="356" y="345"/>
                  </a:lnTo>
                  <a:lnTo>
                    <a:pt x="356" y="347"/>
                  </a:lnTo>
                  <a:lnTo>
                    <a:pt x="354" y="347"/>
                  </a:lnTo>
                  <a:lnTo>
                    <a:pt x="356" y="348"/>
                  </a:lnTo>
                  <a:lnTo>
                    <a:pt x="354" y="348"/>
                  </a:lnTo>
                  <a:lnTo>
                    <a:pt x="353" y="348"/>
                  </a:lnTo>
                  <a:lnTo>
                    <a:pt x="354" y="348"/>
                  </a:lnTo>
                  <a:lnTo>
                    <a:pt x="353" y="348"/>
                  </a:lnTo>
                  <a:lnTo>
                    <a:pt x="353" y="350"/>
                  </a:lnTo>
                  <a:lnTo>
                    <a:pt x="354" y="350"/>
                  </a:lnTo>
                  <a:lnTo>
                    <a:pt x="353" y="350"/>
                  </a:lnTo>
                  <a:lnTo>
                    <a:pt x="353" y="351"/>
                  </a:lnTo>
                  <a:lnTo>
                    <a:pt x="351" y="351"/>
                  </a:lnTo>
                  <a:lnTo>
                    <a:pt x="353" y="351"/>
                  </a:lnTo>
                  <a:lnTo>
                    <a:pt x="351" y="351"/>
                  </a:lnTo>
                  <a:lnTo>
                    <a:pt x="351" y="353"/>
                  </a:lnTo>
                  <a:lnTo>
                    <a:pt x="349" y="353"/>
                  </a:lnTo>
                  <a:lnTo>
                    <a:pt x="348" y="353"/>
                  </a:lnTo>
                  <a:lnTo>
                    <a:pt x="348" y="355"/>
                  </a:lnTo>
                  <a:lnTo>
                    <a:pt x="349" y="355"/>
                  </a:lnTo>
                  <a:lnTo>
                    <a:pt x="351" y="355"/>
                  </a:lnTo>
                  <a:lnTo>
                    <a:pt x="351" y="356"/>
                  </a:lnTo>
                  <a:lnTo>
                    <a:pt x="349" y="356"/>
                  </a:lnTo>
                  <a:lnTo>
                    <a:pt x="349" y="358"/>
                  </a:lnTo>
                  <a:lnTo>
                    <a:pt x="349" y="356"/>
                  </a:lnTo>
                  <a:lnTo>
                    <a:pt x="349" y="358"/>
                  </a:lnTo>
                  <a:lnTo>
                    <a:pt x="348" y="358"/>
                  </a:lnTo>
                  <a:lnTo>
                    <a:pt x="349" y="358"/>
                  </a:lnTo>
                  <a:lnTo>
                    <a:pt x="349" y="360"/>
                  </a:lnTo>
                  <a:lnTo>
                    <a:pt x="351" y="360"/>
                  </a:lnTo>
                  <a:lnTo>
                    <a:pt x="353" y="360"/>
                  </a:lnTo>
                  <a:lnTo>
                    <a:pt x="354" y="360"/>
                  </a:lnTo>
                  <a:lnTo>
                    <a:pt x="353" y="360"/>
                  </a:lnTo>
                  <a:lnTo>
                    <a:pt x="354" y="360"/>
                  </a:lnTo>
                  <a:lnTo>
                    <a:pt x="356" y="360"/>
                  </a:lnTo>
                  <a:lnTo>
                    <a:pt x="358" y="360"/>
                  </a:lnTo>
                  <a:lnTo>
                    <a:pt x="359" y="360"/>
                  </a:lnTo>
                  <a:lnTo>
                    <a:pt x="359" y="358"/>
                  </a:lnTo>
                  <a:lnTo>
                    <a:pt x="361" y="358"/>
                  </a:lnTo>
                  <a:lnTo>
                    <a:pt x="361" y="360"/>
                  </a:lnTo>
                  <a:lnTo>
                    <a:pt x="361" y="358"/>
                  </a:lnTo>
                  <a:lnTo>
                    <a:pt x="363" y="360"/>
                  </a:lnTo>
                  <a:lnTo>
                    <a:pt x="363" y="361"/>
                  </a:lnTo>
                  <a:lnTo>
                    <a:pt x="361" y="361"/>
                  </a:lnTo>
                  <a:lnTo>
                    <a:pt x="363" y="361"/>
                  </a:lnTo>
                  <a:lnTo>
                    <a:pt x="361" y="361"/>
                  </a:lnTo>
                  <a:lnTo>
                    <a:pt x="361" y="363"/>
                  </a:lnTo>
                  <a:lnTo>
                    <a:pt x="361" y="365"/>
                  </a:lnTo>
                  <a:lnTo>
                    <a:pt x="363" y="365"/>
                  </a:lnTo>
                  <a:lnTo>
                    <a:pt x="364" y="365"/>
                  </a:lnTo>
                  <a:lnTo>
                    <a:pt x="364" y="366"/>
                  </a:lnTo>
                  <a:lnTo>
                    <a:pt x="366" y="366"/>
                  </a:lnTo>
                  <a:lnTo>
                    <a:pt x="368" y="366"/>
                  </a:lnTo>
                  <a:lnTo>
                    <a:pt x="369" y="366"/>
                  </a:lnTo>
                  <a:lnTo>
                    <a:pt x="369" y="368"/>
                  </a:lnTo>
                  <a:lnTo>
                    <a:pt x="369" y="370"/>
                  </a:lnTo>
                  <a:lnTo>
                    <a:pt x="369" y="371"/>
                  </a:lnTo>
                  <a:lnTo>
                    <a:pt x="371" y="371"/>
                  </a:lnTo>
                  <a:lnTo>
                    <a:pt x="371" y="373"/>
                  </a:lnTo>
                  <a:lnTo>
                    <a:pt x="371" y="374"/>
                  </a:lnTo>
                  <a:lnTo>
                    <a:pt x="371" y="376"/>
                  </a:lnTo>
                  <a:lnTo>
                    <a:pt x="371" y="378"/>
                  </a:lnTo>
                  <a:lnTo>
                    <a:pt x="371" y="379"/>
                  </a:lnTo>
                  <a:lnTo>
                    <a:pt x="369" y="379"/>
                  </a:lnTo>
                  <a:lnTo>
                    <a:pt x="369" y="381"/>
                  </a:lnTo>
                  <a:lnTo>
                    <a:pt x="371" y="381"/>
                  </a:lnTo>
                  <a:lnTo>
                    <a:pt x="373" y="381"/>
                  </a:lnTo>
                  <a:lnTo>
                    <a:pt x="373" y="383"/>
                  </a:lnTo>
                  <a:lnTo>
                    <a:pt x="375" y="384"/>
                  </a:lnTo>
                  <a:lnTo>
                    <a:pt x="375" y="386"/>
                  </a:lnTo>
                  <a:lnTo>
                    <a:pt x="376" y="386"/>
                  </a:lnTo>
                  <a:lnTo>
                    <a:pt x="378" y="388"/>
                  </a:lnTo>
                  <a:lnTo>
                    <a:pt x="378" y="389"/>
                  </a:lnTo>
                  <a:lnTo>
                    <a:pt x="376" y="389"/>
                  </a:lnTo>
                  <a:lnTo>
                    <a:pt x="376" y="391"/>
                  </a:lnTo>
                  <a:lnTo>
                    <a:pt x="378" y="391"/>
                  </a:lnTo>
                  <a:lnTo>
                    <a:pt x="380" y="391"/>
                  </a:lnTo>
                  <a:lnTo>
                    <a:pt x="380" y="389"/>
                  </a:lnTo>
                  <a:lnTo>
                    <a:pt x="381" y="389"/>
                  </a:lnTo>
                  <a:lnTo>
                    <a:pt x="383" y="389"/>
                  </a:lnTo>
                  <a:lnTo>
                    <a:pt x="385" y="389"/>
                  </a:lnTo>
                  <a:lnTo>
                    <a:pt x="386" y="389"/>
                  </a:lnTo>
                  <a:lnTo>
                    <a:pt x="388" y="391"/>
                  </a:lnTo>
                  <a:lnTo>
                    <a:pt x="390" y="391"/>
                  </a:lnTo>
                  <a:lnTo>
                    <a:pt x="388" y="391"/>
                  </a:lnTo>
                  <a:lnTo>
                    <a:pt x="388" y="393"/>
                  </a:lnTo>
                  <a:lnTo>
                    <a:pt x="388" y="394"/>
                  </a:lnTo>
                  <a:lnTo>
                    <a:pt x="388" y="396"/>
                  </a:lnTo>
                  <a:lnTo>
                    <a:pt x="390" y="396"/>
                  </a:lnTo>
                  <a:lnTo>
                    <a:pt x="391" y="396"/>
                  </a:lnTo>
                  <a:lnTo>
                    <a:pt x="393" y="396"/>
                  </a:lnTo>
                  <a:lnTo>
                    <a:pt x="393" y="397"/>
                  </a:lnTo>
                  <a:lnTo>
                    <a:pt x="395" y="397"/>
                  </a:lnTo>
                  <a:lnTo>
                    <a:pt x="396" y="397"/>
                  </a:lnTo>
                  <a:lnTo>
                    <a:pt x="396" y="399"/>
                  </a:lnTo>
                  <a:lnTo>
                    <a:pt x="395" y="399"/>
                  </a:lnTo>
                  <a:lnTo>
                    <a:pt x="395" y="401"/>
                  </a:lnTo>
                  <a:lnTo>
                    <a:pt x="396" y="402"/>
                  </a:lnTo>
                  <a:lnTo>
                    <a:pt x="398" y="404"/>
                  </a:lnTo>
                  <a:lnTo>
                    <a:pt x="396" y="406"/>
                  </a:lnTo>
                  <a:lnTo>
                    <a:pt x="395" y="406"/>
                  </a:lnTo>
                  <a:lnTo>
                    <a:pt x="395" y="407"/>
                  </a:lnTo>
                  <a:lnTo>
                    <a:pt x="393" y="407"/>
                  </a:lnTo>
                  <a:lnTo>
                    <a:pt x="393" y="409"/>
                  </a:lnTo>
                  <a:lnTo>
                    <a:pt x="391" y="411"/>
                  </a:lnTo>
                  <a:lnTo>
                    <a:pt x="391" y="412"/>
                  </a:lnTo>
                  <a:lnTo>
                    <a:pt x="391" y="414"/>
                  </a:lnTo>
                  <a:lnTo>
                    <a:pt x="390" y="416"/>
                  </a:lnTo>
                  <a:lnTo>
                    <a:pt x="388" y="417"/>
                  </a:lnTo>
                  <a:lnTo>
                    <a:pt x="388" y="419"/>
                  </a:lnTo>
                  <a:lnTo>
                    <a:pt x="388" y="420"/>
                  </a:lnTo>
                  <a:lnTo>
                    <a:pt x="388" y="422"/>
                  </a:lnTo>
                  <a:lnTo>
                    <a:pt x="390" y="422"/>
                  </a:lnTo>
                  <a:lnTo>
                    <a:pt x="391" y="422"/>
                  </a:lnTo>
                  <a:lnTo>
                    <a:pt x="393" y="422"/>
                  </a:lnTo>
                  <a:lnTo>
                    <a:pt x="395" y="422"/>
                  </a:lnTo>
                  <a:lnTo>
                    <a:pt x="395" y="424"/>
                  </a:lnTo>
                  <a:lnTo>
                    <a:pt x="395" y="425"/>
                  </a:lnTo>
                  <a:lnTo>
                    <a:pt x="395" y="427"/>
                  </a:lnTo>
                  <a:lnTo>
                    <a:pt x="396" y="427"/>
                  </a:lnTo>
                  <a:lnTo>
                    <a:pt x="398" y="427"/>
                  </a:lnTo>
                  <a:lnTo>
                    <a:pt x="400" y="427"/>
                  </a:lnTo>
                  <a:lnTo>
                    <a:pt x="402" y="427"/>
                  </a:lnTo>
                  <a:lnTo>
                    <a:pt x="402" y="429"/>
                  </a:lnTo>
                  <a:lnTo>
                    <a:pt x="403" y="429"/>
                  </a:lnTo>
                  <a:lnTo>
                    <a:pt x="403" y="430"/>
                  </a:lnTo>
                  <a:lnTo>
                    <a:pt x="402" y="430"/>
                  </a:lnTo>
                  <a:lnTo>
                    <a:pt x="403" y="430"/>
                  </a:lnTo>
                  <a:lnTo>
                    <a:pt x="403" y="432"/>
                  </a:lnTo>
                  <a:lnTo>
                    <a:pt x="403" y="434"/>
                  </a:lnTo>
                  <a:lnTo>
                    <a:pt x="405" y="434"/>
                  </a:lnTo>
                  <a:lnTo>
                    <a:pt x="405" y="435"/>
                  </a:lnTo>
                  <a:lnTo>
                    <a:pt x="405" y="437"/>
                  </a:lnTo>
                  <a:lnTo>
                    <a:pt x="405" y="439"/>
                  </a:lnTo>
                  <a:lnTo>
                    <a:pt x="405" y="440"/>
                  </a:lnTo>
                  <a:lnTo>
                    <a:pt x="405" y="442"/>
                  </a:lnTo>
                  <a:lnTo>
                    <a:pt x="405" y="443"/>
                  </a:lnTo>
                  <a:lnTo>
                    <a:pt x="405" y="445"/>
                  </a:lnTo>
                  <a:lnTo>
                    <a:pt x="405" y="447"/>
                  </a:lnTo>
                  <a:lnTo>
                    <a:pt x="407" y="447"/>
                  </a:lnTo>
                  <a:lnTo>
                    <a:pt x="407" y="448"/>
                  </a:lnTo>
                  <a:lnTo>
                    <a:pt x="407" y="450"/>
                  </a:lnTo>
                  <a:lnTo>
                    <a:pt x="407" y="452"/>
                  </a:lnTo>
                  <a:lnTo>
                    <a:pt x="408" y="452"/>
                  </a:lnTo>
                  <a:lnTo>
                    <a:pt x="410" y="453"/>
                  </a:lnTo>
                  <a:lnTo>
                    <a:pt x="412" y="455"/>
                  </a:lnTo>
                  <a:lnTo>
                    <a:pt x="413" y="457"/>
                  </a:lnTo>
                  <a:lnTo>
                    <a:pt x="413" y="458"/>
                  </a:lnTo>
                  <a:lnTo>
                    <a:pt x="415" y="460"/>
                  </a:lnTo>
                  <a:lnTo>
                    <a:pt x="415" y="462"/>
                  </a:lnTo>
                  <a:lnTo>
                    <a:pt x="417" y="462"/>
                  </a:lnTo>
                  <a:lnTo>
                    <a:pt x="418" y="462"/>
                  </a:lnTo>
                  <a:lnTo>
                    <a:pt x="420" y="462"/>
                  </a:lnTo>
                  <a:lnTo>
                    <a:pt x="422" y="462"/>
                  </a:lnTo>
                  <a:lnTo>
                    <a:pt x="424" y="462"/>
                  </a:lnTo>
                  <a:lnTo>
                    <a:pt x="427" y="462"/>
                  </a:lnTo>
                  <a:lnTo>
                    <a:pt x="430" y="460"/>
                  </a:lnTo>
                  <a:lnTo>
                    <a:pt x="430" y="462"/>
                  </a:lnTo>
                  <a:lnTo>
                    <a:pt x="432" y="463"/>
                  </a:lnTo>
                  <a:lnTo>
                    <a:pt x="434" y="465"/>
                  </a:lnTo>
                  <a:lnTo>
                    <a:pt x="435" y="465"/>
                  </a:lnTo>
                  <a:lnTo>
                    <a:pt x="437" y="465"/>
                  </a:lnTo>
                  <a:lnTo>
                    <a:pt x="439" y="465"/>
                  </a:lnTo>
                  <a:lnTo>
                    <a:pt x="440" y="465"/>
                  </a:lnTo>
                  <a:lnTo>
                    <a:pt x="442" y="463"/>
                  </a:lnTo>
                  <a:lnTo>
                    <a:pt x="444" y="462"/>
                  </a:lnTo>
                  <a:lnTo>
                    <a:pt x="445" y="462"/>
                  </a:lnTo>
                  <a:lnTo>
                    <a:pt x="447" y="462"/>
                  </a:lnTo>
                  <a:lnTo>
                    <a:pt x="447" y="463"/>
                  </a:lnTo>
                  <a:lnTo>
                    <a:pt x="447" y="465"/>
                  </a:lnTo>
                  <a:lnTo>
                    <a:pt x="447" y="466"/>
                  </a:lnTo>
                  <a:lnTo>
                    <a:pt x="449" y="468"/>
                  </a:lnTo>
                  <a:lnTo>
                    <a:pt x="449" y="470"/>
                  </a:lnTo>
                  <a:lnTo>
                    <a:pt x="449" y="468"/>
                  </a:lnTo>
                  <a:lnTo>
                    <a:pt x="451" y="468"/>
                  </a:lnTo>
                  <a:lnTo>
                    <a:pt x="452" y="468"/>
                  </a:lnTo>
                  <a:lnTo>
                    <a:pt x="454" y="468"/>
                  </a:lnTo>
                  <a:lnTo>
                    <a:pt x="456" y="468"/>
                  </a:lnTo>
                  <a:lnTo>
                    <a:pt x="457" y="468"/>
                  </a:lnTo>
                  <a:lnTo>
                    <a:pt x="459" y="468"/>
                  </a:lnTo>
                  <a:lnTo>
                    <a:pt x="461" y="466"/>
                  </a:lnTo>
                  <a:lnTo>
                    <a:pt x="462" y="468"/>
                  </a:lnTo>
                  <a:lnTo>
                    <a:pt x="464" y="468"/>
                  </a:lnTo>
                  <a:lnTo>
                    <a:pt x="464" y="470"/>
                  </a:lnTo>
                  <a:lnTo>
                    <a:pt x="469" y="470"/>
                  </a:lnTo>
                  <a:lnTo>
                    <a:pt x="473" y="468"/>
                  </a:lnTo>
                  <a:lnTo>
                    <a:pt x="474" y="468"/>
                  </a:lnTo>
                  <a:lnTo>
                    <a:pt x="474" y="466"/>
                  </a:lnTo>
                  <a:lnTo>
                    <a:pt x="476" y="465"/>
                  </a:lnTo>
                  <a:lnTo>
                    <a:pt x="476" y="463"/>
                  </a:lnTo>
                  <a:lnTo>
                    <a:pt x="474" y="463"/>
                  </a:lnTo>
                  <a:lnTo>
                    <a:pt x="474" y="462"/>
                  </a:lnTo>
                  <a:lnTo>
                    <a:pt x="476" y="460"/>
                  </a:lnTo>
                  <a:lnTo>
                    <a:pt x="478" y="460"/>
                  </a:lnTo>
                  <a:lnTo>
                    <a:pt x="478" y="462"/>
                  </a:lnTo>
                  <a:lnTo>
                    <a:pt x="478" y="463"/>
                  </a:lnTo>
                  <a:lnTo>
                    <a:pt x="478" y="465"/>
                  </a:lnTo>
                  <a:lnTo>
                    <a:pt x="478" y="466"/>
                  </a:lnTo>
                  <a:lnTo>
                    <a:pt x="478" y="468"/>
                  </a:lnTo>
                  <a:lnTo>
                    <a:pt x="478" y="470"/>
                  </a:lnTo>
                  <a:lnTo>
                    <a:pt x="476" y="471"/>
                  </a:lnTo>
                  <a:lnTo>
                    <a:pt x="476" y="473"/>
                  </a:lnTo>
                  <a:lnTo>
                    <a:pt x="476" y="475"/>
                  </a:lnTo>
                  <a:lnTo>
                    <a:pt x="474" y="476"/>
                  </a:lnTo>
                  <a:lnTo>
                    <a:pt x="473" y="478"/>
                  </a:lnTo>
                  <a:lnTo>
                    <a:pt x="471" y="478"/>
                  </a:lnTo>
                  <a:lnTo>
                    <a:pt x="469" y="478"/>
                  </a:lnTo>
                  <a:lnTo>
                    <a:pt x="467" y="478"/>
                  </a:lnTo>
                  <a:lnTo>
                    <a:pt x="466" y="478"/>
                  </a:lnTo>
                  <a:lnTo>
                    <a:pt x="466" y="480"/>
                  </a:lnTo>
                  <a:lnTo>
                    <a:pt x="466" y="481"/>
                  </a:lnTo>
                  <a:lnTo>
                    <a:pt x="466" y="483"/>
                  </a:lnTo>
                  <a:lnTo>
                    <a:pt x="467" y="483"/>
                  </a:lnTo>
                  <a:lnTo>
                    <a:pt x="466" y="483"/>
                  </a:lnTo>
                  <a:lnTo>
                    <a:pt x="466" y="485"/>
                  </a:lnTo>
                  <a:lnTo>
                    <a:pt x="466" y="486"/>
                  </a:lnTo>
                  <a:lnTo>
                    <a:pt x="464" y="486"/>
                  </a:lnTo>
                  <a:lnTo>
                    <a:pt x="462" y="486"/>
                  </a:lnTo>
                  <a:lnTo>
                    <a:pt x="461" y="486"/>
                  </a:lnTo>
                  <a:lnTo>
                    <a:pt x="459" y="488"/>
                  </a:lnTo>
                  <a:lnTo>
                    <a:pt x="459" y="489"/>
                  </a:lnTo>
                  <a:lnTo>
                    <a:pt x="456" y="491"/>
                  </a:lnTo>
                  <a:lnTo>
                    <a:pt x="454" y="491"/>
                  </a:lnTo>
                  <a:lnTo>
                    <a:pt x="454" y="493"/>
                  </a:lnTo>
                  <a:lnTo>
                    <a:pt x="452" y="493"/>
                  </a:lnTo>
                  <a:lnTo>
                    <a:pt x="452" y="494"/>
                  </a:lnTo>
                  <a:lnTo>
                    <a:pt x="451" y="494"/>
                  </a:lnTo>
                  <a:lnTo>
                    <a:pt x="449" y="494"/>
                  </a:lnTo>
                  <a:lnTo>
                    <a:pt x="447" y="494"/>
                  </a:lnTo>
                  <a:lnTo>
                    <a:pt x="447" y="496"/>
                  </a:lnTo>
                  <a:lnTo>
                    <a:pt x="447" y="498"/>
                  </a:lnTo>
                  <a:lnTo>
                    <a:pt x="445" y="498"/>
                  </a:lnTo>
                  <a:lnTo>
                    <a:pt x="444" y="498"/>
                  </a:lnTo>
                  <a:lnTo>
                    <a:pt x="444" y="499"/>
                  </a:lnTo>
                  <a:lnTo>
                    <a:pt x="444" y="501"/>
                  </a:lnTo>
                  <a:lnTo>
                    <a:pt x="442" y="501"/>
                  </a:lnTo>
                  <a:lnTo>
                    <a:pt x="440" y="501"/>
                  </a:lnTo>
                  <a:lnTo>
                    <a:pt x="439" y="501"/>
                  </a:lnTo>
                  <a:lnTo>
                    <a:pt x="439" y="503"/>
                  </a:lnTo>
                  <a:lnTo>
                    <a:pt x="437" y="503"/>
                  </a:lnTo>
                  <a:lnTo>
                    <a:pt x="435" y="503"/>
                  </a:lnTo>
                  <a:lnTo>
                    <a:pt x="434" y="503"/>
                  </a:lnTo>
                  <a:lnTo>
                    <a:pt x="432" y="503"/>
                  </a:lnTo>
                  <a:lnTo>
                    <a:pt x="430" y="504"/>
                  </a:lnTo>
                  <a:lnTo>
                    <a:pt x="429" y="506"/>
                  </a:lnTo>
                  <a:lnTo>
                    <a:pt x="430" y="506"/>
                  </a:lnTo>
                  <a:lnTo>
                    <a:pt x="430" y="507"/>
                  </a:lnTo>
                  <a:lnTo>
                    <a:pt x="432" y="507"/>
                  </a:lnTo>
                  <a:lnTo>
                    <a:pt x="432" y="509"/>
                  </a:lnTo>
                  <a:lnTo>
                    <a:pt x="430" y="511"/>
                  </a:lnTo>
                  <a:lnTo>
                    <a:pt x="429" y="512"/>
                  </a:lnTo>
                  <a:lnTo>
                    <a:pt x="427" y="512"/>
                  </a:lnTo>
                  <a:lnTo>
                    <a:pt x="425" y="514"/>
                  </a:lnTo>
                  <a:lnTo>
                    <a:pt x="424" y="514"/>
                  </a:lnTo>
                  <a:lnTo>
                    <a:pt x="424" y="516"/>
                  </a:lnTo>
                  <a:lnTo>
                    <a:pt x="425" y="516"/>
                  </a:lnTo>
                  <a:lnTo>
                    <a:pt x="425" y="517"/>
                  </a:lnTo>
                  <a:lnTo>
                    <a:pt x="427" y="517"/>
                  </a:lnTo>
                  <a:lnTo>
                    <a:pt x="429" y="517"/>
                  </a:lnTo>
                  <a:lnTo>
                    <a:pt x="427" y="519"/>
                  </a:lnTo>
                  <a:lnTo>
                    <a:pt x="425" y="521"/>
                  </a:lnTo>
                  <a:lnTo>
                    <a:pt x="424" y="521"/>
                  </a:lnTo>
                  <a:lnTo>
                    <a:pt x="422" y="521"/>
                  </a:lnTo>
                  <a:lnTo>
                    <a:pt x="422" y="522"/>
                  </a:lnTo>
                  <a:lnTo>
                    <a:pt x="420" y="524"/>
                  </a:lnTo>
                  <a:lnTo>
                    <a:pt x="420" y="526"/>
                  </a:lnTo>
                  <a:lnTo>
                    <a:pt x="420" y="527"/>
                  </a:lnTo>
                  <a:lnTo>
                    <a:pt x="422" y="527"/>
                  </a:lnTo>
                  <a:lnTo>
                    <a:pt x="422" y="529"/>
                  </a:lnTo>
                  <a:lnTo>
                    <a:pt x="420" y="529"/>
                  </a:lnTo>
                  <a:lnTo>
                    <a:pt x="420" y="530"/>
                  </a:lnTo>
                  <a:lnTo>
                    <a:pt x="418" y="530"/>
                  </a:lnTo>
                  <a:lnTo>
                    <a:pt x="417" y="530"/>
                  </a:lnTo>
                  <a:lnTo>
                    <a:pt x="415" y="530"/>
                  </a:lnTo>
                  <a:lnTo>
                    <a:pt x="413" y="532"/>
                  </a:lnTo>
                  <a:lnTo>
                    <a:pt x="412" y="532"/>
                  </a:lnTo>
                  <a:lnTo>
                    <a:pt x="412" y="534"/>
                  </a:lnTo>
                  <a:lnTo>
                    <a:pt x="410" y="534"/>
                  </a:lnTo>
                  <a:lnTo>
                    <a:pt x="410" y="535"/>
                  </a:lnTo>
                  <a:lnTo>
                    <a:pt x="408" y="535"/>
                  </a:lnTo>
                  <a:lnTo>
                    <a:pt x="407" y="535"/>
                  </a:lnTo>
                  <a:lnTo>
                    <a:pt x="407" y="537"/>
                  </a:lnTo>
                  <a:lnTo>
                    <a:pt x="407" y="535"/>
                  </a:lnTo>
                  <a:lnTo>
                    <a:pt x="407" y="537"/>
                  </a:lnTo>
                  <a:lnTo>
                    <a:pt x="405" y="537"/>
                  </a:lnTo>
                  <a:lnTo>
                    <a:pt x="405" y="539"/>
                  </a:lnTo>
                  <a:lnTo>
                    <a:pt x="403" y="539"/>
                  </a:lnTo>
                  <a:lnTo>
                    <a:pt x="403" y="540"/>
                  </a:lnTo>
                  <a:lnTo>
                    <a:pt x="402" y="540"/>
                  </a:lnTo>
                  <a:lnTo>
                    <a:pt x="402" y="542"/>
                  </a:lnTo>
                  <a:lnTo>
                    <a:pt x="402" y="544"/>
                  </a:lnTo>
                  <a:lnTo>
                    <a:pt x="402" y="545"/>
                  </a:lnTo>
                  <a:lnTo>
                    <a:pt x="403" y="545"/>
                  </a:lnTo>
                  <a:lnTo>
                    <a:pt x="403" y="547"/>
                  </a:lnTo>
                  <a:lnTo>
                    <a:pt x="403" y="549"/>
                  </a:lnTo>
                  <a:lnTo>
                    <a:pt x="403" y="550"/>
                  </a:lnTo>
                  <a:lnTo>
                    <a:pt x="402" y="552"/>
                  </a:lnTo>
                  <a:lnTo>
                    <a:pt x="400" y="553"/>
                  </a:lnTo>
                  <a:lnTo>
                    <a:pt x="398" y="553"/>
                  </a:lnTo>
                  <a:lnTo>
                    <a:pt x="398" y="555"/>
                  </a:lnTo>
                  <a:lnTo>
                    <a:pt x="396" y="555"/>
                  </a:lnTo>
                  <a:lnTo>
                    <a:pt x="396" y="557"/>
                  </a:lnTo>
                  <a:lnTo>
                    <a:pt x="395" y="558"/>
                  </a:lnTo>
                  <a:lnTo>
                    <a:pt x="393" y="558"/>
                  </a:lnTo>
                  <a:lnTo>
                    <a:pt x="393" y="560"/>
                  </a:lnTo>
                  <a:lnTo>
                    <a:pt x="391" y="560"/>
                  </a:lnTo>
                  <a:lnTo>
                    <a:pt x="391" y="562"/>
                  </a:lnTo>
                  <a:lnTo>
                    <a:pt x="391" y="563"/>
                  </a:lnTo>
                  <a:lnTo>
                    <a:pt x="390" y="563"/>
                  </a:lnTo>
                  <a:lnTo>
                    <a:pt x="390" y="565"/>
                  </a:lnTo>
                  <a:lnTo>
                    <a:pt x="391" y="567"/>
                  </a:lnTo>
                  <a:lnTo>
                    <a:pt x="391" y="568"/>
                  </a:lnTo>
                  <a:lnTo>
                    <a:pt x="393" y="570"/>
                  </a:lnTo>
                  <a:lnTo>
                    <a:pt x="395" y="572"/>
                  </a:lnTo>
                  <a:lnTo>
                    <a:pt x="396" y="572"/>
                  </a:lnTo>
                  <a:lnTo>
                    <a:pt x="398" y="572"/>
                  </a:lnTo>
                  <a:lnTo>
                    <a:pt x="398" y="573"/>
                  </a:lnTo>
                  <a:lnTo>
                    <a:pt x="398" y="575"/>
                  </a:lnTo>
                  <a:lnTo>
                    <a:pt x="398" y="576"/>
                  </a:lnTo>
                  <a:lnTo>
                    <a:pt x="400" y="576"/>
                  </a:lnTo>
                  <a:lnTo>
                    <a:pt x="400" y="578"/>
                  </a:lnTo>
                  <a:lnTo>
                    <a:pt x="400" y="580"/>
                  </a:lnTo>
                  <a:lnTo>
                    <a:pt x="400" y="581"/>
                  </a:lnTo>
                  <a:lnTo>
                    <a:pt x="402" y="583"/>
                  </a:lnTo>
                  <a:lnTo>
                    <a:pt x="403" y="583"/>
                  </a:lnTo>
                  <a:lnTo>
                    <a:pt x="403" y="585"/>
                  </a:lnTo>
                  <a:lnTo>
                    <a:pt x="405" y="585"/>
                  </a:lnTo>
                  <a:lnTo>
                    <a:pt x="407" y="585"/>
                  </a:lnTo>
                  <a:lnTo>
                    <a:pt x="408" y="585"/>
                  </a:lnTo>
                  <a:lnTo>
                    <a:pt x="408" y="586"/>
                  </a:lnTo>
                  <a:lnTo>
                    <a:pt x="410" y="586"/>
                  </a:lnTo>
                  <a:lnTo>
                    <a:pt x="410" y="588"/>
                  </a:lnTo>
                  <a:lnTo>
                    <a:pt x="412" y="588"/>
                  </a:lnTo>
                  <a:lnTo>
                    <a:pt x="412" y="586"/>
                  </a:lnTo>
                  <a:lnTo>
                    <a:pt x="413" y="586"/>
                  </a:lnTo>
                  <a:lnTo>
                    <a:pt x="415" y="586"/>
                  </a:lnTo>
                  <a:lnTo>
                    <a:pt x="417" y="588"/>
                  </a:lnTo>
                  <a:lnTo>
                    <a:pt x="418" y="586"/>
                  </a:lnTo>
                  <a:lnTo>
                    <a:pt x="420" y="586"/>
                  </a:lnTo>
                  <a:lnTo>
                    <a:pt x="420" y="588"/>
                  </a:lnTo>
                  <a:lnTo>
                    <a:pt x="422" y="588"/>
                  </a:lnTo>
                  <a:lnTo>
                    <a:pt x="424" y="588"/>
                  </a:lnTo>
                  <a:lnTo>
                    <a:pt x="425" y="588"/>
                  </a:lnTo>
                  <a:lnTo>
                    <a:pt x="427" y="590"/>
                  </a:lnTo>
                  <a:lnTo>
                    <a:pt x="429" y="590"/>
                  </a:lnTo>
                  <a:lnTo>
                    <a:pt x="429" y="591"/>
                  </a:lnTo>
                  <a:lnTo>
                    <a:pt x="429" y="593"/>
                  </a:lnTo>
                  <a:lnTo>
                    <a:pt x="430" y="593"/>
                  </a:lnTo>
                  <a:lnTo>
                    <a:pt x="432" y="593"/>
                  </a:lnTo>
                  <a:lnTo>
                    <a:pt x="434" y="593"/>
                  </a:lnTo>
                  <a:lnTo>
                    <a:pt x="435" y="593"/>
                  </a:lnTo>
                  <a:lnTo>
                    <a:pt x="437" y="593"/>
                  </a:lnTo>
                  <a:lnTo>
                    <a:pt x="439" y="593"/>
                  </a:lnTo>
                  <a:lnTo>
                    <a:pt x="440" y="593"/>
                  </a:lnTo>
                  <a:lnTo>
                    <a:pt x="440" y="595"/>
                  </a:lnTo>
                  <a:lnTo>
                    <a:pt x="442" y="595"/>
                  </a:lnTo>
                  <a:lnTo>
                    <a:pt x="440" y="595"/>
                  </a:lnTo>
                  <a:lnTo>
                    <a:pt x="442" y="596"/>
                  </a:lnTo>
                  <a:lnTo>
                    <a:pt x="440" y="596"/>
                  </a:lnTo>
                  <a:lnTo>
                    <a:pt x="439" y="596"/>
                  </a:lnTo>
                  <a:lnTo>
                    <a:pt x="437" y="596"/>
                  </a:lnTo>
                  <a:lnTo>
                    <a:pt x="435" y="598"/>
                  </a:lnTo>
                  <a:lnTo>
                    <a:pt x="434" y="598"/>
                  </a:lnTo>
                  <a:lnTo>
                    <a:pt x="432" y="598"/>
                  </a:lnTo>
                  <a:lnTo>
                    <a:pt x="430" y="598"/>
                  </a:lnTo>
                  <a:lnTo>
                    <a:pt x="429" y="596"/>
                  </a:lnTo>
                  <a:lnTo>
                    <a:pt x="425" y="595"/>
                  </a:lnTo>
                  <a:lnTo>
                    <a:pt x="424" y="595"/>
                  </a:lnTo>
                  <a:lnTo>
                    <a:pt x="422" y="595"/>
                  </a:lnTo>
                  <a:lnTo>
                    <a:pt x="420" y="595"/>
                  </a:lnTo>
                  <a:lnTo>
                    <a:pt x="420" y="596"/>
                  </a:lnTo>
                  <a:lnTo>
                    <a:pt x="420" y="598"/>
                  </a:lnTo>
                  <a:lnTo>
                    <a:pt x="422" y="599"/>
                  </a:lnTo>
                  <a:lnTo>
                    <a:pt x="422" y="601"/>
                  </a:lnTo>
                  <a:lnTo>
                    <a:pt x="420" y="603"/>
                  </a:lnTo>
                  <a:lnTo>
                    <a:pt x="418" y="604"/>
                  </a:lnTo>
                  <a:lnTo>
                    <a:pt x="418" y="606"/>
                  </a:lnTo>
                  <a:lnTo>
                    <a:pt x="415" y="606"/>
                  </a:lnTo>
                  <a:lnTo>
                    <a:pt x="413" y="606"/>
                  </a:lnTo>
                  <a:lnTo>
                    <a:pt x="415" y="608"/>
                  </a:lnTo>
                  <a:lnTo>
                    <a:pt x="417" y="606"/>
                  </a:lnTo>
                  <a:lnTo>
                    <a:pt x="417" y="608"/>
                  </a:lnTo>
                  <a:lnTo>
                    <a:pt x="418" y="608"/>
                  </a:lnTo>
                  <a:lnTo>
                    <a:pt x="418" y="609"/>
                  </a:lnTo>
                  <a:lnTo>
                    <a:pt x="418" y="611"/>
                  </a:lnTo>
                  <a:lnTo>
                    <a:pt x="418" y="613"/>
                  </a:lnTo>
                  <a:lnTo>
                    <a:pt x="417" y="613"/>
                  </a:lnTo>
                  <a:lnTo>
                    <a:pt x="417" y="614"/>
                  </a:lnTo>
                  <a:lnTo>
                    <a:pt x="415" y="614"/>
                  </a:lnTo>
                  <a:lnTo>
                    <a:pt x="413" y="614"/>
                  </a:lnTo>
                  <a:lnTo>
                    <a:pt x="415" y="616"/>
                  </a:lnTo>
                  <a:lnTo>
                    <a:pt x="413" y="618"/>
                  </a:lnTo>
                  <a:lnTo>
                    <a:pt x="415" y="619"/>
                  </a:lnTo>
                  <a:lnTo>
                    <a:pt x="417" y="619"/>
                  </a:lnTo>
                  <a:lnTo>
                    <a:pt x="418" y="619"/>
                  </a:lnTo>
                  <a:lnTo>
                    <a:pt x="418" y="621"/>
                  </a:lnTo>
                  <a:lnTo>
                    <a:pt x="420" y="621"/>
                  </a:lnTo>
                  <a:lnTo>
                    <a:pt x="420" y="619"/>
                  </a:lnTo>
                  <a:lnTo>
                    <a:pt x="422" y="619"/>
                  </a:lnTo>
                  <a:lnTo>
                    <a:pt x="424" y="619"/>
                  </a:lnTo>
                  <a:lnTo>
                    <a:pt x="425" y="621"/>
                  </a:lnTo>
                  <a:lnTo>
                    <a:pt x="427" y="621"/>
                  </a:lnTo>
                  <a:lnTo>
                    <a:pt x="429" y="621"/>
                  </a:lnTo>
                  <a:lnTo>
                    <a:pt x="430" y="619"/>
                  </a:lnTo>
                  <a:lnTo>
                    <a:pt x="432" y="619"/>
                  </a:lnTo>
                  <a:lnTo>
                    <a:pt x="434" y="619"/>
                  </a:lnTo>
                  <a:lnTo>
                    <a:pt x="434" y="621"/>
                  </a:lnTo>
                  <a:lnTo>
                    <a:pt x="432" y="621"/>
                  </a:lnTo>
                  <a:lnTo>
                    <a:pt x="432" y="622"/>
                  </a:lnTo>
                  <a:lnTo>
                    <a:pt x="430" y="622"/>
                  </a:lnTo>
                  <a:lnTo>
                    <a:pt x="429" y="624"/>
                  </a:lnTo>
                  <a:lnTo>
                    <a:pt x="427" y="624"/>
                  </a:lnTo>
                  <a:lnTo>
                    <a:pt x="425" y="624"/>
                  </a:lnTo>
                  <a:lnTo>
                    <a:pt x="424" y="624"/>
                  </a:lnTo>
                  <a:lnTo>
                    <a:pt x="422" y="624"/>
                  </a:lnTo>
                  <a:lnTo>
                    <a:pt x="420" y="626"/>
                  </a:lnTo>
                  <a:lnTo>
                    <a:pt x="418" y="626"/>
                  </a:lnTo>
                  <a:lnTo>
                    <a:pt x="417" y="627"/>
                  </a:lnTo>
                  <a:lnTo>
                    <a:pt x="415" y="627"/>
                  </a:lnTo>
                  <a:lnTo>
                    <a:pt x="415" y="629"/>
                  </a:lnTo>
                  <a:lnTo>
                    <a:pt x="413" y="631"/>
                  </a:lnTo>
                  <a:lnTo>
                    <a:pt x="412" y="632"/>
                  </a:lnTo>
                  <a:lnTo>
                    <a:pt x="412" y="634"/>
                  </a:lnTo>
                  <a:lnTo>
                    <a:pt x="413" y="634"/>
                  </a:lnTo>
                  <a:lnTo>
                    <a:pt x="413" y="636"/>
                  </a:lnTo>
                  <a:lnTo>
                    <a:pt x="413" y="637"/>
                  </a:lnTo>
                  <a:lnTo>
                    <a:pt x="413" y="639"/>
                  </a:lnTo>
                  <a:lnTo>
                    <a:pt x="415" y="639"/>
                  </a:lnTo>
                  <a:lnTo>
                    <a:pt x="415" y="641"/>
                  </a:lnTo>
                  <a:lnTo>
                    <a:pt x="415" y="642"/>
                  </a:lnTo>
                  <a:lnTo>
                    <a:pt x="413" y="642"/>
                  </a:lnTo>
                  <a:lnTo>
                    <a:pt x="413" y="644"/>
                  </a:lnTo>
                  <a:lnTo>
                    <a:pt x="413" y="645"/>
                  </a:lnTo>
                  <a:lnTo>
                    <a:pt x="412" y="645"/>
                  </a:lnTo>
                  <a:lnTo>
                    <a:pt x="413" y="645"/>
                  </a:lnTo>
                  <a:lnTo>
                    <a:pt x="413" y="647"/>
                  </a:lnTo>
                  <a:lnTo>
                    <a:pt x="412" y="647"/>
                  </a:lnTo>
                  <a:lnTo>
                    <a:pt x="413" y="647"/>
                  </a:lnTo>
                  <a:lnTo>
                    <a:pt x="415" y="647"/>
                  </a:lnTo>
                  <a:lnTo>
                    <a:pt x="415" y="649"/>
                  </a:lnTo>
                  <a:lnTo>
                    <a:pt x="415" y="650"/>
                  </a:lnTo>
                  <a:lnTo>
                    <a:pt x="415" y="652"/>
                  </a:lnTo>
                  <a:lnTo>
                    <a:pt x="413" y="652"/>
                  </a:lnTo>
                  <a:lnTo>
                    <a:pt x="413" y="654"/>
                  </a:lnTo>
                  <a:lnTo>
                    <a:pt x="415" y="654"/>
                  </a:lnTo>
                  <a:lnTo>
                    <a:pt x="415" y="655"/>
                  </a:lnTo>
                  <a:lnTo>
                    <a:pt x="413" y="655"/>
                  </a:lnTo>
                  <a:lnTo>
                    <a:pt x="413" y="657"/>
                  </a:lnTo>
                  <a:lnTo>
                    <a:pt x="415" y="657"/>
                  </a:lnTo>
                  <a:lnTo>
                    <a:pt x="417" y="657"/>
                  </a:lnTo>
                  <a:lnTo>
                    <a:pt x="418" y="657"/>
                  </a:lnTo>
                  <a:lnTo>
                    <a:pt x="418" y="659"/>
                  </a:lnTo>
                  <a:lnTo>
                    <a:pt x="417" y="659"/>
                  </a:lnTo>
                  <a:lnTo>
                    <a:pt x="417" y="660"/>
                  </a:lnTo>
                  <a:lnTo>
                    <a:pt x="418" y="660"/>
                  </a:lnTo>
                  <a:lnTo>
                    <a:pt x="418" y="662"/>
                  </a:lnTo>
                  <a:lnTo>
                    <a:pt x="420" y="662"/>
                  </a:lnTo>
                  <a:lnTo>
                    <a:pt x="422" y="664"/>
                  </a:lnTo>
                  <a:lnTo>
                    <a:pt x="422" y="665"/>
                  </a:lnTo>
                  <a:lnTo>
                    <a:pt x="422" y="667"/>
                  </a:lnTo>
                  <a:lnTo>
                    <a:pt x="420" y="667"/>
                  </a:lnTo>
                  <a:lnTo>
                    <a:pt x="420" y="668"/>
                  </a:lnTo>
                  <a:lnTo>
                    <a:pt x="422" y="668"/>
                  </a:lnTo>
                  <a:lnTo>
                    <a:pt x="422" y="667"/>
                  </a:lnTo>
                  <a:lnTo>
                    <a:pt x="424" y="668"/>
                  </a:lnTo>
                  <a:lnTo>
                    <a:pt x="425" y="667"/>
                  </a:lnTo>
                  <a:lnTo>
                    <a:pt x="425" y="668"/>
                  </a:lnTo>
                  <a:lnTo>
                    <a:pt x="425" y="670"/>
                  </a:lnTo>
                  <a:lnTo>
                    <a:pt x="425" y="672"/>
                  </a:lnTo>
                  <a:lnTo>
                    <a:pt x="425" y="673"/>
                  </a:lnTo>
                  <a:lnTo>
                    <a:pt x="425" y="675"/>
                  </a:lnTo>
                  <a:lnTo>
                    <a:pt x="427" y="675"/>
                  </a:lnTo>
                  <a:lnTo>
                    <a:pt x="429" y="675"/>
                  </a:lnTo>
                  <a:lnTo>
                    <a:pt x="430" y="675"/>
                  </a:lnTo>
                  <a:lnTo>
                    <a:pt x="430" y="673"/>
                  </a:lnTo>
                  <a:lnTo>
                    <a:pt x="432" y="673"/>
                  </a:lnTo>
                  <a:lnTo>
                    <a:pt x="434" y="673"/>
                  </a:lnTo>
                  <a:lnTo>
                    <a:pt x="435" y="673"/>
                  </a:lnTo>
                  <a:lnTo>
                    <a:pt x="435" y="675"/>
                  </a:lnTo>
                  <a:lnTo>
                    <a:pt x="434" y="675"/>
                  </a:lnTo>
                  <a:lnTo>
                    <a:pt x="435" y="675"/>
                  </a:lnTo>
                  <a:lnTo>
                    <a:pt x="435" y="677"/>
                  </a:lnTo>
                  <a:lnTo>
                    <a:pt x="435" y="678"/>
                  </a:lnTo>
                  <a:lnTo>
                    <a:pt x="434" y="678"/>
                  </a:lnTo>
                  <a:lnTo>
                    <a:pt x="432" y="678"/>
                  </a:lnTo>
                  <a:lnTo>
                    <a:pt x="430" y="678"/>
                  </a:lnTo>
                  <a:lnTo>
                    <a:pt x="429" y="678"/>
                  </a:lnTo>
                  <a:lnTo>
                    <a:pt x="427" y="680"/>
                  </a:lnTo>
                  <a:lnTo>
                    <a:pt x="425" y="680"/>
                  </a:lnTo>
                  <a:close/>
                </a:path>
              </a:pathLst>
            </a:custGeom>
            <a:gradFill rotWithShape="1">
              <a:gsLst>
                <a:gs pos="0">
                  <a:srgbClr val="99FF99">
                    <a:alpha val="20000"/>
                  </a:srgbClr>
                </a:gs>
                <a:gs pos="100000">
                  <a:srgbClr val="008000">
                    <a:alpha val="29999"/>
                  </a:srgbClr>
                </a:gs>
              </a:gsLst>
              <a:lin ang="2700000" scaled="1"/>
            </a:gradFill>
            <a:ln w="0" algn="ctr">
              <a:noFill/>
              <a:round/>
              <a:headEnd/>
              <a:tailEnd/>
            </a:ln>
          </p:spPr>
          <p:txBody>
            <a:bodyPr/>
            <a:lstStyle/>
            <a:p>
              <a:pPr algn="l">
                <a:lnSpc>
                  <a:spcPct val="100000"/>
                </a:lnSpc>
                <a:spcBef>
                  <a:spcPct val="0"/>
                </a:spcBef>
                <a:buClrTx/>
                <a:buFontTx/>
                <a:buNone/>
              </a:pPr>
              <a:endParaRPr lang="en-US" b="0">
                <a:solidFill>
                  <a:schemeClr val="tx1"/>
                </a:solidFill>
              </a:endParaRPr>
            </a:p>
          </p:txBody>
        </p:sp>
      </p:grpSp>
      <p:sp>
        <p:nvSpPr>
          <p:cNvPr id="75815" name="Text Box 1054"/>
          <p:cNvSpPr txBox="1">
            <a:spLocks noChangeArrowheads="1"/>
          </p:cNvSpPr>
          <p:nvPr/>
        </p:nvSpPr>
        <p:spPr bwMode="auto">
          <a:xfrm>
            <a:off x="1601788" y="2611438"/>
            <a:ext cx="5943600" cy="547687"/>
          </a:xfrm>
          <a:prstGeom prst="rect">
            <a:avLst/>
          </a:prstGeom>
          <a:noFill/>
          <a:ln w="9525" algn="ctr">
            <a:noFill/>
            <a:miter lim="800000"/>
            <a:headEnd/>
            <a:tailEnd/>
          </a:ln>
        </p:spPr>
        <p:txBody>
          <a:bodyPr anchor="ctr"/>
          <a:lstStyle/>
          <a:p>
            <a:pPr algn="ctr">
              <a:lnSpc>
                <a:spcPct val="100000"/>
              </a:lnSpc>
              <a:spcBef>
                <a:spcPct val="50000"/>
              </a:spcBef>
              <a:buClrTx/>
              <a:buFontTx/>
              <a:buNone/>
            </a:pPr>
            <a:r>
              <a:rPr lang="pt-BR" sz="2400">
                <a:solidFill>
                  <a:schemeClr val="tx1"/>
                </a:solidFill>
                <a:latin typeface="Arial Narrow" pitchFamily="34" charset="0"/>
              </a:rPr>
              <a:t>Monitoramento do Sistema Elétrico Brasileiro</a:t>
            </a:r>
          </a:p>
        </p:txBody>
      </p:sp>
      <p:sp>
        <p:nvSpPr>
          <p:cNvPr id="75816" name="Text Box 1054"/>
          <p:cNvSpPr txBox="1">
            <a:spLocks noChangeArrowheads="1"/>
          </p:cNvSpPr>
          <p:nvPr/>
        </p:nvSpPr>
        <p:spPr bwMode="auto">
          <a:xfrm>
            <a:off x="1601788" y="4230688"/>
            <a:ext cx="5943600" cy="547687"/>
          </a:xfrm>
          <a:prstGeom prst="rect">
            <a:avLst/>
          </a:prstGeom>
          <a:noFill/>
          <a:ln w="9525" algn="ctr">
            <a:noFill/>
            <a:miter lim="800000"/>
            <a:headEnd/>
            <a:tailEnd/>
          </a:ln>
        </p:spPr>
        <p:txBody>
          <a:bodyPr anchor="ctr"/>
          <a:lstStyle/>
          <a:p>
            <a:pPr algn="ctr">
              <a:lnSpc>
                <a:spcPct val="100000"/>
              </a:lnSpc>
              <a:spcBef>
                <a:spcPct val="50000"/>
              </a:spcBef>
              <a:buClrTx/>
              <a:buFontTx/>
              <a:buNone/>
            </a:pPr>
            <a:r>
              <a:rPr lang="pt-BR" sz="2400">
                <a:solidFill>
                  <a:schemeClr val="tx1"/>
                </a:solidFill>
                <a:latin typeface="Arial Narrow" pitchFamily="34" charset="0"/>
              </a:rPr>
              <a:t>Boletim de Janeiro/2009</a:t>
            </a:r>
          </a:p>
        </p:txBody>
      </p:sp>
      <p:sp>
        <p:nvSpPr>
          <p:cNvPr id="75817" name="Rectangle 41"/>
          <p:cNvSpPr>
            <a:spLocks noChangeArrowheads="1"/>
          </p:cNvSpPr>
          <p:nvPr/>
        </p:nvSpPr>
        <p:spPr bwMode="auto">
          <a:xfrm>
            <a:off x="8216900" y="6727825"/>
            <a:ext cx="811213" cy="122238"/>
          </a:xfrm>
          <a:prstGeom prst="rect">
            <a:avLst/>
          </a:prstGeom>
          <a:solidFill>
            <a:srgbClr val="FFFFFF"/>
          </a:solidFill>
          <a:ln w="9525" algn="ctr">
            <a:noFill/>
            <a:miter lim="800000"/>
            <a:headEnd/>
            <a:tailEnd/>
          </a:ln>
          <a:effectLst/>
        </p:spPr>
        <p:txBody>
          <a:bodyPr wrap="none" anchor="ctr"/>
          <a:lstStyle/>
          <a:p>
            <a:endParaRPr lang="pt-B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9"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97293" name="Text Box 13"/>
          <p:cNvSpPr txBox="1">
            <a:spLocks noChangeArrowheads="1"/>
          </p:cNvSpPr>
          <p:nvPr/>
        </p:nvSpPr>
        <p:spPr bwMode="auto">
          <a:xfrm>
            <a:off x="341313" y="557213"/>
            <a:ext cx="8502650"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97294"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97296" name="Text Box 16"/>
          <p:cNvSpPr txBox="1">
            <a:spLocks noChangeArrowheads="1"/>
          </p:cNvSpPr>
          <p:nvPr/>
        </p:nvSpPr>
        <p:spPr bwMode="auto">
          <a:xfrm>
            <a:off x="341313" y="992188"/>
            <a:ext cx="8502650" cy="366712"/>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Sul</a:t>
            </a:r>
          </a:p>
        </p:txBody>
      </p:sp>
      <p:pic>
        <p:nvPicPr>
          <p:cNvPr id="97297" name="Picture 17"/>
          <p:cNvPicPr preferRelativeResize="0">
            <a:picLocks noChangeAspect="1" noChangeArrowheads="1"/>
          </p:cNvPicPr>
          <p:nvPr/>
        </p:nvPicPr>
        <p:blipFill>
          <a:blip r:embed="rId4"/>
          <a:srcRect/>
          <a:stretch>
            <a:fillRect/>
          </a:stretch>
        </p:blipFill>
        <p:spPr bwMode="auto">
          <a:xfrm>
            <a:off x="174625" y="1073150"/>
            <a:ext cx="8777288" cy="5461000"/>
          </a:xfrm>
          <a:prstGeom prst="rect">
            <a:avLst/>
          </a:prstGeom>
          <a:noFill/>
          <a:ln w="9525" algn="ctr">
            <a:noFill/>
            <a:miter lim="800000"/>
            <a:headEnd/>
            <a:tailEnd/>
          </a:ln>
          <a:effectLst/>
        </p:spPr>
      </p:pic>
      <p:sp>
        <p:nvSpPr>
          <p:cNvPr id="97300" name="Text Box 20"/>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7"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99339" name="Text Box 11"/>
          <p:cNvSpPr txBox="1">
            <a:spLocks noChangeArrowheads="1"/>
          </p:cNvSpPr>
          <p:nvPr/>
        </p:nvSpPr>
        <p:spPr bwMode="auto">
          <a:xfrm>
            <a:off x="341313" y="557213"/>
            <a:ext cx="8502650"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99342"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99344" name="Text Box 16"/>
          <p:cNvSpPr txBox="1">
            <a:spLocks noChangeArrowheads="1"/>
          </p:cNvSpPr>
          <p:nvPr/>
        </p:nvSpPr>
        <p:spPr bwMode="auto">
          <a:xfrm>
            <a:off x="341313" y="992188"/>
            <a:ext cx="8502650" cy="366712"/>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Nordeste</a:t>
            </a:r>
          </a:p>
        </p:txBody>
      </p:sp>
      <p:pic>
        <p:nvPicPr>
          <p:cNvPr id="99345" name="Picture 17"/>
          <p:cNvPicPr preferRelativeResize="0">
            <a:picLocks noChangeAspect="1" noChangeArrowheads="1"/>
          </p:cNvPicPr>
          <p:nvPr/>
        </p:nvPicPr>
        <p:blipFill>
          <a:blip r:embed="rId4"/>
          <a:srcRect/>
          <a:stretch>
            <a:fillRect/>
          </a:stretch>
        </p:blipFill>
        <p:spPr bwMode="auto">
          <a:xfrm>
            <a:off x="174625" y="998538"/>
            <a:ext cx="8777288" cy="5461000"/>
          </a:xfrm>
          <a:prstGeom prst="rect">
            <a:avLst/>
          </a:prstGeom>
          <a:noFill/>
          <a:ln w="9525" algn="ctr">
            <a:noFill/>
            <a:miter lim="800000"/>
            <a:headEnd/>
            <a:tailEnd/>
          </a:ln>
          <a:effectLst/>
        </p:spPr>
      </p:pic>
      <p:sp>
        <p:nvSpPr>
          <p:cNvPr id="99347" name="Text Box 19"/>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5"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101387" name="Text Box 11"/>
          <p:cNvSpPr txBox="1">
            <a:spLocks noChangeArrowheads="1"/>
          </p:cNvSpPr>
          <p:nvPr/>
        </p:nvSpPr>
        <p:spPr bwMode="auto">
          <a:xfrm>
            <a:off x="341313" y="557213"/>
            <a:ext cx="8502650"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101390" name="Rectangle 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01392" name="Text Box 16"/>
          <p:cNvSpPr txBox="1">
            <a:spLocks noChangeArrowheads="1"/>
          </p:cNvSpPr>
          <p:nvPr/>
        </p:nvSpPr>
        <p:spPr bwMode="auto">
          <a:xfrm>
            <a:off x="341313" y="992188"/>
            <a:ext cx="8502650" cy="366712"/>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Norte</a:t>
            </a:r>
          </a:p>
        </p:txBody>
      </p:sp>
      <p:pic>
        <p:nvPicPr>
          <p:cNvPr id="101393" name="Picture 17"/>
          <p:cNvPicPr preferRelativeResize="0">
            <a:picLocks noChangeAspect="1" noChangeArrowheads="1"/>
          </p:cNvPicPr>
          <p:nvPr/>
        </p:nvPicPr>
        <p:blipFill>
          <a:blip r:embed="rId4"/>
          <a:srcRect/>
          <a:stretch>
            <a:fillRect/>
          </a:stretch>
        </p:blipFill>
        <p:spPr bwMode="auto">
          <a:xfrm>
            <a:off x="176213" y="982663"/>
            <a:ext cx="8777287" cy="5461000"/>
          </a:xfrm>
          <a:prstGeom prst="rect">
            <a:avLst/>
          </a:prstGeom>
          <a:noFill/>
          <a:ln w="9525" algn="ctr">
            <a:noFill/>
            <a:miter lim="800000"/>
            <a:headEnd/>
            <a:tailEnd/>
          </a:ln>
          <a:effectLst/>
        </p:spPr>
      </p:pic>
      <p:sp>
        <p:nvSpPr>
          <p:cNvPr id="101395" name="Text Box 19"/>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7" name="Picture 3" descr="Regiões MS no SE"/>
          <p:cNvPicPr>
            <a:picLocks noChangeAspect="1" noChangeArrowheads="1"/>
          </p:cNvPicPr>
          <p:nvPr/>
        </p:nvPicPr>
        <p:blipFill>
          <a:blip r:embed="rId3"/>
          <a:srcRect/>
          <a:stretch>
            <a:fillRect/>
          </a:stretch>
        </p:blipFill>
        <p:spPr bwMode="auto">
          <a:xfrm>
            <a:off x="1381125" y="673100"/>
            <a:ext cx="5281613" cy="5995988"/>
          </a:xfrm>
          <a:prstGeom prst="rect">
            <a:avLst/>
          </a:prstGeom>
          <a:noFill/>
        </p:spPr>
      </p:pic>
      <p:sp>
        <p:nvSpPr>
          <p:cNvPr id="103428" name="Line 4"/>
          <p:cNvSpPr>
            <a:spLocks noChangeShapeType="1"/>
          </p:cNvSpPr>
          <p:nvPr/>
        </p:nvSpPr>
        <p:spPr bwMode="auto">
          <a:xfrm flipV="1">
            <a:off x="4486275" y="4843463"/>
            <a:ext cx="320675" cy="482600"/>
          </a:xfrm>
          <a:prstGeom prst="line">
            <a:avLst/>
          </a:prstGeom>
          <a:noFill/>
          <a:ln w="76200">
            <a:solidFill>
              <a:srgbClr val="003366"/>
            </a:solidFill>
            <a:round/>
            <a:headEnd/>
            <a:tailEnd type="triangle" w="med" len="med"/>
          </a:ln>
          <a:effectLst/>
        </p:spPr>
        <p:txBody>
          <a:bodyPr>
            <a:spAutoFit/>
          </a:bodyPr>
          <a:lstStyle/>
          <a:p>
            <a:endParaRPr lang="pt-BR"/>
          </a:p>
        </p:txBody>
      </p:sp>
      <p:sp>
        <p:nvSpPr>
          <p:cNvPr id="103429" name="Line 5"/>
          <p:cNvSpPr>
            <a:spLocks noChangeShapeType="1"/>
          </p:cNvSpPr>
          <p:nvPr/>
        </p:nvSpPr>
        <p:spPr bwMode="auto">
          <a:xfrm flipV="1">
            <a:off x="4838700" y="3500438"/>
            <a:ext cx="596900" cy="288925"/>
          </a:xfrm>
          <a:prstGeom prst="line">
            <a:avLst/>
          </a:prstGeom>
          <a:noFill/>
          <a:ln w="76200">
            <a:solidFill>
              <a:srgbClr val="003366"/>
            </a:solidFill>
            <a:round/>
            <a:headEnd/>
            <a:tailEnd type="triangle" w="med" len="med"/>
          </a:ln>
          <a:effectLst/>
        </p:spPr>
        <p:txBody>
          <a:bodyPr>
            <a:spAutoFit/>
          </a:bodyPr>
          <a:lstStyle/>
          <a:p>
            <a:endParaRPr lang="pt-BR"/>
          </a:p>
        </p:txBody>
      </p:sp>
      <p:sp>
        <p:nvSpPr>
          <p:cNvPr id="103430" name="Line 6"/>
          <p:cNvSpPr>
            <a:spLocks noChangeShapeType="1"/>
          </p:cNvSpPr>
          <p:nvPr/>
        </p:nvSpPr>
        <p:spPr bwMode="auto">
          <a:xfrm flipH="1" flipV="1">
            <a:off x="4821238" y="2833688"/>
            <a:ext cx="12700" cy="801687"/>
          </a:xfrm>
          <a:prstGeom prst="line">
            <a:avLst/>
          </a:prstGeom>
          <a:noFill/>
          <a:ln w="76200">
            <a:solidFill>
              <a:srgbClr val="003366"/>
            </a:solidFill>
            <a:round/>
            <a:headEnd/>
            <a:tailEnd type="triangle" w="med" len="med"/>
          </a:ln>
          <a:effectLst/>
        </p:spPr>
        <p:txBody>
          <a:bodyPr>
            <a:spAutoFit/>
          </a:bodyPr>
          <a:lstStyle/>
          <a:p>
            <a:endParaRPr lang="pt-BR"/>
          </a:p>
        </p:txBody>
      </p:sp>
      <p:sp>
        <p:nvSpPr>
          <p:cNvPr id="103431" name="Line 7"/>
          <p:cNvSpPr>
            <a:spLocks noChangeShapeType="1"/>
          </p:cNvSpPr>
          <p:nvPr/>
        </p:nvSpPr>
        <p:spPr bwMode="auto">
          <a:xfrm>
            <a:off x="4903788" y="2709863"/>
            <a:ext cx="531812" cy="142875"/>
          </a:xfrm>
          <a:prstGeom prst="line">
            <a:avLst/>
          </a:prstGeom>
          <a:noFill/>
          <a:ln w="76200">
            <a:solidFill>
              <a:srgbClr val="003366"/>
            </a:solidFill>
            <a:round/>
            <a:headEnd/>
            <a:tailEnd type="triangle" w="med" len="med"/>
          </a:ln>
          <a:effectLst/>
        </p:spPr>
        <p:txBody>
          <a:bodyPr>
            <a:spAutoFit/>
          </a:bodyPr>
          <a:lstStyle/>
          <a:p>
            <a:endParaRPr lang="pt-BR"/>
          </a:p>
        </p:txBody>
      </p:sp>
      <p:sp>
        <p:nvSpPr>
          <p:cNvPr id="103432" name="Line 8"/>
          <p:cNvSpPr>
            <a:spLocks noChangeShapeType="1"/>
          </p:cNvSpPr>
          <p:nvPr/>
        </p:nvSpPr>
        <p:spPr bwMode="auto">
          <a:xfrm>
            <a:off x="4106863" y="2354263"/>
            <a:ext cx="606425" cy="358775"/>
          </a:xfrm>
          <a:prstGeom prst="line">
            <a:avLst/>
          </a:prstGeom>
          <a:noFill/>
          <a:ln w="76200">
            <a:solidFill>
              <a:srgbClr val="003366"/>
            </a:solidFill>
            <a:round/>
            <a:headEnd/>
            <a:tailEnd type="triangle" w="med" len="med"/>
          </a:ln>
          <a:effectLst/>
        </p:spPr>
        <p:txBody>
          <a:bodyPr>
            <a:spAutoFit/>
          </a:bodyPr>
          <a:lstStyle/>
          <a:p>
            <a:endParaRPr lang="pt-BR"/>
          </a:p>
        </p:txBody>
      </p:sp>
      <p:sp>
        <p:nvSpPr>
          <p:cNvPr id="103433" name="AutoShape 9"/>
          <p:cNvSpPr>
            <a:spLocks noChangeArrowheads="1"/>
          </p:cNvSpPr>
          <p:nvPr/>
        </p:nvSpPr>
        <p:spPr bwMode="auto">
          <a:xfrm>
            <a:off x="4695825" y="2598738"/>
            <a:ext cx="222250" cy="204787"/>
          </a:xfrm>
          <a:prstGeom prst="flowChartAlternateProcess">
            <a:avLst/>
          </a:prstGeom>
          <a:solidFill>
            <a:srgbClr val="003366"/>
          </a:solidFill>
          <a:ln w="9525">
            <a:noFill/>
            <a:miter lim="800000"/>
            <a:headEnd/>
            <a:tailEnd/>
          </a:ln>
          <a:effectLst/>
        </p:spPr>
        <p:txBody>
          <a:bodyPr anchor="ctr">
            <a:spAutoFit/>
          </a:bodyPr>
          <a:lstStyle/>
          <a:p>
            <a:endParaRPr lang="pt-BR"/>
          </a:p>
        </p:txBody>
      </p:sp>
      <p:sp>
        <p:nvSpPr>
          <p:cNvPr id="103436" name="Text Box 12"/>
          <p:cNvSpPr txBox="1">
            <a:spLocks noChangeArrowheads="1"/>
          </p:cNvSpPr>
          <p:nvPr/>
        </p:nvSpPr>
        <p:spPr bwMode="auto">
          <a:xfrm>
            <a:off x="2978150" y="4005263"/>
            <a:ext cx="4054475" cy="654050"/>
          </a:xfrm>
          <a:prstGeom prst="rect">
            <a:avLst/>
          </a:prstGeom>
          <a:noFill/>
          <a:ln w="9525">
            <a:noFill/>
            <a:miter lim="800000"/>
            <a:headEnd/>
            <a:tailEnd/>
          </a:ln>
          <a:effectLst/>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Sudeste/Centro-Oeste</a:t>
            </a:r>
          </a:p>
          <a:p>
            <a:pPr algn="ctr">
              <a:lnSpc>
                <a:spcPct val="100000"/>
              </a:lnSpc>
              <a:spcBef>
                <a:spcPct val="30000"/>
              </a:spcBef>
              <a:buClrTx/>
              <a:buFontTx/>
              <a:buNone/>
            </a:pPr>
            <a:r>
              <a:rPr lang="pt-BR" sz="1600" b="0">
                <a:solidFill>
                  <a:schemeClr val="tx1"/>
                </a:solidFill>
                <a:latin typeface="Arial Narrow" pitchFamily="34" charset="0"/>
              </a:rPr>
              <a:t>Sul + Itaipu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9.350</a:t>
            </a:r>
          </a:p>
        </p:txBody>
      </p:sp>
      <p:sp>
        <p:nvSpPr>
          <p:cNvPr id="103437" name="Text Box 13"/>
          <p:cNvSpPr txBox="1">
            <a:spLocks noChangeArrowheads="1"/>
          </p:cNvSpPr>
          <p:nvPr/>
        </p:nvSpPr>
        <p:spPr bwMode="auto">
          <a:xfrm>
            <a:off x="4662488" y="1268413"/>
            <a:ext cx="3852862" cy="1765300"/>
          </a:xfrm>
          <a:prstGeom prst="rect">
            <a:avLst/>
          </a:prstGeom>
          <a:noFill/>
          <a:ln w="9525">
            <a:noFill/>
            <a:miter lim="800000"/>
            <a:headEnd/>
            <a:tailEnd/>
          </a:ln>
          <a:effectLst/>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Nordeste</a:t>
            </a:r>
          </a:p>
          <a:p>
            <a:pPr algn="ctr">
              <a:lnSpc>
                <a:spcPct val="100000"/>
              </a:lnSpc>
              <a:spcBef>
                <a:spcPct val="30000"/>
              </a:spcBef>
              <a:buClrTx/>
              <a:buFontTx/>
              <a:buNone/>
            </a:pPr>
            <a:r>
              <a:rPr lang="pt-BR" sz="1600" b="0">
                <a:solidFill>
                  <a:schemeClr val="tx1"/>
                </a:solidFill>
                <a:latin typeface="Arial Narrow" pitchFamily="34" charset="0"/>
              </a:rPr>
              <a:t>Cenário Norte Exportador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3.850</a:t>
            </a:r>
          </a:p>
          <a:p>
            <a:pPr algn="ctr">
              <a:lnSpc>
                <a:spcPct val="100000"/>
              </a:lnSpc>
              <a:spcBef>
                <a:spcPct val="30000"/>
              </a:spcBef>
              <a:buClrTx/>
              <a:buFontTx/>
              <a:buNone/>
            </a:pPr>
            <a:r>
              <a:rPr lang="pt-BR" sz="1600" b="0">
                <a:solidFill>
                  <a:schemeClr val="tx1"/>
                </a:solidFill>
                <a:latin typeface="Arial Narrow" pitchFamily="34" charset="0"/>
              </a:rPr>
              <a:t>Cenário SE/CO Exportador </a:t>
            </a:r>
            <a:r>
              <a:rPr lang="pt-BR" sz="1600" b="0">
                <a:solidFill>
                  <a:schemeClr val="tx1"/>
                </a:solidFill>
                <a:latin typeface="Arial Narrow" pitchFamily="34" charset="0"/>
                <a:sym typeface="Wingdings 3" pitchFamily="18" charset="2"/>
              </a:rPr>
              <a:t></a:t>
            </a:r>
            <a:r>
              <a:rPr lang="pt-BR" sz="1600" b="0">
                <a:solidFill>
                  <a:schemeClr val="tx1"/>
                </a:solidFill>
                <a:latin typeface="Arial Narrow" pitchFamily="34" charset="0"/>
              </a:rPr>
              <a:t> 3.500</a:t>
            </a:r>
          </a:p>
          <a:p>
            <a:pPr algn="ctr">
              <a:lnSpc>
                <a:spcPct val="100000"/>
              </a:lnSpc>
              <a:spcBef>
                <a:spcPct val="30000"/>
              </a:spcBef>
              <a:buClrTx/>
              <a:buFontTx/>
              <a:buNone/>
            </a:pPr>
            <a:endParaRPr lang="pt-BR" sz="800" b="0">
              <a:solidFill>
                <a:schemeClr val="tx1"/>
              </a:solidFill>
              <a:latin typeface="Arial Narrow" pitchFamily="34" charset="0"/>
            </a:endParaRPr>
          </a:p>
          <a:p>
            <a:pPr algn="ctr">
              <a:lnSpc>
                <a:spcPct val="100000"/>
              </a:lnSpc>
              <a:spcBef>
                <a:spcPct val="30000"/>
              </a:spcBef>
              <a:buClrTx/>
              <a:buFontTx/>
              <a:buNone/>
            </a:pPr>
            <a:r>
              <a:rPr lang="pt-BR" sz="1600">
                <a:solidFill>
                  <a:schemeClr val="tx1"/>
                </a:solidFill>
                <a:latin typeface="Arial Narrow" pitchFamily="34" charset="0"/>
              </a:rPr>
              <a:t>Exportação do Nordeste</a:t>
            </a:r>
          </a:p>
          <a:p>
            <a:pPr algn="ctr">
              <a:lnSpc>
                <a:spcPct val="100000"/>
              </a:lnSpc>
              <a:spcBef>
                <a:spcPct val="30000"/>
              </a:spcBef>
              <a:buClrTx/>
              <a:buFontTx/>
              <a:buNone/>
            </a:pPr>
            <a:r>
              <a:rPr lang="pt-BR" sz="1600" b="0">
                <a:solidFill>
                  <a:schemeClr val="tx1"/>
                </a:solidFill>
                <a:latin typeface="Arial Narrow" pitchFamily="34" charset="0"/>
              </a:rPr>
              <a:t>2.000</a:t>
            </a:r>
          </a:p>
        </p:txBody>
      </p:sp>
      <p:sp>
        <p:nvSpPr>
          <p:cNvPr id="103438" name="Text Box 14"/>
          <p:cNvSpPr txBox="1">
            <a:spLocks noChangeArrowheads="1"/>
          </p:cNvSpPr>
          <p:nvPr/>
        </p:nvSpPr>
        <p:spPr bwMode="auto">
          <a:xfrm>
            <a:off x="1811338" y="1189038"/>
            <a:ext cx="2495550" cy="1692275"/>
          </a:xfrm>
          <a:prstGeom prst="rect">
            <a:avLst/>
          </a:prstGeom>
          <a:noFill/>
          <a:ln w="9525">
            <a:noFill/>
            <a:miter lim="800000"/>
            <a:headEnd/>
            <a:tailEnd/>
          </a:ln>
          <a:effectLst/>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Norte</a:t>
            </a:r>
          </a:p>
          <a:p>
            <a:pPr algn="ctr">
              <a:lnSpc>
                <a:spcPct val="100000"/>
              </a:lnSpc>
              <a:spcBef>
                <a:spcPct val="30000"/>
              </a:spcBef>
              <a:buClrTx/>
              <a:buFontTx/>
              <a:buNone/>
            </a:pPr>
            <a:r>
              <a:rPr lang="pt-BR" sz="1600" b="0">
                <a:solidFill>
                  <a:schemeClr val="tx1"/>
                </a:solidFill>
                <a:latin typeface="Arial Narrow" pitchFamily="34" charset="0"/>
              </a:rPr>
              <a:t>Carga do Norte menos            5 geradores de Tucuruí</a:t>
            </a:r>
          </a:p>
          <a:p>
            <a:pPr algn="ctr">
              <a:lnSpc>
                <a:spcPct val="100000"/>
              </a:lnSpc>
              <a:spcBef>
                <a:spcPct val="30000"/>
              </a:spcBef>
              <a:buClrTx/>
              <a:buFontTx/>
              <a:buNone/>
            </a:pPr>
            <a:endParaRPr lang="pt-BR" sz="800" b="0">
              <a:solidFill>
                <a:schemeClr val="tx1"/>
              </a:solidFill>
              <a:latin typeface="Arial Narrow" pitchFamily="34" charset="0"/>
            </a:endParaRPr>
          </a:p>
          <a:p>
            <a:pPr algn="ctr">
              <a:lnSpc>
                <a:spcPct val="100000"/>
              </a:lnSpc>
              <a:spcBef>
                <a:spcPct val="30000"/>
              </a:spcBef>
              <a:buClrTx/>
              <a:buFontTx/>
              <a:buNone/>
            </a:pPr>
            <a:r>
              <a:rPr lang="pt-BR" sz="1600">
                <a:solidFill>
                  <a:schemeClr val="tx1"/>
                </a:solidFill>
                <a:latin typeface="Arial Narrow" pitchFamily="34" charset="0"/>
              </a:rPr>
              <a:t>Exportação do Norte</a:t>
            </a:r>
          </a:p>
          <a:p>
            <a:pPr algn="ctr">
              <a:lnSpc>
                <a:spcPct val="100000"/>
              </a:lnSpc>
              <a:spcBef>
                <a:spcPct val="30000"/>
              </a:spcBef>
              <a:buClrTx/>
              <a:buFontTx/>
              <a:buNone/>
            </a:pPr>
            <a:r>
              <a:rPr lang="pt-BR" sz="1600" b="0">
                <a:solidFill>
                  <a:schemeClr val="tx1"/>
                </a:solidFill>
                <a:latin typeface="Arial Narrow" pitchFamily="34" charset="0"/>
              </a:rPr>
              <a:t>4.000</a:t>
            </a:r>
          </a:p>
        </p:txBody>
      </p:sp>
      <p:sp>
        <p:nvSpPr>
          <p:cNvPr id="103439" name="Text Box 15"/>
          <p:cNvSpPr txBox="1">
            <a:spLocks noChangeArrowheads="1"/>
          </p:cNvSpPr>
          <p:nvPr/>
        </p:nvSpPr>
        <p:spPr bwMode="auto">
          <a:xfrm>
            <a:off x="4017963" y="2078038"/>
            <a:ext cx="796925" cy="336550"/>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1.411</a:t>
            </a:r>
          </a:p>
        </p:txBody>
      </p:sp>
      <p:sp>
        <p:nvSpPr>
          <p:cNvPr id="103440" name="Text Box 16"/>
          <p:cNvSpPr txBox="1">
            <a:spLocks noChangeArrowheads="1"/>
          </p:cNvSpPr>
          <p:nvPr/>
        </p:nvSpPr>
        <p:spPr bwMode="auto">
          <a:xfrm>
            <a:off x="4854575" y="2417763"/>
            <a:ext cx="863600" cy="336550"/>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1.985</a:t>
            </a:r>
          </a:p>
        </p:txBody>
      </p:sp>
      <p:sp>
        <p:nvSpPr>
          <p:cNvPr id="103441" name="Text Box 17"/>
          <p:cNvSpPr txBox="1">
            <a:spLocks noChangeArrowheads="1"/>
          </p:cNvSpPr>
          <p:nvPr/>
        </p:nvSpPr>
        <p:spPr bwMode="auto">
          <a:xfrm>
            <a:off x="4041775" y="3135313"/>
            <a:ext cx="936625" cy="336550"/>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574</a:t>
            </a:r>
          </a:p>
        </p:txBody>
      </p:sp>
      <p:sp>
        <p:nvSpPr>
          <p:cNvPr id="103442" name="Text Box 18"/>
          <p:cNvSpPr txBox="1">
            <a:spLocks noChangeArrowheads="1"/>
          </p:cNvSpPr>
          <p:nvPr/>
        </p:nvSpPr>
        <p:spPr bwMode="auto">
          <a:xfrm>
            <a:off x="4772025" y="3644900"/>
            <a:ext cx="938213" cy="336550"/>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572</a:t>
            </a:r>
          </a:p>
        </p:txBody>
      </p:sp>
      <p:sp>
        <p:nvSpPr>
          <p:cNvPr id="103443" name="Text Box 19"/>
          <p:cNvSpPr txBox="1">
            <a:spLocks noChangeArrowheads="1"/>
          </p:cNvSpPr>
          <p:nvPr/>
        </p:nvSpPr>
        <p:spPr bwMode="auto">
          <a:xfrm>
            <a:off x="3908425" y="4821238"/>
            <a:ext cx="798513" cy="336550"/>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-801</a:t>
            </a:r>
          </a:p>
        </p:txBody>
      </p:sp>
      <p:sp>
        <p:nvSpPr>
          <p:cNvPr id="103444" name="Text Box 20"/>
          <p:cNvSpPr txBox="1">
            <a:spLocks noChangeArrowheads="1"/>
          </p:cNvSpPr>
          <p:nvPr/>
        </p:nvSpPr>
        <p:spPr bwMode="auto">
          <a:xfrm>
            <a:off x="3243263" y="5308600"/>
            <a:ext cx="2592387" cy="1289050"/>
          </a:xfrm>
          <a:prstGeom prst="rect">
            <a:avLst/>
          </a:prstGeom>
          <a:noFill/>
          <a:ln w="9525">
            <a:noFill/>
            <a:miter lim="800000"/>
            <a:headEnd/>
            <a:tailEnd/>
          </a:ln>
          <a:effectLst/>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Recebimento pelo Sul</a:t>
            </a:r>
          </a:p>
          <a:p>
            <a:pPr algn="ctr">
              <a:lnSpc>
                <a:spcPct val="100000"/>
              </a:lnSpc>
              <a:spcBef>
                <a:spcPct val="30000"/>
              </a:spcBef>
              <a:buClrTx/>
              <a:buFontTx/>
              <a:buNone/>
            </a:pPr>
            <a:r>
              <a:rPr lang="pt-BR" sz="1600" b="0">
                <a:solidFill>
                  <a:schemeClr val="tx1"/>
                </a:solidFill>
                <a:latin typeface="Arial Narrow" pitchFamily="34" charset="0"/>
              </a:rPr>
              <a:t>4.800</a:t>
            </a:r>
          </a:p>
          <a:p>
            <a:pPr algn="ctr">
              <a:lnSpc>
                <a:spcPct val="100000"/>
              </a:lnSpc>
              <a:spcBef>
                <a:spcPct val="30000"/>
              </a:spcBef>
              <a:buClrTx/>
              <a:buFontTx/>
              <a:buNone/>
            </a:pPr>
            <a:r>
              <a:rPr lang="pt-BR" sz="1600">
                <a:solidFill>
                  <a:schemeClr val="tx1"/>
                </a:solidFill>
                <a:latin typeface="Arial Narrow" pitchFamily="34" charset="0"/>
              </a:rPr>
              <a:t>Exportação do Sul</a:t>
            </a:r>
          </a:p>
          <a:p>
            <a:pPr algn="ctr">
              <a:lnSpc>
                <a:spcPct val="100000"/>
              </a:lnSpc>
              <a:spcBef>
                <a:spcPct val="30000"/>
              </a:spcBef>
              <a:buClrTx/>
              <a:buFontTx/>
              <a:buNone/>
            </a:pPr>
            <a:r>
              <a:rPr lang="pt-BR" sz="1600" b="0">
                <a:solidFill>
                  <a:schemeClr val="tx1"/>
                </a:solidFill>
                <a:latin typeface="Arial Narrow" pitchFamily="34" charset="0"/>
              </a:rPr>
              <a:t>5.450</a:t>
            </a:r>
          </a:p>
        </p:txBody>
      </p:sp>
      <p:sp>
        <p:nvSpPr>
          <p:cNvPr id="103445" name="Text Box 21"/>
          <p:cNvSpPr txBox="1">
            <a:spLocks noChangeArrowheads="1"/>
          </p:cNvSpPr>
          <p:nvPr/>
        </p:nvSpPr>
        <p:spPr bwMode="auto">
          <a:xfrm>
            <a:off x="3508375" y="5516563"/>
            <a:ext cx="596900" cy="336550"/>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1600">
                <a:solidFill>
                  <a:srgbClr val="003366"/>
                </a:solidFill>
                <a:latin typeface="Arial Narrow" pitchFamily="34" charset="0"/>
              </a:rPr>
              <a:t>-9</a:t>
            </a:r>
          </a:p>
        </p:txBody>
      </p:sp>
      <p:sp>
        <p:nvSpPr>
          <p:cNvPr id="103446" name="Line 22"/>
          <p:cNvSpPr>
            <a:spLocks noChangeShapeType="1"/>
          </p:cNvSpPr>
          <p:nvPr/>
        </p:nvSpPr>
        <p:spPr bwMode="auto">
          <a:xfrm rot="3180000" flipV="1">
            <a:off x="3710782" y="5668169"/>
            <a:ext cx="347662" cy="444500"/>
          </a:xfrm>
          <a:prstGeom prst="line">
            <a:avLst/>
          </a:prstGeom>
          <a:noFill/>
          <a:ln w="76200">
            <a:solidFill>
              <a:srgbClr val="003366"/>
            </a:solidFill>
            <a:round/>
            <a:headEnd/>
            <a:tailEnd type="triangle" w="med" len="med"/>
          </a:ln>
          <a:effectLst/>
        </p:spPr>
        <p:txBody>
          <a:bodyPr>
            <a:spAutoFit/>
          </a:bodyPr>
          <a:lstStyle/>
          <a:p>
            <a:endParaRPr lang="pt-BR"/>
          </a:p>
        </p:txBody>
      </p:sp>
      <p:sp>
        <p:nvSpPr>
          <p:cNvPr id="103447" name="Text Box 23"/>
          <p:cNvSpPr txBox="1">
            <a:spLocks noChangeArrowheads="1"/>
          </p:cNvSpPr>
          <p:nvPr/>
        </p:nvSpPr>
        <p:spPr bwMode="auto">
          <a:xfrm>
            <a:off x="2246313" y="5683250"/>
            <a:ext cx="1395412" cy="482600"/>
          </a:xfrm>
          <a:prstGeom prst="rect">
            <a:avLst/>
          </a:prstGeom>
          <a:noFill/>
          <a:ln w="9525">
            <a:noFill/>
            <a:miter lim="800000"/>
            <a:headEnd/>
            <a:tailEnd/>
          </a:ln>
          <a:effectLst/>
        </p:spPr>
        <p:txBody>
          <a:bodyPr lIns="91434" tIns="45718" rIns="91434" bIns="45718">
            <a:spAutoFit/>
          </a:bodyPr>
          <a:lstStyle/>
          <a:p>
            <a:pPr algn="ctr">
              <a:lnSpc>
                <a:spcPct val="80000"/>
              </a:lnSpc>
              <a:spcBef>
                <a:spcPct val="0"/>
              </a:spcBef>
              <a:buClrTx/>
              <a:buFontTx/>
              <a:buNone/>
            </a:pPr>
            <a:r>
              <a:rPr lang="pt-BR" sz="1600">
                <a:solidFill>
                  <a:schemeClr val="tx1"/>
                </a:solidFill>
                <a:latin typeface="Arial Narrow" pitchFamily="34" charset="0"/>
              </a:rPr>
              <a:t>Intercâmbio</a:t>
            </a:r>
          </a:p>
          <a:p>
            <a:pPr algn="ctr">
              <a:lnSpc>
                <a:spcPct val="80000"/>
              </a:lnSpc>
              <a:spcBef>
                <a:spcPct val="0"/>
              </a:spcBef>
              <a:buClrTx/>
              <a:buFontTx/>
              <a:buNone/>
            </a:pPr>
            <a:r>
              <a:rPr lang="pt-BR" sz="1600">
                <a:solidFill>
                  <a:schemeClr val="tx1"/>
                </a:solidFill>
                <a:latin typeface="Arial Narrow" pitchFamily="34" charset="0"/>
              </a:rPr>
              <a:t>Internacional</a:t>
            </a:r>
          </a:p>
        </p:txBody>
      </p:sp>
      <p:sp>
        <p:nvSpPr>
          <p:cNvPr id="103448" name="Text Box 24"/>
          <p:cNvSpPr txBox="1">
            <a:spLocks noChangeArrowheads="1"/>
          </p:cNvSpPr>
          <p:nvPr/>
        </p:nvSpPr>
        <p:spPr bwMode="auto">
          <a:xfrm>
            <a:off x="6964363" y="5948363"/>
            <a:ext cx="1995487" cy="244475"/>
          </a:xfrm>
          <a:prstGeom prst="rect">
            <a:avLst/>
          </a:prstGeom>
          <a:noFill/>
          <a:ln w="9525">
            <a:noFill/>
            <a:miter lim="800000"/>
            <a:headEnd/>
            <a:tailEnd/>
          </a:ln>
          <a:effectLst/>
        </p:spPr>
        <p:txBody>
          <a:bodyPr lIns="91434" tIns="45718" rIns="91434" bIns="45718">
            <a:spAutoFit/>
          </a:bodyPr>
          <a:lstStyle/>
          <a:p>
            <a:pPr algn="l">
              <a:lnSpc>
                <a:spcPct val="100000"/>
              </a:lnSpc>
              <a:spcBef>
                <a:spcPct val="30000"/>
              </a:spcBef>
              <a:buClrTx/>
              <a:buFontTx/>
              <a:buNone/>
            </a:pPr>
            <a:r>
              <a:rPr lang="pt-BR" sz="1000">
                <a:solidFill>
                  <a:srgbClr val="003366"/>
                </a:solidFill>
                <a:latin typeface="Arial Narrow" pitchFamily="34" charset="0"/>
              </a:rPr>
              <a:t>Intercâmbio Verificado (MWmed)</a:t>
            </a:r>
          </a:p>
        </p:txBody>
      </p:sp>
      <p:sp>
        <p:nvSpPr>
          <p:cNvPr id="103449" name="Text Box 25"/>
          <p:cNvSpPr txBox="1">
            <a:spLocks noChangeArrowheads="1"/>
          </p:cNvSpPr>
          <p:nvPr/>
        </p:nvSpPr>
        <p:spPr bwMode="auto">
          <a:xfrm>
            <a:off x="6964363" y="6165850"/>
            <a:ext cx="1995487" cy="244475"/>
          </a:xfrm>
          <a:prstGeom prst="rect">
            <a:avLst/>
          </a:prstGeom>
          <a:noFill/>
          <a:ln w="9525">
            <a:noFill/>
            <a:miter lim="800000"/>
            <a:headEnd/>
            <a:tailEnd/>
          </a:ln>
          <a:effectLst/>
        </p:spPr>
        <p:txBody>
          <a:bodyPr lIns="91434" tIns="45718" rIns="91434" bIns="45718">
            <a:spAutoFit/>
          </a:bodyPr>
          <a:lstStyle/>
          <a:p>
            <a:pPr algn="l">
              <a:lnSpc>
                <a:spcPct val="100000"/>
              </a:lnSpc>
              <a:spcBef>
                <a:spcPct val="30000"/>
              </a:spcBef>
              <a:buClrTx/>
              <a:buFontTx/>
              <a:buNone/>
            </a:pPr>
            <a:r>
              <a:rPr lang="pt-BR" sz="1000">
                <a:solidFill>
                  <a:schemeClr val="tx1"/>
                </a:solidFill>
                <a:latin typeface="Arial Narrow" pitchFamily="34" charset="0"/>
              </a:rPr>
              <a:t>Limite de Intercâmbio (MWmed)</a:t>
            </a:r>
          </a:p>
        </p:txBody>
      </p:sp>
      <p:sp>
        <p:nvSpPr>
          <p:cNvPr id="103450" name="Rectangle 26"/>
          <p:cNvSpPr>
            <a:spLocks noChangeArrowheads="1"/>
          </p:cNvSpPr>
          <p:nvPr/>
        </p:nvSpPr>
        <p:spPr bwMode="auto">
          <a:xfrm>
            <a:off x="6765925" y="5905500"/>
            <a:ext cx="2193925" cy="533400"/>
          </a:xfrm>
          <a:prstGeom prst="rect">
            <a:avLst/>
          </a:prstGeom>
          <a:noFill/>
          <a:ln w="9525">
            <a:solidFill>
              <a:schemeClr val="tx1"/>
            </a:solidFill>
            <a:miter lim="800000"/>
            <a:headEnd/>
            <a:tailEnd/>
          </a:ln>
          <a:effectLst/>
        </p:spPr>
        <p:txBody>
          <a:bodyPr anchor="ctr">
            <a:spAutoFit/>
          </a:bodyPr>
          <a:lstStyle/>
          <a:p>
            <a:endParaRPr lang="pt-BR"/>
          </a:p>
        </p:txBody>
      </p:sp>
      <p:sp>
        <p:nvSpPr>
          <p:cNvPr id="103451" name="Rectangle 27"/>
          <p:cNvSpPr>
            <a:spLocks noChangeAspect="1" noChangeArrowheads="1"/>
          </p:cNvSpPr>
          <p:nvPr/>
        </p:nvSpPr>
        <p:spPr bwMode="auto">
          <a:xfrm>
            <a:off x="6854825" y="6019800"/>
            <a:ext cx="107950" cy="115888"/>
          </a:xfrm>
          <a:prstGeom prst="rect">
            <a:avLst/>
          </a:prstGeom>
          <a:solidFill>
            <a:srgbClr val="003366"/>
          </a:solidFill>
          <a:ln w="9525">
            <a:noFill/>
            <a:miter lim="800000"/>
            <a:headEnd/>
            <a:tailEnd/>
          </a:ln>
          <a:effectLst/>
        </p:spPr>
        <p:txBody>
          <a:bodyPr wrap="none" anchor="ctr">
            <a:spAutoFit/>
          </a:bodyPr>
          <a:lstStyle/>
          <a:p>
            <a:endParaRPr lang="pt-BR"/>
          </a:p>
        </p:txBody>
      </p:sp>
      <p:sp>
        <p:nvSpPr>
          <p:cNvPr id="103452" name="Rectangle 28"/>
          <p:cNvSpPr>
            <a:spLocks noChangeAspect="1" noChangeArrowheads="1"/>
          </p:cNvSpPr>
          <p:nvPr/>
        </p:nvSpPr>
        <p:spPr bwMode="auto">
          <a:xfrm>
            <a:off x="6859588" y="6237288"/>
            <a:ext cx="106362" cy="115887"/>
          </a:xfrm>
          <a:prstGeom prst="rect">
            <a:avLst/>
          </a:prstGeom>
          <a:solidFill>
            <a:srgbClr val="000000"/>
          </a:solidFill>
          <a:ln w="9525">
            <a:noFill/>
            <a:miter lim="800000"/>
            <a:headEnd/>
            <a:tailEnd/>
          </a:ln>
          <a:effectLst/>
        </p:spPr>
        <p:txBody>
          <a:bodyPr wrap="none" anchor="ctr">
            <a:spAutoFit/>
          </a:bodyPr>
          <a:lstStyle/>
          <a:p>
            <a:endParaRPr lang="pt-BR"/>
          </a:p>
        </p:txBody>
      </p:sp>
      <p:sp>
        <p:nvSpPr>
          <p:cNvPr id="103454" name="Text Box 30"/>
          <p:cNvSpPr txBox="1">
            <a:spLocks noChangeArrowheads="1"/>
          </p:cNvSpPr>
          <p:nvPr/>
        </p:nvSpPr>
        <p:spPr bwMode="auto">
          <a:xfrm>
            <a:off x="3222625" y="136525"/>
            <a:ext cx="5349875"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3 - INTERCÂMBIOS VERIFICADOS ENTRE REGIÕES</a:t>
            </a:r>
          </a:p>
        </p:txBody>
      </p:sp>
      <p:sp>
        <p:nvSpPr>
          <p:cNvPr id="103457" name="Rectangle 33">
            <a:hlinkClick r:id="rId4"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03459" name="Text Box 35"/>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103460" name="Text Box 36"/>
          <p:cNvSpPr txBox="1">
            <a:spLocks noChangeArrowheads="1"/>
          </p:cNvSpPr>
          <p:nvPr/>
        </p:nvSpPr>
        <p:spPr bwMode="auto">
          <a:xfrm>
            <a:off x="5381625" y="3224213"/>
            <a:ext cx="3379788" cy="654050"/>
          </a:xfrm>
          <a:prstGeom prst="rect">
            <a:avLst/>
          </a:prstGeom>
          <a:noFill/>
          <a:ln w="9525">
            <a:noFill/>
            <a:miter lim="800000"/>
            <a:headEnd/>
            <a:tailEnd/>
          </a:ln>
          <a:effectLst/>
        </p:spPr>
        <p:txBody>
          <a:bodyPr lIns="91434" tIns="45718" rIns="91434" bIns="45718">
            <a:spAutoFit/>
          </a:bodyPr>
          <a:lstStyle/>
          <a:p>
            <a:pPr algn="ctr">
              <a:lnSpc>
                <a:spcPct val="100000"/>
              </a:lnSpc>
              <a:spcBef>
                <a:spcPct val="30000"/>
              </a:spcBef>
              <a:buClrTx/>
              <a:buFontTx/>
              <a:buNone/>
            </a:pPr>
            <a:r>
              <a:rPr lang="pt-BR" sz="1600">
                <a:solidFill>
                  <a:schemeClr val="tx1"/>
                </a:solidFill>
                <a:latin typeface="Arial Narrow" pitchFamily="34" charset="0"/>
              </a:rPr>
              <a:t>Exportação do Sudeste para o Nordeste</a:t>
            </a:r>
          </a:p>
          <a:p>
            <a:pPr algn="ctr">
              <a:lnSpc>
                <a:spcPct val="100000"/>
              </a:lnSpc>
              <a:spcBef>
                <a:spcPct val="30000"/>
              </a:spcBef>
              <a:buClrTx/>
              <a:buFontTx/>
              <a:buNone/>
            </a:pPr>
            <a:r>
              <a:rPr lang="pt-BR" sz="1600" b="0">
                <a:solidFill>
                  <a:schemeClr val="tx1"/>
                </a:solidFill>
                <a:latin typeface="Arial Narrow" pitchFamily="34" charset="0"/>
              </a:rPr>
              <a:t>3.500</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8" name="Text Box 6"/>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05480" name="Rectangle 8">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05482" name="Text Box 10"/>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pic>
        <p:nvPicPr>
          <p:cNvPr id="105483" name="Picture 11"/>
          <p:cNvPicPr preferRelativeResize="0">
            <a:picLocks noChangeAspect="1" noChangeArrowheads="1"/>
          </p:cNvPicPr>
          <p:nvPr/>
        </p:nvPicPr>
        <p:blipFill>
          <a:blip r:embed="rId4"/>
          <a:srcRect/>
          <a:stretch>
            <a:fillRect/>
          </a:stretch>
        </p:blipFill>
        <p:spPr bwMode="auto">
          <a:xfrm>
            <a:off x="204788" y="954088"/>
            <a:ext cx="8777287" cy="5461000"/>
          </a:xfrm>
          <a:prstGeom prst="rect">
            <a:avLst/>
          </a:prstGeom>
          <a:noFill/>
          <a:ln w="9525" algn="ctr">
            <a:noFill/>
            <a:miter lim="800000"/>
            <a:headEnd/>
            <a:tailEnd/>
          </a:ln>
          <a:effectLst/>
        </p:spPr>
      </p:pic>
      <p:sp>
        <p:nvSpPr>
          <p:cNvPr id="105477" name="Text Box 5"/>
          <p:cNvSpPr txBox="1">
            <a:spLocks noChangeArrowheads="1"/>
          </p:cNvSpPr>
          <p:nvPr/>
        </p:nvSpPr>
        <p:spPr bwMode="auto">
          <a:xfrm>
            <a:off x="296863" y="736600"/>
            <a:ext cx="8550275"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4.1 - Brasil - Consumo de Energia Elétrica Total</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Text Box 3"/>
          <p:cNvSpPr txBox="1">
            <a:spLocks noChangeArrowheads="1"/>
          </p:cNvSpPr>
          <p:nvPr/>
        </p:nvSpPr>
        <p:spPr bwMode="auto">
          <a:xfrm>
            <a:off x="119063" y="593725"/>
            <a:ext cx="8905875"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4.2 - Brasil - Consumo de Energia Elétrica</a:t>
            </a:r>
          </a:p>
        </p:txBody>
      </p:sp>
      <p:graphicFrame>
        <p:nvGraphicFramePr>
          <p:cNvPr id="107725" name="Group 205"/>
          <p:cNvGraphicFramePr>
            <a:graphicFrameLocks noGrp="1"/>
          </p:cNvGraphicFramePr>
          <p:nvPr/>
        </p:nvGraphicFramePr>
        <p:xfrm>
          <a:off x="250825" y="1177925"/>
          <a:ext cx="8639175" cy="2614931"/>
        </p:xfrm>
        <a:graphic>
          <a:graphicData uri="http://schemas.openxmlformats.org/drawingml/2006/table">
            <a:tbl>
              <a:tblPr/>
              <a:tblGrid>
                <a:gridCol w="1446213"/>
                <a:gridCol w="771525"/>
                <a:gridCol w="706437"/>
                <a:gridCol w="706438"/>
                <a:gridCol w="642937"/>
                <a:gridCol w="833438"/>
                <a:gridCol w="706437"/>
                <a:gridCol w="642938"/>
                <a:gridCol w="706437"/>
                <a:gridCol w="706438"/>
                <a:gridCol w="769937"/>
              </a:tblGrid>
              <a:tr h="311150">
                <a:tc>
                  <a:txBody>
                    <a:bodyPr/>
                    <a:lstStyle/>
                    <a:p>
                      <a:pPr marL="0" marR="0" lvl="0" indent="0" algn="ctr" defTabSz="914400" rtl="0" eaLnBrk="0" fontAlgn="base" latinLnBrk="0" hangingPunct="0">
                        <a:lnSpc>
                          <a:spcPct val="0"/>
                        </a:lnSpc>
                        <a:spcBef>
                          <a:spcPct val="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cap="flat">
                      <a:noFill/>
                    </a:lnL>
                    <a:lnR w="28575" cap="flat" cmpd="sng" algn="ctr">
                      <a:solidFill>
                        <a:schemeClr val="tx1"/>
                      </a:solidFill>
                      <a:prstDash val="solid"/>
                      <a:round/>
                      <a:headEnd type="none" w="med" len="med"/>
                      <a:tailEnd type="none" w="med" len="med"/>
                    </a:lnR>
                    <a:lnT cap="flat">
                      <a:noFill/>
                    </a:lnT>
                    <a:lnB>
                      <a:noFill/>
                    </a:lnB>
                    <a:lnTlToBr>
                      <a:noFill/>
                    </a:lnTlToBr>
                    <a:lnBlToTr>
                      <a:noFill/>
                    </a:lnBlToTr>
                    <a:no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Dezembro/2007</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Dezembro/2008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Evolução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Jan/07-Dez/07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Jan/08-Dez/08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Evolução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r h="382588">
                <a:tc>
                  <a:txBody>
                    <a:bodyPr/>
                    <a:lstStyle/>
                    <a:p>
                      <a:pPr marL="0" marR="0" lvl="0" indent="0" algn="ctr" defTabSz="914400" rtl="0" eaLnBrk="0" fontAlgn="base" latinLnBrk="0" hangingPunct="0">
                        <a:lnSpc>
                          <a:spcPct val="0"/>
                        </a:lnSpc>
                        <a:spcBef>
                          <a:spcPct val="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cap="flat">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GWh</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GWh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pt-B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GWh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GWh</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vMerge="1">
                  <a:txBody>
                    <a:bodyPr/>
                    <a:lstStyle/>
                    <a:p>
                      <a:endParaRPr lang="pt-BR"/>
                    </a:p>
                  </a:txBody>
                  <a:tcPr/>
                </a:tc>
              </a:tr>
              <a:tr h="2428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Residencial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7.624</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19,52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7.933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20,94</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4,05</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90.369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19,95</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94.660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20,16</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4,75</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016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Industrial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13.846</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35,45</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12.591</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33,23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-9,07</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164.114</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36,23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166.668</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35,50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1,56</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Comercial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5.092</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13,04</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5.397</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14,25</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5,99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58.378</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12,89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61.902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13,19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6,04</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Outros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4.637</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11,87</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4.782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12,62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3,13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54.091</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11,94</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55.971</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11,92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3,48</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Autoprodução Transportada</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1.100</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2,82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1.128</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2,98</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2,53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10.484</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2,31</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13.563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2,89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29,37</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Perdas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6.765</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17,32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6.055</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15,98</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-10,49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75.598</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16,69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76.679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16,33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1,43</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39.064</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100,00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37.885</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100,00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-3,02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453.033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100,00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469.444</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100,00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3,62</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07724" name="Group 204"/>
          <p:cNvGraphicFramePr>
            <a:graphicFrameLocks noGrp="1"/>
          </p:cNvGraphicFramePr>
          <p:nvPr/>
        </p:nvGraphicFramePr>
        <p:xfrm>
          <a:off x="250825" y="4016375"/>
          <a:ext cx="8639175" cy="834517"/>
        </p:xfrm>
        <a:graphic>
          <a:graphicData uri="http://schemas.openxmlformats.org/drawingml/2006/table">
            <a:tbl>
              <a:tblPr/>
              <a:tblGrid>
                <a:gridCol w="1446213"/>
                <a:gridCol w="1477962"/>
                <a:gridCol w="1338263"/>
                <a:gridCol w="844550"/>
                <a:gridCol w="1357312"/>
                <a:gridCol w="1404938"/>
                <a:gridCol w="769937"/>
              </a:tblGrid>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Carga (MW)</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Demanda Máxima</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66.347</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62.660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-5,56</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66.347</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67.632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chemeClr val="tx1"/>
                          </a:solidFill>
                          <a:effectLst/>
                          <a:latin typeface="Arial Narrow" pitchFamily="34" charset="0"/>
                        </a:rPr>
                        <a:t>1,94</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3651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Fator de Carga - FC</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79,1</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81,3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77,9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79,2</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07723" name="Group 203"/>
          <p:cNvGraphicFramePr>
            <a:graphicFrameLocks noGrp="1"/>
          </p:cNvGraphicFramePr>
          <p:nvPr/>
        </p:nvGraphicFramePr>
        <p:xfrm>
          <a:off x="250825" y="5067300"/>
          <a:ext cx="8639175" cy="1152208"/>
        </p:xfrm>
        <a:graphic>
          <a:graphicData uri="http://schemas.openxmlformats.org/drawingml/2006/table">
            <a:tbl>
              <a:tblPr/>
              <a:tblGrid>
                <a:gridCol w="1446213"/>
                <a:gridCol w="1477962"/>
                <a:gridCol w="1338263"/>
                <a:gridCol w="844550"/>
                <a:gridCol w="1357312"/>
                <a:gridCol w="1404938"/>
                <a:gridCol w="769937"/>
              </a:tblGrid>
              <a:tr h="241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NUCR</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52.145.535</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54.081.130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3,71</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52.145.535</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54.081.130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3,71</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28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NUCT</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61.179.220</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63.308.809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3,48</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61.179.220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63.308.809</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3,48</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13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Total (kWh/NUCT)</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510</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485</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-4,90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5.998</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5.990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-0,14</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Residencial (kWh/NUCR)</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146</a:t>
                      </a:r>
                    </a:p>
                  </a:txBody>
                  <a:tcPr marL="54000" marR="5400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147</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0,33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1.733</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1.750</a:t>
                      </a:r>
                    </a:p>
                  </a:txBody>
                  <a:tcPr marL="54000" marR="5400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1,00</a:t>
                      </a:r>
                    </a:p>
                  </a:txBody>
                  <a:tcPr marL="54000" marR="5400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07715" name="Text Box 195"/>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07727" name="Rectangle 207">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07728" name="Text Box 208"/>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EPE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37" name="Group 69"/>
          <p:cNvGraphicFramePr>
            <a:graphicFrameLocks noGrp="1"/>
          </p:cNvGraphicFramePr>
          <p:nvPr/>
        </p:nvGraphicFramePr>
        <p:xfrm>
          <a:off x="317500" y="1692275"/>
          <a:ext cx="8509000" cy="827088"/>
        </p:xfrm>
        <a:graphic>
          <a:graphicData uri="http://schemas.openxmlformats.org/drawingml/2006/table">
            <a:tbl>
              <a:tblPr/>
              <a:tblGrid>
                <a:gridCol w="1417638"/>
                <a:gridCol w="1419225"/>
                <a:gridCol w="1417637"/>
                <a:gridCol w="1417638"/>
                <a:gridCol w="1419225"/>
                <a:gridCol w="1417637"/>
              </a:tblGrid>
              <a:tr h="477838">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Máxima</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SE/CO</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Sul</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NE</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Norte</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cs typeface="Arial" charset="0"/>
                        </a:rPr>
                        <a:t>SIN</a:t>
                      </a:r>
                      <a:endParaRPr kumimoji="0" lang="pt-BR" sz="1600" b="0" i="0" u="none" strike="noStrike" cap="none" normalizeH="0" baseline="0" smtClean="0">
                        <a:ln>
                          <a:noFill/>
                        </a:ln>
                        <a:solidFill>
                          <a:srgbClr val="003366"/>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492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Janeiro/2009</a:t>
                      </a:r>
                      <a:endParaRPr kumimoji="0" lang="pt-BR" sz="1600" b="0" i="0" u="none" strike="noStrike" cap="none" normalizeH="0" baseline="0" smtClean="0">
                        <a:ln>
                          <a:noFill/>
                        </a:ln>
                        <a:solidFill>
                          <a:schemeClr val="tx1"/>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37.304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10.696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8.944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4.058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60.082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109601" name="Text Box 33"/>
          <p:cNvSpPr txBox="1">
            <a:spLocks noChangeArrowheads="1"/>
          </p:cNvSpPr>
          <p:nvPr/>
        </p:nvSpPr>
        <p:spPr bwMode="auto">
          <a:xfrm>
            <a:off x="0" y="914400"/>
            <a:ext cx="9144000"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09605" name="Text Box 3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graphicFrame>
        <p:nvGraphicFramePr>
          <p:cNvPr id="109638" name="Group 70"/>
          <p:cNvGraphicFramePr>
            <a:graphicFrameLocks noGrp="1"/>
          </p:cNvGraphicFramePr>
          <p:nvPr/>
        </p:nvGraphicFramePr>
        <p:xfrm>
          <a:off x="323850" y="2663825"/>
          <a:ext cx="8509000" cy="622300"/>
        </p:xfrm>
        <a:graphic>
          <a:graphicData uri="http://schemas.openxmlformats.org/drawingml/2006/table">
            <a:tbl>
              <a:tblPr/>
              <a:tblGrid>
                <a:gridCol w="1417638"/>
                <a:gridCol w="1419225"/>
                <a:gridCol w="1417637"/>
                <a:gridCol w="1417638"/>
                <a:gridCol w="1419225"/>
                <a:gridCol w="1417637"/>
              </a:tblGrid>
              <a:tr h="62230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Recorde</a:t>
                      </a:r>
                      <a:endParaRPr kumimoji="0" lang="pt-BR" sz="1600" b="0" i="0" u="none" strike="noStrike" cap="none" normalizeH="0" baseline="0" smtClean="0">
                        <a:ln>
                          <a:noFill/>
                        </a:ln>
                        <a:solidFill>
                          <a:schemeClr val="tx1"/>
                        </a:solidFill>
                        <a:effectLst/>
                        <a:latin typeface="Arial Narrow" pitchFamily="34" charset="0"/>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41.635</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11/09/08 - 18:54</a:t>
                      </a: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11.830</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09/04/08 - 18:49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9.582</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01/11/08 - 19:42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4.245</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17/10/08 - 18:58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 latinLnBrk="0" hangingPunct="0">
                        <a:lnSpc>
                          <a:spcPct val="100000"/>
                        </a:lnSpc>
                        <a:spcBef>
                          <a:spcPct val="3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65.586</a:t>
                      </a:r>
                    </a:p>
                    <a:p>
                      <a:pPr marL="0" marR="0" lvl="0" indent="0" algn="ctr" defTabSz="914400" rtl="0" eaLnBrk="0" fontAlgn="b" latinLnBrk="0" hangingPunct="0">
                        <a:lnSpc>
                          <a:spcPct val="100000"/>
                        </a:lnSpc>
                        <a:spcBef>
                          <a:spcPct val="3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cs typeface="Arial" charset="0"/>
                        </a:rPr>
                        <a:t>11/09/08 - 18:52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09639" name="Rectangle 7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09641" name="Text Box 73"/>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9" name="Text Box 3"/>
          <p:cNvSpPr txBox="1">
            <a:spLocks noChangeArrowheads="1"/>
          </p:cNvSpPr>
          <p:nvPr/>
        </p:nvSpPr>
        <p:spPr bwMode="auto">
          <a:xfrm>
            <a:off x="250825" y="557213"/>
            <a:ext cx="8596313"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11623" name="Text Box 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11627"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11629" name="Text Box 13"/>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pic>
        <p:nvPicPr>
          <p:cNvPr id="111632" name="Picture 16"/>
          <p:cNvPicPr preferRelativeResize="0">
            <a:picLocks noChangeAspect="1" noChangeArrowheads="1"/>
          </p:cNvPicPr>
          <p:nvPr/>
        </p:nvPicPr>
        <p:blipFill>
          <a:blip r:embed="rId4"/>
          <a:srcRect/>
          <a:stretch>
            <a:fillRect/>
          </a:stretch>
        </p:blipFill>
        <p:spPr bwMode="auto">
          <a:xfrm>
            <a:off x="174625" y="893763"/>
            <a:ext cx="8777288" cy="5461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71" name="Text Box 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13674" name="Text Box 10"/>
          <p:cNvSpPr txBox="1">
            <a:spLocks noChangeArrowheads="1"/>
          </p:cNvSpPr>
          <p:nvPr/>
        </p:nvSpPr>
        <p:spPr bwMode="auto">
          <a:xfrm>
            <a:off x="250825" y="557213"/>
            <a:ext cx="8596313"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13679" name="Rectangle 1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13681" name="Text Box 17"/>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pic>
        <p:nvPicPr>
          <p:cNvPr id="113682" name="Picture 18"/>
          <p:cNvPicPr preferRelativeResize="0">
            <a:picLocks noChangeAspect="1" noChangeArrowheads="1"/>
          </p:cNvPicPr>
          <p:nvPr/>
        </p:nvPicPr>
        <p:blipFill>
          <a:blip r:embed="rId4"/>
          <a:srcRect/>
          <a:stretch>
            <a:fillRect/>
          </a:stretch>
        </p:blipFill>
        <p:spPr bwMode="auto">
          <a:xfrm>
            <a:off x="176213" y="908050"/>
            <a:ext cx="8777287" cy="5461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ext Box 2"/>
          <p:cNvSpPr txBox="1">
            <a:spLocks noChangeArrowheads="1"/>
          </p:cNvSpPr>
          <p:nvPr/>
        </p:nvSpPr>
        <p:spPr bwMode="auto">
          <a:xfrm>
            <a:off x="250825" y="557213"/>
            <a:ext cx="8596313"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4.3 - Demandas Máximas Coincidentes nas Regiões Interligadas (MW)</a:t>
            </a:r>
          </a:p>
        </p:txBody>
      </p:sp>
      <p:sp>
        <p:nvSpPr>
          <p:cNvPr id="150531" name="Text Box 3"/>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50532" name="Rectangle 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50533" name="Text Box 5"/>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pic>
        <p:nvPicPr>
          <p:cNvPr id="150534" name="Picture 6"/>
          <p:cNvPicPr preferRelativeResize="0">
            <a:picLocks noChangeAspect="1" noChangeArrowheads="1"/>
          </p:cNvPicPr>
          <p:nvPr/>
        </p:nvPicPr>
        <p:blipFill>
          <a:blip r:embed="rId4"/>
          <a:srcRect/>
          <a:stretch>
            <a:fillRect/>
          </a:stretch>
        </p:blipFill>
        <p:spPr bwMode="auto">
          <a:xfrm>
            <a:off x="161925" y="893763"/>
            <a:ext cx="8777288" cy="5461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ext Box 2"/>
          <p:cNvSpPr txBox="1">
            <a:spLocks noChangeArrowheads="1"/>
          </p:cNvSpPr>
          <p:nvPr/>
        </p:nvSpPr>
        <p:spPr bwMode="auto">
          <a:xfrm>
            <a:off x="673100" y="908050"/>
            <a:ext cx="7859713" cy="5310188"/>
          </a:xfrm>
          <a:prstGeom prst="rect">
            <a:avLst/>
          </a:prstGeom>
          <a:noFill/>
          <a:ln w="12700" cap="sq">
            <a:noFill/>
            <a:miter lim="800000"/>
            <a:headEnd type="none" w="sm" len="sm"/>
            <a:tailEnd type="none" w="sm" len="sm"/>
          </a:ln>
          <a:effectLst/>
        </p:spPr>
        <p:txBody>
          <a:bodyPr lIns="91434" tIns="45718" rIns="91434" bIns="45718">
            <a:spAutoFit/>
          </a:bodyPr>
          <a:lstStyle/>
          <a:p>
            <a:pPr marL="457200" indent="-457200">
              <a:spcBef>
                <a:spcPct val="0"/>
              </a:spcBef>
              <a:buClrTx/>
              <a:buFontTx/>
              <a:buAutoNum type="arabicPeriod"/>
            </a:pPr>
            <a:r>
              <a:rPr lang="pt-BR" sz="2000">
                <a:solidFill>
                  <a:schemeClr val="tx1"/>
                </a:solidFill>
                <a:latin typeface="Arial Narrow" pitchFamily="34" charset="0"/>
                <a:hlinkClick r:id="rId3" action="ppaction://hlinksldjump"/>
              </a:rPr>
              <a:t>Sinopse Gerencial</a:t>
            </a:r>
            <a:r>
              <a:rPr lang="pt-BR" sz="2000">
                <a:solidFill>
                  <a:schemeClr val="tx1"/>
                </a:solidFill>
                <a:latin typeface="Arial Narrow" pitchFamily="34" charset="0"/>
              </a:rPr>
              <a:t> .......................................................................................	 3</a:t>
            </a:r>
          </a:p>
          <a:p>
            <a:pPr marL="457200" indent="-457200">
              <a:spcBef>
                <a:spcPct val="0"/>
              </a:spcBef>
              <a:buClrTx/>
              <a:buFontTx/>
              <a:buAutoNum type="arabicPeriod"/>
            </a:pPr>
            <a:endParaRPr lang="pt-BR" sz="2000">
              <a:solidFill>
                <a:schemeClr val="tx1"/>
              </a:solidFill>
              <a:latin typeface="Arial Narrow" pitchFamily="34" charset="0"/>
            </a:endParaRPr>
          </a:p>
          <a:p>
            <a:pPr marL="457200" indent="-457200">
              <a:spcBef>
                <a:spcPct val="0"/>
              </a:spcBef>
              <a:buClrTx/>
              <a:buFontTx/>
              <a:buAutoNum type="arabicPeriod"/>
            </a:pPr>
            <a:r>
              <a:rPr lang="pt-BR" sz="2000">
                <a:solidFill>
                  <a:schemeClr val="tx1"/>
                </a:solidFill>
                <a:latin typeface="Arial Narrow" pitchFamily="34" charset="0"/>
                <a:hlinkClick r:id="rId4" action="ppaction://hlinksldjump"/>
              </a:rPr>
              <a:t>Hidrologia</a:t>
            </a:r>
            <a:r>
              <a:rPr lang="pt-BR" sz="2000">
                <a:solidFill>
                  <a:schemeClr val="tx1"/>
                </a:solidFill>
                <a:latin typeface="Arial Narrow" pitchFamily="34" charset="0"/>
              </a:rPr>
              <a:t> .....................................................................................................	 7</a:t>
            </a:r>
          </a:p>
          <a:p>
            <a:pPr marL="457200" indent="-457200">
              <a:spcBef>
                <a:spcPct val="0"/>
              </a:spcBef>
              <a:buClrTx/>
              <a:buFontTx/>
              <a:buAutoNum type="arabicPeriod"/>
            </a:pPr>
            <a:endParaRPr lang="pt-BR" sz="2000">
              <a:solidFill>
                <a:schemeClr val="tx1"/>
              </a:solidFill>
              <a:latin typeface="Arial Narrow" pitchFamily="34" charset="0"/>
            </a:endParaRPr>
          </a:p>
          <a:p>
            <a:pPr marL="457200" indent="-457200">
              <a:spcBef>
                <a:spcPct val="0"/>
              </a:spcBef>
              <a:buClrTx/>
              <a:buFontTx/>
              <a:buAutoNum type="arabicPeriod"/>
            </a:pPr>
            <a:r>
              <a:rPr lang="pt-BR" sz="2000" u="sng">
                <a:solidFill>
                  <a:schemeClr val="tx1"/>
                </a:solidFill>
                <a:latin typeface="Arial Narrow" pitchFamily="34" charset="0"/>
                <a:hlinkClick r:id="rId5" action="ppaction://hlinksldjump"/>
              </a:rPr>
              <a:t>Limite das Interligações entre Regiões</a:t>
            </a:r>
            <a:r>
              <a:rPr lang="pt-BR" sz="2000">
                <a:solidFill>
                  <a:schemeClr val="tx1"/>
                </a:solidFill>
                <a:latin typeface="Arial Narrow" pitchFamily="34" charset="0"/>
              </a:rPr>
              <a:t> ....................................................13</a:t>
            </a:r>
            <a:endParaRPr lang="pt-BR" sz="2000" u="sng">
              <a:solidFill>
                <a:schemeClr val="tx1"/>
              </a:solidFill>
              <a:latin typeface="Arial Narrow" pitchFamily="34" charset="0"/>
            </a:endParaRPr>
          </a:p>
          <a:p>
            <a:pPr marL="457200" indent="-457200">
              <a:spcBef>
                <a:spcPct val="0"/>
              </a:spcBef>
              <a:buClrTx/>
              <a:buFontTx/>
              <a:buNone/>
            </a:pPr>
            <a:r>
              <a:rPr lang="pt-BR" sz="2000">
                <a:solidFill>
                  <a:schemeClr val="tx1"/>
                </a:solidFill>
                <a:latin typeface="Arial Narrow" pitchFamily="34" charset="0"/>
              </a:rPr>
              <a:t> </a:t>
            </a:r>
          </a:p>
          <a:p>
            <a:pPr marL="457200" indent="-457200">
              <a:spcBef>
                <a:spcPct val="0"/>
              </a:spcBef>
              <a:buClrTx/>
              <a:buFontTx/>
              <a:buAutoNum type="arabicPeriod" startAt="4"/>
            </a:pPr>
            <a:r>
              <a:rPr lang="pt-BR" sz="2000">
                <a:solidFill>
                  <a:schemeClr val="tx1"/>
                </a:solidFill>
                <a:latin typeface="Arial Narrow" pitchFamily="34" charset="0"/>
                <a:hlinkClick r:id="rId6" action="ppaction://hlinksldjump"/>
              </a:rPr>
              <a:t>Mercado Consumidor de Energia Elétrica</a:t>
            </a:r>
            <a:r>
              <a:rPr lang="pt-BR" sz="2000">
                <a:solidFill>
                  <a:schemeClr val="tx1"/>
                </a:solidFill>
                <a:latin typeface="Arial Narrow" pitchFamily="34" charset="0"/>
              </a:rPr>
              <a:t> ...............................................14</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u="sng">
                <a:solidFill>
                  <a:schemeClr val="tx1"/>
                </a:solidFill>
                <a:latin typeface="Arial Narrow" pitchFamily="34" charset="0"/>
                <a:hlinkClick r:id="rId7" action="ppaction://hlinksldjump"/>
              </a:rPr>
              <a:t>Encargos Setoriais</a:t>
            </a:r>
            <a:r>
              <a:rPr lang="pt-BR" sz="2000">
                <a:solidFill>
                  <a:schemeClr val="tx1"/>
                </a:solidFill>
                <a:latin typeface="Arial Narrow" pitchFamily="34" charset="0"/>
              </a:rPr>
              <a:t>...................................................................................... 22</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8" action="ppaction://hlinksldjump"/>
              </a:rPr>
              <a:t>Consumo de Combustíveis</a:t>
            </a:r>
            <a:r>
              <a:rPr lang="pt-BR" sz="2000">
                <a:solidFill>
                  <a:schemeClr val="tx1"/>
                </a:solidFill>
                <a:latin typeface="Arial Narrow" pitchFamily="34" charset="0"/>
              </a:rPr>
              <a:t>........................................................................ 23</a:t>
            </a:r>
          </a:p>
          <a:p>
            <a:pPr marL="457200" indent="-457200">
              <a:spcBef>
                <a:spcPct val="0"/>
              </a:spcBef>
              <a:buClrTx/>
              <a:buFontTx/>
              <a:buAutoNum type="arabicPeriod" startAt="4"/>
            </a:pPr>
            <a:endParaRPr lang="pt-BR" sz="2000" u="sng">
              <a:solidFill>
                <a:schemeClr val="tx1"/>
              </a:solidFill>
              <a:latin typeface="Arial Narrow" pitchFamily="34" charset="0"/>
            </a:endParaRPr>
          </a:p>
          <a:p>
            <a:pPr marL="457200" indent="-457200">
              <a:spcBef>
                <a:spcPct val="0"/>
              </a:spcBef>
              <a:buClrTx/>
              <a:buFontTx/>
              <a:buAutoNum type="arabicPeriod" startAt="4"/>
            </a:pPr>
            <a:r>
              <a:rPr lang="pt-BR" sz="2000" u="sng">
                <a:solidFill>
                  <a:schemeClr val="tx1"/>
                </a:solidFill>
                <a:latin typeface="Arial Narrow" pitchFamily="34" charset="0"/>
                <a:hlinkClick r:id="rId9" action="ppaction://hlinksldjump"/>
              </a:rPr>
              <a:t>Matriz de Energia Elétrica</a:t>
            </a:r>
            <a:r>
              <a:rPr lang="pt-BR" sz="2000">
                <a:solidFill>
                  <a:schemeClr val="tx1"/>
                </a:solidFill>
                <a:latin typeface="Arial Narrow" pitchFamily="34" charset="0"/>
              </a:rPr>
              <a:t> ..........................................................................	25</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0" action="ppaction://hlinksldjump"/>
              </a:rPr>
              <a:t>Expansão Realizada</a:t>
            </a:r>
            <a:r>
              <a:rPr lang="pt-BR" sz="2000">
                <a:solidFill>
                  <a:schemeClr val="tx1"/>
                </a:solidFill>
                <a:latin typeface="Arial Narrow" pitchFamily="34" charset="0"/>
              </a:rPr>
              <a:t>....................................................................................	27</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1" action="ppaction://hlinksldjump"/>
              </a:rPr>
              <a:t>Expansão em Implantação</a:t>
            </a:r>
            <a:r>
              <a:rPr lang="pt-BR" sz="2000">
                <a:solidFill>
                  <a:schemeClr val="tx1"/>
                </a:solidFill>
                <a:latin typeface="Arial Narrow" pitchFamily="34" charset="0"/>
              </a:rPr>
              <a:t>..........................................................................	29</a:t>
            </a:r>
          </a:p>
          <a:p>
            <a:pPr marL="457200" indent="-457200">
              <a:spcBef>
                <a:spcPct val="0"/>
              </a:spcBef>
              <a:buClrTx/>
              <a:buFontTx/>
              <a:buAutoNum type="arabicPeriod" startAt="4"/>
            </a:pPr>
            <a:endParaRPr lang="pt-BR" sz="2000">
              <a:solidFill>
                <a:schemeClr val="tx1"/>
              </a:solidFill>
              <a:latin typeface="Arial Narrow" pitchFamily="34" charset="0"/>
            </a:endParaRPr>
          </a:p>
          <a:p>
            <a:pPr marL="457200" indent="-457200">
              <a:spcBef>
                <a:spcPct val="0"/>
              </a:spcBef>
              <a:buClrTx/>
              <a:buFontTx/>
              <a:buAutoNum type="arabicPeriod" startAt="4"/>
            </a:pPr>
            <a:r>
              <a:rPr lang="pt-BR" sz="2000">
                <a:solidFill>
                  <a:schemeClr val="tx1"/>
                </a:solidFill>
                <a:latin typeface="Arial Narrow" pitchFamily="34" charset="0"/>
                <a:hlinkClick r:id="rId12" action="ppaction://hlinksldjump"/>
              </a:rPr>
              <a:t>Ocorrências no Sistema Elétrico</a:t>
            </a:r>
            <a:r>
              <a:rPr lang="pt-BR" sz="2000">
                <a:solidFill>
                  <a:schemeClr val="tx1"/>
                </a:solidFill>
                <a:latin typeface="Arial Narrow" pitchFamily="34" charset="0"/>
              </a:rPr>
              <a:t> ..............................................................	31</a:t>
            </a:r>
          </a:p>
        </p:txBody>
      </p:sp>
      <p:sp>
        <p:nvSpPr>
          <p:cNvPr id="80900" name="Text Box 4"/>
          <p:cNvSpPr txBox="1">
            <a:spLocks noChangeArrowheads="1"/>
          </p:cNvSpPr>
          <p:nvPr/>
        </p:nvSpPr>
        <p:spPr bwMode="auto">
          <a:xfrm>
            <a:off x="5248275" y="127000"/>
            <a:ext cx="1168400"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SUMÁRIO</a:t>
            </a:r>
          </a:p>
        </p:txBody>
      </p:sp>
      <p:sp>
        <p:nvSpPr>
          <p:cNvPr id="80901" name="Rectangle 5">
            <a:hlinkClick r:id="rId1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5714" name="Group 2"/>
          <p:cNvGraphicFramePr>
            <a:graphicFrameLocks noGrp="1"/>
          </p:cNvGraphicFramePr>
          <p:nvPr/>
        </p:nvGraphicFramePr>
        <p:xfrm>
          <a:off x="384175" y="1479550"/>
          <a:ext cx="8442325" cy="4290191"/>
        </p:xfrm>
        <a:graphic>
          <a:graphicData uri="http://schemas.openxmlformats.org/drawingml/2006/table">
            <a:tbl>
              <a:tblPr/>
              <a:tblGrid>
                <a:gridCol w="1263650"/>
                <a:gridCol w="1196975"/>
                <a:gridCol w="796925"/>
                <a:gridCol w="1195388"/>
                <a:gridCol w="798512"/>
                <a:gridCol w="1196975"/>
                <a:gridCol w="796925"/>
                <a:gridCol w="1196975"/>
              </a:tblGrid>
              <a:tr h="450850">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dirty="0" smtClean="0">
                          <a:ln>
                            <a:noFill/>
                          </a:ln>
                          <a:solidFill>
                            <a:srgbClr val="003366"/>
                          </a:solidFill>
                          <a:effectLst/>
                          <a:latin typeface="Arial Narrow" pitchFamily="34" charset="0"/>
                          <a:cs typeface="Arial" charset="0"/>
                        </a:rPr>
                        <a:t>Fonte</a:t>
                      </a:r>
                      <a:endParaRPr kumimoji="0" lang="pt-BR" sz="1800" b="1" i="0" u="none" strike="noStrike" cap="none" normalizeH="0" baseline="0" dirty="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Jan/2008</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Jan/2009</a:t>
                      </a: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2008</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Realizado</a:t>
                      </a:r>
                    </a:p>
                    <a:p>
                      <a:pPr marL="0" marR="0" lvl="0" indent="0" algn="ctr" defTabSz="914400" rtl="0" eaLnBrk="0" fontAlgn="ctr"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2009*/2008</a:t>
                      </a:r>
                    </a:p>
                    <a:p>
                      <a:pPr marL="0" marR="0" lvl="0" indent="0" algn="ctr" defTabSz="914400" rtl="0" eaLnBrk="0" fontAlgn="ctr"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746125">
                <a:tc vMerge="1">
                  <a:txBody>
                    <a:bodyPr/>
                    <a:lstStyle/>
                    <a:p>
                      <a:endParaRPr lang="pt-B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pt-BR"/>
                    </a:p>
                  </a:txBody>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Hidráulica</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32.988,07</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87,18</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33.429,00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92,39</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397.701,40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88,65</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8,41</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à Gás Natural</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2.221,18</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5,87</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999,00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2,76</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23.872,03</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5,32</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4,18</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Convencional</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1.273,51</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3,37</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443,00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1,22</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12.460,13</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2,78</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4,78</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Nuclear</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1.302,20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3,44</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1.267,00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3,50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14.051,07</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3,13</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9,02</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Eólica</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54,33</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0,14</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43,64</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0,12</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556,32</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dirty="0" smtClean="0">
                          <a:ln>
                            <a:noFill/>
                          </a:ln>
                          <a:solidFill>
                            <a:schemeClr val="tx1"/>
                          </a:solidFill>
                          <a:effectLst/>
                          <a:latin typeface="Arial Narrow" pitchFamily="34" charset="0"/>
                        </a:rPr>
                        <a:t>0,12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7,84</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cs typeface="Arial" charset="0"/>
                        </a:rPr>
                        <a:t>Total</a:t>
                      </a:r>
                      <a:endParaRPr kumimoji="0" lang="pt-BR" sz="1600" b="1"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37.839,29</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100,00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36.181,64</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100,00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445.448,83</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 100,00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dirty="0" smtClean="0">
                          <a:ln>
                            <a:noFill/>
                          </a:ln>
                          <a:solidFill>
                            <a:schemeClr val="tx1"/>
                          </a:solidFill>
                          <a:effectLst/>
                          <a:latin typeface="Arial Narrow" pitchFamily="34" charset="0"/>
                        </a:rPr>
                        <a:t>8,12</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115794" name="Text Box 82"/>
          <p:cNvSpPr txBox="1">
            <a:spLocks noChangeArrowheads="1"/>
          </p:cNvSpPr>
          <p:nvPr/>
        </p:nvSpPr>
        <p:spPr bwMode="auto">
          <a:xfrm>
            <a:off x="296863" y="769938"/>
            <a:ext cx="8596312"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4.4 - Produção de Energia Elétrica por Fonte - Sistema Interligado</a:t>
            </a:r>
          </a:p>
        </p:txBody>
      </p:sp>
      <p:sp>
        <p:nvSpPr>
          <p:cNvPr id="115795" name="Rectangle 83"/>
          <p:cNvSpPr>
            <a:spLocks noChangeArrowheads="1"/>
          </p:cNvSpPr>
          <p:nvPr/>
        </p:nvSpPr>
        <p:spPr bwMode="auto">
          <a:xfrm>
            <a:off x="317500" y="5805488"/>
            <a:ext cx="2725738" cy="244475"/>
          </a:xfrm>
          <a:prstGeom prst="rect">
            <a:avLst/>
          </a:prstGeom>
          <a:noFill/>
          <a:ln w="9525">
            <a:noFill/>
            <a:miter lim="800000"/>
            <a:headEnd/>
            <a:tailEnd/>
          </a:ln>
          <a:effectLst/>
        </p:spPr>
        <p:txBody>
          <a:bodyPr lIns="91434" tIns="45718" rIns="91434" bIns="45718">
            <a:spAutoFit/>
          </a:bodyPr>
          <a:lstStyle/>
          <a:p>
            <a:pPr algn="l">
              <a:lnSpc>
                <a:spcPct val="100000"/>
              </a:lnSpc>
              <a:spcBef>
                <a:spcPct val="30000"/>
              </a:spcBef>
              <a:buClrTx/>
              <a:buFontTx/>
              <a:buNone/>
            </a:pPr>
            <a:r>
              <a:rPr lang="pt-BR" sz="1000" b="0">
                <a:solidFill>
                  <a:schemeClr val="tx1"/>
                </a:solidFill>
                <a:latin typeface="Arial Narrow" pitchFamily="34" charset="0"/>
              </a:rPr>
              <a:t>* Valores acumulados de Jan/2009.</a:t>
            </a:r>
          </a:p>
        </p:txBody>
      </p:sp>
      <p:sp>
        <p:nvSpPr>
          <p:cNvPr id="115799" name="Text Box 87"/>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15801" name="Rectangle 89">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15803" name="Text Box 91"/>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7762" name="Group 2"/>
          <p:cNvGraphicFramePr>
            <a:graphicFrameLocks noGrp="1"/>
          </p:cNvGraphicFramePr>
          <p:nvPr/>
        </p:nvGraphicFramePr>
        <p:xfrm>
          <a:off x="384175" y="1479550"/>
          <a:ext cx="8442325" cy="4290191"/>
        </p:xfrm>
        <a:graphic>
          <a:graphicData uri="http://schemas.openxmlformats.org/drawingml/2006/table">
            <a:tbl>
              <a:tblPr/>
              <a:tblGrid>
                <a:gridCol w="1263650"/>
                <a:gridCol w="1196975"/>
                <a:gridCol w="796925"/>
                <a:gridCol w="1195388"/>
                <a:gridCol w="798512"/>
                <a:gridCol w="1196975"/>
                <a:gridCol w="796925"/>
                <a:gridCol w="1196975"/>
              </a:tblGrid>
              <a:tr h="450850">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cs typeface="Arial" charset="0"/>
                        </a:rPr>
                        <a:t>Fonte</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Jan-Dez/2007</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Jan-Dez/2008</a:t>
                      </a:r>
                    </a:p>
                  </a:txBody>
                  <a:tcPr marL="54000" marR="54000" marT="46800" marB="468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2007</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rowSpan="2">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Realizado</a:t>
                      </a:r>
                    </a:p>
                    <a:p>
                      <a:pPr marL="0" marR="0" lvl="0" indent="0" algn="ctr" defTabSz="914400" rtl="0" eaLnBrk="0" fontAlgn="ctr"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2008*/2007</a:t>
                      </a:r>
                    </a:p>
                    <a:p>
                      <a:pPr marL="0" marR="0" lvl="0" indent="0" algn="ctr" defTabSz="914400" rtl="0" eaLnBrk="0" fontAlgn="ctr"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r h="746125">
                <a:tc vMerge="1">
                  <a:txBody>
                    <a:bodyPr/>
                    <a:lstStyle/>
                    <a:p>
                      <a:endParaRPr lang="pt-BR"/>
                    </a:p>
                  </a:txBody>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GWh</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ctr" latinLnBrk="0" hangingPunct="0">
                        <a:lnSpc>
                          <a:spcPct val="100000"/>
                        </a:lnSpc>
                        <a:spcBef>
                          <a:spcPct val="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ea typeface="Arial Unicode MS" pitchFamily="34" charset="-128"/>
                          <a:cs typeface="Arial Unicode MS" pitchFamily="34" charset="-128"/>
                        </a:rPr>
                        <a:t>%</a:t>
                      </a:r>
                      <a:endParaRPr kumimoji="0" lang="pt-BR" sz="1800" b="1" i="0" u="none" strike="noStrike" cap="none" normalizeH="0" baseline="0" smtClean="0">
                        <a:ln>
                          <a:noFill/>
                        </a:ln>
                        <a:solidFill>
                          <a:srgbClr val="003366"/>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vMerge="1">
                  <a:txBody>
                    <a:bodyPr/>
                    <a:lstStyle/>
                    <a:p>
                      <a:endParaRPr lang="pt-BR"/>
                    </a:p>
                  </a:txBody>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Hidráulica</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 2.671,88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24,12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3.488,63</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28,50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 2.671,88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24,12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130,57</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à Gás Natural</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Convencional</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8.406,97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75,88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8.752,47</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71,50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8.406,97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75,88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104,11</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Térmica Nuclear</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49263">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cs typeface="Arial" charset="0"/>
                        </a:rPr>
                        <a:t>Eólica</a:t>
                      </a:r>
                      <a:endParaRPr kumimoji="0" lang="pt-BR" sz="1600" b="0"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450850">
                <a:tc>
                  <a:txBody>
                    <a:bodyPr/>
                    <a:lstStyle/>
                    <a:p>
                      <a:pPr marL="0" marR="0" lvl="0" indent="0" algn="ctr" defTabSz="914400" rtl="0" eaLnBrk="0" fontAlgn="b" latinLnBrk="0" hangingPunct="0">
                        <a:lnSpc>
                          <a:spcPct val="100000"/>
                        </a:lnSpc>
                        <a:spcBef>
                          <a:spcPct val="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cs typeface="Arial" charset="0"/>
                        </a:rPr>
                        <a:t>Total</a:t>
                      </a:r>
                      <a:endParaRPr kumimoji="0" lang="pt-BR" sz="1600" b="1" i="0" u="none" strike="noStrike" cap="none" normalizeH="0" baseline="0" smtClean="0">
                        <a:ln>
                          <a:noFill/>
                        </a:ln>
                        <a:solidFill>
                          <a:schemeClr val="tx1"/>
                        </a:solidFill>
                        <a:effectLst/>
                        <a:latin typeface="Arial Narrow" pitchFamily="34" charset="0"/>
                      </a:endParaRP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 11.078,85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 100,00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12.241,10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100,00</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 11.078,85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 100,00 </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110,49</a:t>
                      </a:r>
                    </a:p>
                  </a:txBody>
                  <a:tcPr marL="54000" marR="54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r>
            </a:tbl>
          </a:graphicData>
        </a:graphic>
      </p:graphicFrame>
      <p:sp>
        <p:nvSpPr>
          <p:cNvPr id="117841" name="Text Box 81"/>
          <p:cNvSpPr txBox="1">
            <a:spLocks noChangeArrowheads="1"/>
          </p:cNvSpPr>
          <p:nvPr/>
        </p:nvSpPr>
        <p:spPr bwMode="auto">
          <a:xfrm>
            <a:off x="296863" y="769938"/>
            <a:ext cx="8550275"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4.5 - Produção de Energia Elétrica por Fonte - Sistemas Isolados</a:t>
            </a:r>
          </a:p>
        </p:txBody>
      </p:sp>
      <p:sp>
        <p:nvSpPr>
          <p:cNvPr id="117843" name="Rectangle 83"/>
          <p:cNvSpPr>
            <a:spLocks noChangeArrowheads="1"/>
          </p:cNvSpPr>
          <p:nvPr/>
        </p:nvSpPr>
        <p:spPr bwMode="auto">
          <a:xfrm>
            <a:off x="317500" y="5862638"/>
            <a:ext cx="2725738" cy="244475"/>
          </a:xfrm>
          <a:prstGeom prst="rect">
            <a:avLst/>
          </a:prstGeom>
          <a:noFill/>
          <a:ln w="9525">
            <a:noFill/>
            <a:miter lim="800000"/>
            <a:headEnd/>
            <a:tailEnd/>
          </a:ln>
          <a:effectLst/>
        </p:spPr>
        <p:txBody>
          <a:bodyPr lIns="91434" tIns="45718" rIns="91434" bIns="45718">
            <a:spAutoFit/>
          </a:bodyPr>
          <a:lstStyle/>
          <a:p>
            <a:pPr algn="l">
              <a:lnSpc>
                <a:spcPct val="100000"/>
              </a:lnSpc>
              <a:spcBef>
                <a:spcPct val="30000"/>
              </a:spcBef>
              <a:buClrTx/>
              <a:buFontTx/>
              <a:buNone/>
            </a:pPr>
            <a:r>
              <a:rPr lang="pt-BR" sz="1000" b="0">
                <a:solidFill>
                  <a:schemeClr val="tx1"/>
                </a:solidFill>
                <a:latin typeface="Arial Narrow" pitchFamily="34" charset="0"/>
              </a:rPr>
              <a:t>* Valores acumulados de Jan-Dez/2008.</a:t>
            </a:r>
          </a:p>
        </p:txBody>
      </p:sp>
      <p:sp>
        <p:nvSpPr>
          <p:cNvPr id="117848" name="Text Box 88"/>
          <p:cNvSpPr txBox="1">
            <a:spLocks noChangeArrowheads="1"/>
          </p:cNvSpPr>
          <p:nvPr/>
        </p:nvSpPr>
        <p:spPr bwMode="auto">
          <a:xfrm>
            <a:off x="3086100" y="136525"/>
            <a:ext cx="552291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4 - MERCADO CONSUMIDOR DE ENERGIA ELÉTRICA</a:t>
            </a:r>
          </a:p>
        </p:txBody>
      </p:sp>
      <p:sp>
        <p:nvSpPr>
          <p:cNvPr id="117850" name="Rectangle 9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17851" name="Text Box 91"/>
          <p:cNvSpPr txBox="1">
            <a:spLocks noChangeArrowheads="1"/>
          </p:cNvSpPr>
          <p:nvPr/>
        </p:nvSpPr>
        <p:spPr bwMode="auto">
          <a:xfrm>
            <a:off x="130175" y="6440488"/>
            <a:ext cx="1663700"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ELETROBRAS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91" name="Text Box 83"/>
          <p:cNvSpPr txBox="1">
            <a:spLocks noChangeArrowheads="1"/>
          </p:cNvSpPr>
          <p:nvPr/>
        </p:nvSpPr>
        <p:spPr bwMode="auto">
          <a:xfrm>
            <a:off x="4535488" y="136525"/>
            <a:ext cx="2871787"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5 - ENCARGOS SETORIAIS</a:t>
            </a:r>
          </a:p>
        </p:txBody>
      </p:sp>
      <p:sp>
        <p:nvSpPr>
          <p:cNvPr id="145492" name="Rectangle 8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45494" name="Text Box 86"/>
          <p:cNvSpPr txBox="1">
            <a:spLocks noChangeArrowheads="1"/>
          </p:cNvSpPr>
          <p:nvPr/>
        </p:nvSpPr>
        <p:spPr bwMode="auto">
          <a:xfrm>
            <a:off x="1196975" y="6494463"/>
            <a:ext cx="3889375" cy="182562"/>
          </a:xfrm>
          <a:prstGeom prst="rect">
            <a:avLst/>
          </a:prstGeom>
          <a:noFill/>
          <a:ln w="9525">
            <a:noFill/>
            <a:miter lim="800000"/>
            <a:headEnd/>
            <a:tailEnd/>
          </a:ln>
          <a:effectLst/>
        </p:spPr>
        <p:txBody>
          <a:bodyPr lIns="0" tIns="0" rIns="0" bIns="0" anchor="ctr">
            <a:spAutoFit/>
          </a:bodyPr>
          <a:lstStyle/>
          <a:p>
            <a:pPr marL="85725" indent="-85725" algn="l">
              <a:lnSpc>
                <a:spcPct val="100000"/>
              </a:lnSpc>
              <a:spcBef>
                <a:spcPct val="50000"/>
              </a:spcBef>
              <a:buClrTx/>
              <a:buFontTx/>
              <a:buNone/>
            </a:pPr>
            <a:r>
              <a:rPr lang="pt-BR" sz="1200" b="0">
                <a:solidFill>
                  <a:schemeClr val="tx1"/>
                </a:solidFill>
                <a:latin typeface="Arial Narrow" pitchFamily="34" charset="0"/>
              </a:rPr>
              <a:t>* Encargo estabelecido pela Resolução CNPE nº 8 de 20/12/2007.</a:t>
            </a:r>
          </a:p>
        </p:txBody>
      </p:sp>
      <p:sp>
        <p:nvSpPr>
          <p:cNvPr id="145495" name="Text Box 87"/>
          <p:cNvSpPr txBox="1">
            <a:spLocks noChangeArrowheads="1"/>
          </p:cNvSpPr>
          <p:nvPr/>
        </p:nvSpPr>
        <p:spPr bwMode="auto">
          <a:xfrm>
            <a:off x="144463" y="6467475"/>
            <a:ext cx="1447800" cy="274638"/>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CCEE</a:t>
            </a:r>
          </a:p>
        </p:txBody>
      </p:sp>
      <p:pic>
        <p:nvPicPr>
          <p:cNvPr id="145500" name="Picture 92"/>
          <p:cNvPicPr preferRelativeResize="0">
            <a:picLocks noChangeAspect="1" noChangeArrowheads="1"/>
          </p:cNvPicPr>
          <p:nvPr/>
        </p:nvPicPr>
        <p:blipFill>
          <a:blip r:embed="rId4"/>
          <a:srcRect/>
          <a:stretch>
            <a:fillRect/>
          </a:stretch>
        </p:blipFill>
        <p:spPr bwMode="auto">
          <a:xfrm>
            <a:off x="41275" y="557213"/>
            <a:ext cx="4621213" cy="2874962"/>
          </a:xfrm>
          <a:prstGeom prst="rect">
            <a:avLst/>
          </a:prstGeom>
          <a:noFill/>
          <a:ln w="9525" algn="ctr">
            <a:noFill/>
            <a:miter lim="800000"/>
            <a:headEnd/>
            <a:tailEnd/>
          </a:ln>
          <a:effectLst/>
        </p:spPr>
      </p:pic>
      <p:pic>
        <p:nvPicPr>
          <p:cNvPr id="145501" name="Picture 93"/>
          <p:cNvPicPr preferRelativeResize="0">
            <a:picLocks noChangeAspect="1" noChangeArrowheads="1"/>
          </p:cNvPicPr>
          <p:nvPr/>
        </p:nvPicPr>
        <p:blipFill>
          <a:blip r:embed="rId5"/>
          <a:srcRect/>
          <a:stretch>
            <a:fillRect/>
          </a:stretch>
        </p:blipFill>
        <p:spPr bwMode="auto">
          <a:xfrm>
            <a:off x="4346575" y="557213"/>
            <a:ext cx="4621213" cy="2874962"/>
          </a:xfrm>
          <a:prstGeom prst="rect">
            <a:avLst/>
          </a:prstGeom>
          <a:noFill/>
          <a:ln w="9525" algn="ctr">
            <a:noFill/>
            <a:miter lim="800000"/>
            <a:headEnd/>
            <a:tailEnd/>
          </a:ln>
          <a:effectLst/>
        </p:spPr>
      </p:pic>
      <p:pic>
        <p:nvPicPr>
          <p:cNvPr id="145502" name="Picture 94"/>
          <p:cNvPicPr preferRelativeResize="0">
            <a:picLocks noChangeAspect="1" noChangeArrowheads="1"/>
          </p:cNvPicPr>
          <p:nvPr/>
        </p:nvPicPr>
        <p:blipFill>
          <a:blip r:embed="rId6"/>
          <a:srcRect/>
          <a:stretch>
            <a:fillRect/>
          </a:stretch>
        </p:blipFill>
        <p:spPr bwMode="auto">
          <a:xfrm>
            <a:off x="41275" y="3384550"/>
            <a:ext cx="4621213" cy="2874963"/>
          </a:xfrm>
          <a:prstGeom prst="rect">
            <a:avLst/>
          </a:prstGeom>
          <a:noFill/>
          <a:ln w="9525" algn="ctr">
            <a:noFill/>
            <a:miter lim="800000"/>
            <a:headEnd/>
            <a:tailEnd/>
          </a:ln>
          <a:effectLst/>
        </p:spPr>
      </p:pic>
      <p:pic>
        <p:nvPicPr>
          <p:cNvPr id="145503" name="Picture 95"/>
          <p:cNvPicPr preferRelativeResize="0">
            <a:picLocks noChangeAspect="1" noChangeArrowheads="1"/>
          </p:cNvPicPr>
          <p:nvPr/>
        </p:nvPicPr>
        <p:blipFill>
          <a:blip r:embed="rId7"/>
          <a:srcRect/>
          <a:stretch>
            <a:fillRect/>
          </a:stretch>
        </p:blipFill>
        <p:spPr bwMode="auto">
          <a:xfrm>
            <a:off x="4346575" y="3384550"/>
            <a:ext cx="4621213" cy="28749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9" name="Text Box 3"/>
          <p:cNvSpPr txBox="1">
            <a:spLocks noChangeArrowheads="1"/>
          </p:cNvSpPr>
          <p:nvPr/>
        </p:nvSpPr>
        <p:spPr bwMode="auto">
          <a:xfrm>
            <a:off x="4122738" y="136525"/>
            <a:ext cx="3565525"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6 - CONSUMO DE COMBUSTÍVEIS</a:t>
            </a:r>
          </a:p>
        </p:txBody>
      </p:sp>
      <p:sp>
        <p:nvSpPr>
          <p:cNvPr id="147460" name="Rectangle 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47462" name="Text Box 6"/>
          <p:cNvSpPr txBox="1">
            <a:spLocks noChangeArrowheads="1"/>
          </p:cNvSpPr>
          <p:nvPr/>
        </p:nvSpPr>
        <p:spPr bwMode="auto">
          <a:xfrm>
            <a:off x="144463" y="6440488"/>
            <a:ext cx="3436937"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Agentes </a:t>
            </a:r>
            <a:r>
              <a:rPr lang="pt-BR" sz="1000" b="0">
                <a:solidFill>
                  <a:schemeClr val="tx1"/>
                </a:solidFill>
                <a:latin typeface="Arial Narrow" pitchFamily="34" charset="0"/>
              </a:rPr>
              <a:t>(COPEL, CGTEE, TRACTEBEL)</a:t>
            </a:r>
          </a:p>
        </p:txBody>
      </p:sp>
      <p:sp>
        <p:nvSpPr>
          <p:cNvPr id="147463" name="Text Box 7"/>
          <p:cNvSpPr txBox="1">
            <a:spLocks noChangeArrowheads="1"/>
          </p:cNvSpPr>
          <p:nvPr/>
        </p:nvSpPr>
        <p:spPr bwMode="auto">
          <a:xfrm>
            <a:off x="265113" y="458788"/>
            <a:ext cx="8596312"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6.1 - Geração a Base de Carvão - Produção e Consumo</a:t>
            </a:r>
          </a:p>
        </p:txBody>
      </p:sp>
      <p:pic>
        <p:nvPicPr>
          <p:cNvPr id="147504" name="Picture 48"/>
          <p:cNvPicPr preferRelativeResize="0">
            <a:picLocks noChangeAspect="1" noChangeArrowheads="1"/>
          </p:cNvPicPr>
          <p:nvPr/>
        </p:nvPicPr>
        <p:blipFill>
          <a:blip r:embed="rId4"/>
          <a:srcRect/>
          <a:stretch>
            <a:fillRect/>
          </a:stretch>
        </p:blipFill>
        <p:spPr bwMode="auto">
          <a:xfrm>
            <a:off x="868363" y="3338513"/>
            <a:ext cx="6538912" cy="3600450"/>
          </a:xfrm>
          <a:prstGeom prst="rect">
            <a:avLst/>
          </a:prstGeom>
          <a:noFill/>
          <a:ln w="9525" algn="ctr">
            <a:noFill/>
            <a:miter lim="800000"/>
            <a:headEnd/>
            <a:tailEnd/>
          </a:ln>
          <a:effectLst/>
        </p:spPr>
      </p:pic>
      <p:pic>
        <p:nvPicPr>
          <p:cNvPr id="147505" name="Picture 49"/>
          <p:cNvPicPr preferRelativeResize="0">
            <a:picLocks noChangeAspect="1" noChangeArrowheads="1"/>
          </p:cNvPicPr>
          <p:nvPr/>
        </p:nvPicPr>
        <p:blipFill>
          <a:blip r:embed="rId5"/>
          <a:srcRect/>
          <a:stretch>
            <a:fillRect/>
          </a:stretch>
        </p:blipFill>
        <p:spPr bwMode="auto">
          <a:xfrm>
            <a:off x="990600" y="549275"/>
            <a:ext cx="6391275" cy="3598863"/>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ext Box 2"/>
          <p:cNvSpPr txBox="1">
            <a:spLocks noChangeArrowheads="1"/>
          </p:cNvSpPr>
          <p:nvPr/>
        </p:nvSpPr>
        <p:spPr bwMode="auto">
          <a:xfrm>
            <a:off x="4122738" y="136525"/>
            <a:ext cx="3565525"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6 - CONSUMO DE COMBUSTÍVEIS</a:t>
            </a:r>
          </a:p>
        </p:txBody>
      </p:sp>
      <p:sp>
        <p:nvSpPr>
          <p:cNvPr id="152579" name="Rectangle 3">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52580" name="Text Box 4"/>
          <p:cNvSpPr txBox="1">
            <a:spLocks noChangeArrowheads="1"/>
          </p:cNvSpPr>
          <p:nvPr/>
        </p:nvSpPr>
        <p:spPr bwMode="auto">
          <a:xfrm>
            <a:off x="265113" y="593725"/>
            <a:ext cx="8596312"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6.2 - Consumo de Combustíveis nos Sistema Isolados</a:t>
            </a:r>
          </a:p>
        </p:txBody>
      </p:sp>
      <p:sp>
        <p:nvSpPr>
          <p:cNvPr id="152589" name="Text Box 13"/>
          <p:cNvSpPr txBox="1">
            <a:spLocks noChangeArrowheads="1"/>
          </p:cNvSpPr>
          <p:nvPr/>
        </p:nvSpPr>
        <p:spPr bwMode="auto">
          <a:xfrm>
            <a:off x="144463" y="6467475"/>
            <a:ext cx="1447800" cy="274638"/>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ELETROBRAS</a:t>
            </a:r>
          </a:p>
        </p:txBody>
      </p:sp>
      <p:pic>
        <p:nvPicPr>
          <p:cNvPr id="152597" name="Picture 21"/>
          <p:cNvPicPr preferRelativeResize="0">
            <a:picLocks noChangeAspect="1" noChangeArrowheads="1"/>
          </p:cNvPicPr>
          <p:nvPr/>
        </p:nvPicPr>
        <p:blipFill>
          <a:blip r:embed="rId4"/>
          <a:srcRect/>
          <a:stretch>
            <a:fillRect/>
          </a:stretch>
        </p:blipFill>
        <p:spPr bwMode="auto">
          <a:xfrm>
            <a:off x="85725" y="954088"/>
            <a:ext cx="4621213" cy="2874962"/>
          </a:xfrm>
          <a:prstGeom prst="rect">
            <a:avLst/>
          </a:prstGeom>
          <a:noFill/>
          <a:ln w="9525" algn="ctr">
            <a:noFill/>
            <a:miter lim="800000"/>
            <a:headEnd/>
            <a:tailEnd/>
          </a:ln>
          <a:effectLst/>
        </p:spPr>
      </p:pic>
      <p:pic>
        <p:nvPicPr>
          <p:cNvPr id="152598" name="Picture 22"/>
          <p:cNvPicPr preferRelativeResize="0">
            <a:picLocks noChangeAspect="1" noChangeArrowheads="1"/>
          </p:cNvPicPr>
          <p:nvPr/>
        </p:nvPicPr>
        <p:blipFill>
          <a:blip r:embed="rId5"/>
          <a:srcRect/>
          <a:stretch>
            <a:fillRect/>
          </a:stretch>
        </p:blipFill>
        <p:spPr bwMode="auto">
          <a:xfrm>
            <a:off x="4360863" y="954088"/>
            <a:ext cx="4621212" cy="2874962"/>
          </a:xfrm>
          <a:prstGeom prst="rect">
            <a:avLst/>
          </a:prstGeom>
          <a:noFill/>
          <a:ln w="9525" algn="ctr">
            <a:noFill/>
            <a:miter lim="800000"/>
            <a:headEnd/>
            <a:tailEnd/>
          </a:ln>
          <a:effectLst/>
        </p:spPr>
      </p:pic>
      <p:pic>
        <p:nvPicPr>
          <p:cNvPr id="152599" name="Picture 23"/>
          <p:cNvPicPr preferRelativeResize="0">
            <a:picLocks noChangeAspect="1" noChangeArrowheads="1"/>
          </p:cNvPicPr>
          <p:nvPr/>
        </p:nvPicPr>
        <p:blipFill>
          <a:blip r:embed="rId6"/>
          <a:srcRect/>
          <a:stretch>
            <a:fillRect/>
          </a:stretch>
        </p:blipFill>
        <p:spPr bwMode="auto">
          <a:xfrm>
            <a:off x="85725" y="3698875"/>
            <a:ext cx="4621213" cy="2874963"/>
          </a:xfrm>
          <a:prstGeom prst="rect">
            <a:avLst/>
          </a:prstGeom>
          <a:noFill/>
          <a:ln w="9525" algn="ctr">
            <a:noFill/>
            <a:miter lim="800000"/>
            <a:headEnd/>
            <a:tailEnd/>
          </a:ln>
          <a:effectLst/>
        </p:spPr>
      </p:pic>
      <p:pic>
        <p:nvPicPr>
          <p:cNvPr id="152600" name="Picture 24"/>
          <p:cNvPicPr preferRelativeResize="0">
            <a:picLocks noChangeAspect="1" noChangeArrowheads="1"/>
          </p:cNvPicPr>
          <p:nvPr/>
        </p:nvPicPr>
        <p:blipFill>
          <a:blip r:embed="rId7"/>
          <a:srcRect/>
          <a:stretch>
            <a:fillRect/>
          </a:stretch>
        </p:blipFill>
        <p:spPr bwMode="auto">
          <a:xfrm>
            <a:off x="4360863" y="3703638"/>
            <a:ext cx="4621212" cy="287496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9810" name="Group 2"/>
          <p:cNvGraphicFramePr>
            <a:graphicFrameLocks noGrp="1"/>
          </p:cNvGraphicFramePr>
          <p:nvPr/>
        </p:nvGraphicFramePr>
        <p:xfrm>
          <a:off x="250825" y="1547813"/>
          <a:ext cx="3921125" cy="4419604"/>
        </p:xfrm>
        <a:graphic>
          <a:graphicData uri="http://schemas.openxmlformats.org/drawingml/2006/table">
            <a:tbl>
              <a:tblPr/>
              <a:tblGrid>
                <a:gridCol w="1130300"/>
                <a:gridCol w="730250"/>
                <a:gridCol w="1130300"/>
                <a:gridCol w="930275"/>
              </a:tblGrid>
              <a:tr h="863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Fonte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Nº Usinas</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kW</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 Cap. Disp.</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Hidrelétrica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768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77.523.275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75,39</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Gás</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119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11.779.830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11,46</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Petróleo</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779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4.910.949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4,78</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Biomassa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321</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4.786.955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4,65</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Nuclear</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2.007.000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1,95</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Carvão Mineral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1.455.104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1,42</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Eólica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26</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359.580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0,35</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Solar</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&lt; 0,01</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Capacidade Disponível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2.024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102.822.713</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100,00</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19868" name="Text Box 60"/>
          <p:cNvSpPr txBox="1">
            <a:spLocks noChangeArrowheads="1"/>
          </p:cNvSpPr>
          <p:nvPr/>
        </p:nvSpPr>
        <p:spPr bwMode="auto">
          <a:xfrm>
            <a:off x="254000" y="736600"/>
            <a:ext cx="8593138"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7.1 - Capacidade Instalada</a:t>
            </a:r>
          </a:p>
        </p:txBody>
      </p:sp>
      <p:sp>
        <p:nvSpPr>
          <p:cNvPr id="119871" name="Text Box 63"/>
          <p:cNvSpPr txBox="1">
            <a:spLocks noChangeArrowheads="1"/>
          </p:cNvSpPr>
          <p:nvPr/>
        </p:nvSpPr>
        <p:spPr bwMode="auto">
          <a:xfrm>
            <a:off x="4032250" y="136525"/>
            <a:ext cx="372586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7 - MATRIZ DE ENERGIA ELÉTRICA</a:t>
            </a:r>
          </a:p>
        </p:txBody>
      </p:sp>
      <p:sp>
        <p:nvSpPr>
          <p:cNvPr id="119873" name="Rectangle 6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19874" name="Text Box 66"/>
          <p:cNvSpPr txBox="1">
            <a:spLocks noChangeArrowheads="1"/>
          </p:cNvSpPr>
          <p:nvPr/>
        </p:nvSpPr>
        <p:spPr bwMode="auto">
          <a:xfrm>
            <a:off x="130175" y="6440488"/>
            <a:ext cx="197802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 (31/01/2009)</a:t>
            </a:r>
          </a:p>
        </p:txBody>
      </p:sp>
      <p:pic>
        <p:nvPicPr>
          <p:cNvPr id="119877" name="Picture 69"/>
          <p:cNvPicPr preferRelativeResize="0">
            <a:picLocks noChangeAspect="1" noChangeArrowheads="1"/>
          </p:cNvPicPr>
          <p:nvPr/>
        </p:nvPicPr>
        <p:blipFill>
          <a:blip r:embed="rId4"/>
          <a:srcRect l="13948" r="22714"/>
          <a:stretch>
            <a:fillRect/>
          </a:stretch>
        </p:blipFill>
        <p:spPr bwMode="auto">
          <a:xfrm>
            <a:off x="4224338" y="1403350"/>
            <a:ext cx="4681537" cy="45974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1935" name="Group 79"/>
          <p:cNvGraphicFramePr>
            <a:graphicFrameLocks noGrp="1"/>
          </p:cNvGraphicFramePr>
          <p:nvPr/>
        </p:nvGraphicFramePr>
        <p:xfrm>
          <a:off x="246063" y="1371600"/>
          <a:ext cx="3921125" cy="4939918"/>
        </p:xfrm>
        <a:graphic>
          <a:graphicData uri="http://schemas.openxmlformats.org/drawingml/2006/table">
            <a:tbl>
              <a:tblPr/>
              <a:tblGrid>
                <a:gridCol w="1130300"/>
                <a:gridCol w="730250"/>
                <a:gridCol w="1130300"/>
                <a:gridCol w="930275"/>
              </a:tblGrid>
              <a:tr h="8636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Fonte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Nº Usinas</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kW</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 Cap. Disp.</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Hidrelétrica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768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77.523.275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71,34</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25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Gás</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119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11.779.830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10,84</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Petróleo</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779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4.910.949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4,52</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Biomassa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321</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4.786.955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4,40</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Nuclear</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2.007.000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1,85</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Carvão Mineral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1.455.104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1,34</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Eólica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26</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359.580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0,33</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Solar</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1</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&lt; 0,01</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8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Importação Contratada</a:t>
                      </a:r>
                      <a:r>
                        <a:rPr kumimoji="0" lang="pt-BR" sz="1400" b="0" i="0" u="none" strike="noStrike" cap="none" normalizeH="0" baseline="30000" smtClean="0">
                          <a:ln>
                            <a:noFill/>
                          </a:ln>
                          <a:solidFill>
                            <a:srgbClr val="000000"/>
                          </a:solidFill>
                          <a:effectLst/>
                          <a:latin typeface="Arial Narrow" pitchFamily="34" charset="0"/>
                        </a:rPr>
                        <a:t>*</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5.850.000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5,38</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730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Capacidade Disponível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2.024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108.672.713</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100,00</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21921" name="Text Box 65"/>
          <p:cNvSpPr txBox="1">
            <a:spLocks noChangeArrowheads="1"/>
          </p:cNvSpPr>
          <p:nvPr/>
        </p:nvSpPr>
        <p:spPr bwMode="auto">
          <a:xfrm>
            <a:off x="254000" y="668338"/>
            <a:ext cx="8593138"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7.2 - Capacidade Instalada e Contratos de Importação</a:t>
            </a:r>
          </a:p>
        </p:txBody>
      </p:sp>
      <p:sp>
        <p:nvSpPr>
          <p:cNvPr id="121929" name="Rectangle 73">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21930" name="Text Box 74"/>
          <p:cNvSpPr txBox="1">
            <a:spLocks noChangeArrowheads="1"/>
          </p:cNvSpPr>
          <p:nvPr/>
        </p:nvSpPr>
        <p:spPr bwMode="auto">
          <a:xfrm>
            <a:off x="115888" y="6440488"/>
            <a:ext cx="197802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 (31/01/2009)</a:t>
            </a:r>
          </a:p>
        </p:txBody>
      </p:sp>
      <p:sp>
        <p:nvSpPr>
          <p:cNvPr id="121931" name="Text Box 75"/>
          <p:cNvSpPr txBox="1">
            <a:spLocks noChangeArrowheads="1"/>
          </p:cNvSpPr>
          <p:nvPr/>
        </p:nvSpPr>
        <p:spPr bwMode="auto">
          <a:xfrm>
            <a:off x="4032250" y="136525"/>
            <a:ext cx="3725863"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7 - MATRIZ DE ENERGIA ELÉTRICA</a:t>
            </a:r>
          </a:p>
        </p:txBody>
      </p:sp>
      <p:pic>
        <p:nvPicPr>
          <p:cNvPr id="121933" name="Picture 77"/>
          <p:cNvPicPr preferRelativeResize="0">
            <a:picLocks noChangeAspect="1" noChangeArrowheads="1"/>
          </p:cNvPicPr>
          <p:nvPr/>
        </p:nvPicPr>
        <p:blipFill>
          <a:blip r:embed="rId4"/>
          <a:srcRect l="14415" r="22714"/>
          <a:stretch>
            <a:fillRect/>
          </a:stretch>
        </p:blipFill>
        <p:spPr bwMode="auto">
          <a:xfrm>
            <a:off x="4257675" y="1531938"/>
            <a:ext cx="4646613" cy="45974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7" name="Text Box 3"/>
          <p:cNvSpPr txBox="1">
            <a:spLocks noChangeArrowheads="1"/>
          </p:cNvSpPr>
          <p:nvPr/>
        </p:nvSpPr>
        <p:spPr bwMode="auto">
          <a:xfrm>
            <a:off x="276225" y="819150"/>
            <a:ext cx="8570913" cy="3048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8.1 - Entrada em Operação Novos Empreendimentos - Geração (MW)</a:t>
            </a:r>
          </a:p>
        </p:txBody>
      </p:sp>
      <p:graphicFrame>
        <p:nvGraphicFramePr>
          <p:cNvPr id="123908" name="Group 4"/>
          <p:cNvGraphicFramePr>
            <a:graphicFrameLocks noGrp="1"/>
          </p:cNvGraphicFramePr>
          <p:nvPr/>
        </p:nvGraphicFramePr>
        <p:xfrm>
          <a:off x="385763" y="1403350"/>
          <a:ext cx="8374062" cy="4603050"/>
        </p:xfrm>
        <a:graphic>
          <a:graphicData uri="http://schemas.openxmlformats.org/drawingml/2006/table">
            <a:tbl>
              <a:tblPr/>
              <a:tblGrid>
                <a:gridCol w="2011362"/>
                <a:gridCol w="1298575"/>
                <a:gridCol w="1233488"/>
                <a:gridCol w="1298575"/>
                <a:gridCol w="1233487"/>
                <a:gridCol w="1298575"/>
              </a:tblGrid>
              <a:tr h="439738">
                <a:tc row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Fonte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Janeiro/2009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gridSpan="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Acumulado até Jan/2009</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r>
              <a:tr h="441325">
                <a:tc vMerge="1">
                  <a:txBody>
                    <a:bodyPr/>
                    <a:lstStyle/>
                    <a:p>
                      <a:endParaRPr lang="pt-BR"/>
                    </a:p>
                  </a:txBody>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Sistema Interligado</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Sistemas Isolados</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Sistema Interligado</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Sistemas Isolados</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UHE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PCH</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25,2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25,2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25,2</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Gás</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61,2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61,2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61,2</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Petróleo</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145,2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145,2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145,2</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Carvão Mineral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Biomassa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8,8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8,8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8,8</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413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Eólica</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55,4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55,4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55,4</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397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Total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295,8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295,8</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0,0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295,8</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23984" name="Text Box 80"/>
          <p:cNvSpPr txBox="1">
            <a:spLocks noChangeArrowheads="1"/>
          </p:cNvSpPr>
          <p:nvPr/>
        </p:nvSpPr>
        <p:spPr bwMode="auto">
          <a:xfrm>
            <a:off x="4527550" y="136525"/>
            <a:ext cx="2843213" cy="366713"/>
          </a:xfrm>
          <a:prstGeom prst="rect">
            <a:avLst/>
          </a:prstGeom>
          <a:solidFill>
            <a:schemeClr val="bg1"/>
          </a:solidFill>
          <a:ln w="9525" algn="ctr">
            <a:noFill/>
            <a:miter lim="800000"/>
            <a:headEnd/>
            <a:tailEnd/>
          </a:ln>
          <a:effectLst/>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8 - EXPANSÃO REALIZADA</a:t>
            </a:r>
          </a:p>
        </p:txBody>
      </p:sp>
      <p:sp>
        <p:nvSpPr>
          <p:cNvPr id="123986" name="Rectangle 82">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23987" name="Text Box 83"/>
          <p:cNvSpPr txBox="1">
            <a:spLocks noChangeArrowheads="1"/>
          </p:cNvSpPr>
          <p:nvPr/>
        </p:nvSpPr>
        <p:spPr bwMode="auto">
          <a:xfrm>
            <a:off x="115888"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Text Box 2"/>
          <p:cNvSpPr txBox="1">
            <a:spLocks noChangeArrowheads="1"/>
          </p:cNvSpPr>
          <p:nvPr/>
        </p:nvSpPr>
        <p:spPr bwMode="auto">
          <a:xfrm>
            <a:off x="250825" y="852488"/>
            <a:ext cx="8615363" cy="3048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8.2 - Brasil - Expansão de Linhas de Transmissão</a:t>
            </a:r>
          </a:p>
        </p:txBody>
      </p:sp>
      <p:graphicFrame>
        <p:nvGraphicFramePr>
          <p:cNvPr id="126059" name="Group 107"/>
          <p:cNvGraphicFramePr>
            <a:graphicFrameLocks noGrp="1"/>
          </p:cNvGraphicFramePr>
          <p:nvPr/>
        </p:nvGraphicFramePr>
        <p:xfrm>
          <a:off x="450850" y="1306513"/>
          <a:ext cx="8242300" cy="3381629"/>
        </p:xfrm>
        <a:graphic>
          <a:graphicData uri="http://schemas.openxmlformats.org/drawingml/2006/table">
            <a:tbl>
              <a:tblPr/>
              <a:tblGrid>
                <a:gridCol w="1649413"/>
                <a:gridCol w="1647825"/>
                <a:gridCol w="1620837"/>
                <a:gridCol w="1674813"/>
                <a:gridCol w="1649412"/>
              </a:tblGrid>
              <a:tr h="5143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Tensão                                 (kV)</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operação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até 31/12/2008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Realizado</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Jan/2009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 até Jan/2008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Acréscimo em 2009 (%)</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230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41.823,1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41.825,2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0,005</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345</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9.899,0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9.899,0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440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6.973,5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6.973,5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500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34.712,4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34.712,4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600 (CC)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1.612,0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1.612,0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2.683,0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2.683,0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587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97.703,0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2,1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97.705,1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0,002</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26035" name="Group 83"/>
          <p:cNvGraphicFramePr>
            <a:graphicFrameLocks noGrp="1"/>
          </p:cNvGraphicFramePr>
          <p:nvPr/>
        </p:nvGraphicFramePr>
        <p:xfrm>
          <a:off x="450850" y="5545138"/>
          <a:ext cx="8242300" cy="836613"/>
        </p:xfrm>
        <a:graphic>
          <a:graphicData uri="http://schemas.openxmlformats.org/drawingml/2006/table">
            <a:tbl>
              <a:tblPr/>
              <a:tblGrid>
                <a:gridCol w="4121150"/>
                <a:gridCol w="4121150"/>
              </a:tblGrid>
              <a:tr h="4333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Janeiro/2009</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2009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032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375 MVA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375 MVA</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126023" name="Text Box 71"/>
          <p:cNvSpPr txBox="1">
            <a:spLocks noChangeArrowheads="1"/>
          </p:cNvSpPr>
          <p:nvPr/>
        </p:nvSpPr>
        <p:spPr bwMode="auto">
          <a:xfrm>
            <a:off x="66675" y="5135563"/>
            <a:ext cx="9024938" cy="3048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8.3 - Brasil - Expansão da Capacidade de Transformação</a:t>
            </a:r>
          </a:p>
        </p:txBody>
      </p:sp>
      <p:sp>
        <p:nvSpPr>
          <p:cNvPr id="126030" name="Rectangle 78">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26031" name="Text Box 79"/>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sp>
        <p:nvSpPr>
          <p:cNvPr id="126033" name="Text Box 81"/>
          <p:cNvSpPr txBox="1">
            <a:spLocks noChangeArrowheads="1"/>
          </p:cNvSpPr>
          <p:nvPr/>
        </p:nvSpPr>
        <p:spPr bwMode="auto">
          <a:xfrm>
            <a:off x="4527550" y="136525"/>
            <a:ext cx="2843213" cy="366713"/>
          </a:xfrm>
          <a:prstGeom prst="rect">
            <a:avLst/>
          </a:prstGeom>
          <a:solidFill>
            <a:schemeClr val="bg1"/>
          </a:solidFill>
          <a:ln w="9525" algn="ctr">
            <a:noFill/>
            <a:miter lim="800000"/>
            <a:headEnd/>
            <a:tailEnd/>
          </a:ln>
          <a:effectLst/>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8 - EXPANSÃO REALIZADA</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Text Box 2"/>
          <p:cNvSpPr txBox="1">
            <a:spLocks noChangeArrowheads="1"/>
          </p:cNvSpPr>
          <p:nvPr/>
        </p:nvSpPr>
        <p:spPr bwMode="auto">
          <a:xfrm>
            <a:off x="385763" y="5768975"/>
            <a:ext cx="1665287" cy="274638"/>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 Monitorados pela SEE</a:t>
            </a:r>
          </a:p>
        </p:txBody>
      </p:sp>
      <p:sp>
        <p:nvSpPr>
          <p:cNvPr id="128003" name="Text Box 3"/>
          <p:cNvSpPr txBox="1">
            <a:spLocks noChangeArrowheads="1"/>
          </p:cNvSpPr>
          <p:nvPr/>
        </p:nvSpPr>
        <p:spPr bwMode="auto">
          <a:xfrm>
            <a:off x="292100" y="773113"/>
            <a:ext cx="8555038" cy="3048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9.1 - Brasil - Empreendimentos em Implantação Geração (MW)</a:t>
            </a:r>
          </a:p>
        </p:txBody>
      </p:sp>
      <p:graphicFrame>
        <p:nvGraphicFramePr>
          <p:cNvPr id="128004" name="Group 4"/>
          <p:cNvGraphicFramePr>
            <a:graphicFrameLocks noGrp="1"/>
          </p:cNvGraphicFramePr>
          <p:nvPr/>
        </p:nvGraphicFramePr>
        <p:xfrm>
          <a:off x="449263" y="1428750"/>
          <a:ext cx="8243887" cy="4249739"/>
        </p:xfrm>
        <a:graphic>
          <a:graphicData uri="http://schemas.openxmlformats.org/drawingml/2006/table">
            <a:tbl>
              <a:tblPr/>
              <a:tblGrid>
                <a:gridCol w="2060575"/>
                <a:gridCol w="2062162"/>
                <a:gridCol w="2060575"/>
                <a:gridCol w="2060575"/>
              </a:tblGrid>
              <a:tr h="7191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Fonte</a:t>
                      </a:r>
                    </a:p>
                  </a:txBody>
                  <a:tcPr marL="91434" marR="91434" marT="45718" marB="45718"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2009</a:t>
                      </a:r>
                    </a:p>
                  </a:txBody>
                  <a:tcPr marL="91434" marR="9143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2010</a:t>
                      </a:r>
                    </a:p>
                  </a:txBody>
                  <a:tcPr marL="91434" marR="91434" marT="45718" marB="45718"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2011</a:t>
                      </a:r>
                    </a:p>
                  </a:txBody>
                  <a:tcPr marL="91434" marR="91434" marT="45718" marB="45718"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165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UHE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900,3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2.280,7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1.442,9</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PCH</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576,1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82,7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64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Gás/Petróleo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2.815,3</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2.599,7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553,7</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Carvão Mineral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350,0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1.050,0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Biomassa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898,4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2.112,5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106,0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Eólica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754,7</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230,8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chemeClr val="tx1"/>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5.944,8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7.656,4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3.159,6</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28052" name="Text Box 52"/>
          <p:cNvSpPr txBox="1">
            <a:spLocks noChangeArrowheads="1"/>
          </p:cNvSpPr>
          <p:nvPr/>
        </p:nvSpPr>
        <p:spPr bwMode="auto">
          <a:xfrm>
            <a:off x="4122738" y="136525"/>
            <a:ext cx="3705225"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9 - EXPANSÃO EM IMPLANTAÇÃO*</a:t>
            </a:r>
          </a:p>
        </p:txBody>
      </p:sp>
      <p:sp>
        <p:nvSpPr>
          <p:cNvPr id="128054" name="Rectangle 5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28055" name="Text Box 55"/>
          <p:cNvSpPr txBox="1">
            <a:spLocks noChangeArrowheads="1"/>
          </p:cNvSpPr>
          <p:nvPr/>
        </p:nvSpPr>
        <p:spPr bwMode="auto">
          <a:xfrm>
            <a:off x="134938" y="6443663"/>
            <a:ext cx="2051050"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Fontes: DMSE e ELETROBRAS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2"/>
          <p:cNvSpPr txBox="1">
            <a:spLocks noChangeArrowheads="1"/>
          </p:cNvSpPr>
          <p:nvPr/>
        </p:nvSpPr>
        <p:spPr bwMode="auto">
          <a:xfrm>
            <a:off x="317500" y="879475"/>
            <a:ext cx="8308975" cy="587375"/>
          </a:xfrm>
          <a:prstGeom prst="rect">
            <a:avLst/>
          </a:prstGeom>
          <a:noFill/>
          <a:ln w="12700" cap="sq">
            <a:noFill/>
            <a:miter lim="800000"/>
            <a:headEnd type="none" w="sm" len="sm"/>
            <a:tailEnd type="none" w="sm" len="sm"/>
          </a:ln>
          <a:effectLst/>
        </p:spPr>
        <p:txBody>
          <a:bodyPr lIns="91434" tIns="45718" rIns="91434" bIns="45718">
            <a:spAutoFit/>
          </a:bodyPr>
          <a:lstStyle/>
          <a:p>
            <a:pPr marL="152400" indent="17463">
              <a:spcBef>
                <a:spcPct val="20000"/>
              </a:spcBef>
              <a:buClrTx/>
              <a:buFontTx/>
              <a:buNone/>
            </a:pPr>
            <a:r>
              <a:rPr lang="pt-BR" b="0">
                <a:solidFill>
                  <a:schemeClr val="tx1"/>
                </a:solidFill>
                <a:latin typeface="Arial Narrow" pitchFamily="34" charset="0"/>
              </a:rPr>
              <a:t>As informações apresentadas neste Boletim de Monitoramento do Sistema Elétrico referem-se aos dados consolidados até o dia 31 de janeiro de 2009, exceto quando indicado.</a:t>
            </a:r>
          </a:p>
        </p:txBody>
      </p:sp>
      <p:sp>
        <p:nvSpPr>
          <p:cNvPr id="154627" name="Text Box 3"/>
          <p:cNvSpPr txBox="1">
            <a:spLocks noChangeArrowheads="1"/>
          </p:cNvSpPr>
          <p:nvPr/>
        </p:nvSpPr>
        <p:spPr bwMode="auto">
          <a:xfrm>
            <a:off x="317500" y="1892300"/>
            <a:ext cx="8509000" cy="3862388"/>
          </a:xfrm>
          <a:prstGeom prst="rect">
            <a:avLst/>
          </a:prstGeom>
          <a:noFill/>
          <a:ln w="12700" cap="sq">
            <a:noFill/>
            <a:miter lim="800000"/>
            <a:headEnd type="none" w="sm" len="sm"/>
            <a:tailEnd type="none" w="sm" len="sm"/>
          </a:ln>
          <a:effectLst/>
        </p:spPr>
        <p:txBody>
          <a:bodyPr lIns="91434" tIns="45718" rIns="91434" bIns="45718">
            <a:spAutoFit/>
          </a:bodyPr>
          <a:lstStyle/>
          <a:p>
            <a:pPr algn="ctr">
              <a:spcBef>
                <a:spcPct val="20000"/>
              </a:spcBef>
              <a:buClrTx/>
              <a:buFont typeface="Wingdings" pitchFamily="2" charset="2"/>
              <a:buNone/>
            </a:pPr>
            <a:r>
              <a:rPr lang="pt-BR" sz="2000">
                <a:solidFill>
                  <a:srgbClr val="003366"/>
                </a:solidFill>
                <a:latin typeface="Arial Narrow" pitchFamily="34" charset="0"/>
              </a:rPr>
              <a:t>1.1 - Hidrologia</a:t>
            </a:r>
          </a:p>
          <a:p>
            <a:pPr>
              <a:spcBef>
                <a:spcPct val="20000"/>
              </a:spcBef>
              <a:buClrTx/>
            </a:pPr>
            <a:endParaRPr lang="pt-BR" sz="2000">
              <a:solidFill>
                <a:schemeClr val="tx1"/>
              </a:solidFill>
              <a:latin typeface="Arial Narrow" pitchFamily="34" charset="0"/>
            </a:endParaRPr>
          </a:p>
          <a:p>
            <a:pPr>
              <a:lnSpc>
                <a:spcPct val="100000"/>
              </a:lnSpc>
              <a:spcBef>
                <a:spcPct val="50000"/>
              </a:spcBef>
              <a:buClr>
                <a:srgbClr val="003366"/>
              </a:buClr>
            </a:pPr>
            <a:r>
              <a:rPr lang="pt-BR" sz="1600" b="0">
                <a:solidFill>
                  <a:schemeClr val="tx1"/>
                </a:solidFill>
                <a:latin typeface="Arial Narrow" pitchFamily="34" charset="0"/>
              </a:rPr>
              <a:t> </a:t>
            </a:r>
            <a:r>
              <a:rPr lang="pt-BR" b="0">
                <a:solidFill>
                  <a:schemeClr val="tx1"/>
                </a:solidFill>
                <a:latin typeface="Arial Narrow" pitchFamily="34" charset="0"/>
              </a:rPr>
              <a:t>O Nordeste apresentou a melhor situa</a:t>
            </a:r>
            <a:r>
              <a:rPr lang="pt-BR" b="0">
                <a:solidFill>
                  <a:schemeClr val="tx1"/>
                </a:solidFill>
                <a:latin typeface="Arial"/>
              </a:rPr>
              <a:t>ç</a:t>
            </a:r>
            <a:r>
              <a:rPr lang="pt-BR" b="0">
                <a:solidFill>
                  <a:schemeClr val="tx1"/>
                </a:solidFill>
                <a:latin typeface="Arial Narrow" pitchFamily="34" charset="0"/>
              </a:rPr>
              <a:t>ão no </a:t>
            </a:r>
            <a:r>
              <a:rPr lang="pt-BR" b="0" i="1">
                <a:solidFill>
                  <a:schemeClr val="tx1"/>
                </a:solidFill>
                <a:latin typeface="Arial Narrow" pitchFamily="34" charset="0"/>
              </a:rPr>
              <a:t>ranking</a:t>
            </a:r>
            <a:r>
              <a:rPr lang="pt-BR" b="0">
                <a:solidFill>
                  <a:schemeClr val="tx1"/>
                </a:solidFill>
                <a:latin typeface="Arial Narrow" pitchFamily="34" charset="0"/>
              </a:rPr>
              <a:t> das afluências, verificando-se a 28</a:t>
            </a:r>
            <a:r>
              <a:rPr lang="pt-BR" b="0">
                <a:solidFill>
                  <a:schemeClr val="tx1"/>
                </a:solidFill>
                <a:latin typeface="Arial"/>
              </a:rPr>
              <a:t>ª</a:t>
            </a:r>
            <a:r>
              <a:rPr lang="pt-BR" b="0">
                <a:solidFill>
                  <a:schemeClr val="tx1"/>
                </a:solidFill>
                <a:latin typeface="Arial Narrow" pitchFamily="34" charset="0"/>
              </a:rPr>
              <a:t> ENA de todos os meses de janeiro do histórico de 78 anos, em valores decrescentes. A ENA realizada foi 111% MLT - 16.008 MW m</a:t>
            </a:r>
            <a:r>
              <a:rPr lang="pt-BR" b="0">
                <a:solidFill>
                  <a:schemeClr val="tx1"/>
                </a:solidFill>
                <a:latin typeface="Arial"/>
              </a:rPr>
              <a:t>é</a:t>
            </a:r>
            <a:r>
              <a:rPr lang="pt-BR" b="0">
                <a:solidFill>
                  <a:schemeClr val="tx1"/>
                </a:solidFill>
                <a:latin typeface="Arial Narrow" pitchFamily="34" charset="0"/>
              </a:rPr>
              <a:t>dios,  dentro da previsão inicial para o mês de janeiro. </a:t>
            </a:r>
          </a:p>
          <a:p>
            <a:pPr>
              <a:lnSpc>
                <a:spcPct val="100000"/>
              </a:lnSpc>
              <a:spcBef>
                <a:spcPct val="50000"/>
              </a:spcBef>
              <a:buClr>
                <a:srgbClr val="003366"/>
              </a:buClr>
            </a:pPr>
            <a:r>
              <a:rPr lang="pt-BR" b="0">
                <a:solidFill>
                  <a:schemeClr val="tx1"/>
                </a:solidFill>
                <a:latin typeface="Arial Narrow" pitchFamily="34" charset="0"/>
              </a:rPr>
              <a:t> A primeira quinzena de janeiro foi mais recessiva para o SE/CO, compensada pelas duas últimas semanas, fechando o mês próximo da média do histórico, com 97% MLT - 52.111 MW médios. A ENA verificada foi a 40ª ENA no </a:t>
            </a:r>
            <a:r>
              <a:rPr lang="pt-BR" b="0" i="1">
                <a:solidFill>
                  <a:schemeClr val="tx1"/>
                </a:solidFill>
                <a:latin typeface="Arial Narrow" pitchFamily="34" charset="0"/>
              </a:rPr>
              <a:t>ranking</a:t>
            </a:r>
            <a:r>
              <a:rPr lang="pt-BR" b="0">
                <a:solidFill>
                  <a:schemeClr val="tx1"/>
                </a:solidFill>
                <a:latin typeface="Arial Narrow" pitchFamily="34" charset="0"/>
              </a:rPr>
              <a:t> decrescente do histórico. </a:t>
            </a:r>
          </a:p>
          <a:p>
            <a:pPr>
              <a:lnSpc>
                <a:spcPct val="100000"/>
              </a:lnSpc>
              <a:spcBef>
                <a:spcPct val="50000"/>
              </a:spcBef>
              <a:buClr>
                <a:srgbClr val="003366"/>
              </a:buClr>
            </a:pPr>
            <a:r>
              <a:rPr lang="pt-BR" b="0">
                <a:solidFill>
                  <a:schemeClr val="tx1"/>
                </a:solidFill>
                <a:latin typeface="Arial Narrow" pitchFamily="34" charset="0"/>
              </a:rPr>
              <a:t>  Houve recessão para as regiões Sul e Norte, verificando-se respectivamente o 44</a:t>
            </a:r>
            <a:r>
              <a:rPr lang="pt-BR" b="0">
                <a:solidFill>
                  <a:schemeClr val="tx1"/>
                </a:solidFill>
                <a:latin typeface="Arial"/>
              </a:rPr>
              <a:t>º</a:t>
            </a:r>
            <a:r>
              <a:rPr lang="pt-BR" b="0">
                <a:solidFill>
                  <a:schemeClr val="tx1"/>
                </a:solidFill>
                <a:latin typeface="Arial Narrow" pitchFamily="34" charset="0"/>
              </a:rPr>
              <a:t> e o 56</a:t>
            </a:r>
            <a:r>
              <a:rPr lang="pt-BR" b="0">
                <a:solidFill>
                  <a:schemeClr val="tx1"/>
                </a:solidFill>
                <a:latin typeface="Arial"/>
              </a:rPr>
              <a:t>º</a:t>
            </a:r>
            <a:r>
              <a:rPr lang="pt-BR" b="0">
                <a:solidFill>
                  <a:schemeClr val="tx1"/>
                </a:solidFill>
                <a:latin typeface="Arial Narrow" pitchFamily="34" charset="0"/>
              </a:rPr>
              <a:t> janeiro do histórico. Na bacia do Tocantins, ocorreram precipita</a:t>
            </a:r>
            <a:r>
              <a:rPr lang="pt-BR" b="0">
                <a:solidFill>
                  <a:schemeClr val="tx1"/>
                </a:solidFill>
                <a:latin typeface="Arial"/>
              </a:rPr>
              <a:t>ç</a:t>
            </a:r>
            <a:r>
              <a:rPr lang="pt-BR" b="0">
                <a:solidFill>
                  <a:schemeClr val="tx1"/>
                </a:solidFill>
                <a:latin typeface="Arial Narrow" pitchFamily="34" charset="0"/>
              </a:rPr>
              <a:t>ões significativamente abaixo da m</a:t>
            </a:r>
            <a:r>
              <a:rPr lang="pt-BR" b="0">
                <a:solidFill>
                  <a:schemeClr val="tx1"/>
                </a:solidFill>
                <a:latin typeface="Arial"/>
              </a:rPr>
              <a:t>é</a:t>
            </a:r>
            <a:r>
              <a:rPr lang="pt-BR" b="0">
                <a:solidFill>
                  <a:schemeClr val="tx1"/>
                </a:solidFill>
                <a:latin typeface="Arial Narrow" pitchFamily="34" charset="0"/>
              </a:rPr>
              <a:t>dia de janeiro, com reflexo nas afluências.  A ENA verificada para a região Sul foi 74% MLT - 4.428 MW médios, e para a região Norte foi 76% MLT - 6.394 MW médios.</a:t>
            </a:r>
          </a:p>
        </p:txBody>
      </p:sp>
      <p:sp>
        <p:nvSpPr>
          <p:cNvPr id="154628" name="Text Box 4"/>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154629" name="Rectangle 5">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Text Box 2"/>
          <p:cNvSpPr txBox="1">
            <a:spLocks noChangeArrowheads="1"/>
          </p:cNvSpPr>
          <p:nvPr/>
        </p:nvSpPr>
        <p:spPr bwMode="auto">
          <a:xfrm>
            <a:off x="277813" y="819150"/>
            <a:ext cx="8615362" cy="3048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9.2 - Brasil - Linhas de Transmissão em Implantação - Expansão (km)</a:t>
            </a:r>
          </a:p>
        </p:txBody>
      </p:sp>
      <p:graphicFrame>
        <p:nvGraphicFramePr>
          <p:cNvPr id="130113" name="Group 65"/>
          <p:cNvGraphicFramePr>
            <a:graphicFrameLocks noGrp="1"/>
          </p:cNvGraphicFramePr>
          <p:nvPr/>
        </p:nvGraphicFramePr>
        <p:xfrm>
          <a:off x="384175" y="1511300"/>
          <a:ext cx="8243888" cy="3761743"/>
        </p:xfrm>
        <a:graphic>
          <a:graphicData uri="http://schemas.openxmlformats.org/drawingml/2006/table">
            <a:tbl>
              <a:tblPr/>
              <a:tblGrid>
                <a:gridCol w="2060575"/>
                <a:gridCol w="2062163"/>
                <a:gridCol w="2060575"/>
                <a:gridCol w="2060575"/>
              </a:tblGrid>
              <a:tr h="5064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Tensão                                 (kV)</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2009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2011</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4603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230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3.059,1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2.886,0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678,0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345</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292,8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30,0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440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8,0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500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1.103,5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1.143,0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2.924,0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600 (CC)</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750</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0,0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8788">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4.172,6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4.329,8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0000"/>
                          </a:solidFill>
                          <a:effectLst/>
                          <a:latin typeface="Arial Narrow" pitchFamily="34" charset="0"/>
                        </a:rPr>
                        <a:t>3.632,0</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30107" name="Text Box 59"/>
          <p:cNvSpPr txBox="1">
            <a:spLocks noChangeArrowheads="1"/>
          </p:cNvSpPr>
          <p:nvPr/>
        </p:nvSpPr>
        <p:spPr bwMode="auto">
          <a:xfrm>
            <a:off x="4122738" y="136525"/>
            <a:ext cx="3705225"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9 - EXPANSÃO EM IMPLANTAÇÃO*</a:t>
            </a:r>
          </a:p>
        </p:txBody>
      </p:sp>
      <p:sp>
        <p:nvSpPr>
          <p:cNvPr id="130109" name="Rectangle 6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30111" name="Text Box 63"/>
          <p:cNvSpPr txBox="1">
            <a:spLocks noChangeArrowheads="1"/>
          </p:cNvSpPr>
          <p:nvPr/>
        </p:nvSpPr>
        <p:spPr bwMode="auto">
          <a:xfrm>
            <a:off x="130175" y="6443663"/>
            <a:ext cx="1212850"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ANEEL</a:t>
            </a:r>
          </a:p>
        </p:txBody>
      </p:sp>
      <p:sp>
        <p:nvSpPr>
          <p:cNvPr id="130112" name="Text Box 64"/>
          <p:cNvSpPr txBox="1">
            <a:spLocks noChangeArrowheads="1"/>
          </p:cNvSpPr>
          <p:nvPr/>
        </p:nvSpPr>
        <p:spPr bwMode="auto">
          <a:xfrm>
            <a:off x="385763" y="5359400"/>
            <a:ext cx="1665287" cy="274638"/>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 Monitorados pela SEE</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Text Box 2"/>
          <p:cNvSpPr txBox="1">
            <a:spLocks noChangeArrowheads="1"/>
          </p:cNvSpPr>
          <p:nvPr/>
        </p:nvSpPr>
        <p:spPr bwMode="auto">
          <a:xfrm>
            <a:off x="5762625" y="5956300"/>
            <a:ext cx="3219450" cy="238125"/>
          </a:xfrm>
          <a:prstGeom prst="rect">
            <a:avLst/>
          </a:prstGeom>
          <a:noFill/>
          <a:ln w="9525">
            <a:noFill/>
            <a:miter lim="800000"/>
            <a:headEnd/>
            <a:tailEnd/>
          </a:ln>
          <a:effectLst/>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 </a:t>
            </a:r>
            <a:r>
              <a:rPr lang="pt-BR" sz="1200" b="0">
                <a:solidFill>
                  <a:schemeClr val="tx1"/>
                </a:solidFill>
                <a:latin typeface="Arial Narrow" pitchFamily="34" charset="0"/>
              </a:rPr>
              <a:t>Perda de carga simultânea em mais de uma região</a:t>
            </a:r>
          </a:p>
        </p:txBody>
      </p:sp>
      <p:sp>
        <p:nvSpPr>
          <p:cNvPr id="132099" name="Text Box 3"/>
          <p:cNvSpPr txBox="1">
            <a:spLocks noChangeArrowheads="1"/>
          </p:cNvSpPr>
          <p:nvPr/>
        </p:nvSpPr>
        <p:spPr bwMode="auto">
          <a:xfrm>
            <a:off x="250825" y="728663"/>
            <a:ext cx="8569325" cy="3048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10.1 - Ocorrências no Sistema Interligado Nacional - 2009*</a:t>
            </a:r>
          </a:p>
        </p:txBody>
      </p:sp>
      <p:graphicFrame>
        <p:nvGraphicFramePr>
          <p:cNvPr id="132342" name="Group 246"/>
          <p:cNvGraphicFramePr>
            <a:graphicFrameLocks noGrp="1"/>
          </p:cNvGraphicFramePr>
          <p:nvPr/>
        </p:nvGraphicFramePr>
        <p:xfrm>
          <a:off x="385763" y="1304925"/>
          <a:ext cx="8374062" cy="2130426"/>
        </p:xfrm>
        <a:graphic>
          <a:graphicData uri="http://schemas.openxmlformats.org/drawingml/2006/table">
            <a:tbl>
              <a:tblPr/>
              <a:tblGrid>
                <a:gridCol w="950912"/>
                <a:gridCol w="619125"/>
                <a:gridCol w="617538"/>
                <a:gridCol w="619125"/>
                <a:gridCol w="617537"/>
                <a:gridCol w="619125"/>
                <a:gridCol w="620713"/>
                <a:gridCol w="617537"/>
                <a:gridCol w="619125"/>
                <a:gridCol w="617538"/>
                <a:gridCol w="619125"/>
                <a:gridCol w="617537"/>
                <a:gridCol w="619125"/>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rPr>
                        <a:t>Carga Interrompida (MW)</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SIN</a:t>
                      </a:r>
                      <a:r>
                        <a:rPr kumimoji="0" lang="pt-BR" sz="1400" b="0" i="0" u="none" strike="noStrike" cap="none" normalizeH="0" baseline="30000" smtClean="0">
                          <a:ln>
                            <a:noFill/>
                          </a:ln>
                          <a:solidFill>
                            <a:srgbClr val="000000"/>
                          </a:solidFill>
                          <a:effectLst/>
                          <a:latin typeface="Arial Narrow"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SE/CO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2048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2462</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336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5316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32344" name="Group 248"/>
          <p:cNvGraphicFramePr>
            <a:graphicFrameLocks noGrp="1"/>
          </p:cNvGraphicFramePr>
          <p:nvPr/>
        </p:nvGraphicFramePr>
        <p:xfrm>
          <a:off x="385763" y="3754438"/>
          <a:ext cx="8374062" cy="2144713"/>
        </p:xfrm>
        <a:graphic>
          <a:graphicData uri="http://schemas.openxmlformats.org/drawingml/2006/table">
            <a:tbl>
              <a:tblPr/>
              <a:tblGrid>
                <a:gridCol w="950912"/>
                <a:gridCol w="619125"/>
                <a:gridCol w="617538"/>
                <a:gridCol w="619125"/>
                <a:gridCol w="617537"/>
                <a:gridCol w="619125"/>
                <a:gridCol w="620713"/>
                <a:gridCol w="617537"/>
                <a:gridCol w="619125"/>
                <a:gridCol w="617538"/>
                <a:gridCol w="619125"/>
                <a:gridCol w="617537"/>
                <a:gridCol w="619125"/>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rPr>
                        <a:t>Número de Ocorrências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79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SIN</a:t>
                      </a:r>
                      <a:r>
                        <a:rPr kumimoji="0" lang="pt-BR" sz="1400" b="0" i="0" u="none" strike="noStrike" cap="none" normalizeH="0" baseline="30000" smtClean="0">
                          <a:ln>
                            <a:noFill/>
                          </a:ln>
                          <a:solidFill>
                            <a:srgbClr val="000000"/>
                          </a:solidFill>
                          <a:effectLst/>
                          <a:latin typeface="Arial Narrow" pitchFamily="34" charset="0"/>
                        </a:rPr>
                        <a:t>**</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8</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SE/CO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34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NE</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N</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5</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32334" name="Text Box 238"/>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a:effectLst/>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sp>
        <p:nvSpPr>
          <p:cNvPr id="132336" name="Rectangle 24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32339" name="Text Box 243"/>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132340" name="Text Box 244"/>
          <p:cNvSpPr txBox="1">
            <a:spLocks noChangeArrowheads="1"/>
          </p:cNvSpPr>
          <p:nvPr/>
        </p:nvSpPr>
        <p:spPr bwMode="auto">
          <a:xfrm>
            <a:off x="282575" y="5954713"/>
            <a:ext cx="3362325" cy="238125"/>
          </a:xfrm>
          <a:prstGeom prst="rect">
            <a:avLst/>
          </a:prstGeom>
          <a:noFill/>
          <a:ln w="9525">
            <a:noFill/>
            <a:miter lim="800000"/>
            <a:headEnd/>
            <a:tailEnd/>
          </a:ln>
          <a:effectLst/>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Text Box 2"/>
          <p:cNvSpPr txBox="1">
            <a:spLocks noChangeArrowheads="1"/>
          </p:cNvSpPr>
          <p:nvPr/>
        </p:nvSpPr>
        <p:spPr bwMode="auto">
          <a:xfrm>
            <a:off x="250825" y="865188"/>
            <a:ext cx="8615363" cy="304800"/>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r>
              <a:rPr lang="pt-BR" sz="2000">
                <a:solidFill>
                  <a:srgbClr val="003366"/>
                </a:solidFill>
                <a:latin typeface="Arial Narrow" pitchFamily="34" charset="0"/>
              </a:rPr>
              <a:t>10.2 - Ocorrências nos Sistemas Isolados - 2009*</a:t>
            </a:r>
          </a:p>
        </p:txBody>
      </p:sp>
      <p:graphicFrame>
        <p:nvGraphicFramePr>
          <p:cNvPr id="134363" name="Group 219"/>
          <p:cNvGraphicFramePr>
            <a:graphicFrameLocks noGrp="1"/>
          </p:cNvGraphicFramePr>
          <p:nvPr/>
        </p:nvGraphicFramePr>
        <p:xfrm>
          <a:off x="317500" y="1514475"/>
          <a:ext cx="8509000" cy="1863726"/>
        </p:xfrm>
        <a:graphic>
          <a:graphicData uri="http://schemas.openxmlformats.org/drawingml/2006/table">
            <a:tbl>
              <a:tblPr/>
              <a:tblGrid>
                <a:gridCol w="965200"/>
                <a:gridCol w="628650"/>
                <a:gridCol w="628650"/>
                <a:gridCol w="628650"/>
                <a:gridCol w="628650"/>
                <a:gridCol w="628650"/>
                <a:gridCol w="631825"/>
                <a:gridCol w="627063"/>
                <a:gridCol w="628650"/>
                <a:gridCol w="628650"/>
                <a:gridCol w="628650"/>
                <a:gridCol w="627062"/>
                <a:gridCol w="628650"/>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rgbClr val="003366"/>
                          </a:solidFill>
                          <a:effectLst/>
                          <a:latin typeface="Arial Narrow" pitchFamily="34" charset="0"/>
                        </a:rPr>
                        <a:t>Carga Interrompida (MW)</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Subsistema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3366"/>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AC-RO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451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Manaus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239</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760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graphicFrame>
        <p:nvGraphicFramePr>
          <p:cNvPr id="134365" name="Group 221"/>
          <p:cNvGraphicFramePr>
            <a:graphicFrameLocks noGrp="1"/>
          </p:cNvGraphicFramePr>
          <p:nvPr/>
        </p:nvGraphicFramePr>
        <p:xfrm>
          <a:off x="317500" y="3724275"/>
          <a:ext cx="8509000" cy="1863726"/>
        </p:xfrm>
        <a:graphic>
          <a:graphicData uri="http://schemas.openxmlformats.org/drawingml/2006/table">
            <a:tbl>
              <a:tblPr/>
              <a:tblGrid>
                <a:gridCol w="965200"/>
                <a:gridCol w="628650"/>
                <a:gridCol w="628650"/>
                <a:gridCol w="628650"/>
                <a:gridCol w="628650"/>
                <a:gridCol w="628650"/>
                <a:gridCol w="631825"/>
                <a:gridCol w="627063"/>
                <a:gridCol w="628650"/>
                <a:gridCol w="628650"/>
                <a:gridCol w="628650"/>
                <a:gridCol w="627062"/>
                <a:gridCol w="628650"/>
              </a:tblGrid>
              <a:tr h="266700">
                <a:tc gridSpan="13">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1" i="0" u="none" strike="noStrike" cap="none" normalizeH="0" baseline="0" smtClean="0">
                          <a:ln>
                            <a:noFill/>
                          </a:ln>
                          <a:solidFill>
                            <a:schemeClr val="tx1"/>
                          </a:solidFill>
                          <a:effectLst/>
                          <a:latin typeface="Arial Narrow" pitchFamily="34" charset="0"/>
                        </a:rPr>
                        <a:t>Número de Ocorrências</a:t>
                      </a:r>
                    </a:p>
                  </a:txBody>
                  <a:tcPr marL="0" marR="0" marT="0" marB="0"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c hMerge="1">
                  <a:txBody>
                    <a:bodyPr/>
                    <a:lstStyle/>
                    <a:p>
                      <a:endParaRPr lang="pt-BR"/>
                    </a:p>
                  </a:txBody>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Subsistema</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Jan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Fev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Mar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Abr</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Mai</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Jun</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Jul</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Ago</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Set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Out</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Nov</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Dez</a:t>
                      </a: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AC-RO</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4</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Manaus</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0</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AP</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6</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5113">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rgbClr val="000000"/>
                          </a:solidFill>
                          <a:effectLst/>
                          <a:latin typeface="Arial Narrow" pitchFamily="34" charset="0"/>
                        </a:rPr>
                        <a:t>RR</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0" i="0" u="none" strike="noStrike" cap="none" normalizeH="0" baseline="0" smtClean="0">
                        <a:ln>
                          <a:noFill/>
                        </a:ln>
                        <a:solidFill>
                          <a:schemeClr val="tx1"/>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67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1" i="0" u="none" strike="noStrike" cap="none" normalizeH="0" baseline="0" smtClean="0">
                          <a:ln>
                            <a:noFill/>
                          </a:ln>
                          <a:solidFill>
                            <a:srgbClr val="000000"/>
                          </a:solidFill>
                          <a:effectLst/>
                          <a:latin typeface="Arial Narrow" pitchFamily="34" charset="0"/>
                        </a:rPr>
                        <a:t>Total</a:t>
                      </a: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400" b="0" i="0" u="none" strike="noStrike" cap="none" normalizeH="0" baseline="0" smtClean="0">
                          <a:ln>
                            <a:noFill/>
                          </a:ln>
                          <a:solidFill>
                            <a:schemeClr val="tx1"/>
                          </a:solidFill>
                          <a:effectLst/>
                          <a:latin typeface="Arial Narrow" pitchFamily="34" charset="0"/>
                        </a:rPr>
                        <a:t>11</a:t>
                      </a: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pt-BR" sz="1400" b="1" i="0" u="none" strike="noStrike" cap="none" normalizeH="0" baseline="0" smtClean="0">
                        <a:ln>
                          <a:noFill/>
                        </a:ln>
                        <a:solidFill>
                          <a:srgbClr val="000000"/>
                        </a:solidFill>
                        <a:effectLst/>
                        <a:latin typeface="Arial Narrow" pitchFamily="34" charset="0"/>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DDDDDD"/>
                    </a:solidFill>
                  </a:tcPr>
                </a:tc>
              </a:tr>
            </a:tbl>
          </a:graphicData>
        </a:graphic>
      </p:graphicFrame>
      <p:sp>
        <p:nvSpPr>
          <p:cNvPr id="134352" name="Text Box 208"/>
          <p:cNvSpPr txBox="1">
            <a:spLocks noChangeArrowheads="1"/>
          </p:cNvSpPr>
          <p:nvPr/>
        </p:nvSpPr>
        <p:spPr bwMode="auto">
          <a:xfrm>
            <a:off x="206375" y="5634038"/>
            <a:ext cx="3362325" cy="238125"/>
          </a:xfrm>
          <a:prstGeom prst="rect">
            <a:avLst/>
          </a:prstGeom>
          <a:noFill/>
          <a:ln w="9525">
            <a:noFill/>
            <a:miter lim="800000"/>
            <a:headEnd/>
            <a:tailEnd/>
          </a:ln>
          <a:effectLst/>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
        <p:nvSpPr>
          <p:cNvPr id="134358" name="Rectangle 21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34360" name="Text Box 216"/>
          <p:cNvSpPr txBox="1">
            <a:spLocks noChangeArrowheads="1"/>
          </p:cNvSpPr>
          <p:nvPr/>
        </p:nvSpPr>
        <p:spPr bwMode="auto">
          <a:xfrm>
            <a:off x="147638" y="6440488"/>
            <a:ext cx="2159000"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ELETRONORTE</a:t>
            </a:r>
          </a:p>
        </p:txBody>
      </p:sp>
      <p:sp>
        <p:nvSpPr>
          <p:cNvPr id="134361" name="Text Box 217"/>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a:effectLst/>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Text Box 2"/>
          <p:cNvSpPr txBox="1">
            <a:spLocks noChangeArrowheads="1"/>
          </p:cNvSpPr>
          <p:nvPr/>
        </p:nvSpPr>
        <p:spPr bwMode="auto">
          <a:xfrm>
            <a:off x="254000" y="593725"/>
            <a:ext cx="8639175"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10.3 - Ocorrências no Sistema Elétrico Brasileiro - SEB*</a:t>
            </a:r>
          </a:p>
        </p:txBody>
      </p:sp>
      <p:sp>
        <p:nvSpPr>
          <p:cNvPr id="136202"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136203" name="Text Box 11"/>
          <p:cNvSpPr txBox="1">
            <a:spLocks noChangeArrowheads="1"/>
          </p:cNvSpPr>
          <p:nvPr/>
        </p:nvSpPr>
        <p:spPr bwMode="auto">
          <a:xfrm>
            <a:off x="657225" y="6251575"/>
            <a:ext cx="3362325" cy="238125"/>
          </a:xfrm>
          <a:prstGeom prst="rect">
            <a:avLst/>
          </a:prstGeom>
          <a:noFill/>
          <a:ln w="9525">
            <a:noFill/>
            <a:miter lim="800000"/>
            <a:headEnd/>
            <a:tailEnd/>
          </a:ln>
          <a:effectLst/>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Critério para seleção das interrupções: carga </a:t>
            </a:r>
            <a:r>
              <a:rPr lang="pt-BR" sz="1200" b="0">
                <a:solidFill>
                  <a:schemeClr val="tx1"/>
                </a:solidFill>
                <a:latin typeface="Arial Narrow" pitchFamily="34" charset="0"/>
                <a:cs typeface="Arial" charset="0"/>
              </a:rPr>
              <a:t>≥ 15 MW</a:t>
            </a:r>
            <a:endParaRPr lang="pt-BR" sz="1200" b="0">
              <a:solidFill>
                <a:schemeClr val="tx1"/>
              </a:solidFill>
              <a:latin typeface="Arial Narrow" pitchFamily="34" charset="0"/>
            </a:endParaRPr>
          </a:p>
        </p:txBody>
      </p:sp>
      <p:sp>
        <p:nvSpPr>
          <p:cNvPr id="136204" name="Text Box 12"/>
          <p:cNvSpPr txBox="1">
            <a:spLocks noChangeArrowheads="1"/>
          </p:cNvSpPr>
          <p:nvPr/>
        </p:nvSpPr>
        <p:spPr bwMode="auto">
          <a:xfrm>
            <a:off x="131763" y="6440488"/>
            <a:ext cx="2159000"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Fontes: ONS e ELETRONORTE</a:t>
            </a:r>
          </a:p>
        </p:txBody>
      </p:sp>
      <p:sp>
        <p:nvSpPr>
          <p:cNvPr id="136208" name="Text Box 16"/>
          <p:cNvSpPr txBox="1">
            <a:spLocks noChangeArrowheads="1"/>
          </p:cNvSpPr>
          <p:nvPr/>
        </p:nvSpPr>
        <p:spPr bwMode="auto">
          <a:xfrm>
            <a:off x="2906713" y="136525"/>
            <a:ext cx="5897562" cy="366713"/>
          </a:xfrm>
          <a:prstGeom prst="rect">
            <a:avLst/>
          </a:prstGeom>
          <a:solidFill>
            <a:schemeClr val="bg1"/>
          </a:solidFill>
          <a:ln w="9525" algn="ctr">
            <a:noFill/>
            <a:miter lim="800000"/>
            <a:headEnd/>
            <a:tailEnd/>
          </a:ln>
          <a:effectLst/>
        </p:spPr>
        <p:txBody>
          <a:bodyPr wrap="none" lIns="54000" rIns="54000">
            <a:spAutoFit/>
          </a:bodyPr>
          <a:lstStyle/>
          <a:p>
            <a:pPr marL="342900" indent="-342900">
              <a:buFont typeface="Wingdings" pitchFamily="2" charset="2"/>
              <a:buNone/>
            </a:pPr>
            <a:r>
              <a:rPr lang="pt-BR" sz="2000">
                <a:solidFill>
                  <a:srgbClr val="003366"/>
                </a:solidFill>
                <a:latin typeface="Arial Narrow" pitchFamily="34" charset="0"/>
              </a:rPr>
              <a:t>10 - OCORRÊNCIAS NO SISTEMA ELÉTRICO BRASILEIRO</a:t>
            </a:r>
          </a:p>
        </p:txBody>
      </p:sp>
      <p:pic>
        <p:nvPicPr>
          <p:cNvPr id="136209" name="Picture 17"/>
          <p:cNvPicPr>
            <a:picLocks noChangeAspect="1" noChangeArrowheads="1"/>
          </p:cNvPicPr>
          <p:nvPr/>
        </p:nvPicPr>
        <p:blipFill>
          <a:blip r:embed="rId4"/>
          <a:srcRect/>
          <a:stretch>
            <a:fillRect/>
          </a:stretch>
        </p:blipFill>
        <p:spPr bwMode="auto">
          <a:xfrm>
            <a:off x="131763" y="852488"/>
            <a:ext cx="8715375" cy="542131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ext Box 2"/>
          <p:cNvSpPr txBox="1">
            <a:spLocks noChangeArrowheads="1"/>
          </p:cNvSpPr>
          <p:nvPr/>
        </p:nvSpPr>
        <p:spPr bwMode="auto">
          <a:xfrm>
            <a:off x="657225" y="1985963"/>
            <a:ext cx="7875588" cy="2898775"/>
          </a:xfrm>
          <a:prstGeom prst="rect">
            <a:avLst/>
          </a:prstGeom>
          <a:noFill/>
          <a:ln w="9525">
            <a:noFill/>
            <a:miter lim="800000"/>
            <a:headEnd/>
            <a:tailEnd/>
          </a:ln>
          <a:effectLst/>
        </p:spPr>
        <p:txBody>
          <a:bodyPr lIns="0" tIns="0" rIns="0" bIns="0" anchor="ctr">
            <a:spAutoFit/>
          </a:bodyPr>
          <a:lstStyle/>
          <a:p>
            <a:pPr algn="ctr">
              <a:lnSpc>
                <a:spcPct val="100000"/>
              </a:lnSpc>
              <a:spcBef>
                <a:spcPct val="50000"/>
              </a:spcBef>
              <a:buClrTx/>
              <a:buFontTx/>
              <a:buNone/>
            </a:pPr>
            <a:r>
              <a:rPr lang="pt-BR" sz="2800" b="0">
                <a:solidFill>
                  <a:srgbClr val="003366"/>
                </a:solidFill>
                <a:latin typeface="Arial Narrow" pitchFamily="34" charset="0"/>
              </a:rPr>
              <a:t>Elaboração</a:t>
            </a:r>
          </a:p>
          <a:p>
            <a:pPr algn="ctr">
              <a:lnSpc>
                <a:spcPct val="100000"/>
              </a:lnSpc>
              <a:spcBef>
                <a:spcPct val="50000"/>
              </a:spcBef>
              <a:buClrTx/>
              <a:buFontTx/>
              <a:buNone/>
            </a:pPr>
            <a:endParaRPr lang="pt-BR" sz="2800">
              <a:solidFill>
                <a:srgbClr val="003366"/>
              </a:solidFill>
              <a:latin typeface="Arial Narrow" pitchFamily="34" charset="0"/>
            </a:endParaRPr>
          </a:p>
          <a:p>
            <a:pPr algn="ctr">
              <a:lnSpc>
                <a:spcPct val="100000"/>
              </a:lnSpc>
              <a:spcBef>
                <a:spcPct val="50000"/>
              </a:spcBef>
              <a:buClrTx/>
              <a:buFontTx/>
              <a:buNone/>
            </a:pPr>
            <a:r>
              <a:rPr lang="pt-BR" sz="2800">
                <a:solidFill>
                  <a:srgbClr val="003366"/>
                </a:solidFill>
                <a:latin typeface="Arial Narrow" pitchFamily="34" charset="0"/>
              </a:rPr>
              <a:t>Departamento de Monitoramento do Sistema Elétrico</a:t>
            </a:r>
          </a:p>
          <a:p>
            <a:pPr algn="ctr">
              <a:lnSpc>
                <a:spcPct val="100000"/>
              </a:lnSpc>
              <a:spcBef>
                <a:spcPct val="50000"/>
              </a:spcBef>
              <a:buClrTx/>
              <a:buFontTx/>
              <a:buNone/>
            </a:pPr>
            <a:endParaRPr lang="pt-BR" sz="2800" b="0">
              <a:solidFill>
                <a:srgbClr val="003366"/>
              </a:solidFill>
              <a:latin typeface="Arial Narrow" pitchFamily="34" charset="0"/>
            </a:endParaRPr>
          </a:p>
          <a:p>
            <a:pPr algn="ctr">
              <a:lnSpc>
                <a:spcPct val="100000"/>
              </a:lnSpc>
              <a:spcBef>
                <a:spcPct val="50000"/>
              </a:spcBef>
              <a:buClrTx/>
              <a:buFontTx/>
              <a:buNone/>
            </a:pPr>
            <a:r>
              <a:rPr lang="pt-BR" sz="2400" b="0">
                <a:solidFill>
                  <a:srgbClr val="003366"/>
                </a:solidFill>
                <a:latin typeface="Arial Narrow" pitchFamily="34" charset="0"/>
              </a:rPr>
              <a:t>Fone: (61) 3319-5925</a:t>
            </a:r>
          </a:p>
        </p:txBody>
      </p:sp>
      <p:sp>
        <p:nvSpPr>
          <p:cNvPr id="138244" name="Rectangle 4">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476250" y="1223963"/>
            <a:ext cx="4619625" cy="5099050"/>
          </a:xfrm>
          <a:prstGeom prst="rect">
            <a:avLst/>
          </a:prstGeom>
          <a:noFill/>
          <a:ln w="9525">
            <a:noFill/>
            <a:miter lim="800000"/>
            <a:headEnd/>
            <a:tailEnd/>
          </a:ln>
          <a:effectLst/>
        </p:spPr>
        <p:txBody>
          <a:bodyPr lIns="91434" tIns="45718" rIns="91434" bIns="45718">
            <a:spAutoFit/>
          </a:bodyPr>
          <a:lstStyle/>
          <a:p>
            <a:pPr algn="l">
              <a:lnSpc>
                <a:spcPct val="100000"/>
              </a:lnSpc>
              <a:spcBef>
                <a:spcPct val="30000"/>
              </a:spcBef>
              <a:buClrTx/>
              <a:buFontTx/>
              <a:buNone/>
            </a:pPr>
            <a:r>
              <a:rPr lang="pt-BR" sz="1600">
                <a:solidFill>
                  <a:srgbClr val="003366"/>
                </a:solidFill>
                <a:latin typeface="Arial Narrow" pitchFamily="34" charset="0"/>
              </a:rPr>
              <a:t>ANEEL</a:t>
            </a:r>
            <a:r>
              <a:rPr lang="pt-BR" sz="1600" b="0">
                <a:solidFill>
                  <a:srgbClr val="003366"/>
                </a:solidFill>
                <a:latin typeface="Arial Narrow" pitchFamily="34" charset="0"/>
              </a:rPr>
              <a:t> - Agência Nacional de Energia Elétrica</a:t>
            </a:r>
          </a:p>
          <a:p>
            <a:pPr algn="l">
              <a:lnSpc>
                <a:spcPct val="100000"/>
              </a:lnSpc>
              <a:spcBef>
                <a:spcPct val="30000"/>
              </a:spcBef>
              <a:buClrTx/>
              <a:buFontTx/>
              <a:buNone/>
            </a:pPr>
            <a:r>
              <a:rPr lang="pt-BR" sz="1600">
                <a:solidFill>
                  <a:srgbClr val="003366"/>
                </a:solidFill>
                <a:latin typeface="Arial Narrow" pitchFamily="34" charset="0"/>
              </a:rPr>
              <a:t>EPE</a:t>
            </a:r>
            <a:r>
              <a:rPr lang="pt-BR" sz="1600" b="0">
                <a:solidFill>
                  <a:srgbClr val="003366"/>
                </a:solidFill>
                <a:latin typeface="Arial Narrow" pitchFamily="34" charset="0"/>
              </a:rPr>
              <a:t> - Empresa de Pesquisa Energética</a:t>
            </a:r>
          </a:p>
          <a:p>
            <a:pPr algn="l">
              <a:lnSpc>
                <a:spcPct val="100000"/>
              </a:lnSpc>
              <a:spcBef>
                <a:spcPct val="30000"/>
              </a:spcBef>
              <a:buClrTx/>
              <a:buFontTx/>
              <a:buNone/>
            </a:pPr>
            <a:r>
              <a:rPr lang="pt-BR" sz="1600">
                <a:solidFill>
                  <a:srgbClr val="003366"/>
                </a:solidFill>
                <a:latin typeface="Arial Narrow" pitchFamily="34" charset="0"/>
              </a:rPr>
              <a:t>ONS</a:t>
            </a:r>
            <a:r>
              <a:rPr lang="pt-BR" sz="1600" b="0">
                <a:solidFill>
                  <a:srgbClr val="003366"/>
                </a:solidFill>
                <a:latin typeface="Arial Narrow" pitchFamily="34" charset="0"/>
              </a:rPr>
              <a:t> - Operador Nacional do Sistema Elétrico</a:t>
            </a: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r>
              <a:rPr lang="pt-BR" sz="1600">
                <a:solidFill>
                  <a:srgbClr val="003366"/>
                </a:solidFill>
                <a:latin typeface="Arial Narrow" pitchFamily="34" charset="0"/>
              </a:rPr>
              <a:t>CC</a:t>
            </a:r>
            <a:r>
              <a:rPr lang="pt-BR" sz="1600" b="0">
                <a:solidFill>
                  <a:srgbClr val="003366"/>
                </a:solidFill>
                <a:latin typeface="Arial Narrow" pitchFamily="34" charset="0"/>
              </a:rPr>
              <a:t> - Corrente Contínua</a:t>
            </a:r>
          </a:p>
          <a:p>
            <a:pPr algn="l">
              <a:lnSpc>
                <a:spcPct val="100000"/>
              </a:lnSpc>
              <a:spcBef>
                <a:spcPct val="30000"/>
              </a:spcBef>
              <a:buClrTx/>
              <a:buFontTx/>
              <a:buNone/>
            </a:pPr>
            <a:r>
              <a:rPr lang="pt-BR" sz="1600">
                <a:solidFill>
                  <a:srgbClr val="003366"/>
                </a:solidFill>
                <a:latin typeface="Arial Narrow" pitchFamily="34" charset="0"/>
              </a:rPr>
              <a:t>ENA</a:t>
            </a:r>
            <a:r>
              <a:rPr lang="pt-BR" sz="1600" b="0">
                <a:solidFill>
                  <a:srgbClr val="003366"/>
                </a:solidFill>
                <a:latin typeface="Arial Narrow" pitchFamily="34" charset="0"/>
              </a:rPr>
              <a:t> - Energia Natural Afluente</a:t>
            </a:r>
          </a:p>
          <a:p>
            <a:pPr algn="l">
              <a:lnSpc>
                <a:spcPct val="100000"/>
              </a:lnSpc>
              <a:spcBef>
                <a:spcPct val="30000"/>
              </a:spcBef>
              <a:buClrTx/>
              <a:buFontTx/>
              <a:buNone/>
            </a:pPr>
            <a:r>
              <a:rPr lang="pt-BR" sz="1600">
                <a:solidFill>
                  <a:srgbClr val="003366"/>
                </a:solidFill>
                <a:latin typeface="Arial Narrow" pitchFamily="34" charset="0"/>
              </a:rPr>
              <a:t>VU</a:t>
            </a:r>
            <a:r>
              <a:rPr lang="pt-BR" sz="1600" b="0">
                <a:solidFill>
                  <a:srgbClr val="003366"/>
                </a:solidFill>
                <a:latin typeface="Arial Narrow" pitchFamily="34" charset="0"/>
              </a:rPr>
              <a:t> - Volume Útil de Reservatório Hidrelétrico</a:t>
            </a:r>
          </a:p>
          <a:p>
            <a:pPr algn="l">
              <a:lnSpc>
                <a:spcPct val="100000"/>
              </a:lnSpc>
              <a:spcBef>
                <a:spcPct val="30000"/>
              </a:spcBef>
              <a:buClrTx/>
              <a:buFontTx/>
              <a:buNone/>
            </a:pPr>
            <a:r>
              <a:rPr lang="pt-BR" sz="1600">
                <a:solidFill>
                  <a:srgbClr val="003366"/>
                </a:solidFill>
                <a:latin typeface="Arial Narrow" pitchFamily="34" charset="0"/>
              </a:rPr>
              <a:t>FC</a:t>
            </a:r>
            <a:r>
              <a:rPr lang="pt-BR" sz="1600" b="0">
                <a:solidFill>
                  <a:srgbClr val="003366"/>
                </a:solidFill>
                <a:latin typeface="Arial Narrow" pitchFamily="34" charset="0"/>
              </a:rPr>
              <a:t> - Fator de Carga</a:t>
            </a:r>
          </a:p>
          <a:p>
            <a:pPr algn="l">
              <a:lnSpc>
                <a:spcPct val="100000"/>
              </a:lnSpc>
              <a:spcBef>
                <a:spcPct val="30000"/>
              </a:spcBef>
              <a:buClrTx/>
              <a:buFontTx/>
              <a:buNone/>
            </a:pPr>
            <a:r>
              <a:rPr lang="pt-BR" sz="1600">
                <a:solidFill>
                  <a:srgbClr val="003366"/>
                </a:solidFill>
                <a:latin typeface="Arial Narrow" pitchFamily="34" charset="0"/>
              </a:rPr>
              <a:t>MLT</a:t>
            </a:r>
            <a:r>
              <a:rPr lang="pt-BR" sz="1600" b="0">
                <a:solidFill>
                  <a:srgbClr val="003366"/>
                </a:solidFill>
                <a:latin typeface="Arial Narrow" pitchFamily="34" charset="0"/>
              </a:rPr>
              <a:t> - Vazão Média de Longo Termo </a:t>
            </a:r>
          </a:p>
          <a:p>
            <a:pPr algn="l">
              <a:lnSpc>
                <a:spcPct val="100000"/>
              </a:lnSpc>
              <a:spcBef>
                <a:spcPct val="30000"/>
              </a:spcBef>
              <a:buClrTx/>
              <a:buFontTx/>
              <a:buNone/>
            </a:pPr>
            <a:r>
              <a:rPr lang="pt-BR" sz="1600">
                <a:solidFill>
                  <a:srgbClr val="003366"/>
                </a:solidFill>
                <a:latin typeface="Arial Narrow" pitchFamily="34" charset="0"/>
              </a:rPr>
              <a:t>NUCR</a:t>
            </a:r>
            <a:r>
              <a:rPr lang="pt-BR" sz="1600" b="0">
                <a:solidFill>
                  <a:srgbClr val="003366"/>
                </a:solidFill>
                <a:latin typeface="Arial Narrow" pitchFamily="34" charset="0"/>
              </a:rPr>
              <a:t> - Número de Unidades Consumidoras Residenciais</a:t>
            </a:r>
          </a:p>
          <a:p>
            <a:pPr algn="l">
              <a:lnSpc>
                <a:spcPct val="100000"/>
              </a:lnSpc>
              <a:spcBef>
                <a:spcPct val="30000"/>
              </a:spcBef>
              <a:buClrTx/>
              <a:buFontTx/>
              <a:buNone/>
            </a:pPr>
            <a:r>
              <a:rPr lang="pt-BR" sz="1600">
                <a:solidFill>
                  <a:srgbClr val="003366"/>
                </a:solidFill>
                <a:latin typeface="Arial Narrow" pitchFamily="34" charset="0"/>
              </a:rPr>
              <a:t>NUCT</a:t>
            </a:r>
            <a:r>
              <a:rPr lang="pt-BR" sz="1600" b="0">
                <a:solidFill>
                  <a:srgbClr val="003366"/>
                </a:solidFill>
                <a:latin typeface="Arial Narrow" pitchFamily="34" charset="0"/>
              </a:rPr>
              <a:t> - Número de Unidades Consumidoras Totais</a:t>
            </a:r>
          </a:p>
          <a:p>
            <a:pPr algn="l">
              <a:lnSpc>
                <a:spcPct val="100000"/>
              </a:lnSpc>
              <a:spcBef>
                <a:spcPct val="30000"/>
              </a:spcBef>
              <a:buClrTx/>
              <a:buFontTx/>
              <a:buNone/>
            </a:pPr>
            <a:r>
              <a:rPr lang="pt-BR" sz="1600">
                <a:solidFill>
                  <a:srgbClr val="003366"/>
                </a:solidFill>
                <a:latin typeface="Arial Narrow" pitchFamily="34" charset="0"/>
              </a:rPr>
              <a:t>PCH</a:t>
            </a:r>
            <a:r>
              <a:rPr lang="pt-BR" sz="1600" b="0">
                <a:solidFill>
                  <a:srgbClr val="003366"/>
                </a:solidFill>
                <a:latin typeface="Arial Narrow" pitchFamily="34" charset="0"/>
              </a:rPr>
              <a:t> - Pequena Central Hidrelétrica</a:t>
            </a:r>
          </a:p>
          <a:p>
            <a:pPr algn="l">
              <a:lnSpc>
                <a:spcPct val="100000"/>
              </a:lnSpc>
              <a:spcBef>
                <a:spcPct val="30000"/>
              </a:spcBef>
              <a:buClrTx/>
              <a:buFontTx/>
              <a:buNone/>
            </a:pPr>
            <a:r>
              <a:rPr lang="pt-BR" sz="1600">
                <a:solidFill>
                  <a:srgbClr val="003366"/>
                </a:solidFill>
                <a:latin typeface="Arial Narrow" pitchFamily="34" charset="0"/>
              </a:rPr>
              <a:t>SIN</a:t>
            </a:r>
            <a:r>
              <a:rPr lang="pt-BR" sz="1600" b="0">
                <a:solidFill>
                  <a:srgbClr val="003366"/>
                </a:solidFill>
                <a:latin typeface="Arial Narrow" pitchFamily="34" charset="0"/>
              </a:rPr>
              <a:t> - Sistema Interligado Nacional</a:t>
            </a:r>
          </a:p>
          <a:p>
            <a:pPr algn="l">
              <a:lnSpc>
                <a:spcPct val="100000"/>
              </a:lnSpc>
              <a:spcBef>
                <a:spcPct val="30000"/>
              </a:spcBef>
              <a:buClrTx/>
              <a:buFontTx/>
              <a:buNone/>
            </a:pPr>
            <a:r>
              <a:rPr lang="pt-BR" sz="1600">
                <a:solidFill>
                  <a:srgbClr val="003366"/>
                </a:solidFill>
                <a:latin typeface="Arial Narrow" pitchFamily="34" charset="0"/>
              </a:rPr>
              <a:t>SEB</a:t>
            </a:r>
            <a:r>
              <a:rPr lang="pt-BR" sz="1600" b="0">
                <a:solidFill>
                  <a:srgbClr val="003366"/>
                </a:solidFill>
                <a:latin typeface="Arial Narrow" pitchFamily="34" charset="0"/>
              </a:rPr>
              <a:t> - Sistema Elétrico Brasileiro</a:t>
            </a:r>
          </a:p>
          <a:p>
            <a:pPr algn="l">
              <a:lnSpc>
                <a:spcPct val="100000"/>
              </a:lnSpc>
              <a:spcBef>
                <a:spcPct val="30000"/>
              </a:spcBef>
              <a:buClrTx/>
              <a:buFontTx/>
              <a:buNone/>
            </a:pPr>
            <a:r>
              <a:rPr lang="pt-BR" sz="1600">
                <a:solidFill>
                  <a:srgbClr val="003366"/>
                </a:solidFill>
                <a:latin typeface="Arial Narrow" pitchFamily="34" charset="0"/>
              </a:rPr>
              <a:t>SI</a:t>
            </a:r>
            <a:r>
              <a:rPr lang="pt-BR" sz="1600" b="0">
                <a:solidFill>
                  <a:srgbClr val="003366"/>
                </a:solidFill>
                <a:latin typeface="Arial Narrow" pitchFamily="34" charset="0"/>
              </a:rPr>
              <a:t> - Sistema Isolado</a:t>
            </a:r>
          </a:p>
          <a:p>
            <a:pPr algn="l">
              <a:lnSpc>
                <a:spcPct val="100000"/>
              </a:lnSpc>
              <a:spcBef>
                <a:spcPct val="30000"/>
              </a:spcBef>
              <a:buClrTx/>
              <a:buFontTx/>
              <a:buNone/>
            </a:pPr>
            <a:r>
              <a:rPr lang="pt-BR" sz="1600">
                <a:solidFill>
                  <a:srgbClr val="003366"/>
                </a:solidFill>
                <a:latin typeface="Arial Narrow" pitchFamily="34" charset="0"/>
              </a:rPr>
              <a:t>UHE</a:t>
            </a:r>
            <a:r>
              <a:rPr lang="pt-BR" sz="1600" b="0">
                <a:solidFill>
                  <a:srgbClr val="003366"/>
                </a:solidFill>
                <a:latin typeface="Arial Narrow" pitchFamily="34" charset="0"/>
              </a:rPr>
              <a:t> - Usina Hidrelétrica</a:t>
            </a:r>
          </a:p>
        </p:txBody>
      </p:sp>
      <p:sp>
        <p:nvSpPr>
          <p:cNvPr id="140291" name="Text Box 3"/>
          <p:cNvSpPr txBox="1">
            <a:spLocks noChangeArrowheads="1"/>
          </p:cNvSpPr>
          <p:nvPr/>
        </p:nvSpPr>
        <p:spPr bwMode="auto">
          <a:xfrm>
            <a:off x="5483225" y="1223963"/>
            <a:ext cx="3228975" cy="4781550"/>
          </a:xfrm>
          <a:prstGeom prst="rect">
            <a:avLst/>
          </a:prstGeom>
          <a:noFill/>
          <a:ln w="9525">
            <a:noFill/>
            <a:miter lim="800000"/>
            <a:headEnd/>
            <a:tailEnd/>
          </a:ln>
          <a:effectLst/>
        </p:spPr>
        <p:txBody>
          <a:bodyPr lIns="91434" tIns="45718" rIns="91434" bIns="45718">
            <a:spAutoFit/>
          </a:bodyPr>
          <a:lstStyle/>
          <a:p>
            <a:pPr algn="l">
              <a:lnSpc>
                <a:spcPct val="100000"/>
              </a:lnSpc>
              <a:spcBef>
                <a:spcPct val="30000"/>
              </a:spcBef>
              <a:buClrTx/>
              <a:buFontTx/>
              <a:buNone/>
            </a:pPr>
            <a:r>
              <a:rPr lang="pt-BR" sz="1600">
                <a:solidFill>
                  <a:srgbClr val="003366"/>
                </a:solidFill>
                <a:latin typeface="Arial Narrow" pitchFamily="34" charset="0"/>
              </a:rPr>
              <a:t>CO</a:t>
            </a:r>
            <a:r>
              <a:rPr lang="pt-BR" sz="1600" b="0">
                <a:solidFill>
                  <a:srgbClr val="003366"/>
                </a:solidFill>
                <a:latin typeface="Arial Narrow" pitchFamily="34" charset="0"/>
              </a:rPr>
              <a:t> - Região Centro-Oeste</a:t>
            </a:r>
          </a:p>
          <a:p>
            <a:pPr algn="l">
              <a:lnSpc>
                <a:spcPct val="100000"/>
              </a:lnSpc>
              <a:spcBef>
                <a:spcPct val="30000"/>
              </a:spcBef>
              <a:buClrTx/>
              <a:buFontTx/>
              <a:buNone/>
            </a:pPr>
            <a:r>
              <a:rPr lang="pt-BR" sz="1600">
                <a:solidFill>
                  <a:srgbClr val="003366"/>
                </a:solidFill>
                <a:latin typeface="Arial Narrow" pitchFamily="34" charset="0"/>
              </a:rPr>
              <a:t>N</a:t>
            </a:r>
            <a:r>
              <a:rPr lang="pt-BR" sz="1600" b="0">
                <a:solidFill>
                  <a:srgbClr val="003366"/>
                </a:solidFill>
                <a:latin typeface="Arial Narrow" pitchFamily="34" charset="0"/>
              </a:rPr>
              <a:t> - Região Norte</a:t>
            </a:r>
          </a:p>
          <a:p>
            <a:pPr algn="l">
              <a:lnSpc>
                <a:spcPct val="100000"/>
              </a:lnSpc>
              <a:spcBef>
                <a:spcPct val="30000"/>
              </a:spcBef>
              <a:buClrTx/>
              <a:buFontTx/>
              <a:buNone/>
            </a:pPr>
            <a:r>
              <a:rPr lang="pt-BR" sz="1600">
                <a:solidFill>
                  <a:srgbClr val="003366"/>
                </a:solidFill>
                <a:latin typeface="Arial Narrow" pitchFamily="34" charset="0"/>
              </a:rPr>
              <a:t>NE</a:t>
            </a:r>
            <a:r>
              <a:rPr lang="pt-BR" sz="1600" b="0">
                <a:solidFill>
                  <a:srgbClr val="003366"/>
                </a:solidFill>
                <a:latin typeface="Arial Narrow" pitchFamily="34" charset="0"/>
              </a:rPr>
              <a:t> - Região Nordeste</a:t>
            </a:r>
          </a:p>
          <a:p>
            <a:pPr algn="l">
              <a:lnSpc>
                <a:spcPct val="100000"/>
              </a:lnSpc>
              <a:spcBef>
                <a:spcPct val="30000"/>
              </a:spcBef>
              <a:buClrTx/>
              <a:buFontTx/>
              <a:buNone/>
            </a:pPr>
            <a:r>
              <a:rPr lang="pt-BR" sz="1600">
                <a:solidFill>
                  <a:srgbClr val="003366"/>
                </a:solidFill>
                <a:latin typeface="Arial Narrow" pitchFamily="34" charset="0"/>
              </a:rPr>
              <a:t>S</a:t>
            </a:r>
            <a:r>
              <a:rPr lang="pt-BR" sz="1600" b="0">
                <a:solidFill>
                  <a:srgbClr val="003366"/>
                </a:solidFill>
                <a:latin typeface="Arial Narrow" pitchFamily="34" charset="0"/>
              </a:rPr>
              <a:t> - Região Sul</a:t>
            </a:r>
          </a:p>
          <a:p>
            <a:pPr algn="l">
              <a:lnSpc>
                <a:spcPct val="100000"/>
              </a:lnSpc>
              <a:spcBef>
                <a:spcPct val="30000"/>
              </a:spcBef>
              <a:buClrTx/>
              <a:buFontTx/>
              <a:buNone/>
            </a:pPr>
            <a:r>
              <a:rPr lang="pt-BR" sz="1600">
                <a:solidFill>
                  <a:srgbClr val="003366"/>
                </a:solidFill>
                <a:latin typeface="Arial Narrow" pitchFamily="34" charset="0"/>
              </a:rPr>
              <a:t>SE</a:t>
            </a:r>
            <a:r>
              <a:rPr lang="pt-BR" sz="1600" b="0">
                <a:solidFill>
                  <a:srgbClr val="003366"/>
                </a:solidFill>
                <a:latin typeface="Arial Narrow" pitchFamily="34" charset="0"/>
              </a:rPr>
              <a:t> - Região Sudeste</a:t>
            </a: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endParaRPr lang="pt-BR" sz="1600" b="0">
              <a:solidFill>
                <a:srgbClr val="003366"/>
              </a:solidFill>
              <a:latin typeface="Arial Narrow" pitchFamily="34" charset="0"/>
            </a:endParaRPr>
          </a:p>
          <a:p>
            <a:pPr algn="l">
              <a:lnSpc>
                <a:spcPct val="100000"/>
              </a:lnSpc>
              <a:spcBef>
                <a:spcPct val="30000"/>
              </a:spcBef>
              <a:buClrTx/>
              <a:buFontTx/>
              <a:buNone/>
            </a:pPr>
            <a:r>
              <a:rPr lang="pt-BR" sz="1600">
                <a:solidFill>
                  <a:srgbClr val="003366"/>
                </a:solidFill>
                <a:latin typeface="Arial Narrow" pitchFamily="34" charset="0"/>
              </a:rPr>
              <a:t>h</a:t>
            </a:r>
            <a:r>
              <a:rPr lang="pt-BR" sz="1600" b="0">
                <a:solidFill>
                  <a:srgbClr val="003366"/>
                </a:solidFill>
                <a:latin typeface="Arial Narrow" pitchFamily="34" charset="0"/>
              </a:rPr>
              <a:t> - Hora</a:t>
            </a:r>
          </a:p>
          <a:p>
            <a:pPr algn="l">
              <a:lnSpc>
                <a:spcPct val="100000"/>
              </a:lnSpc>
              <a:spcBef>
                <a:spcPct val="30000"/>
              </a:spcBef>
              <a:buClrTx/>
              <a:buFontTx/>
              <a:buNone/>
            </a:pPr>
            <a:r>
              <a:rPr lang="pt-BR" sz="1600">
                <a:solidFill>
                  <a:srgbClr val="003366"/>
                </a:solidFill>
                <a:latin typeface="Arial Narrow" pitchFamily="34" charset="0"/>
              </a:rPr>
              <a:t>km</a:t>
            </a:r>
            <a:r>
              <a:rPr lang="pt-BR" sz="1600" b="0">
                <a:solidFill>
                  <a:srgbClr val="003366"/>
                </a:solidFill>
                <a:latin typeface="Arial Narrow" pitchFamily="34" charset="0"/>
              </a:rPr>
              <a:t> - Quilômetro</a:t>
            </a:r>
          </a:p>
          <a:p>
            <a:pPr algn="l">
              <a:lnSpc>
                <a:spcPct val="100000"/>
              </a:lnSpc>
              <a:spcBef>
                <a:spcPct val="30000"/>
              </a:spcBef>
              <a:buClrTx/>
              <a:buFontTx/>
              <a:buNone/>
            </a:pPr>
            <a:r>
              <a:rPr lang="pt-BR" sz="1600">
                <a:solidFill>
                  <a:srgbClr val="003366"/>
                </a:solidFill>
                <a:latin typeface="Arial Narrow" pitchFamily="34" charset="0"/>
              </a:rPr>
              <a:t>kV</a:t>
            </a:r>
            <a:r>
              <a:rPr lang="pt-BR" sz="1600" b="0">
                <a:solidFill>
                  <a:srgbClr val="003366"/>
                </a:solidFill>
                <a:latin typeface="Arial Narrow" pitchFamily="34" charset="0"/>
              </a:rPr>
              <a:t> - Quilovolt</a:t>
            </a:r>
          </a:p>
          <a:p>
            <a:pPr algn="l">
              <a:lnSpc>
                <a:spcPct val="100000"/>
              </a:lnSpc>
              <a:spcBef>
                <a:spcPct val="30000"/>
              </a:spcBef>
              <a:buClrTx/>
              <a:buFontTx/>
              <a:buNone/>
            </a:pPr>
            <a:r>
              <a:rPr lang="pt-BR" sz="1600">
                <a:solidFill>
                  <a:srgbClr val="003366"/>
                </a:solidFill>
                <a:latin typeface="Arial Narrow" pitchFamily="34" charset="0"/>
              </a:rPr>
              <a:t>kW</a:t>
            </a:r>
            <a:r>
              <a:rPr lang="pt-BR" sz="1600" b="0">
                <a:solidFill>
                  <a:srgbClr val="003366"/>
                </a:solidFill>
                <a:latin typeface="Arial Narrow" pitchFamily="34" charset="0"/>
              </a:rPr>
              <a:t> - Quilowatt</a:t>
            </a:r>
          </a:p>
          <a:p>
            <a:pPr algn="l">
              <a:lnSpc>
                <a:spcPct val="100000"/>
              </a:lnSpc>
              <a:spcBef>
                <a:spcPct val="30000"/>
              </a:spcBef>
              <a:buClrTx/>
              <a:buFontTx/>
              <a:buNone/>
            </a:pPr>
            <a:r>
              <a:rPr lang="pt-BR" sz="1600">
                <a:solidFill>
                  <a:srgbClr val="003366"/>
                </a:solidFill>
                <a:latin typeface="Arial Narrow" pitchFamily="34" charset="0"/>
              </a:rPr>
              <a:t>MW</a:t>
            </a:r>
            <a:r>
              <a:rPr lang="pt-BR" sz="1600" b="0">
                <a:solidFill>
                  <a:srgbClr val="003366"/>
                </a:solidFill>
                <a:latin typeface="Arial Narrow" pitchFamily="34" charset="0"/>
              </a:rPr>
              <a:t> - Megawatt (10³ kW)</a:t>
            </a:r>
          </a:p>
          <a:p>
            <a:pPr algn="l">
              <a:lnSpc>
                <a:spcPct val="100000"/>
              </a:lnSpc>
              <a:spcBef>
                <a:spcPct val="30000"/>
              </a:spcBef>
              <a:buClrTx/>
              <a:buFontTx/>
              <a:buNone/>
            </a:pPr>
            <a:r>
              <a:rPr lang="pt-BR" sz="1600">
                <a:solidFill>
                  <a:srgbClr val="003366"/>
                </a:solidFill>
                <a:latin typeface="Arial Narrow" pitchFamily="34" charset="0"/>
              </a:rPr>
              <a:t>GW</a:t>
            </a:r>
            <a:r>
              <a:rPr lang="pt-BR" sz="1600" b="0">
                <a:solidFill>
                  <a:srgbClr val="003366"/>
                </a:solidFill>
                <a:latin typeface="Arial Narrow" pitchFamily="34" charset="0"/>
              </a:rPr>
              <a:t> - Gigawatt (10</a:t>
            </a:r>
            <a:r>
              <a:rPr lang="pt-BR" sz="1600" b="0" baseline="30000">
                <a:solidFill>
                  <a:srgbClr val="003366"/>
                </a:solidFill>
                <a:latin typeface="Arial Narrow" pitchFamily="34" charset="0"/>
              </a:rPr>
              <a:t>6</a:t>
            </a:r>
            <a:r>
              <a:rPr lang="pt-BR" sz="1600" b="0">
                <a:solidFill>
                  <a:srgbClr val="003366"/>
                </a:solidFill>
                <a:latin typeface="Arial Narrow" pitchFamily="34" charset="0"/>
              </a:rPr>
              <a:t> kW)</a:t>
            </a:r>
          </a:p>
          <a:p>
            <a:pPr algn="l">
              <a:lnSpc>
                <a:spcPct val="100000"/>
              </a:lnSpc>
              <a:spcBef>
                <a:spcPct val="30000"/>
              </a:spcBef>
              <a:buClrTx/>
              <a:buFontTx/>
              <a:buNone/>
            </a:pPr>
            <a:r>
              <a:rPr lang="pt-BR" sz="1600">
                <a:solidFill>
                  <a:srgbClr val="003366"/>
                </a:solidFill>
                <a:latin typeface="Arial Narrow" pitchFamily="34" charset="0"/>
              </a:rPr>
              <a:t>Hz</a:t>
            </a:r>
            <a:r>
              <a:rPr lang="pt-BR" sz="1600" b="0">
                <a:solidFill>
                  <a:srgbClr val="003366"/>
                </a:solidFill>
                <a:latin typeface="Arial Narrow" pitchFamily="34" charset="0"/>
              </a:rPr>
              <a:t> - Hertz</a:t>
            </a:r>
          </a:p>
        </p:txBody>
      </p:sp>
      <p:sp>
        <p:nvSpPr>
          <p:cNvPr id="140292" name="Text Box 4"/>
          <p:cNvSpPr txBox="1">
            <a:spLocks noChangeArrowheads="1"/>
          </p:cNvSpPr>
          <p:nvPr/>
        </p:nvSpPr>
        <p:spPr bwMode="auto">
          <a:xfrm>
            <a:off x="98425" y="606425"/>
            <a:ext cx="8959850" cy="457200"/>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400">
                <a:solidFill>
                  <a:srgbClr val="003366"/>
                </a:solidFill>
                <a:latin typeface="Arial Narrow" pitchFamily="34" charset="0"/>
              </a:rPr>
              <a:t>Glossário</a:t>
            </a:r>
          </a:p>
        </p:txBody>
      </p:sp>
      <p:sp>
        <p:nvSpPr>
          <p:cNvPr id="140294" name="Text Box 6">
            <a:hlinkClick r:id="" action="ppaction://hlinkshowjump?jump=lastslideviewed"/>
          </p:cNvPr>
          <p:cNvSpPr txBox="1">
            <a:spLocks noChangeArrowheads="1"/>
          </p:cNvSpPr>
          <p:nvPr/>
        </p:nvSpPr>
        <p:spPr bwMode="auto">
          <a:xfrm>
            <a:off x="130175" y="6737350"/>
            <a:ext cx="407988" cy="109538"/>
          </a:xfrm>
          <a:prstGeom prst="rect">
            <a:avLst/>
          </a:prstGeom>
          <a:noFill/>
          <a:ln w="9525">
            <a:noFill/>
            <a:miter lim="800000"/>
            <a:headEnd/>
            <a:tailEnd/>
          </a:ln>
          <a:effectLst/>
        </p:spPr>
        <p:txBody>
          <a:bodyPr lIns="0" tIns="0" rIns="0" bIns="0" anchor="ctr">
            <a:spAutoFit/>
          </a:bodyPr>
          <a:lstStyle/>
          <a:p>
            <a:pPr marL="457200" indent="-457200" algn="ctr">
              <a:lnSpc>
                <a:spcPct val="80000"/>
              </a:lnSpc>
              <a:spcBef>
                <a:spcPct val="50000"/>
              </a:spcBef>
              <a:buClrTx/>
              <a:buFontTx/>
              <a:buNone/>
            </a:pPr>
            <a:r>
              <a:rPr lang="pt-BR" sz="900">
                <a:solidFill>
                  <a:srgbClr val="003366"/>
                </a:solidFill>
                <a:latin typeface="Arial Narrow" pitchFamily="34" charset="0"/>
              </a:rPr>
              <a:t>Retorna</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ext Box 2"/>
          <p:cNvSpPr txBox="1">
            <a:spLocks noChangeArrowheads="1"/>
          </p:cNvSpPr>
          <p:nvPr/>
        </p:nvSpPr>
        <p:spPr bwMode="auto">
          <a:xfrm>
            <a:off x="333375" y="787400"/>
            <a:ext cx="8493125" cy="3651250"/>
          </a:xfrm>
          <a:prstGeom prst="rect">
            <a:avLst/>
          </a:prstGeom>
          <a:noFill/>
          <a:ln w="12700" cap="sq">
            <a:noFill/>
            <a:miter lim="800000"/>
            <a:headEnd type="none" w="sm" len="sm"/>
            <a:tailEnd type="none" w="sm" len="sm"/>
          </a:ln>
          <a:effectLst/>
        </p:spPr>
        <p:txBody>
          <a:bodyPr lIns="91434" tIns="45718" rIns="91434" bIns="45718">
            <a:spAutoFit/>
          </a:bodyPr>
          <a:lstStyle/>
          <a:p>
            <a:pPr marL="152400" indent="17463" algn="ctr">
              <a:lnSpc>
                <a:spcPct val="100000"/>
              </a:lnSpc>
              <a:spcBef>
                <a:spcPct val="50000"/>
              </a:spcBef>
              <a:buClrTx/>
              <a:buFontTx/>
              <a:buNone/>
            </a:pPr>
            <a:r>
              <a:rPr lang="pt-BR" sz="2000">
                <a:solidFill>
                  <a:srgbClr val="003366"/>
                </a:solidFill>
                <a:latin typeface="Arial Narrow" pitchFamily="34" charset="0"/>
              </a:rPr>
              <a:t>1.2 - Expansão - Transmissão</a:t>
            </a:r>
          </a:p>
          <a:p>
            <a:pPr marL="152400" indent="17463">
              <a:lnSpc>
                <a:spcPct val="100000"/>
              </a:lnSpc>
              <a:spcBef>
                <a:spcPct val="50000"/>
              </a:spcBef>
              <a:buClrTx/>
              <a:buFontTx/>
              <a:buNone/>
            </a:pPr>
            <a:endParaRPr lang="pt-BR" sz="1000">
              <a:solidFill>
                <a:schemeClr val="tx1"/>
              </a:solidFill>
              <a:latin typeface="Arial Narrow" pitchFamily="34" charset="0"/>
            </a:endParaRPr>
          </a:p>
          <a:p>
            <a:pPr marL="152400" indent="17463">
              <a:lnSpc>
                <a:spcPct val="100000"/>
              </a:lnSpc>
              <a:spcBef>
                <a:spcPct val="50000"/>
              </a:spcBef>
              <a:buClrTx/>
              <a:buFontTx/>
              <a:buNone/>
            </a:pPr>
            <a:r>
              <a:rPr lang="pt-BR" b="0">
                <a:solidFill>
                  <a:schemeClr val="tx1"/>
                </a:solidFill>
                <a:latin typeface="Arial Narrow" pitchFamily="34" charset="0"/>
              </a:rPr>
              <a:t>No mês de janeiro foi concluído e incorporado ao SIN, na subestação Carajás, o seccionamento da LT 230 kV Anhanguera - Firminópolis com 2,1 km, totalizando 0,1% da meta anual que é de 3908,4 km. </a:t>
            </a:r>
          </a:p>
          <a:p>
            <a:pPr marL="152400" indent="17463">
              <a:lnSpc>
                <a:spcPct val="100000"/>
              </a:lnSpc>
              <a:spcBef>
                <a:spcPct val="50000"/>
              </a:spcBef>
              <a:buClrTx/>
              <a:buFontTx/>
              <a:buNone/>
            </a:pPr>
            <a:r>
              <a:rPr lang="pt-BR" b="0">
                <a:solidFill>
                  <a:schemeClr val="tx1"/>
                </a:solidFill>
                <a:latin typeface="Arial Narrow" pitchFamily="34" charset="0"/>
              </a:rPr>
              <a:t>Além disto, foram implantadas unidades transformadoras nas seguintes subestações:</a:t>
            </a:r>
          </a:p>
          <a:p>
            <a:pPr marL="349250" lvl="1" indent="6350">
              <a:lnSpc>
                <a:spcPct val="100000"/>
              </a:lnSpc>
              <a:spcBef>
                <a:spcPct val="50000"/>
              </a:spcBef>
              <a:buClr>
                <a:srgbClr val="003366"/>
              </a:buClr>
            </a:pPr>
            <a:r>
              <a:rPr lang="pt-BR" b="0">
                <a:solidFill>
                  <a:schemeClr val="tx1"/>
                </a:solidFill>
                <a:latin typeface="Arial Narrow" pitchFamily="34" charset="0"/>
              </a:rPr>
              <a:t> SE Pau Ferro (CHESF) - 230/69 kV de 100 MVA, no PE;</a:t>
            </a:r>
          </a:p>
          <a:p>
            <a:pPr marL="349250" lvl="1" indent="6350">
              <a:lnSpc>
                <a:spcPct val="100000"/>
              </a:lnSpc>
              <a:spcBef>
                <a:spcPct val="50000"/>
              </a:spcBef>
              <a:buClr>
                <a:srgbClr val="003366"/>
              </a:buClr>
            </a:pPr>
            <a:r>
              <a:rPr lang="pt-BR" b="0">
                <a:solidFill>
                  <a:schemeClr val="tx1"/>
                </a:solidFill>
                <a:latin typeface="Arial Narrow" pitchFamily="34" charset="0"/>
              </a:rPr>
              <a:t> SE Presidente Dutra (ELETRONORTE) - 230/69/13,8 kV de 50 MVA, no MA;</a:t>
            </a:r>
          </a:p>
          <a:p>
            <a:pPr marL="349250" lvl="1" indent="6350">
              <a:lnSpc>
                <a:spcPct val="100000"/>
              </a:lnSpc>
              <a:spcBef>
                <a:spcPct val="50000"/>
              </a:spcBef>
              <a:buClr>
                <a:srgbClr val="003366"/>
              </a:buClr>
            </a:pPr>
            <a:r>
              <a:rPr lang="pt-BR" b="0">
                <a:solidFill>
                  <a:schemeClr val="tx1"/>
                </a:solidFill>
                <a:latin typeface="Arial Narrow" pitchFamily="34" charset="0"/>
              </a:rPr>
              <a:t> SE Carajás (CELG) - 230/138/13,8 kV de 225 MVA, em GO.</a:t>
            </a:r>
          </a:p>
          <a:p>
            <a:pPr marL="152400" indent="17463">
              <a:lnSpc>
                <a:spcPct val="100000"/>
              </a:lnSpc>
              <a:spcBef>
                <a:spcPct val="50000"/>
              </a:spcBef>
              <a:buClr>
                <a:srgbClr val="003366"/>
              </a:buClr>
              <a:buFont typeface="Wingdings" pitchFamily="2" charset="2"/>
              <a:buNone/>
            </a:pPr>
            <a:r>
              <a:rPr lang="pt-BR" b="0">
                <a:solidFill>
                  <a:schemeClr val="tx1"/>
                </a:solidFill>
                <a:latin typeface="Arial Narrow" pitchFamily="34" charset="0"/>
              </a:rPr>
              <a:t>Foi concluída a recapacitação da LT 230 kV São José dos Campos - Taubaté com 34,7 km.</a:t>
            </a:r>
          </a:p>
        </p:txBody>
      </p:sp>
      <p:sp>
        <p:nvSpPr>
          <p:cNvPr id="84998" name="Text Box 6"/>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84999" name="Rectangle 7">
            <a:hlinkClick r:id="rId3" action="ppaction://hlinksldjump"/>
          </p:cNvPr>
          <p:cNvSpPr>
            <a:spLocks noChangeArrowheads="1"/>
          </p:cNvSpPr>
          <p:nvPr/>
        </p:nvSpPr>
        <p:spPr bwMode="auto">
          <a:xfrm>
            <a:off x="158750"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ext Box 2"/>
          <p:cNvSpPr txBox="1">
            <a:spLocks noChangeArrowheads="1"/>
          </p:cNvSpPr>
          <p:nvPr/>
        </p:nvSpPr>
        <p:spPr bwMode="auto">
          <a:xfrm>
            <a:off x="333375" y="458788"/>
            <a:ext cx="8493125" cy="6167437"/>
          </a:xfrm>
          <a:prstGeom prst="rect">
            <a:avLst/>
          </a:prstGeom>
          <a:noFill/>
          <a:ln w="12700" cap="sq">
            <a:noFill/>
            <a:miter lim="800000"/>
            <a:headEnd type="none" w="sm" len="sm"/>
            <a:tailEnd type="none" w="sm" len="sm"/>
          </a:ln>
          <a:effectLst/>
        </p:spPr>
        <p:txBody>
          <a:bodyPr lIns="91434" tIns="45718" rIns="91434" bIns="45718">
            <a:spAutoFit/>
          </a:bodyPr>
          <a:lstStyle/>
          <a:p>
            <a:pPr marL="152400" indent="17463" algn="ctr">
              <a:lnSpc>
                <a:spcPct val="100000"/>
              </a:lnSpc>
              <a:spcBef>
                <a:spcPct val="50000"/>
              </a:spcBef>
              <a:buClrTx/>
              <a:buFontTx/>
              <a:buNone/>
            </a:pPr>
            <a:r>
              <a:rPr lang="pt-BR" sz="2000">
                <a:solidFill>
                  <a:srgbClr val="003366"/>
                </a:solidFill>
                <a:latin typeface="Arial Narrow" pitchFamily="34" charset="0"/>
              </a:rPr>
              <a:t>1.3 - Expansão - Geração</a:t>
            </a:r>
          </a:p>
          <a:p>
            <a:pPr marL="152400" indent="17463">
              <a:lnSpc>
                <a:spcPct val="100000"/>
              </a:lnSpc>
              <a:spcBef>
                <a:spcPct val="50000"/>
              </a:spcBef>
              <a:buClrTx/>
              <a:buFontTx/>
              <a:buNone/>
            </a:pPr>
            <a:r>
              <a:rPr lang="pt-BR" b="0">
                <a:solidFill>
                  <a:schemeClr val="tx1"/>
                </a:solidFill>
                <a:latin typeface="Arial Narrow" pitchFamily="34" charset="0"/>
              </a:rPr>
              <a:t>Foram concluídos e incorporados ao SEB treze usinas num </a:t>
            </a:r>
            <a:r>
              <a:rPr lang="pt-BR" b="0">
                <a:latin typeface="Arial Narrow" pitchFamily="34" charset="0"/>
              </a:rPr>
              <a:t>total de 295,8 MW:</a:t>
            </a:r>
          </a:p>
          <a:p>
            <a:pPr marL="349250" lvl="1" indent="6350">
              <a:lnSpc>
                <a:spcPct val="80000"/>
              </a:lnSpc>
              <a:spcBef>
                <a:spcPct val="50000"/>
              </a:spcBef>
              <a:buClr>
                <a:srgbClr val="003366"/>
              </a:buClr>
            </a:pPr>
            <a:r>
              <a:rPr lang="pt-BR" b="0">
                <a:latin typeface="Arial Narrow" pitchFamily="34" charset="0"/>
              </a:rPr>
              <a:t> UTE Goiânia II, 88 máquinas, óleo diesel, com um total de</a:t>
            </a:r>
            <a:r>
              <a:rPr lang="pt-BR" b="0">
                <a:solidFill>
                  <a:schemeClr val="tx1"/>
                </a:solidFill>
                <a:latin typeface="Arial Narrow" pitchFamily="34" charset="0"/>
              </a:rPr>
              <a:t> 145,2 MW, em GO;</a:t>
            </a:r>
          </a:p>
          <a:p>
            <a:pPr marL="349250" lvl="1" indent="6350">
              <a:lnSpc>
                <a:spcPct val="80000"/>
              </a:lnSpc>
              <a:spcBef>
                <a:spcPct val="50000"/>
              </a:spcBef>
              <a:buClr>
                <a:srgbClr val="003366"/>
              </a:buClr>
            </a:pPr>
            <a:r>
              <a:rPr lang="pt-BR" b="0">
                <a:solidFill>
                  <a:schemeClr val="tx1"/>
                </a:solidFill>
                <a:latin typeface="Arial Narrow" pitchFamily="34" charset="0"/>
              </a:rPr>
              <a:t> UTE Comvap, 4 máquinas, bagaço de cana de açúcar, com um total de 8,8 MW, no PI;</a:t>
            </a:r>
          </a:p>
          <a:p>
            <a:pPr marL="349250" lvl="1" indent="6350">
              <a:lnSpc>
                <a:spcPct val="80000"/>
              </a:lnSpc>
              <a:spcBef>
                <a:spcPct val="50000"/>
              </a:spcBef>
              <a:buClr>
                <a:srgbClr val="003366"/>
              </a:buClr>
            </a:pPr>
            <a:r>
              <a:rPr lang="pt-BR" b="0">
                <a:solidFill>
                  <a:schemeClr val="tx1"/>
                </a:solidFill>
                <a:latin typeface="Arial Narrow" pitchFamily="34" charset="0"/>
              </a:rPr>
              <a:t> UTE Usiminas 2, 1 máquina, gás de alto-forno, com 61,2 MW, em MG;</a:t>
            </a:r>
          </a:p>
          <a:p>
            <a:pPr marL="349250" lvl="1" indent="6350">
              <a:lnSpc>
                <a:spcPct val="80000"/>
              </a:lnSpc>
              <a:spcBef>
                <a:spcPct val="50000"/>
              </a:spcBef>
              <a:buClr>
                <a:srgbClr val="003366"/>
              </a:buClr>
            </a:pPr>
            <a:r>
              <a:rPr lang="pt-BR" b="0">
                <a:solidFill>
                  <a:schemeClr val="tx1"/>
                </a:solidFill>
                <a:latin typeface="Arial Narrow" pitchFamily="34" charset="0"/>
              </a:rPr>
              <a:t> PCH Santa Edwiges III, 2 máquinas, com um total de 11,6 MW, em GO;</a:t>
            </a:r>
          </a:p>
          <a:p>
            <a:pPr marL="349250" lvl="1" indent="6350">
              <a:lnSpc>
                <a:spcPct val="80000"/>
              </a:lnSpc>
              <a:spcBef>
                <a:spcPct val="50000"/>
              </a:spcBef>
              <a:buClr>
                <a:srgbClr val="003366"/>
              </a:buClr>
            </a:pPr>
            <a:r>
              <a:rPr lang="pt-BR" b="0">
                <a:solidFill>
                  <a:schemeClr val="tx1"/>
                </a:solidFill>
                <a:latin typeface="Arial Narrow" pitchFamily="34" charset="0"/>
              </a:rPr>
              <a:t> PCH Cachoeirão, 1 máquina de 9,0 MW, em MG;</a:t>
            </a:r>
          </a:p>
          <a:p>
            <a:pPr marL="349250" lvl="1" indent="6350">
              <a:lnSpc>
                <a:spcPct val="80000"/>
              </a:lnSpc>
              <a:spcBef>
                <a:spcPct val="50000"/>
              </a:spcBef>
              <a:buClr>
                <a:srgbClr val="003366"/>
              </a:buClr>
            </a:pPr>
            <a:r>
              <a:rPr lang="pt-BR" b="0">
                <a:solidFill>
                  <a:schemeClr val="tx1"/>
                </a:solidFill>
                <a:latin typeface="Arial Narrow" pitchFamily="34" charset="0"/>
              </a:rPr>
              <a:t> PCH Rio Vermelho, 2 máquinas, com um total de 2,3 MW, em SC;</a:t>
            </a:r>
          </a:p>
          <a:p>
            <a:pPr marL="349250" lvl="1" indent="6350">
              <a:lnSpc>
                <a:spcPct val="80000"/>
              </a:lnSpc>
              <a:spcBef>
                <a:spcPct val="50000"/>
              </a:spcBef>
              <a:buClr>
                <a:srgbClr val="003366"/>
              </a:buClr>
            </a:pPr>
            <a:r>
              <a:rPr lang="pt-BR" b="0">
                <a:solidFill>
                  <a:schemeClr val="tx1"/>
                </a:solidFill>
                <a:latin typeface="Arial Narrow" pitchFamily="34" charset="0"/>
              </a:rPr>
              <a:t> PCH Barra Escondida, 2 máquinas, com um total de 2,3 MW, em SC;</a:t>
            </a:r>
          </a:p>
          <a:p>
            <a:pPr marL="349250" lvl="1" indent="6350">
              <a:lnSpc>
                <a:spcPct val="80000"/>
              </a:lnSpc>
              <a:spcBef>
                <a:spcPct val="50000"/>
              </a:spcBef>
              <a:buClr>
                <a:srgbClr val="003366"/>
              </a:buClr>
            </a:pPr>
            <a:r>
              <a:rPr lang="pt-BR" b="0">
                <a:solidFill>
                  <a:schemeClr val="tx1"/>
                </a:solidFill>
                <a:latin typeface="Arial Narrow" pitchFamily="34" charset="0"/>
              </a:rPr>
              <a:t> UEE Mataraca, 6 máquinas, com um total de 4,5 MW, na PB</a:t>
            </a:r>
            <a:r>
              <a:rPr lang="pt-BR">
                <a:solidFill>
                  <a:schemeClr val="tx1"/>
                </a:solidFill>
                <a:latin typeface="Arial Narrow" pitchFamily="34" charset="0"/>
              </a:rPr>
              <a:t> </a:t>
            </a:r>
            <a:r>
              <a:rPr lang="pt-BR" b="0">
                <a:solidFill>
                  <a:schemeClr val="tx1"/>
                </a:solidFill>
                <a:latin typeface="Arial Narrow" pitchFamily="34" charset="0"/>
              </a:rPr>
              <a:t>(PROINFA);</a:t>
            </a:r>
          </a:p>
          <a:p>
            <a:pPr marL="349250" lvl="1" indent="6350">
              <a:lnSpc>
                <a:spcPct val="80000"/>
              </a:lnSpc>
              <a:spcBef>
                <a:spcPct val="50000"/>
              </a:spcBef>
              <a:buClr>
                <a:srgbClr val="003366"/>
              </a:buClr>
            </a:pPr>
            <a:r>
              <a:rPr lang="pt-BR" b="0">
                <a:solidFill>
                  <a:schemeClr val="tx1"/>
                </a:solidFill>
                <a:latin typeface="Arial Narrow" pitchFamily="34" charset="0"/>
              </a:rPr>
              <a:t> UEE Coelhos IV, 6 máquinas, com um total de 4,5 MW, na PB</a:t>
            </a:r>
            <a:r>
              <a:rPr lang="pt-BR">
                <a:solidFill>
                  <a:schemeClr val="tx1"/>
                </a:solidFill>
                <a:latin typeface="Arial Narrow" pitchFamily="34" charset="0"/>
              </a:rPr>
              <a:t> </a:t>
            </a:r>
            <a:r>
              <a:rPr lang="pt-BR" b="0">
                <a:solidFill>
                  <a:schemeClr val="tx1"/>
                </a:solidFill>
                <a:latin typeface="Arial Narrow" pitchFamily="34" charset="0"/>
              </a:rPr>
              <a:t>(PROINFA);</a:t>
            </a:r>
          </a:p>
          <a:p>
            <a:pPr marL="349250" lvl="1" indent="6350">
              <a:lnSpc>
                <a:spcPct val="80000"/>
              </a:lnSpc>
              <a:spcBef>
                <a:spcPct val="50000"/>
              </a:spcBef>
              <a:buClr>
                <a:srgbClr val="003366"/>
              </a:buClr>
            </a:pPr>
            <a:r>
              <a:rPr lang="pt-BR" b="0">
                <a:solidFill>
                  <a:schemeClr val="tx1"/>
                </a:solidFill>
                <a:latin typeface="Arial Narrow" pitchFamily="34" charset="0"/>
              </a:rPr>
              <a:t> UEE Lagoa do Mato, 2 máquinas, com um total de 3,2 MW, no CE</a:t>
            </a:r>
            <a:r>
              <a:rPr lang="pt-BR">
                <a:solidFill>
                  <a:schemeClr val="tx1"/>
                </a:solidFill>
                <a:latin typeface="Arial Narrow" pitchFamily="34" charset="0"/>
              </a:rPr>
              <a:t> </a:t>
            </a:r>
            <a:r>
              <a:rPr lang="pt-BR" b="0">
                <a:solidFill>
                  <a:schemeClr val="tx1"/>
                </a:solidFill>
                <a:latin typeface="Arial Narrow" pitchFamily="34" charset="0"/>
              </a:rPr>
              <a:t>(PROINFA);</a:t>
            </a:r>
          </a:p>
          <a:p>
            <a:pPr marL="349250" lvl="1" indent="6350">
              <a:lnSpc>
                <a:spcPct val="80000"/>
              </a:lnSpc>
              <a:spcBef>
                <a:spcPct val="50000"/>
              </a:spcBef>
              <a:buClr>
                <a:srgbClr val="003366"/>
              </a:buClr>
            </a:pPr>
            <a:r>
              <a:rPr lang="pt-BR" b="0">
                <a:solidFill>
                  <a:schemeClr val="tx1"/>
                </a:solidFill>
                <a:latin typeface="Arial Narrow" pitchFamily="34" charset="0"/>
              </a:rPr>
              <a:t> UEE Atlântica, 6 máquinas, com um total de 4,5 MW, na PB</a:t>
            </a:r>
            <a:r>
              <a:rPr lang="pt-BR">
                <a:solidFill>
                  <a:schemeClr val="tx1"/>
                </a:solidFill>
                <a:latin typeface="Arial Narrow" pitchFamily="34" charset="0"/>
              </a:rPr>
              <a:t> </a:t>
            </a:r>
            <a:r>
              <a:rPr lang="pt-BR" b="0">
                <a:solidFill>
                  <a:schemeClr val="tx1"/>
                </a:solidFill>
                <a:latin typeface="Arial Narrow" pitchFamily="34" charset="0"/>
              </a:rPr>
              <a:t>(PROINFA);</a:t>
            </a:r>
          </a:p>
          <a:p>
            <a:pPr marL="349250" lvl="1" indent="6350">
              <a:lnSpc>
                <a:spcPct val="80000"/>
              </a:lnSpc>
              <a:spcBef>
                <a:spcPct val="50000"/>
              </a:spcBef>
              <a:buClr>
                <a:srgbClr val="003366"/>
              </a:buClr>
            </a:pPr>
            <a:r>
              <a:rPr lang="pt-BR" b="0">
                <a:solidFill>
                  <a:schemeClr val="tx1"/>
                </a:solidFill>
                <a:latin typeface="Arial Narrow" pitchFamily="34" charset="0"/>
              </a:rPr>
              <a:t> UEE Foz do Rio Choró, 12 máquinas, com um total de 25,2 MW, no CE</a:t>
            </a:r>
            <a:r>
              <a:rPr lang="pt-BR">
                <a:solidFill>
                  <a:schemeClr val="tx1"/>
                </a:solidFill>
                <a:latin typeface="Arial Narrow" pitchFamily="34" charset="0"/>
              </a:rPr>
              <a:t> </a:t>
            </a:r>
            <a:r>
              <a:rPr lang="pt-BR" b="0">
                <a:solidFill>
                  <a:schemeClr val="tx1"/>
                </a:solidFill>
                <a:latin typeface="Arial Narrow" pitchFamily="34" charset="0"/>
              </a:rPr>
              <a:t>(PROINFA);</a:t>
            </a:r>
          </a:p>
          <a:p>
            <a:pPr marL="349250" lvl="1" indent="6350">
              <a:lnSpc>
                <a:spcPct val="80000"/>
              </a:lnSpc>
              <a:spcBef>
                <a:spcPct val="50000"/>
              </a:spcBef>
              <a:buClr>
                <a:srgbClr val="003366"/>
              </a:buClr>
            </a:pPr>
            <a:r>
              <a:rPr lang="pt-BR" b="0">
                <a:solidFill>
                  <a:schemeClr val="tx1"/>
                </a:solidFill>
                <a:latin typeface="Arial Narrow" pitchFamily="34" charset="0"/>
              </a:rPr>
              <a:t> UEE Caravela, 6 máquinas, com um total de 4,5 MW, na PB</a:t>
            </a:r>
            <a:r>
              <a:rPr lang="pt-BR">
                <a:solidFill>
                  <a:schemeClr val="tx1"/>
                </a:solidFill>
                <a:latin typeface="Arial Narrow" pitchFamily="34" charset="0"/>
              </a:rPr>
              <a:t> </a:t>
            </a:r>
            <a:r>
              <a:rPr lang="pt-BR" b="0">
                <a:solidFill>
                  <a:schemeClr val="tx1"/>
                </a:solidFill>
                <a:latin typeface="Arial Narrow" pitchFamily="34" charset="0"/>
              </a:rPr>
              <a:t>(PROINFA);</a:t>
            </a:r>
          </a:p>
          <a:p>
            <a:pPr marL="349250" lvl="1" indent="6350">
              <a:lnSpc>
                <a:spcPct val="80000"/>
              </a:lnSpc>
              <a:spcBef>
                <a:spcPct val="50000"/>
              </a:spcBef>
              <a:buClr>
                <a:srgbClr val="003366"/>
              </a:buClr>
            </a:pPr>
            <a:r>
              <a:rPr lang="pt-BR" b="0">
                <a:solidFill>
                  <a:schemeClr val="tx1"/>
                </a:solidFill>
                <a:latin typeface="Arial Narrow" pitchFamily="34" charset="0"/>
              </a:rPr>
              <a:t> UEE Albatroz, 6 máquinas, com um total de 4,5 MW, na PB</a:t>
            </a:r>
            <a:r>
              <a:rPr lang="pt-BR">
                <a:solidFill>
                  <a:schemeClr val="tx1"/>
                </a:solidFill>
                <a:latin typeface="Arial Narrow" pitchFamily="34" charset="0"/>
              </a:rPr>
              <a:t> </a:t>
            </a:r>
            <a:r>
              <a:rPr lang="pt-BR" b="0">
                <a:solidFill>
                  <a:schemeClr val="tx1"/>
                </a:solidFill>
                <a:latin typeface="Arial Narrow" pitchFamily="34" charset="0"/>
              </a:rPr>
              <a:t>(PROINFA); e</a:t>
            </a:r>
          </a:p>
          <a:p>
            <a:pPr marL="349250" lvl="1" indent="6350">
              <a:lnSpc>
                <a:spcPct val="80000"/>
              </a:lnSpc>
              <a:spcBef>
                <a:spcPct val="50000"/>
              </a:spcBef>
              <a:buClr>
                <a:srgbClr val="003366"/>
              </a:buClr>
            </a:pPr>
            <a:r>
              <a:rPr lang="pt-BR" b="0">
                <a:solidFill>
                  <a:schemeClr val="tx1"/>
                </a:solidFill>
                <a:latin typeface="Arial Narrow" pitchFamily="34" charset="0"/>
              </a:rPr>
              <a:t> UEE Camurim, 6 máquinas, com um total de 4,5 MW, na PB</a:t>
            </a:r>
            <a:r>
              <a:rPr lang="pt-BR">
                <a:solidFill>
                  <a:schemeClr val="tx1"/>
                </a:solidFill>
                <a:latin typeface="Arial Narrow" pitchFamily="34" charset="0"/>
              </a:rPr>
              <a:t> </a:t>
            </a:r>
            <a:r>
              <a:rPr lang="pt-BR" b="0">
                <a:solidFill>
                  <a:schemeClr val="tx1"/>
                </a:solidFill>
                <a:latin typeface="Arial Narrow" pitchFamily="34" charset="0"/>
              </a:rPr>
              <a:t>(PROINFA);</a:t>
            </a:r>
          </a:p>
        </p:txBody>
      </p:sp>
      <p:sp>
        <p:nvSpPr>
          <p:cNvPr id="87046" name="Text Box 6"/>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87050"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ext Box 2"/>
          <p:cNvSpPr txBox="1">
            <a:spLocks noChangeArrowheads="1"/>
          </p:cNvSpPr>
          <p:nvPr/>
        </p:nvSpPr>
        <p:spPr bwMode="auto">
          <a:xfrm>
            <a:off x="317500" y="655638"/>
            <a:ext cx="8308975" cy="366712"/>
          </a:xfrm>
          <a:prstGeom prst="rect">
            <a:avLst/>
          </a:prstGeom>
          <a:noFill/>
          <a:ln w="12700" cap="sq">
            <a:noFill/>
            <a:miter lim="800000"/>
            <a:headEnd type="none" w="sm" len="sm"/>
            <a:tailEnd type="none" w="sm" len="sm"/>
          </a:ln>
          <a:effectLst/>
        </p:spPr>
        <p:txBody>
          <a:bodyPr lIns="91434" tIns="45718" rIns="91434" bIns="45718">
            <a:spAutoFit/>
          </a:bodyPr>
          <a:lstStyle/>
          <a:p>
            <a:pPr marL="152400" indent="17463" algn="ctr">
              <a:spcBef>
                <a:spcPct val="20000"/>
              </a:spcBef>
              <a:buClrTx/>
              <a:buFontTx/>
              <a:buNone/>
            </a:pPr>
            <a:r>
              <a:rPr lang="pt-BR" sz="2000">
                <a:solidFill>
                  <a:srgbClr val="003366"/>
                </a:solidFill>
                <a:latin typeface="Arial Narrow" pitchFamily="34" charset="0"/>
              </a:rPr>
              <a:t>1.4 - Intercâmbio Internacional com a Argentina e Uruguai</a:t>
            </a:r>
          </a:p>
        </p:txBody>
      </p:sp>
      <p:sp>
        <p:nvSpPr>
          <p:cNvPr id="89096" name="Text Box 8"/>
          <p:cNvSpPr txBox="1">
            <a:spLocks noChangeArrowheads="1"/>
          </p:cNvSpPr>
          <p:nvPr/>
        </p:nvSpPr>
        <p:spPr bwMode="auto">
          <a:xfrm>
            <a:off x="4618038" y="136525"/>
            <a:ext cx="2698750"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1 - SINOPSE GERENCIAL</a:t>
            </a:r>
          </a:p>
        </p:txBody>
      </p:sp>
      <p:sp>
        <p:nvSpPr>
          <p:cNvPr id="89098" name="Rectangle 10">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89099" name="Text Box 11"/>
          <p:cNvSpPr txBox="1">
            <a:spLocks noChangeArrowheads="1"/>
          </p:cNvSpPr>
          <p:nvPr/>
        </p:nvSpPr>
        <p:spPr bwMode="auto">
          <a:xfrm>
            <a:off x="835025" y="5815013"/>
            <a:ext cx="4681538" cy="238125"/>
          </a:xfrm>
          <a:prstGeom prst="rect">
            <a:avLst/>
          </a:prstGeom>
          <a:noFill/>
          <a:ln w="9525">
            <a:noFill/>
            <a:miter lim="800000"/>
            <a:headEnd/>
            <a:tailEnd/>
          </a:ln>
          <a:effectLst/>
        </p:spPr>
        <p:txBody>
          <a:bodyPr lIns="91434" tIns="45718" rIns="91434" bIns="45718">
            <a:spAutoFit/>
          </a:bodyPr>
          <a:lstStyle/>
          <a:p>
            <a:pPr marL="457200" indent="-457200" algn="l">
              <a:lnSpc>
                <a:spcPct val="80000"/>
              </a:lnSpc>
              <a:spcBef>
                <a:spcPct val="50000"/>
              </a:spcBef>
              <a:buClrTx/>
              <a:buFontTx/>
              <a:buNone/>
            </a:pPr>
            <a:r>
              <a:rPr lang="pt-BR" sz="1200" b="0" baseline="30000">
                <a:solidFill>
                  <a:schemeClr val="tx1"/>
                </a:solidFill>
                <a:latin typeface="Arial Narrow" pitchFamily="34" charset="0"/>
              </a:rPr>
              <a:t>*</a:t>
            </a:r>
            <a:r>
              <a:rPr lang="pt-BR" sz="1200" b="0">
                <a:solidFill>
                  <a:schemeClr val="tx1"/>
                </a:solidFill>
                <a:latin typeface="Arial Narrow" pitchFamily="34" charset="0"/>
              </a:rPr>
              <a:t> Refere-se à devolução de energia proveniente de geração hidráulica</a:t>
            </a:r>
          </a:p>
        </p:txBody>
      </p:sp>
      <p:sp>
        <p:nvSpPr>
          <p:cNvPr id="89100" name="Text Box 12"/>
          <p:cNvSpPr txBox="1">
            <a:spLocks noChangeArrowheads="1"/>
          </p:cNvSpPr>
          <p:nvPr/>
        </p:nvSpPr>
        <p:spPr bwMode="auto">
          <a:xfrm>
            <a:off x="115888" y="6440488"/>
            <a:ext cx="2787650"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CCEE (perdas estimadas em 2,5%)</a:t>
            </a:r>
          </a:p>
        </p:txBody>
      </p:sp>
      <p:pic>
        <p:nvPicPr>
          <p:cNvPr id="89101" name="Picture 13"/>
          <p:cNvPicPr>
            <a:picLocks noChangeAspect="1" noChangeArrowheads="1"/>
          </p:cNvPicPr>
          <p:nvPr/>
        </p:nvPicPr>
        <p:blipFill>
          <a:blip r:embed="rId4"/>
          <a:srcRect/>
          <a:stretch>
            <a:fillRect/>
          </a:stretch>
        </p:blipFill>
        <p:spPr bwMode="auto">
          <a:xfrm>
            <a:off x="31750" y="1246188"/>
            <a:ext cx="8905875" cy="46577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ext Box 2"/>
          <p:cNvSpPr txBox="1">
            <a:spLocks noChangeArrowheads="1"/>
          </p:cNvSpPr>
          <p:nvPr/>
        </p:nvSpPr>
        <p:spPr bwMode="auto">
          <a:xfrm>
            <a:off x="0" y="549275"/>
            <a:ext cx="8905875"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2.1 - Energia Natural Afluente - ENA Armazenável</a:t>
            </a:r>
          </a:p>
        </p:txBody>
      </p:sp>
      <p:sp>
        <p:nvSpPr>
          <p:cNvPr id="91139" name="Text Box 3"/>
          <p:cNvSpPr txBox="1">
            <a:spLocks noChangeArrowheads="1"/>
          </p:cNvSpPr>
          <p:nvPr/>
        </p:nvSpPr>
        <p:spPr bwMode="auto">
          <a:xfrm>
            <a:off x="130175" y="6454775"/>
            <a:ext cx="989013" cy="274638"/>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91145"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91147"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pic>
        <p:nvPicPr>
          <p:cNvPr id="91156" name="Picture 20"/>
          <p:cNvPicPr>
            <a:picLocks noChangeAspect="1" noChangeArrowheads="1"/>
          </p:cNvPicPr>
          <p:nvPr/>
        </p:nvPicPr>
        <p:blipFill>
          <a:blip r:embed="rId4"/>
          <a:srcRect/>
          <a:stretch>
            <a:fillRect/>
          </a:stretch>
        </p:blipFill>
        <p:spPr bwMode="auto">
          <a:xfrm>
            <a:off x="85725" y="863600"/>
            <a:ext cx="4621213" cy="2874963"/>
          </a:xfrm>
          <a:prstGeom prst="rect">
            <a:avLst/>
          </a:prstGeom>
          <a:noFill/>
          <a:ln w="9525" algn="ctr">
            <a:noFill/>
            <a:miter lim="800000"/>
            <a:headEnd/>
            <a:tailEnd/>
          </a:ln>
          <a:effectLst/>
        </p:spPr>
      </p:pic>
      <p:pic>
        <p:nvPicPr>
          <p:cNvPr id="91157" name="Picture 21"/>
          <p:cNvPicPr preferRelativeResize="0">
            <a:picLocks noChangeAspect="1" noChangeArrowheads="1"/>
          </p:cNvPicPr>
          <p:nvPr/>
        </p:nvPicPr>
        <p:blipFill>
          <a:blip r:embed="rId5"/>
          <a:srcRect/>
          <a:stretch>
            <a:fillRect/>
          </a:stretch>
        </p:blipFill>
        <p:spPr bwMode="auto">
          <a:xfrm>
            <a:off x="4451350" y="863600"/>
            <a:ext cx="4621213" cy="2874963"/>
          </a:xfrm>
          <a:prstGeom prst="rect">
            <a:avLst/>
          </a:prstGeom>
          <a:noFill/>
          <a:ln w="9525" algn="ctr">
            <a:noFill/>
            <a:miter lim="800000"/>
            <a:headEnd/>
            <a:tailEnd/>
          </a:ln>
          <a:effectLst/>
        </p:spPr>
      </p:pic>
      <p:pic>
        <p:nvPicPr>
          <p:cNvPr id="91158" name="Picture 22"/>
          <p:cNvPicPr preferRelativeResize="0">
            <a:picLocks noChangeAspect="1" noChangeArrowheads="1"/>
          </p:cNvPicPr>
          <p:nvPr/>
        </p:nvPicPr>
        <p:blipFill>
          <a:blip r:embed="rId6"/>
          <a:srcRect/>
          <a:stretch>
            <a:fillRect/>
          </a:stretch>
        </p:blipFill>
        <p:spPr bwMode="auto">
          <a:xfrm>
            <a:off x="85725" y="3603625"/>
            <a:ext cx="4621213" cy="2874963"/>
          </a:xfrm>
          <a:prstGeom prst="rect">
            <a:avLst/>
          </a:prstGeom>
          <a:noFill/>
          <a:ln w="9525" algn="ctr">
            <a:noFill/>
            <a:miter lim="800000"/>
            <a:headEnd/>
            <a:tailEnd/>
          </a:ln>
          <a:effectLst/>
        </p:spPr>
      </p:pic>
      <p:pic>
        <p:nvPicPr>
          <p:cNvPr id="91159" name="Picture 23"/>
          <p:cNvPicPr preferRelativeResize="0">
            <a:picLocks noChangeAspect="1" noChangeArrowheads="1"/>
          </p:cNvPicPr>
          <p:nvPr/>
        </p:nvPicPr>
        <p:blipFill>
          <a:blip r:embed="rId7"/>
          <a:srcRect/>
          <a:stretch>
            <a:fillRect/>
          </a:stretch>
        </p:blipFill>
        <p:spPr bwMode="auto">
          <a:xfrm>
            <a:off x="4451350" y="3608388"/>
            <a:ext cx="4621213" cy="2874962"/>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ext Box 2"/>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graphicFrame>
        <p:nvGraphicFramePr>
          <p:cNvPr id="93187" name="Group 3"/>
          <p:cNvGraphicFramePr>
            <a:graphicFrameLocks noGrp="1"/>
          </p:cNvGraphicFramePr>
          <p:nvPr/>
        </p:nvGraphicFramePr>
        <p:xfrm>
          <a:off x="782638" y="1628775"/>
          <a:ext cx="7577137" cy="3513578"/>
        </p:xfrm>
        <a:graphic>
          <a:graphicData uri="http://schemas.openxmlformats.org/drawingml/2006/table">
            <a:tbl>
              <a:tblPr/>
              <a:tblGrid>
                <a:gridCol w="2193925"/>
                <a:gridCol w="1838325"/>
                <a:gridCol w="1839912"/>
                <a:gridCol w="1704975"/>
              </a:tblGrid>
              <a:tr h="12604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Regiões</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 da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 Máxima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(em 31/01/2009)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 Máxima</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(MWmês)</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 da </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Capacidade</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800" b="1" i="0" u="none" strike="noStrike" cap="none" normalizeH="0" baseline="0" smtClean="0">
                          <a:ln>
                            <a:noFill/>
                          </a:ln>
                          <a:solidFill>
                            <a:srgbClr val="003366"/>
                          </a:solidFill>
                          <a:effectLst/>
                          <a:latin typeface="Arial Narrow" pitchFamily="34" charset="0"/>
                        </a:rPr>
                        <a:t>Total </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54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Sudeste/Centro-Oeste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66,19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190.419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69,76</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Sul</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60,79</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18.425</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6,75</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4038">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Nordeste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62,92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51.690</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18,94</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5245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Norte</a:t>
                      </a:r>
                    </a:p>
                  </a:txBody>
                  <a:tcPr marL="89994" marR="89994" marT="46797" marB="46797"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40,32</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12.414</a:t>
                      </a:r>
                    </a:p>
                  </a:txBody>
                  <a:tcPr marL="89994" marR="89994" marT="46797" marB="4679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pt-BR" sz="1600" b="0" i="0" u="none" strike="noStrike" cap="none" normalizeH="0" baseline="0" smtClean="0">
                          <a:ln>
                            <a:noFill/>
                          </a:ln>
                          <a:solidFill>
                            <a:srgbClr val="000000"/>
                          </a:solidFill>
                          <a:effectLst/>
                          <a:latin typeface="Arial Narrow" pitchFamily="34" charset="0"/>
                        </a:rPr>
                        <a:t>4,55</a:t>
                      </a:r>
                    </a:p>
                  </a:txBody>
                  <a:tcPr marL="89994" marR="89994" marT="46797" marB="46797"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93219" name="Text Box 35"/>
          <p:cNvSpPr txBox="1">
            <a:spLocks noChangeArrowheads="1"/>
          </p:cNvSpPr>
          <p:nvPr/>
        </p:nvSpPr>
        <p:spPr bwMode="auto">
          <a:xfrm>
            <a:off x="119063" y="841375"/>
            <a:ext cx="8905875" cy="396875"/>
          </a:xfrm>
          <a:prstGeom prst="rect">
            <a:avLst/>
          </a:prstGeom>
          <a:noFill/>
          <a:ln w="9525" algn="ctr">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2.2 - Energia Armazenada - EAR nas Regiões do Sistema Interligado</a:t>
            </a:r>
          </a:p>
        </p:txBody>
      </p:sp>
      <p:sp>
        <p:nvSpPr>
          <p:cNvPr id="93224" name="Text Box 40"/>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93226" name="Rectangle 42">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5" name="Text Box 3"/>
          <p:cNvSpPr txBox="1">
            <a:spLocks noChangeArrowheads="1"/>
          </p:cNvSpPr>
          <p:nvPr/>
        </p:nvSpPr>
        <p:spPr bwMode="auto">
          <a:xfrm>
            <a:off x="130175" y="6440488"/>
            <a:ext cx="1336675" cy="274637"/>
          </a:xfrm>
          <a:prstGeom prst="rect">
            <a:avLst/>
          </a:prstGeom>
          <a:noFill/>
          <a:ln w="9525">
            <a:noFill/>
            <a:miter lim="800000"/>
            <a:headEnd/>
            <a:tailEnd/>
          </a:ln>
          <a:effectLst/>
        </p:spPr>
        <p:txBody>
          <a:bodyPr lIns="91434" tIns="45718" rIns="91434" bIns="45718">
            <a:spAutoFit/>
          </a:bodyPr>
          <a:lstStyle/>
          <a:p>
            <a:pPr algn="l">
              <a:lnSpc>
                <a:spcPct val="100000"/>
              </a:lnSpc>
              <a:spcBef>
                <a:spcPct val="50000"/>
              </a:spcBef>
              <a:buClrTx/>
              <a:buFontTx/>
              <a:buNone/>
            </a:pPr>
            <a:r>
              <a:rPr lang="pt-BR" sz="1200" b="0">
                <a:solidFill>
                  <a:schemeClr val="tx1"/>
                </a:solidFill>
                <a:latin typeface="Arial Narrow" pitchFamily="34" charset="0"/>
              </a:rPr>
              <a:t>Fonte: ONS</a:t>
            </a:r>
          </a:p>
        </p:txBody>
      </p:sp>
      <p:sp>
        <p:nvSpPr>
          <p:cNvPr id="95239" name="Text Box 7"/>
          <p:cNvSpPr txBox="1">
            <a:spLocks noChangeArrowheads="1"/>
          </p:cNvSpPr>
          <p:nvPr/>
        </p:nvSpPr>
        <p:spPr bwMode="auto">
          <a:xfrm>
            <a:off x="341313" y="557213"/>
            <a:ext cx="8502650" cy="396875"/>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sz="2000">
                <a:solidFill>
                  <a:srgbClr val="003366"/>
                </a:solidFill>
                <a:latin typeface="Arial Narrow" pitchFamily="34" charset="0"/>
              </a:rPr>
              <a:t>2.3 - Recursos Hídricos - Reservatórios Equivalentes</a:t>
            </a:r>
          </a:p>
        </p:txBody>
      </p:sp>
      <p:sp>
        <p:nvSpPr>
          <p:cNvPr id="95241" name="Text Box 9"/>
          <p:cNvSpPr txBox="1">
            <a:spLocks noChangeArrowheads="1"/>
          </p:cNvSpPr>
          <p:nvPr/>
        </p:nvSpPr>
        <p:spPr bwMode="auto">
          <a:xfrm>
            <a:off x="5021263" y="136525"/>
            <a:ext cx="1814512" cy="366713"/>
          </a:xfrm>
          <a:prstGeom prst="rect">
            <a:avLst/>
          </a:prstGeom>
          <a:solidFill>
            <a:schemeClr val="bg1"/>
          </a:solidFill>
          <a:ln w="9525" algn="ctr">
            <a:noFill/>
            <a:miter lim="800000"/>
            <a:headEnd/>
            <a:tailEnd/>
          </a:ln>
          <a:effectLst/>
        </p:spPr>
        <p:txBody>
          <a:bodyPr wrap="none">
            <a:spAutoFit/>
          </a:bodyPr>
          <a:lstStyle/>
          <a:p>
            <a:pPr marL="342900" indent="-342900">
              <a:buFont typeface="Wingdings" pitchFamily="2" charset="2"/>
              <a:buNone/>
            </a:pPr>
            <a:r>
              <a:rPr lang="pt-BR" sz="2000">
                <a:solidFill>
                  <a:srgbClr val="003366"/>
                </a:solidFill>
                <a:latin typeface="Arial Narrow" pitchFamily="34" charset="0"/>
              </a:rPr>
              <a:t>2 - HIDROLOGIA</a:t>
            </a:r>
          </a:p>
        </p:txBody>
      </p:sp>
      <p:sp>
        <p:nvSpPr>
          <p:cNvPr id="95243" name="Rectangle 11">
            <a:hlinkClick r:id="rId3" action="ppaction://hlinksldjump"/>
          </p:cNvPr>
          <p:cNvSpPr>
            <a:spLocks noChangeArrowheads="1"/>
          </p:cNvSpPr>
          <p:nvPr/>
        </p:nvSpPr>
        <p:spPr bwMode="auto">
          <a:xfrm>
            <a:off x="161925" y="6731000"/>
            <a:ext cx="431800" cy="122238"/>
          </a:xfrm>
          <a:prstGeom prst="rect">
            <a:avLst/>
          </a:prstGeom>
          <a:noFill/>
          <a:ln w="9525" algn="ctr">
            <a:noFill/>
            <a:miter lim="800000"/>
            <a:headEnd/>
            <a:tailEnd/>
          </a:ln>
          <a:effectLst/>
        </p:spPr>
        <p:txBody>
          <a:bodyPr wrap="none" lIns="0" tIns="0" rIns="0" bIns="0" anchor="ctr">
            <a:spAutoFit/>
          </a:bodyPr>
          <a:lstStyle/>
          <a:p>
            <a:pPr marL="342900" indent="-342900" algn="ctr">
              <a:buFont typeface="Wingdings" pitchFamily="2" charset="2"/>
              <a:buNone/>
            </a:pPr>
            <a:r>
              <a:rPr lang="pt-BR" sz="900">
                <a:solidFill>
                  <a:srgbClr val="003366"/>
                </a:solidFill>
                <a:latin typeface="Arial Narrow" pitchFamily="34" charset="0"/>
              </a:rPr>
              <a:t>Glossário</a:t>
            </a:r>
          </a:p>
        </p:txBody>
      </p:sp>
      <p:sp>
        <p:nvSpPr>
          <p:cNvPr id="95246" name="Text Box 14"/>
          <p:cNvSpPr txBox="1">
            <a:spLocks noChangeArrowheads="1"/>
          </p:cNvSpPr>
          <p:nvPr/>
        </p:nvSpPr>
        <p:spPr bwMode="auto">
          <a:xfrm>
            <a:off x="341313" y="992188"/>
            <a:ext cx="8502650" cy="366712"/>
          </a:xfrm>
          <a:prstGeom prst="rect">
            <a:avLst/>
          </a:prstGeom>
          <a:noFill/>
          <a:ln w="9525">
            <a:noFill/>
            <a:miter lim="800000"/>
            <a:headEnd/>
            <a:tailEnd/>
          </a:ln>
          <a:effectLst/>
        </p:spPr>
        <p:txBody>
          <a:bodyPr lIns="91434" tIns="45718" rIns="91434" bIns="45718">
            <a:spAutoFit/>
          </a:bodyPr>
          <a:lstStyle/>
          <a:p>
            <a:pPr algn="ctr">
              <a:lnSpc>
                <a:spcPct val="100000"/>
              </a:lnSpc>
              <a:spcBef>
                <a:spcPct val="50000"/>
              </a:spcBef>
              <a:buClrTx/>
              <a:buFontTx/>
              <a:buNone/>
            </a:pPr>
            <a:r>
              <a:rPr lang="pt-BR">
                <a:solidFill>
                  <a:srgbClr val="003366"/>
                </a:solidFill>
                <a:latin typeface="Arial Narrow" pitchFamily="34" charset="0"/>
              </a:rPr>
              <a:t>Região Sudeste/Centro-Oeste</a:t>
            </a:r>
          </a:p>
        </p:txBody>
      </p:sp>
      <p:pic>
        <p:nvPicPr>
          <p:cNvPr id="95247" name="Picture 15"/>
          <p:cNvPicPr preferRelativeResize="0">
            <a:picLocks noChangeAspect="1" noChangeArrowheads="1"/>
          </p:cNvPicPr>
          <p:nvPr/>
        </p:nvPicPr>
        <p:blipFill>
          <a:blip r:embed="rId4"/>
          <a:srcRect/>
          <a:stretch>
            <a:fillRect/>
          </a:stretch>
        </p:blipFill>
        <p:spPr bwMode="auto">
          <a:xfrm>
            <a:off x="176213" y="1042988"/>
            <a:ext cx="8777287" cy="5461000"/>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esign padrão">
  <a:themeElements>
    <a:clrScheme name="Design padrão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33"/>
      </a:folHlink>
    </a:clrScheme>
    <a:fontScheme name="Design padrão">
      <a:majorFont>
        <a:latin typeface="Arial"/>
        <a:ea typeface=""/>
        <a:cs typeface=""/>
      </a:majorFont>
      <a:minorFont>
        <a:latin typeface="Arial"/>
        <a:ea typeface=""/>
        <a:cs typeface=""/>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90000"/>
          </a:spcBef>
          <a:spcAft>
            <a:spcPct val="0"/>
          </a:spcAft>
          <a:buClr>
            <a:schemeClr val="folHlink"/>
          </a:buClr>
          <a:buSzTx/>
          <a:buFont typeface="Wingdings" pitchFamily="2" charset="2"/>
          <a:buChar char="Ø"/>
          <a:tabLst/>
          <a:defRPr kumimoji="0" lang="pt-BR" sz="1800" b="1" i="0" u="none" strike="noStrike" cap="none" normalizeH="0" baseline="0" smtClean="0">
            <a:ln>
              <a:noFill/>
            </a:ln>
            <a:solidFill>
              <a:srgbClr val="000000"/>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just" defTabSz="914400" rtl="0" eaLnBrk="1" fontAlgn="base" latinLnBrk="0" hangingPunct="1">
          <a:lnSpc>
            <a:spcPct val="90000"/>
          </a:lnSpc>
          <a:spcBef>
            <a:spcPct val="90000"/>
          </a:spcBef>
          <a:spcAft>
            <a:spcPct val="0"/>
          </a:spcAft>
          <a:buClr>
            <a:schemeClr val="folHlink"/>
          </a:buClr>
          <a:buSzTx/>
          <a:buFont typeface="Wingdings" pitchFamily="2" charset="2"/>
          <a:buChar char="Ø"/>
          <a:tabLst/>
          <a:defRPr kumimoji="0" lang="pt-BR" sz="1800" b="1" i="0" u="none" strike="noStrike" cap="none" normalizeH="0" baseline="0" smtClean="0">
            <a:ln>
              <a:noFill/>
            </a:ln>
            <a:solidFill>
              <a:srgbClr val="000000"/>
            </a:solidFill>
            <a:effectLst/>
            <a:latin typeface="Arial" charset="0"/>
          </a:defRPr>
        </a:defPPr>
      </a:lstStyle>
    </a:lnDef>
  </a:objectDefaults>
  <a:extraClrSchemeLst>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sign padrã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sign padrã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sign padrã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sign padrã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sign padrã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sign padrã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sign padrã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sign padrã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sign padrã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sign padrã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sign padrã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sign padrão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
      <a:clrScheme name="Design padrão 14">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3366"/>
        </a:hlink>
        <a:folHlink>
          <a:srgbClr val="006699"/>
        </a:folHlink>
      </a:clrScheme>
      <a:clrMap bg1="lt1" tx1="dk1" bg2="lt2" tx2="dk2" accent1="accent1" accent2="accent2" accent3="accent3" accent4="accent4" accent5="accent5" accent6="accent6" hlink="hlink" folHlink="folHlink"/>
    </a:extraClrScheme>
    <a:extraClrScheme>
      <a:clrScheme name="Design padrão 1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3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o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3645</TotalTime>
  <Words>4804</Words>
  <Application>Microsoft Office PowerPoint</Application>
  <PresentationFormat>Apresentação na tela (4:3)</PresentationFormat>
  <Paragraphs>1077</Paragraphs>
  <Slides>35</Slides>
  <Notes>35</Notes>
  <HiddenSlides>1</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35</vt:i4>
      </vt:variant>
    </vt:vector>
  </HeadingPairs>
  <TitlesOfParts>
    <vt:vector size="43" baseType="lpstr">
      <vt:lpstr>Arial</vt:lpstr>
      <vt:lpstr>Wingdings</vt:lpstr>
      <vt:lpstr>Century Gothic</vt:lpstr>
      <vt:lpstr>Arial Narrow</vt:lpstr>
      <vt:lpstr>Times New Roman</vt:lpstr>
      <vt:lpstr>Wingdings 3</vt:lpstr>
      <vt:lpstr>Arial Unicode MS</vt:lpstr>
      <vt:lpstr>Design padrão</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Edvaldo Luís Risso</dc:creator>
  <cp:lastModifiedBy>Alexandre Alcantara</cp:lastModifiedBy>
  <cp:revision>298</cp:revision>
  <dcterms:created xsi:type="dcterms:W3CDTF">2008-07-14T19:21:32Z</dcterms:created>
  <dcterms:modified xsi:type="dcterms:W3CDTF">2009-08-13T18:45:18Z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ink Demanda">
    <vt:lpwstr/>
  </property>
  <property fmtid="{D5CDD505-2E9C-101B-9397-08002B2CF9AE}" pid="3" name="ContentType">
    <vt:lpwstr>Documento</vt:lpwstr>
  </property>
</Properties>
</file>