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1"/>
  </p:sldMasterIdLst>
  <p:notesMasterIdLst>
    <p:notesMasterId r:id="rId11"/>
  </p:notesMasterIdLst>
  <p:handoutMasterIdLst>
    <p:handoutMasterId r:id="rId12"/>
  </p:handoutMasterIdLst>
  <p:sldIdLst>
    <p:sldId id="268" r:id="rId2"/>
    <p:sldId id="686" r:id="rId3"/>
    <p:sldId id="718" r:id="rId4"/>
    <p:sldId id="726" r:id="rId5"/>
    <p:sldId id="721" r:id="rId6"/>
    <p:sldId id="722" r:id="rId7"/>
    <p:sldId id="725" r:id="rId8"/>
    <p:sldId id="724" r:id="rId9"/>
    <p:sldId id="283" r:id="rId10"/>
  </p:sldIdLst>
  <p:sldSz cx="12192000" cy="6858000"/>
  <p:notesSz cx="6797675" cy="9926638"/>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Estilo Escuro 1 - Ênfas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Estilo Médio 3 - Ênfas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1" autoAdjust="0"/>
    <p:restoredTop sz="94944"/>
  </p:normalViewPr>
  <p:slideViewPr>
    <p:cSldViewPr>
      <p:cViewPr varScale="1">
        <p:scale>
          <a:sx n="90" d="100"/>
          <a:sy n="90" d="100"/>
        </p:scale>
        <p:origin x="1008" y="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147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B2874CD-36E9-EB41-A3D2-719E58666092}"/>
              </a:ext>
            </a:extLst>
          </p:cNvPr>
          <p:cNvSpPr>
            <a:spLocks noGrp="1"/>
          </p:cNvSpPr>
          <p:nvPr>
            <p:ph type="hdr" sz="quarter"/>
          </p:nvPr>
        </p:nvSpPr>
        <p:spPr>
          <a:xfrm>
            <a:off x="0" y="0"/>
            <a:ext cx="2946400" cy="496888"/>
          </a:xfrm>
          <a:prstGeom prst="rect">
            <a:avLst/>
          </a:prstGeom>
        </p:spPr>
        <p:txBody>
          <a:bodyPr vert="horz" wrap="square" lIns="91432" tIns="45715" rIns="91432" bIns="45715" numCol="1" anchor="t" anchorCtr="0" compatLnSpc="1">
            <a:prstTxWarp prst="textNoShape">
              <a:avLst/>
            </a:prstTxWarp>
          </a:bodyPr>
          <a:lstStyle>
            <a:lvl1pPr eaLnBrk="1" fontAlgn="auto" hangingPunct="1">
              <a:spcBef>
                <a:spcPts val="0"/>
              </a:spcBef>
              <a:spcAft>
                <a:spcPts val="0"/>
              </a:spcAft>
              <a:defRPr sz="1200">
                <a:latin typeface="Calibri" pitchFamily="34" charset="0"/>
                <a:ea typeface="ＭＳ Ｐゴシック" pitchFamily="34" charset="-128"/>
              </a:defRPr>
            </a:lvl1pPr>
          </a:lstStyle>
          <a:p>
            <a:pPr>
              <a:defRPr/>
            </a:pPr>
            <a:endParaRPr lang="pt-BR" dirty="0"/>
          </a:p>
        </p:txBody>
      </p:sp>
      <p:sp>
        <p:nvSpPr>
          <p:cNvPr id="3" name="Espaço Reservado para Data 2">
            <a:extLst>
              <a:ext uri="{FF2B5EF4-FFF2-40B4-BE49-F238E27FC236}">
                <a16:creationId xmlns:a16="http://schemas.microsoft.com/office/drawing/2014/main" id="{8109E693-0CAC-ED46-A638-1D5E18CBD2DC}"/>
              </a:ext>
            </a:extLst>
          </p:cNvPr>
          <p:cNvSpPr>
            <a:spLocks noGrp="1"/>
          </p:cNvSpPr>
          <p:nvPr>
            <p:ph type="dt" sz="quarter" idx="1"/>
          </p:nvPr>
        </p:nvSpPr>
        <p:spPr>
          <a:xfrm>
            <a:off x="3849688" y="0"/>
            <a:ext cx="2946400" cy="496888"/>
          </a:xfrm>
          <a:prstGeom prst="rect">
            <a:avLst/>
          </a:prstGeom>
        </p:spPr>
        <p:txBody>
          <a:bodyPr vert="horz" wrap="square" lIns="91432" tIns="45715" rIns="91432" bIns="45715" numCol="1" anchor="t" anchorCtr="0" compatLnSpc="1">
            <a:prstTxWarp prst="textNoShape">
              <a:avLst/>
            </a:prstTxWarp>
          </a:bodyPr>
          <a:lstStyle>
            <a:lvl1pPr algn="r" eaLnBrk="1" fontAlgn="auto" hangingPunct="1">
              <a:spcBef>
                <a:spcPts val="0"/>
              </a:spcBef>
              <a:spcAft>
                <a:spcPts val="0"/>
              </a:spcAft>
              <a:defRPr sz="1200">
                <a:latin typeface="Calibri" pitchFamily="34" charset="0"/>
                <a:ea typeface="ＭＳ Ｐゴシック" pitchFamily="34" charset="-128"/>
              </a:defRPr>
            </a:lvl1pPr>
          </a:lstStyle>
          <a:p>
            <a:pPr>
              <a:defRPr/>
            </a:pPr>
            <a:fld id="{BA769691-E157-134D-A704-5CD05508139A}" type="datetimeFigureOut">
              <a:rPr lang="pt-BR" altLang="pt-BR"/>
              <a:pPr>
                <a:defRPr/>
              </a:pPr>
              <a:t>15/03/20</a:t>
            </a:fld>
            <a:endParaRPr lang="pt-BR" altLang="pt-BR" dirty="0"/>
          </a:p>
        </p:txBody>
      </p:sp>
      <p:sp>
        <p:nvSpPr>
          <p:cNvPr id="4" name="Espaço Reservado para Rodapé 3">
            <a:extLst>
              <a:ext uri="{FF2B5EF4-FFF2-40B4-BE49-F238E27FC236}">
                <a16:creationId xmlns:a16="http://schemas.microsoft.com/office/drawing/2014/main" id="{5654EE7E-E595-0941-8572-30D40F21596C}"/>
              </a:ext>
            </a:extLst>
          </p:cNvPr>
          <p:cNvSpPr>
            <a:spLocks noGrp="1"/>
          </p:cNvSpPr>
          <p:nvPr>
            <p:ph type="ftr" sz="quarter" idx="2"/>
          </p:nvPr>
        </p:nvSpPr>
        <p:spPr>
          <a:xfrm>
            <a:off x="0" y="9428163"/>
            <a:ext cx="2946400" cy="496887"/>
          </a:xfrm>
          <a:prstGeom prst="rect">
            <a:avLst/>
          </a:prstGeom>
        </p:spPr>
        <p:txBody>
          <a:bodyPr vert="horz" wrap="square" lIns="91432" tIns="45715" rIns="91432" bIns="45715" numCol="1" anchor="b" anchorCtr="0" compatLnSpc="1">
            <a:prstTxWarp prst="textNoShape">
              <a:avLst/>
            </a:prstTxWarp>
          </a:bodyPr>
          <a:lstStyle>
            <a:lvl1pPr eaLnBrk="1" fontAlgn="auto" hangingPunct="1">
              <a:spcBef>
                <a:spcPts val="0"/>
              </a:spcBef>
              <a:spcAft>
                <a:spcPts val="0"/>
              </a:spcAft>
              <a:defRPr sz="1200">
                <a:latin typeface="Calibri" pitchFamily="34" charset="0"/>
                <a:ea typeface="ＭＳ Ｐゴシック" pitchFamily="34" charset="-128"/>
              </a:defRPr>
            </a:lvl1pPr>
          </a:lstStyle>
          <a:p>
            <a:pPr>
              <a:defRPr/>
            </a:pPr>
            <a:endParaRPr lang="pt-BR" dirty="0"/>
          </a:p>
        </p:txBody>
      </p:sp>
      <p:sp>
        <p:nvSpPr>
          <p:cNvPr id="5" name="Espaço Reservado para Número de Slide 4">
            <a:extLst>
              <a:ext uri="{FF2B5EF4-FFF2-40B4-BE49-F238E27FC236}">
                <a16:creationId xmlns:a16="http://schemas.microsoft.com/office/drawing/2014/main" id="{C268E528-CE9D-9F40-AB6C-72AAFA1734C9}"/>
              </a:ext>
            </a:extLst>
          </p:cNvPr>
          <p:cNvSpPr>
            <a:spLocks noGrp="1"/>
          </p:cNvSpPr>
          <p:nvPr>
            <p:ph type="sldNum" sz="quarter" idx="3"/>
          </p:nvPr>
        </p:nvSpPr>
        <p:spPr>
          <a:xfrm>
            <a:off x="3849688" y="9428163"/>
            <a:ext cx="2946400" cy="496887"/>
          </a:xfrm>
          <a:prstGeom prst="rect">
            <a:avLst/>
          </a:prstGeom>
        </p:spPr>
        <p:txBody>
          <a:bodyPr vert="horz" wrap="square" lIns="91432" tIns="45715" rIns="91432" bIns="45715" numCol="1" anchor="b" anchorCtr="0" compatLnSpc="1">
            <a:prstTxWarp prst="textNoShape">
              <a:avLst/>
            </a:prstTxWarp>
          </a:bodyPr>
          <a:lstStyle>
            <a:lvl1pPr algn="r" eaLnBrk="1" fontAlgn="auto" hangingPunct="1">
              <a:spcBef>
                <a:spcPts val="0"/>
              </a:spcBef>
              <a:spcAft>
                <a:spcPts val="0"/>
              </a:spcAft>
              <a:defRPr sz="1200">
                <a:latin typeface="Calibri" charset="0"/>
                <a:ea typeface="ＭＳ Ｐゴシック" charset="-128"/>
              </a:defRPr>
            </a:lvl1pPr>
          </a:lstStyle>
          <a:p>
            <a:pPr>
              <a:defRPr/>
            </a:pPr>
            <a:fld id="{26190744-62D7-5542-81E3-33A0E0C5D8F9}" type="slidenum">
              <a:rPr lang="pt-BR" altLang="pt-BR"/>
              <a:pPr>
                <a:defRPr/>
              </a:pPr>
              <a:t>‹nº›</a:t>
            </a:fld>
            <a:endParaRPr lang="pt-BR" alt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9F2834C-35FF-E949-8C6E-69AB91D2477C}"/>
              </a:ext>
            </a:extLst>
          </p:cNvPr>
          <p:cNvSpPr>
            <a:spLocks noGrp="1"/>
          </p:cNvSpPr>
          <p:nvPr>
            <p:ph type="hdr" sz="quarter"/>
          </p:nvPr>
        </p:nvSpPr>
        <p:spPr>
          <a:xfrm>
            <a:off x="0" y="0"/>
            <a:ext cx="2946400" cy="496888"/>
          </a:xfrm>
          <a:prstGeom prst="rect">
            <a:avLst/>
          </a:prstGeom>
        </p:spPr>
        <p:txBody>
          <a:bodyPr vert="horz" wrap="square" lIns="91432" tIns="45715" rIns="91432" bIns="45715" numCol="1" anchor="t" anchorCtr="0" compatLnSpc="1">
            <a:prstTxWarp prst="textNoShape">
              <a:avLst/>
            </a:prstTxWarp>
          </a:bodyPr>
          <a:lstStyle>
            <a:lvl1pPr eaLnBrk="1" fontAlgn="auto" hangingPunct="1">
              <a:spcBef>
                <a:spcPts val="0"/>
              </a:spcBef>
              <a:spcAft>
                <a:spcPts val="0"/>
              </a:spcAft>
              <a:defRPr sz="1200">
                <a:latin typeface="Calibri" pitchFamily="34" charset="0"/>
                <a:ea typeface="ＭＳ Ｐゴシック" pitchFamily="34" charset="-128"/>
              </a:defRPr>
            </a:lvl1pPr>
          </a:lstStyle>
          <a:p>
            <a:pPr>
              <a:defRPr/>
            </a:pPr>
            <a:endParaRPr lang="pt-BR" dirty="0"/>
          </a:p>
        </p:txBody>
      </p:sp>
      <p:sp>
        <p:nvSpPr>
          <p:cNvPr id="3" name="Espaço Reservado para Data 2">
            <a:extLst>
              <a:ext uri="{FF2B5EF4-FFF2-40B4-BE49-F238E27FC236}">
                <a16:creationId xmlns:a16="http://schemas.microsoft.com/office/drawing/2014/main" id="{E873C744-531D-8B4D-B529-0BB680DB72FA}"/>
              </a:ext>
            </a:extLst>
          </p:cNvPr>
          <p:cNvSpPr>
            <a:spLocks noGrp="1"/>
          </p:cNvSpPr>
          <p:nvPr>
            <p:ph type="dt" idx="1"/>
          </p:nvPr>
        </p:nvSpPr>
        <p:spPr>
          <a:xfrm>
            <a:off x="3849688" y="0"/>
            <a:ext cx="2946400" cy="496888"/>
          </a:xfrm>
          <a:prstGeom prst="rect">
            <a:avLst/>
          </a:prstGeom>
        </p:spPr>
        <p:txBody>
          <a:bodyPr vert="horz" wrap="square" lIns="91432" tIns="45715" rIns="91432" bIns="45715" numCol="1" anchor="t" anchorCtr="0" compatLnSpc="1">
            <a:prstTxWarp prst="textNoShape">
              <a:avLst/>
            </a:prstTxWarp>
          </a:bodyPr>
          <a:lstStyle>
            <a:lvl1pPr algn="r" eaLnBrk="1" fontAlgn="auto" hangingPunct="1">
              <a:spcBef>
                <a:spcPts val="0"/>
              </a:spcBef>
              <a:spcAft>
                <a:spcPts val="0"/>
              </a:spcAft>
              <a:defRPr sz="1200">
                <a:latin typeface="Calibri" pitchFamily="34" charset="0"/>
                <a:ea typeface="ＭＳ Ｐゴシック" pitchFamily="34" charset="-128"/>
              </a:defRPr>
            </a:lvl1pPr>
          </a:lstStyle>
          <a:p>
            <a:pPr>
              <a:defRPr/>
            </a:pPr>
            <a:fld id="{213DDBEE-FDC4-FC43-A9BA-80B39080DF01}" type="datetimeFigureOut">
              <a:rPr lang="pt-BR" altLang="pt-BR"/>
              <a:pPr>
                <a:defRPr/>
              </a:pPr>
              <a:t>15/03/20</a:t>
            </a:fld>
            <a:endParaRPr lang="pt-BR" altLang="pt-BR" dirty="0"/>
          </a:p>
        </p:txBody>
      </p:sp>
      <p:sp>
        <p:nvSpPr>
          <p:cNvPr id="4" name="Espaço Reservado para Imagem de Slide 3">
            <a:extLst>
              <a:ext uri="{FF2B5EF4-FFF2-40B4-BE49-F238E27FC236}">
                <a16:creationId xmlns:a16="http://schemas.microsoft.com/office/drawing/2014/main" id="{D9A75F47-D312-B744-AC5F-EAA75F556A48}"/>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5" rIns="91432" bIns="45715" rtlCol="0" anchor="ctr"/>
          <a:lstStyle/>
          <a:p>
            <a:pPr lvl="0"/>
            <a:endParaRPr lang="pt-BR" noProof="0" dirty="0"/>
          </a:p>
        </p:txBody>
      </p:sp>
      <p:sp>
        <p:nvSpPr>
          <p:cNvPr id="5" name="Espaço Reservado para Anotações 4">
            <a:extLst>
              <a:ext uri="{FF2B5EF4-FFF2-40B4-BE49-F238E27FC236}">
                <a16:creationId xmlns:a16="http://schemas.microsoft.com/office/drawing/2014/main" id="{04605886-D674-474A-BCE6-330BFF5E8890}"/>
              </a:ext>
            </a:extLst>
          </p:cNvPr>
          <p:cNvSpPr>
            <a:spLocks noGrp="1"/>
          </p:cNvSpPr>
          <p:nvPr>
            <p:ph type="body" sz="quarter" idx="3"/>
          </p:nvPr>
        </p:nvSpPr>
        <p:spPr>
          <a:xfrm>
            <a:off x="679450" y="4716463"/>
            <a:ext cx="5438775" cy="4465637"/>
          </a:xfrm>
          <a:prstGeom prst="rect">
            <a:avLst/>
          </a:prstGeom>
        </p:spPr>
        <p:txBody>
          <a:bodyPr vert="horz" wrap="square" lIns="91432" tIns="45715" rIns="91432" bIns="45715" numCol="1" anchor="t" anchorCtr="0" compatLnSpc="1">
            <a:prstTxWarp prst="textNoShape">
              <a:avLst/>
            </a:prstTxWarp>
          </a:bodyPr>
          <a:lstStyle/>
          <a:p>
            <a:pPr lvl="0"/>
            <a:r>
              <a:rPr lang="pt-BR" altLang="pt-BR" noProof="0"/>
              <a:t>Clique para editar 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6" name="Espaço Reservado para Rodapé 5">
            <a:extLst>
              <a:ext uri="{FF2B5EF4-FFF2-40B4-BE49-F238E27FC236}">
                <a16:creationId xmlns:a16="http://schemas.microsoft.com/office/drawing/2014/main" id="{727A30DF-F4C8-9D4D-9650-DDF39FA216D1}"/>
              </a:ext>
            </a:extLst>
          </p:cNvPr>
          <p:cNvSpPr>
            <a:spLocks noGrp="1"/>
          </p:cNvSpPr>
          <p:nvPr>
            <p:ph type="ftr" sz="quarter" idx="4"/>
          </p:nvPr>
        </p:nvSpPr>
        <p:spPr>
          <a:xfrm>
            <a:off x="0" y="9428163"/>
            <a:ext cx="2946400" cy="496887"/>
          </a:xfrm>
          <a:prstGeom prst="rect">
            <a:avLst/>
          </a:prstGeom>
        </p:spPr>
        <p:txBody>
          <a:bodyPr vert="horz" wrap="square" lIns="91432" tIns="45715" rIns="91432" bIns="45715" numCol="1" anchor="b" anchorCtr="0" compatLnSpc="1">
            <a:prstTxWarp prst="textNoShape">
              <a:avLst/>
            </a:prstTxWarp>
          </a:bodyPr>
          <a:lstStyle>
            <a:lvl1pPr eaLnBrk="1" fontAlgn="auto" hangingPunct="1">
              <a:spcBef>
                <a:spcPts val="0"/>
              </a:spcBef>
              <a:spcAft>
                <a:spcPts val="0"/>
              </a:spcAft>
              <a:defRPr sz="1200">
                <a:latin typeface="Calibri" pitchFamily="34" charset="0"/>
                <a:ea typeface="ＭＳ Ｐゴシック" pitchFamily="34" charset="-128"/>
              </a:defRPr>
            </a:lvl1pPr>
          </a:lstStyle>
          <a:p>
            <a:pPr>
              <a:defRPr/>
            </a:pPr>
            <a:endParaRPr lang="pt-BR" dirty="0"/>
          </a:p>
        </p:txBody>
      </p:sp>
      <p:sp>
        <p:nvSpPr>
          <p:cNvPr id="7" name="Espaço Reservado para Número de Slide 6">
            <a:extLst>
              <a:ext uri="{FF2B5EF4-FFF2-40B4-BE49-F238E27FC236}">
                <a16:creationId xmlns:a16="http://schemas.microsoft.com/office/drawing/2014/main" id="{74B30DBC-737D-CE48-BF24-88FCB285617B}"/>
              </a:ext>
            </a:extLst>
          </p:cNvPr>
          <p:cNvSpPr>
            <a:spLocks noGrp="1"/>
          </p:cNvSpPr>
          <p:nvPr>
            <p:ph type="sldNum" sz="quarter" idx="5"/>
          </p:nvPr>
        </p:nvSpPr>
        <p:spPr>
          <a:xfrm>
            <a:off x="3849688" y="9428163"/>
            <a:ext cx="2946400" cy="496887"/>
          </a:xfrm>
          <a:prstGeom prst="rect">
            <a:avLst/>
          </a:prstGeom>
        </p:spPr>
        <p:txBody>
          <a:bodyPr vert="horz" wrap="square" lIns="91432" tIns="45715" rIns="91432" bIns="45715" numCol="1" anchor="b" anchorCtr="0" compatLnSpc="1">
            <a:prstTxWarp prst="textNoShape">
              <a:avLst/>
            </a:prstTxWarp>
          </a:bodyPr>
          <a:lstStyle>
            <a:lvl1pPr algn="r" eaLnBrk="1" fontAlgn="auto" hangingPunct="1">
              <a:spcBef>
                <a:spcPts val="0"/>
              </a:spcBef>
              <a:spcAft>
                <a:spcPts val="0"/>
              </a:spcAft>
              <a:defRPr sz="1200">
                <a:latin typeface="Calibri" charset="0"/>
                <a:ea typeface="ＭＳ Ｐゴシック" charset="-128"/>
              </a:defRPr>
            </a:lvl1pPr>
          </a:lstStyle>
          <a:p>
            <a:pPr>
              <a:defRPr/>
            </a:pPr>
            <a:fld id="{5E527852-8936-B74C-AA8B-A3E254CF2A01}" type="slidenum">
              <a:rPr lang="pt-BR" altLang="pt-BR"/>
              <a:pPr>
                <a:defRPr/>
              </a:pPr>
              <a:t>‹nº›</a:t>
            </a:fld>
            <a:endParaRPr lang="pt-BR" alt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Imagem de Slide 1">
            <a:extLst>
              <a:ext uri="{FF2B5EF4-FFF2-40B4-BE49-F238E27FC236}">
                <a16:creationId xmlns:a16="http://schemas.microsoft.com/office/drawing/2014/main" id="{E2C4DE6B-63D5-9341-81C2-2CDBE03D3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ço Reservado para Anotações 2">
            <a:extLst>
              <a:ext uri="{FF2B5EF4-FFF2-40B4-BE49-F238E27FC236}">
                <a16:creationId xmlns:a16="http://schemas.microsoft.com/office/drawing/2014/main" id="{6A393D42-286E-EC4C-921C-F34F79FEEE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a:ea typeface="ＭＳ Ｐゴシック" panose="020B0600070205080204" pitchFamily="34" charset="-128"/>
            </a:endParaRPr>
          </a:p>
        </p:txBody>
      </p:sp>
      <p:sp>
        <p:nvSpPr>
          <p:cNvPr id="8196" name="Espaço Reservado para Número de Slide 3">
            <a:extLst>
              <a:ext uri="{FF2B5EF4-FFF2-40B4-BE49-F238E27FC236}">
                <a16:creationId xmlns:a16="http://schemas.microsoft.com/office/drawing/2014/main" id="{33ED46FE-AA67-C346-9CB3-BEF17D52C8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63" indent="-274638">
              <a:defRPr>
                <a:solidFill>
                  <a:schemeClr val="tx1"/>
                </a:solidFill>
                <a:latin typeface="Calibri" panose="020F0502020204030204" pitchFamily="34" charset="0"/>
              </a:defRPr>
            </a:lvl2pPr>
            <a:lvl3pPr marL="1101725" indent="-219075">
              <a:defRPr>
                <a:solidFill>
                  <a:schemeClr val="tx1"/>
                </a:solidFill>
                <a:latin typeface="Calibri" panose="020F0502020204030204" pitchFamily="34" charset="0"/>
              </a:defRPr>
            </a:lvl3pPr>
            <a:lvl4pPr marL="1543050" indent="-219075">
              <a:defRPr>
                <a:solidFill>
                  <a:schemeClr val="tx1"/>
                </a:solidFill>
                <a:latin typeface="Calibri" panose="020F0502020204030204" pitchFamily="34" charset="0"/>
              </a:defRPr>
            </a:lvl4pPr>
            <a:lvl5pPr marL="1984375" indent="-219075">
              <a:defRPr>
                <a:solidFill>
                  <a:schemeClr val="tx1"/>
                </a:solidFill>
                <a:latin typeface="Calibri" panose="020F0502020204030204" pitchFamily="34" charset="0"/>
              </a:defRPr>
            </a:lvl5pPr>
            <a:lvl6pPr marL="2441575" indent="-219075" eaLnBrk="0" fontAlgn="base" hangingPunct="0">
              <a:spcBef>
                <a:spcPct val="0"/>
              </a:spcBef>
              <a:spcAft>
                <a:spcPct val="0"/>
              </a:spcAft>
              <a:defRPr>
                <a:solidFill>
                  <a:schemeClr val="tx1"/>
                </a:solidFill>
                <a:latin typeface="Calibri" panose="020F0502020204030204" pitchFamily="34" charset="0"/>
              </a:defRPr>
            </a:lvl6pPr>
            <a:lvl7pPr marL="2898775" indent="-219075" eaLnBrk="0" fontAlgn="base" hangingPunct="0">
              <a:spcBef>
                <a:spcPct val="0"/>
              </a:spcBef>
              <a:spcAft>
                <a:spcPct val="0"/>
              </a:spcAft>
              <a:defRPr>
                <a:solidFill>
                  <a:schemeClr val="tx1"/>
                </a:solidFill>
                <a:latin typeface="Calibri" panose="020F0502020204030204" pitchFamily="34" charset="0"/>
              </a:defRPr>
            </a:lvl7pPr>
            <a:lvl8pPr marL="3355975" indent="-219075" eaLnBrk="0" fontAlgn="base" hangingPunct="0">
              <a:spcBef>
                <a:spcPct val="0"/>
              </a:spcBef>
              <a:spcAft>
                <a:spcPct val="0"/>
              </a:spcAft>
              <a:defRPr>
                <a:solidFill>
                  <a:schemeClr val="tx1"/>
                </a:solidFill>
                <a:latin typeface="Calibri" panose="020F0502020204030204" pitchFamily="34" charset="0"/>
              </a:defRPr>
            </a:lvl8pPr>
            <a:lvl9pPr marL="3813175" indent="-219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5C2697-DEBB-5743-A379-44CB6A6B6272}" type="slidenum">
              <a:rPr lang="pt-BR" altLang="pt-BR" smtClean="0">
                <a:ea typeface="ＭＳ Ｐゴシック" panose="020B0600070205080204" pitchFamily="34" charset="-128"/>
              </a:rPr>
              <a:pPr fontAlgn="base">
                <a:spcBef>
                  <a:spcPct val="0"/>
                </a:spcBef>
                <a:spcAft>
                  <a:spcPct val="0"/>
                </a:spcAft>
              </a:pPr>
              <a:t>1</a:t>
            </a:fld>
            <a:endParaRPr lang="pt-BR" altLang="pt-BR" dirty="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5E527852-8936-B74C-AA8B-A3E254CF2A01}" type="slidenum">
              <a:rPr lang="pt-BR" altLang="pt-BR" smtClean="0"/>
              <a:pPr>
                <a:defRPr/>
              </a:pPr>
              <a:t>3</a:t>
            </a:fld>
            <a:endParaRPr lang="pt-BR" altLang="pt-BR" dirty="0"/>
          </a:p>
        </p:txBody>
      </p:sp>
    </p:spTree>
    <p:extLst>
      <p:ext uri="{BB962C8B-B14F-4D97-AF65-F5344CB8AC3E}">
        <p14:creationId xmlns:p14="http://schemas.microsoft.com/office/powerpoint/2010/main" val="64685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5E527852-8936-B74C-AA8B-A3E254CF2A01}" type="slidenum">
              <a:rPr lang="pt-BR" altLang="pt-BR" smtClean="0"/>
              <a:pPr>
                <a:defRPr/>
              </a:pPr>
              <a:t>4</a:t>
            </a:fld>
            <a:endParaRPr lang="pt-BR" altLang="pt-BR" dirty="0"/>
          </a:p>
        </p:txBody>
      </p:sp>
    </p:spTree>
    <p:extLst>
      <p:ext uri="{BB962C8B-B14F-4D97-AF65-F5344CB8AC3E}">
        <p14:creationId xmlns:p14="http://schemas.microsoft.com/office/powerpoint/2010/main" val="170305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5E527852-8936-B74C-AA8B-A3E254CF2A01}" type="slidenum">
              <a:rPr lang="pt-BR" altLang="pt-BR" smtClean="0"/>
              <a:pPr>
                <a:defRPr/>
              </a:pPr>
              <a:t>5</a:t>
            </a:fld>
            <a:endParaRPr lang="pt-BR" altLang="pt-BR" dirty="0"/>
          </a:p>
        </p:txBody>
      </p:sp>
    </p:spTree>
    <p:extLst>
      <p:ext uri="{BB962C8B-B14F-4D97-AF65-F5344CB8AC3E}">
        <p14:creationId xmlns:p14="http://schemas.microsoft.com/office/powerpoint/2010/main" val="56213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5E527852-8936-B74C-AA8B-A3E254CF2A01}" type="slidenum">
              <a:rPr lang="pt-BR" altLang="pt-BR" smtClean="0"/>
              <a:pPr>
                <a:defRPr/>
              </a:pPr>
              <a:t>6</a:t>
            </a:fld>
            <a:endParaRPr lang="pt-BR" altLang="pt-BR" dirty="0"/>
          </a:p>
        </p:txBody>
      </p:sp>
    </p:spTree>
    <p:extLst>
      <p:ext uri="{BB962C8B-B14F-4D97-AF65-F5344CB8AC3E}">
        <p14:creationId xmlns:p14="http://schemas.microsoft.com/office/powerpoint/2010/main" val="115941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5E527852-8936-B74C-AA8B-A3E254CF2A01}" type="slidenum">
              <a:rPr lang="pt-BR" altLang="pt-BR" smtClean="0"/>
              <a:pPr>
                <a:defRPr/>
              </a:pPr>
              <a:t>7</a:t>
            </a:fld>
            <a:endParaRPr lang="pt-BR" altLang="pt-BR" dirty="0"/>
          </a:p>
        </p:txBody>
      </p:sp>
    </p:spTree>
    <p:extLst>
      <p:ext uri="{BB962C8B-B14F-4D97-AF65-F5344CB8AC3E}">
        <p14:creationId xmlns:p14="http://schemas.microsoft.com/office/powerpoint/2010/main" val="332106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5E527852-8936-B74C-AA8B-A3E254CF2A01}" type="slidenum">
              <a:rPr lang="pt-BR" altLang="pt-BR" smtClean="0"/>
              <a:pPr>
                <a:defRPr/>
              </a:pPr>
              <a:t>8</a:t>
            </a:fld>
            <a:endParaRPr lang="pt-BR" altLang="pt-BR" dirty="0"/>
          </a:p>
        </p:txBody>
      </p:sp>
    </p:spTree>
    <p:extLst>
      <p:ext uri="{BB962C8B-B14F-4D97-AF65-F5344CB8AC3E}">
        <p14:creationId xmlns:p14="http://schemas.microsoft.com/office/powerpoint/2010/main" val="190370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id="{2FFBAE87-6B73-4F4C-AC2D-B32C54A3E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id="{DC4016F7-66FA-3547-A13D-C574047C8B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a:ea typeface="ＭＳ Ｐゴシック" panose="020B0600070205080204" pitchFamily="34" charset="-128"/>
            </a:endParaRPr>
          </a:p>
        </p:txBody>
      </p:sp>
      <p:sp>
        <p:nvSpPr>
          <p:cNvPr id="18436" name="Espaço Reservado para Número de Slide 3">
            <a:extLst>
              <a:ext uri="{FF2B5EF4-FFF2-40B4-BE49-F238E27FC236}">
                <a16:creationId xmlns:a16="http://schemas.microsoft.com/office/drawing/2014/main" id="{7BE2DA84-8D41-8643-9F89-9BF429176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63" indent="-274638">
              <a:defRPr>
                <a:solidFill>
                  <a:schemeClr val="tx1"/>
                </a:solidFill>
                <a:latin typeface="Calibri" panose="020F0502020204030204" pitchFamily="34" charset="0"/>
              </a:defRPr>
            </a:lvl2pPr>
            <a:lvl3pPr marL="1101725" indent="-219075">
              <a:defRPr>
                <a:solidFill>
                  <a:schemeClr val="tx1"/>
                </a:solidFill>
                <a:latin typeface="Calibri" panose="020F0502020204030204" pitchFamily="34" charset="0"/>
              </a:defRPr>
            </a:lvl3pPr>
            <a:lvl4pPr marL="1543050" indent="-219075">
              <a:defRPr>
                <a:solidFill>
                  <a:schemeClr val="tx1"/>
                </a:solidFill>
                <a:latin typeface="Calibri" panose="020F0502020204030204" pitchFamily="34" charset="0"/>
              </a:defRPr>
            </a:lvl4pPr>
            <a:lvl5pPr marL="1984375" indent="-219075">
              <a:defRPr>
                <a:solidFill>
                  <a:schemeClr val="tx1"/>
                </a:solidFill>
                <a:latin typeface="Calibri" panose="020F0502020204030204" pitchFamily="34" charset="0"/>
              </a:defRPr>
            </a:lvl5pPr>
            <a:lvl6pPr marL="2441575" indent="-219075" eaLnBrk="0" fontAlgn="base" hangingPunct="0">
              <a:spcBef>
                <a:spcPct val="0"/>
              </a:spcBef>
              <a:spcAft>
                <a:spcPct val="0"/>
              </a:spcAft>
              <a:defRPr>
                <a:solidFill>
                  <a:schemeClr val="tx1"/>
                </a:solidFill>
                <a:latin typeface="Calibri" panose="020F0502020204030204" pitchFamily="34" charset="0"/>
              </a:defRPr>
            </a:lvl6pPr>
            <a:lvl7pPr marL="2898775" indent="-219075" eaLnBrk="0" fontAlgn="base" hangingPunct="0">
              <a:spcBef>
                <a:spcPct val="0"/>
              </a:spcBef>
              <a:spcAft>
                <a:spcPct val="0"/>
              </a:spcAft>
              <a:defRPr>
                <a:solidFill>
                  <a:schemeClr val="tx1"/>
                </a:solidFill>
                <a:latin typeface="Calibri" panose="020F0502020204030204" pitchFamily="34" charset="0"/>
              </a:defRPr>
            </a:lvl7pPr>
            <a:lvl8pPr marL="3355975" indent="-219075" eaLnBrk="0" fontAlgn="base" hangingPunct="0">
              <a:spcBef>
                <a:spcPct val="0"/>
              </a:spcBef>
              <a:spcAft>
                <a:spcPct val="0"/>
              </a:spcAft>
              <a:defRPr>
                <a:solidFill>
                  <a:schemeClr val="tx1"/>
                </a:solidFill>
                <a:latin typeface="Calibri" panose="020F0502020204030204" pitchFamily="34" charset="0"/>
              </a:defRPr>
            </a:lvl8pPr>
            <a:lvl9pPr marL="3813175" indent="-219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CF98B3-C015-7041-8D02-BCAC2B687EB4}" type="slidenum">
              <a:rPr lang="pt-BR" altLang="pt-BR" smtClean="0">
                <a:ea typeface="ＭＳ Ｐゴシック" panose="020B0600070205080204" pitchFamily="34" charset="-128"/>
              </a:rPr>
              <a:pPr fontAlgn="base">
                <a:spcBef>
                  <a:spcPct val="0"/>
                </a:spcBef>
                <a:spcAft>
                  <a:spcPct val="0"/>
                </a:spcAft>
              </a:pPr>
              <a:t>9</a:t>
            </a:fld>
            <a:endParaRPr lang="pt-BR" altLang="pt-BR" dirty="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AE8B4-F97A-CD49-9210-7EAEA5DD483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359CE34-F0C0-4F42-BA9D-7A5E9EC59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21E8ABE-CA11-1B4D-8A88-B23E0824009B}"/>
              </a:ext>
            </a:extLst>
          </p:cNvPr>
          <p:cNvSpPr>
            <a:spLocks noGrp="1"/>
          </p:cNvSpPr>
          <p:nvPr>
            <p:ph type="dt" sz="half" idx="10"/>
          </p:nvPr>
        </p:nvSpPr>
        <p:spPr/>
        <p:txBody>
          <a:bodyPr/>
          <a:lstStyle>
            <a:lvl1pPr>
              <a:defRPr/>
            </a:lvl1pPr>
          </a:lstStyle>
          <a:p>
            <a:pPr>
              <a:defRPr/>
            </a:pPr>
            <a:fld id="{22B14F74-E48D-7E44-B0AB-5E8396D32590}" type="datetimeFigureOut">
              <a:rPr lang="pt-BR"/>
              <a:pPr>
                <a:defRPr/>
              </a:pPr>
              <a:t>15/03/20</a:t>
            </a:fld>
            <a:endParaRPr lang="pt-BR" dirty="0"/>
          </a:p>
        </p:txBody>
      </p:sp>
      <p:sp>
        <p:nvSpPr>
          <p:cNvPr id="5" name="Espaço Reservado para Rodapé 4">
            <a:extLst>
              <a:ext uri="{FF2B5EF4-FFF2-40B4-BE49-F238E27FC236}">
                <a16:creationId xmlns:a16="http://schemas.microsoft.com/office/drawing/2014/main" id="{8D2BC31D-6EB1-924C-BF64-AD02830024A1}"/>
              </a:ext>
            </a:extLst>
          </p:cNvPr>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a:extLst>
              <a:ext uri="{FF2B5EF4-FFF2-40B4-BE49-F238E27FC236}">
                <a16:creationId xmlns:a16="http://schemas.microsoft.com/office/drawing/2014/main" id="{3C66571F-C348-554E-A196-D417460EC33C}"/>
              </a:ext>
            </a:extLst>
          </p:cNvPr>
          <p:cNvSpPr>
            <a:spLocks noGrp="1"/>
          </p:cNvSpPr>
          <p:nvPr>
            <p:ph type="sldNum" sz="quarter" idx="12"/>
          </p:nvPr>
        </p:nvSpPr>
        <p:spPr/>
        <p:txBody>
          <a:bodyPr/>
          <a:lstStyle>
            <a:lvl1pPr>
              <a:defRPr/>
            </a:lvl1pPr>
          </a:lstStyle>
          <a:p>
            <a:pPr>
              <a:defRPr/>
            </a:pPr>
            <a:fld id="{9B09BDEA-2084-8148-A2A8-9492C309DFB2}" type="slidenum">
              <a:rPr lang="pt-BR"/>
              <a:pPr>
                <a:defRPr/>
              </a:pPr>
              <a:t>‹nº›</a:t>
            </a:fld>
            <a:endParaRPr lang="pt-BR" dirty="0"/>
          </a:p>
        </p:txBody>
      </p:sp>
    </p:spTree>
    <p:extLst>
      <p:ext uri="{BB962C8B-B14F-4D97-AF65-F5344CB8AC3E}">
        <p14:creationId xmlns:p14="http://schemas.microsoft.com/office/powerpoint/2010/main" val="142191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4014B-F3F8-CB46-9199-C5D8FF0C8DA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C2A7BAA-1F3B-BA44-959E-077674EAAF50}"/>
              </a:ext>
            </a:extLst>
          </p:cNvPr>
          <p:cNvSpPr>
            <a:spLocks noGrp="1"/>
          </p:cNvSpPr>
          <p:nvPr>
            <p:ph type="body" orient="vert" idx="1"/>
          </p:nvPr>
        </p:nvSpPr>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D1587074-E08A-414C-8C2F-0DEA27CC6AB1}"/>
              </a:ext>
            </a:extLst>
          </p:cNvPr>
          <p:cNvSpPr>
            <a:spLocks noGrp="1"/>
          </p:cNvSpPr>
          <p:nvPr>
            <p:ph type="dt" sz="half" idx="10"/>
          </p:nvPr>
        </p:nvSpPr>
        <p:spPr/>
        <p:txBody>
          <a:bodyPr/>
          <a:lstStyle>
            <a:lvl1pPr>
              <a:defRPr/>
            </a:lvl1pPr>
          </a:lstStyle>
          <a:p>
            <a:pPr>
              <a:defRPr/>
            </a:pPr>
            <a:fld id="{9F39DC67-9222-F847-9A13-9AFFAD26E683}" type="datetimeFigureOut">
              <a:rPr lang="pt-BR"/>
              <a:pPr>
                <a:defRPr/>
              </a:pPr>
              <a:t>15/03/20</a:t>
            </a:fld>
            <a:endParaRPr lang="pt-BR" dirty="0"/>
          </a:p>
        </p:txBody>
      </p:sp>
      <p:sp>
        <p:nvSpPr>
          <p:cNvPr id="5" name="Espaço Reservado para Rodapé 4">
            <a:extLst>
              <a:ext uri="{FF2B5EF4-FFF2-40B4-BE49-F238E27FC236}">
                <a16:creationId xmlns:a16="http://schemas.microsoft.com/office/drawing/2014/main" id="{375B6667-EDE8-094C-8900-C6C7B9745E39}"/>
              </a:ext>
            </a:extLst>
          </p:cNvPr>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a:extLst>
              <a:ext uri="{FF2B5EF4-FFF2-40B4-BE49-F238E27FC236}">
                <a16:creationId xmlns:a16="http://schemas.microsoft.com/office/drawing/2014/main" id="{6C73CC7C-918E-7549-AF28-5997D4C1944D}"/>
              </a:ext>
            </a:extLst>
          </p:cNvPr>
          <p:cNvSpPr>
            <a:spLocks noGrp="1"/>
          </p:cNvSpPr>
          <p:nvPr>
            <p:ph type="sldNum" sz="quarter" idx="12"/>
          </p:nvPr>
        </p:nvSpPr>
        <p:spPr/>
        <p:txBody>
          <a:bodyPr/>
          <a:lstStyle>
            <a:lvl1pPr>
              <a:defRPr/>
            </a:lvl1pPr>
          </a:lstStyle>
          <a:p>
            <a:pPr>
              <a:defRPr/>
            </a:pPr>
            <a:fld id="{4B15B5ED-8BF8-5B49-B3C7-CA115518C59D}" type="slidenum">
              <a:rPr lang="pt-BR"/>
              <a:pPr>
                <a:defRPr/>
              </a:pPr>
              <a:t>‹nº›</a:t>
            </a:fld>
            <a:endParaRPr lang="pt-BR" dirty="0"/>
          </a:p>
        </p:txBody>
      </p:sp>
    </p:spTree>
    <p:extLst>
      <p:ext uri="{BB962C8B-B14F-4D97-AF65-F5344CB8AC3E}">
        <p14:creationId xmlns:p14="http://schemas.microsoft.com/office/powerpoint/2010/main" val="371448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322D3A-C692-8C42-A4C0-6C2A908A663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F3ACA45-B491-3741-9D90-8F7C3E978663}"/>
              </a:ext>
            </a:extLst>
          </p:cNvPr>
          <p:cNvSpPr>
            <a:spLocks noGrp="1"/>
          </p:cNvSpPr>
          <p:nvPr>
            <p:ph type="body" orient="vert" idx="1"/>
          </p:nvPr>
        </p:nvSpPr>
        <p:spPr>
          <a:xfrm>
            <a:off x="838200" y="365125"/>
            <a:ext cx="7734300" cy="5811838"/>
          </a:xfrm>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01AF71B9-CB0F-0A41-B18C-74573026CB60}"/>
              </a:ext>
            </a:extLst>
          </p:cNvPr>
          <p:cNvSpPr>
            <a:spLocks noGrp="1"/>
          </p:cNvSpPr>
          <p:nvPr>
            <p:ph type="dt" sz="half" idx="10"/>
          </p:nvPr>
        </p:nvSpPr>
        <p:spPr/>
        <p:txBody>
          <a:bodyPr/>
          <a:lstStyle>
            <a:lvl1pPr>
              <a:defRPr/>
            </a:lvl1pPr>
          </a:lstStyle>
          <a:p>
            <a:pPr>
              <a:defRPr/>
            </a:pPr>
            <a:fld id="{7A6B0741-5573-CE45-B6B2-41ABAC0CD077}" type="datetimeFigureOut">
              <a:rPr lang="pt-BR"/>
              <a:pPr>
                <a:defRPr/>
              </a:pPr>
              <a:t>15/03/20</a:t>
            </a:fld>
            <a:endParaRPr lang="pt-BR" dirty="0"/>
          </a:p>
        </p:txBody>
      </p:sp>
      <p:sp>
        <p:nvSpPr>
          <p:cNvPr id="5" name="Espaço Reservado para Rodapé 4">
            <a:extLst>
              <a:ext uri="{FF2B5EF4-FFF2-40B4-BE49-F238E27FC236}">
                <a16:creationId xmlns:a16="http://schemas.microsoft.com/office/drawing/2014/main" id="{F7756C76-C3CC-AB47-8459-901AE9745A4A}"/>
              </a:ext>
            </a:extLst>
          </p:cNvPr>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a:extLst>
              <a:ext uri="{FF2B5EF4-FFF2-40B4-BE49-F238E27FC236}">
                <a16:creationId xmlns:a16="http://schemas.microsoft.com/office/drawing/2014/main" id="{60038D06-CC7C-2C41-9BC6-AB12537C159B}"/>
              </a:ext>
            </a:extLst>
          </p:cNvPr>
          <p:cNvSpPr>
            <a:spLocks noGrp="1"/>
          </p:cNvSpPr>
          <p:nvPr>
            <p:ph type="sldNum" sz="quarter" idx="12"/>
          </p:nvPr>
        </p:nvSpPr>
        <p:spPr/>
        <p:txBody>
          <a:bodyPr/>
          <a:lstStyle>
            <a:lvl1pPr>
              <a:defRPr/>
            </a:lvl1pPr>
          </a:lstStyle>
          <a:p>
            <a:pPr>
              <a:defRPr/>
            </a:pPr>
            <a:fld id="{13C97891-ADA4-7449-8C9E-9C0693259276}" type="slidenum">
              <a:rPr lang="pt-BR"/>
              <a:pPr>
                <a:defRPr/>
              </a:pPr>
              <a:t>‹nº›</a:t>
            </a:fld>
            <a:endParaRPr lang="pt-BR" dirty="0"/>
          </a:p>
        </p:txBody>
      </p:sp>
    </p:spTree>
    <p:extLst>
      <p:ext uri="{BB962C8B-B14F-4D97-AF65-F5344CB8AC3E}">
        <p14:creationId xmlns:p14="http://schemas.microsoft.com/office/powerpoint/2010/main" val="58854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EE2A064-87A5-494A-9B55-880D664E2E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3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g com tit em 1 linha">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82F4EC8-0F5E-6549-A42C-53AAB4711D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178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g com tit em 2 linhas">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B7783F6-96A3-D747-9832-DE6C51737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04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A1473-7535-6845-A2EA-4A93824EA6F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3EC2CE9-ECCC-C540-890F-1D15495811EE}"/>
              </a:ext>
            </a:extLst>
          </p:cNvPr>
          <p:cNvSpPr>
            <a:spLocks noGrp="1"/>
          </p:cNvSpPr>
          <p:nvPr>
            <p:ph idx="1"/>
          </p:nvPr>
        </p:nvSpPr>
        <p:spPr/>
        <p:txBody>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9A3F479C-E517-EC4E-86CA-5B9DBE90985F}"/>
              </a:ext>
            </a:extLst>
          </p:cNvPr>
          <p:cNvSpPr>
            <a:spLocks noGrp="1"/>
          </p:cNvSpPr>
          <p:nvPr>
            <p:ph type="dt" sz="half" idx="10"/>
          </p:nvPr>
        </p:nvSpPr>
        <p:spPr/>
        <p:txBody>
          <a:bodyPr/>
          <a:lstStyle>
            <a:lvl1pPr>
              <a:defRPr/>
            </a:lvl1pPr>
          </a:lstStyle>
          <a:p>
            <a:pPr>
              <a:defRPr/>
            </a:pPr>
            <a:fld id="{3CBB8D9A-D1AC-8D4A-BD11-28B12D2AD629}" type="datetimeFigureOut">
              <a:rPr lang="pt-BR"/>
              <a:pPr>
                <a:defRPr/>
              </a:pPr>
              <a:t>15/03/20</a:t>
            </a:fld>
            <a:endParaRPr lang="pt-BR" dirty="0"/>
          </a:p>
        </p:txBody>
      </p:sp>
      <p:sp>
        <p:nvSpPr>
          <p:cNvPr id="5" name="Espaço Reservado para Rodapé 4">
            <a:extLst>
              <a:ext uri="{FF2B5EF4-FFF2-40B4-BE49-F238E27FC236}">
                <a16:creationId xmlns:a16="http://schemas.microsoft.com/office/drawing/2014/main" id="{DE5B6800-4E9B-544D-B17C-BFC55CF5ACA2}"/>
              </a:ext>
            </a:extLst>
          </p:cNvPr>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a:extLst>
              <a:ext uri="{FF2B5EF4-FFF2-40B4-BE49-F238E27FC236}">
                <a16:creationId xmlns:a16="http://schemas.microsoft.com/office/drawing/2014/main" id="{08E567CB-E7D6-D84D-B9C3-788852533BE8}"/>
              </a:ext>
            </a:extLst>
          </p:cNvPr>
          <p:cNvSpPr>
            <a:spLocks noGrp="1"/>
          </p:cNvSpPr>
          <p:nvPr>
            <p:ph type="sldNum" sz="quarter" idx="12"/>
          </p:nvPr>
        </p:nvSpPr>
        <p:spPr/>
        <p:txBody>
          <a:bodyPr/>
          <a:lstStyle>
            <a:lvl1pPr>
              <a:defRPr/>
            </a:lvl1pPr>
          </a:lstStyle>
          <a:p>
            <a:pPr>
              <a:defRPr/>
            </a:pPr>
            <a:fld id="{51CB39A7-F03D-F140-8CBB-30E7C4E1CD86}" type="slidenum">
              <a:rPr lang="pt-BR"/>
              <a:pPr>
                <a:defRPr/>
              </a:pPr>
              <a:t>‹nº›</a:t>
            </a:fld>
            <a:endParaRPr lang="pt-BR" dirty="0"/>
          </a:p>
        </p:txBody>
      </p:sp>
    </p:spTree>
    <p:extLst>
      <p:ext uri="{BB962C8B-B14F-4D97-AF65-F5344CB8AC3E}">
        <p14:creationId xmlns:p14="http://schemas.microsoft.com/office/powerpoint/2010/main" val="113039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56CE0-0718-2448-A2F6-6C336ACC974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534652B-4C08-8E42-8F39-A2F79C3B4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425ABB37-A2D3-CB4C-B62A-0E2C93DB52D1}"/>
              </a:ext>
            </a:extLst>
          </p:cNvPr>
          <p:cNvSpPr>
            <a:spLocks noGrp="1"/>
          </p:cNvSpPr>
          <p:nvPr>
            <p:ph type="dt" sz="half" idx="10"/>
          </p:nvPr>
        </p:nvSpPr>
        <p:spPr/>
        <p:txBody>
          <a:bodyPr/>
          <a:lstStyle>
            <a:lvl1pPr>
              <a:defRPr/>
            </a:lvl1pPr>
          </a:lstStyle>
          <a:p>
            <a:pPr>
              <a:defRPr/>
            </a:pPr>
            <a:fld id="{992C0AE7-2DFE-144D-941C-02CE65F03CB3}" type="datetimeFigureOut">
              <a:rPr lang="pt-BR"/>
              <a:pPr>
                <a:defRPr/>
              </a:pPr>
              <a:t>15/03/20</a:t>
            </a:fld>
            <a:endParaRPr lang="pt-BR" dirty="0"/>
          </a:p>
        </p:txBody>
      </p:sp>
      <p:sp>
        <p:nvSpPr>
          <p:cNvPr id="5" name="Espaço Reservado para Rodapé 4">
            <a:extLst>
              <a:ext uri="{FF2B5EF4-FFF2-40B4-BE49-F238E27FC236}">
                <a16:creationId xmlns:a16="http://schemas.microsoft.com/office/drawing/2014/main" id="{21861EE9-4FC1-3D49-BB9F-470B058B15E3}"/>
              </a:ext>
            </a:extLst>
          </p:cNvPr>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a:extLst>
              <a:ext uri="{FF2B5EF4-FFF2-40B4-BE49-F238E27FC236}">
                <a16:creationId xmlns:a16="http://schemas.microsoft.com/office/drawing/2014/main" id="{BB055D72-11D5-5544-BAD4-379533EE4D89}"/>
              </a:ext>
            </a:extLst>
          </p:cNvPr>
          <p:cNvSpPr>
            <a:spLocks noGrp="1"/>
          </p:cNvSpPr>
          <p:nvPr>
            <p:ph type="sldNum" sz="quarter" idx="12"/>
          </p:nvPr>
        </p:nvSpPr>
        <p:spPr/>
        <p:txBody>
          <a:bodyPr/>
          <a:lstStyle>
            <a:lvl1pPr>
              <a:defRPr/>
            </a:lvl1pPr>
          </a:lstStyle>
          <a:p>
            <a:pPr>
              <a:defRPr/>
            </a:pPr>
            <a:fld id="{F3354714-F2B1-2C4B-B84E-738D867C5E5F}" type="slidenum">
              <a:rPr lang="pt-BR"/>
              <a:pPr>
                <a:defRPr/>
              </a:pPr>
              <a:t>‹nº›</a:t>
            </a:fld>
            <a:endParaRPr lang="pt-BR" dirty="0"/>
          </a:p>
        </p:txBody>
      </p:sp>
    </p:spTree>
    <p:extLst>
      <p:ext uri="{BB962C8B-B14F-4D97-AF65-F5344CB8AC3E}">
        <p14:creationId xmlns:p14="http://schemas.microsoft.com/office/powerpoint/2010/main" val="363192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6EEDC-952E-5A4D-B95F-ADB160BC84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A30D888-F472-F342-92A6-694F0CEE35EE}"/>
              </a:ext>
            </a:extLst>
          </p:cNvPr>
          <p:cNvSpPr>
            <a:spLocks noGrp="1"/>
          </p:cNvSpPr>
          <p:nvPr>
            <p:ph sz="half" idx="1"/>
          </p:nvPr>
        </p:nvSpPr>
        <p:spPr>
          <a:xfrm>
            <a:off x="838200" y="1825625"/>
            <a:ext cx="5181600" cy="4351338"/>
          </a:xfrm>
        </p:spPr>
        <p:txBody>
          <a:body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id="{A2420774-05D1-0344-A1FA-FD8E81506E9D}"/>
              </a:ext>
            </a:extLst>
          </p:cNvPr>
          <p:cNvSpPr>
            <a:spLocks noGrp="1"/>
          </p:cNvSpPr>
          <p:nvPr>
            <p:ph sz="half" idx="2"/>
          </p:nvPr>
        </p:nvSpPr>
        <p:spPr>
          <a:xfrm>
            <a:off x="6172200" y="1825625"/>
            <a:ext cx="5181600" cy="4351338"/>
          </a:xfrm>
        </p:spPr>
        <p:txBody>
          <a:bodyPr/>
          <a:lstStyle/>
          <a:p>
            <a:r>
              <a:rPr lang="pt-BR"/>
              <a:t>Editar estilos de texto Mestre
Segundo nível
Terceiro nível
Quarto nível
Quinto nível</a:t>
            </a:r>
          </a:p>
        </p:txBody>
      </p:sp>
      <p:sp>
        <p:nvSpPr>
          <p:cNvPr id="5" name="Espaço Reservado para Data 3">
            <a:extLst>
              <a:ext uri="{FF2B5EF4-FFF2-40B4-BE49-F238E27FC236}">
                <a16:creationId xmlns:a16="http://schemas.microsoft.com/office/drawing/2014/main" id="{2687B176-7303-5146-80BC-216E079CEF45}"/>
              </a:ext>
            </a:extLst>
          </p:cNvPr>
          <p:cNvSpPr>
            <a:spLocks noGrp="1"/>
          </p:cNvSpPr>
          <p:nvPr>
            <p:ph type="dt" sz="half" idx="10"/>
          </p:nvPr>
        </p:nvSpPr>
        <p:spPr/>
        <p:txBody>
          <a:bodyPr/>
          <a:lstStyle>
            <a:lvl1pPr>
              <a:defRPr/>
            </a:lvl1pPr>
          </a:lstStyle>
          <a:p>
            <a:pPr>
              <a:defRPr/>
            </a:pPr>
            <a:fld id="{D7096DE1-1595-144A-949E-92B6340E7A6D}" type="datetimeFigureOut">
              <a:rPr lang="pt-BR"/>
              <a:pPr>
                <a:defRPr/>
              </a:pPr>
              <a:t>15/03/20</a:t>
            </a:fld>
            <a:endParaRPr lang="pt-BR" dirty="0"/>
          </a:p>
        </p:txBody>
      </p:sp>
      <p:sp>
        <p:nvSpPr>
          <p:cNvPr id="6" name="Espaço Reservado para Rodapé 4">
            <a:extLst>
              <a:ext uri="{FF2B5EF4-FFF2-40B4-BE49-F238E27FC236}">
                <a16:creationId xmlns:a16="http://schemas.microsoft.com/office/drawing/2014/main" id="{A0B3DC84-5F84-4147-9EA7-4296E5ED8622}"/>
              </a:ext>
            </a:extLst>
          </p:cNvPr>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a:extLst>
              <a:ext uri="{FF2B5EF4-FFF2-40B4-BE49-F238E27FC236}">
                <a16:creationId xmlns:a16="http://schemas.microsoft.com/office/drawing/2014/main" id="{D7F41C41-764D-AF4F-8423-48D527F213BB}"/>
              </a:ext>
            </a:extLst>
          </p:cNvPr>
          <p:cNvSpPr>
            <a:spLocks noGrp="1"/>
          </p:cNvSpPr>
          <p:nvPr>
            <p:ph type="sldNum" sz="quarter" idx="12"/>
          </p:nvPr>
        </p:nvSpPr>
        <p:spPr/>
        <p:txBody>
          <a:bodyPr/>
          <a:lstStyle>
            <a:lvl1pPr>
              <a:defRPr/>
            </a:lvl1pPr>
          </a:lstStyle>
          <a:p>
            <a:pPr>
              <a:defRPr/>
            </a:pPr>
            <a:fld id="{351AC702-0041-5743-A534-1D5B3C543573}" type="slidenum">
              <a:rPr lang="pt-BR"/>
              <a:pPr>
                <a:defRPr/>
              </a:pPr>
              <a:t>‹nº›</a:t>
            </a:fld>
            <a:endParaRPr lang="pt-BR" dirty="0"/>
          </a:p>
        </p:txBody>
      </p:sp>
    </p:spTree>
    <p:extLst>
      <p:ext uri="{BB962C8B-B14F-4D97-AF65-F5344CB8AC3E}">
        <p14:creationId xmlns:p14="http://schemas.microsoft.com/office/powerpoint/2010/main" val="346071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C89D8-D155-0F41-8A7A-7CCCEC33B64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9F8E756-0898-5E4B-AD7B-ADBC2066C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id="{23E310D0-9002-EB45-87B3-A48734D923A4}"/>
              </a:ext>
            </a:extLst>
          </p:cNvPr>
          <p:cNvSpPr>
            <a:spLocks noGrp="1"/>
          </p:cNvSpPr>
          <p:nvPr>
            <p:ph sz="half" idx="2"/>
          </p:nvPr>
        </p:nvSpPr>
        <p:spPr>
          <a:xfrm>
            <a:off x="839788" y="2505075"/>
            <a:ext cx="5157787" cy="3684588"/>
          </a:xfrm>
        </p:spPr>
        <p:txBody>
          <a:bodyPr/>
          <a:lstStyle/>
          <a:p>
            <a:r>
              <a:rPr lang="pt-BR"/>
              <a:t>Editar estilos de texto Mestre
Segundo nível
Terceiro nível
Quarto nível
Quinto nível</a:t>
            </a:r>
          </a:p>
        </p:txBody>
      </p:sp>
      <p:sp>
        <p:nvSpPr>
          <p:cNvPr id="5" name="Espaço Reservado para Texto 4">
            <a:extLst>
              <a:ext uri="{FF2B5EF4-FFF2-40B4-BE49-F238E27FC236}">
                <a16:creationId xmlns:a16="http://schemas.microsoft.com/office/drawing/2014/main" id="{56E8A47D-1428-B14D-91CC-729EA7931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6" name="Espaço Reservado para Conteúdo 5">
            <a:extLst>
              <a:ext uri="{FF2B5EF4-FFF2-40B4-BE49-F238E27FC236}">
                <a16:creationId xmlns:a16="http://schemas.microsoft.com/office/drawing/2014/main" id="{E02E2327-83BC-8C42-BFC8-82F5A5D598C3}"/>
              </a:ext>
            </a:extLst>
          </p:cNvPr>
          <p:cNvSpPr>
            <a:spLocks noGrp="1"/>
          </p:cNvSpPr>
          <p:nvPr>
            <p:ph sz="quarter" idx="4"/>
          </p:nvPr>
        </p:nvSpPr>
        <p:spPr>
          <a:xfrm>
            <a:off x="6172200" y="2505075"/>
            <a:ext cx="5183188" cy="3684588"/>
          </a:xfrm>
        </p:spPr>
        <p:txBody>
          <a:bodyPr/>
          <a:lstStyle/>
          <a:p>
            <a:r>
              <a:rPr lang="pt-BR"/>
              <a:t>Editar estilos de texto Mestre
Segundo nível
Terceiro nível
Quarto nível
Quinto nível</a:t>
            </a:r>
          </a:p>
        </p:txBody>
      </p:sp>
      <p:sp>
        <p:nvSpPr>
          <p:cNvPr id="7" name="Espaço Reservado para Data 3">
            <a:extLst>
              <a:ext uri="{FF2B5EF4-FFF2-40B4-BE49-F238E27FC236}">
                <a16:creationId xmlns:a16="http://schemas.microsoft.com/office/drawing/2014/main" id="{BDC1442B-C768-BF4E-BC83-E00CA5C6A8FB}"/>
              </a:ext>
            </a:extLst>
          </p:cNvPr>
          <p:cNvSpPr>
            <a:spLocks noGrp="1"/>
          </p:cNvSpPr>
          <p:nvPr>
            <p:ph type="dt" sz="half" idx="10"/>
          </p:nvPr>
        </p:nvSpPr>
        <p:spPr/>
        <p:txBody>
          <a:bodyPr/>
          <a:lstStyle>
            <a:lvl1pPr>
              <a:defRPr/>
            </a:lvl1pPr>
          </a:lstStyle>
          <a:p>
            <a:pPr>
              <a:defRPr/>
            </a:pPr>
            <a:fld id="{4469B81F-84D7-4049-95EC-C6EFDDF3DC7E}" type="datetimeFigureOut">
              <a:rPr lang="pt-BR"/>
              <a:pPr>
                <a:defRPr/>
              </a:pPr>
              <a:t>15/03/20</a:t>
            </a:fld>
            <a:endParaRPr lang="pt-BR" dirty="0"/>
          </a:p>
        </p:txBody>
      </p:sp>
      <p:sp>
        <p:nvSpPr>
          <p:cNvPr id="8" name="Espaço Reservado para Rodapé 4">
            <a:extLst>
              <a:ext uri="{FF2B5EF4-FFF2-40B4-BE49-F238E27FC236}">
                <a16:creationId xmlns:a16="http://schemas.microsoft.com/office/drawing/2014/main" id="{EA5EBFCE-4DB6-CD4B-8D9B-BCEFCE6217EC}"/>
              </a:ext>
            </a:extLst>
          </p:cNvPr>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5">
            <a:extLst>
              <a:ext uri="{FF2B5EF4-FFF2-40B4-BE49-F238E27FC236}">
                <a16:creationId xmlns:a16="http://schemas.microsoft.com/office/drawing/2014/main" id="{CC615F14-A39C-BB43-8E0B-2C8885C4171B}"/>
              </a:ext>
            </a:extLst>
          </p:cNvPr>
          <p:cNvSpPr>
            <a:spLocks noGrp="1"/>
          </p:cNvSpPr>
          <p:nvPr>
            <p:ph type="sldNum" sz="quarter" idx="12"/>
          </p:nvPr>
        </p:nvSpPr>
        <p:spPr/>
        <p:txBody>
          <a:bodyPr/>
          <a:lstStyle>
            <a:lvl1pPr>
              <a:defRPr/>
            </a:lvl1pPr>
          </a:lstStyle>
          <a:p>
            <a:pPr>
              <a:defRPr/>
            </a:pPr>
            <a:fld id="{77A59C81-2A2C-F941-ABD2-B3685651A8B2}" type="slidenum">
              <a:rPr lang="pt-BR"/>
              <a:pPr>
                <a:defRPr/>
              </a:pPr>
              <a:t>‹nº›</a:t>
            </a:fld>
            <a:endParaRPr lang="pt-BR" dirty="0"/>
          </a:p>
        </p:txBody>
      </p:sp>
    </p:spTree>
    <p:extLst>
      <p:ext uri="{BB962C8B-B14F-4D97-AF65-F5344CB8AC3E}">
        <p14:creationId xmlns:p14="http://schemas.microsoft.com/office/powerpoint/2010/main" val="112935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C872D-46B3-E04A-84A5-B4530EE5EED1}"/>
              </a:ext>
            </a:extLst>
          </p:cNvPr>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490336AE-CE5B-EA49-B8FA-8C8F1EB1FB86}"/>
              </a:ext>
            </a:extLst>
          </p:cNvPr>
          <p:cNvSpPr>
            <a:spLocks noGrp="1"/>
          </p:cNvSpPr>
          <p:nvPr>
            <p:ph type="dt" sz="half" idx="10"/>
          </p:nvPr>
        </p:nvSpPr>
        <p:spPr/>
        <p:txBody>
          <a:bodyPr/>
          <a:lstStyle>
            <a:lvl1pPr>
              <a:defRPr/>
            </a:lvl1pPr>
          </a:lstStyle>
          <a:p>
            <a:pPr>
              <a:defRPr/>
            </a:pPr>
            <a:fld id="{EC87540D-F1C8-6B49-AA47-0CD864B9E6A1}" type="datetimeFigureOut">
              <a:rPr lang="pt-BR"/>
              <a:pPr>
                <a:defRPr/>
              </a:pPr>
              <a:t>15/03/20</a:t>
            </a:fld>
            <a:endParaRPr lang="pt-BR" dirty="0"/>
          </a:p>
        </p:txBody>
      </p:sp>
      <p:sp>
        <p:nvSpPr>
          <p:cNvPr id="4" name="Espaço Reservado para Rodapé 4">
            <a:extLst>
              <a:ext uri="{FF2B5EF4-FFF2-40B4-BE49-F238E27FC236}">
                <a16:creationId xmlns:a16="http://schemas.microsoft.com/office/drawing/2014/main" id="{04347199-0C88-0647-8A14-077883457D09}"/>
              </a:ext>
            </a:extLst>
          </p:cNvPr>
          <p:cNvSpPr>
            <a:spLocks noGrp="1"/>
          </p:cNvSpPr>
          <p:nvPr>
            <p:ph type="ftr" sz="quarter" idx="11"/>
          </p:nvPr>
        </p:nvSpPr>
        <p:spPr/>
        <p:txBody>
          <a:bodyPr/>
          <a:lstStyle>
            <a:lvl1pPr>
              <a:defRPr/>
            </a:lvl1pPr>
          </a:lstStyle>
          <a:p>
            <a:pPr>
              <a:defRPr/>
            </a:pPr>
            <a:endParaRPr lang="pt-BR" dirty="0"/>
          </a:p>
        </p:txBody>
      </p:sp>
      <p:sp>
        <p:nvSpPr>
          <p:cNvPr id="5" name="Espaço Reservado para Número de Slide 5">
            <a:extLst>
              <a:ext uri="{FF2B5EF4-FFF2-40B4-BE49-F238E27FC236}">
                <a16:creationId xmlns:a16="http://schemas.microsoft.com/office/drawing/2014/main" id="{CC00DD91-4401-4B48-9A85-C66DE1D2E7BB}"/>
              </a:ext>
            </a:extLst>
          </p:cNvPr>
          <p:cNvSpPr>
            <a:spLocks noGrp="1"/>
          </p:cNvSpPr>
          <p:nvPr>
            <p:ph type="sldNum" sz="quarter" idx="12"/>
          </p:nvPr>
        </p:nvSpPr>
        <p:spPr/>
        <p:txBody>
          <a:bodyPr/>
          <a:lstStyle>
            <a:lvl1pPr>
              <a:defRPr/>
            </a:lvl1pPr>
          </a:lstStyle>
          <a:p>
            <a:pPr>
              <a:defRPr/>
            </a:pPr>
            <a:fld id="{50B668BF-9120-CD45-972E-1D13A86A9616}" type="slidenum">
              <a:rPr lang="pt-BR"/>
              <a:pPr>
                <a:defRPr/>
              </a:pPr>
              <a:t>‹nº›</a:t>
            </a:fld>
            <a:endParaRPr lang="pt-BR" dirty="0"/>
          </a:p>
        </p:txBody>
      </p:sp>
    </p:spTree>
    <p:extLst>
      <p:ext uri="{BB962C8B-B14F-4D97-AF65-F5344CB8AC3E}">
        <p14:creationId xmlns:p14="http://schemas.microsoft.com/office/powerpoint/2010/main" val="28967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B2A47087-B219-5E46-AEFF-7972A8C214F4}"/>
              </a:ext>
            </a:extLst>
          </p:cNvPr>
          <p:cNvSpPr>
            <a:spLocks noGrp="1"/>
          </p:cNvSpPr>
          <p:nvPr>
            <p:ph type="dt" sz="half" idx="10"/>
          </p:nvPr>
        </p:nvSpPr>
        <p:spPr/>
        <p:txBody>
          <a:bodyPr/>
          <a:lstStyle>
            <a:lvl1pPr>
              <a:defRPr/>
            </a:lvl1pPr>
          </a:lstStyle>
          <a:p>
            <a:pPr>
              <a:defRPr/>
            </a:pPr>
            <a:fld id="{FC5EDAB7-A639-4B40-824B-F4A278D09B9C}" type="datetimeFigureOut">
              <a:rPr lang="pt-BR"/>
              <a:pPr>
                <a:defRPr/>
              </a:pPr>
              <a:t>15/03/20</a:t>
            </a:fld>
            <a:endParaRPr lang="pt-BR" dirty="0"/>
          </a:p>
        </p:txBody>
      </p:sp>
      <p:sp>
        <p:nvSpPr>
          <p:cNvPr id="3" name="Espaço Reservado para Rodapé 4">
            <a:extLst>
              <a:ext uri="{FF2B5EF4-FFF2-40B4-BE49-F238E27FC236}">
                <a16:creationId xmlns:a16="http://schemas.microsoft.com/office/drawing/2014/main" id="{60A1355F-248B-FC4B-912E-A2AB227AAE2F}"/>
              </a:ext>
            </a:extLst>
          </p:cNvPr>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a:extLst>
              <a:ext uri="{FF2B5EF4-FFF2-40B4-BE49-F238E27FC236}">
                <a16:creationId xmlns:a16="http://schemas.microsoft.com/office/drawing/2014/main" id="{8C2B5454-B9D0-1447-B0FE-3E5983453D35}"/>
              </a:ext>
            </a:extLst>
          </p:cNvPr>
          <p:cNvSpPr>
            <a:spLocks noGrp="1"/>
          </p:cNvSpPr>
          <p:nvPr>
            <p:ph type="sldNum" sz="quarter" idx="12"/>
          </p:nvPr>
        </p:nvSpPr>
        <p:spPr/>
        <p:txBody>
          <a:bodyPr/>
          <a:lstStyle>
            <a:lvl1pPr>
              <a:defRPr/>
            </a:lvl1pPr>
          </a:lstStyle>
          <a:p>
            <a:pPr>
              <a:defRPr/>
            </a:pPr>
            <a:fld id="{2BA8266B-B8AA-B141-B5F7-FC6894870F8E}" type="slidenum">
              <a:rPr lang="pt-BR"/>
              <a:pPr>
                <a:defRPr/>
              </a:pPr>
              <a:t>‹nº›</a:t>
            </a:fld>
            <a:endParaRPr lang="pt-BR" dirty="0"/>
          </a:p>
        </p:txBody>
      </p:sp>
    </p:spTree>
    <p:extLst>
      <p:ext uri="{BB962C8B-B14F-4D97-AF65-F5344CB8AC3E}">
        <p14:creationId xmlns:p14="http://schemas.microsoft.com/office/powerpoint/2010/main" val="214074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93B71-DB93-5946-B1F6-01CA6D0A5E6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B8C9F3C-7072-5545-A00D-5C4425ACB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pt-BR"/>
              <a:t>Editar estilos de texto Mestre
Segundo nível
Terceiro nível
Quarto nível
Quinto nível</a:t>
            </a:r>
          </a:p>
        </p:txBody>
      </p:sp>
      <p:sp>
        <p:nvSpPr>
          <p:cNvPr id="4" name="Espaço Reservado para Texto 3">
            <a:extLst>
              <a:ext uri="{FF2B5EF4-FFF2-40B4-BE49-F238E27FC236}">
                <a16:creationId xmlns:a16="http://schemas.microsoft.com/office/drawing/2014/main" id="{956C260F-5EEE-C842-A3D6-292A8FD1E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3">
            <a:extLst>
              <a:ext uri="{FF2B5EF4-FFF2-40B4-BE49-F238E27FC236}">
                <a16:creationId xmlns:a16="http://schemas.microsoft.com/office/drawing/2014/main" id="{0497C8AB-F7AD-0E4C-A2E2-A595ECDF4A04}"/>
              </a:ext>
            </a:extLst>
          </p:cNvPr>
          <p:cNvSpPr>
            <a:spLocks noGrp="1"/>
          </p:cNvSpPr>
          <p:nvPr>
            <p:ph type="dt" sz="half" idx="10"/>
          </p:nvPr>
        </p:nvSpPr>
        <p:spPr/>
        <p:txBody>
          <a:bodyPr/>
          <a:lstStyle>
            <a:lvl1pPr>
              <a:defRPr/>
            </a:lvl1pPr>
          </a:lstStyle>
          <a:p>
            <a:pPr>
              <a:defRPr/>
            </a:pPr>
            <a:fld id="{BD21EC3A-4538-4B44-9B0C-EC885319FD63}" type="datetimeFigureOut">
              <a:rPr lang="pt-BR"/>
              <a:pPr>
                <a:defRPr/>
              </a:pPr>
              <a:t>15/03/20</a:t>
            </a:fld>
            <a:endParaRPr lang="pt-BR" dirty="0"/>
          </a:p>
        </p:txBody>
      </p:sp>
      <p:sp>
        <p:nvSpPr>
          <p:cNvPr id="6" name="Espaço Reservado para Rodapé 4">
            <a:extLst>
              <a:ext uri="{FF2B5EF4-FFF2-40B4-BE49-F238E27FC236}">
                <a16:creationId xmlns:a16="http://schemas.microsoft.com/office/drawing/2014/main" id="{0AA38806-5DB7-424B-860F-C1D43657F04F}"/>
              </a:ext>
            </a:extLst>
          </p:cNvPr>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a:extLst>
              <a:ext uri="{FF2B5EF4-FFF2-40B4-BE49-F238E27FC236}">
                <a16:creationId xmlns:a16="http://schemas.microsoft.com/office/drawing/2014/main" id="{4E8B8DF9-CC82-7645-90EF-8DE22EEAC70B}"/>
              </a:ext>
            </a:extLst>
          </p:cNvPr>
          <p:cNvSpPr>
            <a:spLocks noGrp="1"/>
          </p:cNvSpPr>
          <p:nvPr>
            <p:ph type="sldNum" sz="quarter" idx="12"/>
          </p:nvPr>
        </p:nvSpPr>
        <p:spPr/>
        <p:txBody>
          <a:bodyPr/>
          <a:lstStyle>
            <a:lvl1pPr>
              <a:defRPr/>
            </a:lvl1pPr>
          </a:lstStyle>
          <a:p>
            <a:pPr>
              <a:defRPr/>
            </a:pPr>
            <a:fld id="{81FDE706-8757-7E4F-AF83-4F447B6F37FB}" type="slidenum">
              <a:rPr lang="pt-BR"/>
              <a:pPr>
                <a:defRPr/>
              </a:pPr>
              <a:t>‹nº›</a:t>
            </a:fld>
            <a:endParaRPr lang="pt-BR" dirty="0"/>
          </a:p>
        </p:txBody>
      </p:sp>
    </p:spTree>
    <p:extLst>
      <p:ext uri="{BB962C8B-B14F-4D97-AF65-F5344CB8AC3E}">
        <p14:creationId xmlns:p14="http://schemas.microsoft.com/office/powerpoint/2010/main" val="6631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0787D-A21D-A04B-988E-4D545A93F30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936E965-6EBE-D049-B899-4F80FFCCDF31}"/>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a:extLst>
              <a:ext uri="{FF2B5EF4-FFF2-40B4-BE49-F238E27FC236}">
                <a16:creationId xmlns:a16="http://schemas.microsoft.com/office/drawing/2014/main" id="{7FCBF157-B9A4-5446-B5B9-8E7AD8608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3">
            <a:extLst>
              <a:ext uri="{FF2B5EF4-FFF2-40B4-BE49-F238E27FC236}">
                <a16:creationId xmlns:a16="http://schemas.microsoft.com/office/drawing/2014/main" id="{D2F74E22-24C3-DA43-A972-594EB50F50F4}"/>
              </a:ext>
            </a:extLst>
          </p:cNvPr>
          <p:cNvSpPr>
            <a:spLocks noGrp="1"/>
          </p:cNvSpPr>
          <p:nvPr>
            <p:ph type="dt" sz="half" idx="10"/>
          </p:nvPr>
        </p:nvSpPr>
        <p:spPr/>
        <p:txBody>
          <a:bodyPr/>
          <a:lstStyle>
            <a:lvl1pPr>
              <a:defRPr/>
            </a:lvl1pPr>
          </a:lstStyle>
          <a:p>
            <a:pPr>
              <a:defRPr/>
            </a:pPr>
            <a:fld id="{D79DACC7-F734-F541-890A-40A8A300801A}" type="datetimeFigureOut">
              <a:rPr lang="pt-BR"/>
              <a:pPr>
                <a:defRPr/>
              </a:pPr>
              <a:t>15/03/20</a:t>
            </a:fld>
            <a:endParaRPr lang="pt-BR" dirty="0"/>
          </a:p>
        </p:txBody>
      </p:sp>
      <p:sp>
        <p:nvSpPr>
          <p:cNvPr id="6" name="Espaço Reservado para Rodapé 4">
            <a:extLst>
              <a:ext uri="{FF2B5EF4-FFF2-40B4-BE49-F238E27FC236}">
                <a16:creationId xmlns:a16="http://schemas.microsoft.com/office/drawing/2014/main" id="{D364908F-5FAA-4640-BBB8-BF08D7E2EC05}"/>
              </a:ext>
            </a:extLst>
          </p:cNvPr>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a:extLst>
              <a:ext uri="{FF2B5EF4-FFF2-40B4-BE49-F238E27FC236}">
                <a16:creationId xmlns:a16="http://schemas.microsoft.com/office/drawing/2014/main" id="{C50DE888-A358-194A-889D-7ECACBB5A793}"/>
              </a:ext>
            </a:extLst>
          </p:cNvPr>
          <p:cNvSpPr>
            <a:spLocks noGrp="1"/>
          </p:cNvSpPr>
          <p:nvPr>
            <p:ph type="sldNum" sz="quarter" idx="12"/>
          </p:nvPr>
        </p:nvSpPr>
        <p:spPr/>
        <p:txBody>
          <a:bodyPr/>
          <a:lstStyle>
            <a:lvl1pPr>
              <a:defRPr/>
            </a:lvl1pPr>
          </a:lstStyle>
          <a:p>
            <a:pPr>
              <a:defRPr/>
            </a:pPr>
            <a:fld id="{CAF01DDE-4D3E-2A49-8903-FD9B85470F83}" type="slidenum">
              <a:rPr lang="pt-BR"/>
              <a:pPr>
                <a:defRPr/>
              </a:pPr>
              <a:t>‹nº›</a:t>
            </a:fld>
            <a:endParaRPr lang="pt-BR" dirty="0"/>
          </a:p>
        </p:txBody>
      </p:sp>
    </p:spTree>
    <p:extLst>
      <p:ext uri="{BB962C8B-B14F-4D97-AF65-F5344CB8AC3E}">
        <p14:creationId xmlns:p14="http://schemas.microsoft.com/office/powerpoint/2010/main" val="320506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C8463E3F-69E3-D84B-9269-917DCC629E6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1027" name="Espaço Reservado para Texto 2">
            <a:extLst>
              <a:ext uri="{FF2B5EF4-FFF2-40B4-BE49-F238E27FC236}">
                <a16:creationId xmlns:a16="http://schemas.microsoft.com/office/drawing/2014/main" id="{F25EFDFC-11DA-8F46-B0AF-B0A4C2244B5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7D94245C-0B50-DF46-BE9E-7CF3E5DE2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F011931-5C5E-CB4B-868E-D6674B36634C}" type="datetimeFigureOut">
              <a:rPr lang="pt-BR"/>
              <a:pPr>
                <a:defRPr/>
              </a:pPr>
              <a:t>15/03/20</a:t>
            </a:fld>
            <a:endParaRPr lang="pt-BR" dirty="0"/>
          </a:p>
        </p:txBody>
      </p:sp>
      <p:sp>
        <p:nvSpPr>
          <p:cNvPr id="5" name="Espaço Reservado para Rodapé 4">
            <a:extLst>
              <a:ext uri="{FF2B5EF4-FFF2-40B4-BE49-F238E27FC236}">
                <a16:creationId xmlns:a16="http://schemas.microsoft.com/office/drawing/2014/main" id="{82C3909F-9549-3146-9B40-520064536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dirty="0"/>
          </a:p>
        </p:txBody>
      </p:sp>
      <p:sp>
        <p:nvSpPr>
          <p:cNvPr id="6" name="Espaço Reservado para Número de Slide 5">
            <a:extLst>
              <a:ext uri="{FF2B5EF4-FFF2-40B4-BE49-F238E27FC236}">
                <a16:creationId xmlns:a16="http://schemas.microsoft.com/office/drawing/2014/main" id="{53819CC8-0DF7-D14E-9F0E-A236ECEC0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F5577D1-0046-4343-B4EF-C14099E574B6}"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 id="2147484813" r:id="rId13"/>
    <p:sldLayoutId id="2147484814"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www.sindigas.org.br/uploads/Normas_internas_sindigas_web.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A0DA5F44-70A9-C44A-9588-74B62B34BE38}"/>
              </a:ext>
            </a:extLst>
          </p:cNvPr>
          <p:cNvSpPr>
            <a:spLocks noChangeArrowheads="1"/>
          </p:cNvSpPr>
          <p:nvPr/>
        </p:nvSpPr>
        <p:spPr bwMode="auto">
          <a:xfrm>
            <a:off x="6515101" y="6007692"/>
            <a:ext cx="4960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1800" baseline="30000" dirty="0">
                <a:solidFill>
                  <a:srgbClr val="0095DA"/>
                </a:solidFill>
                <a:ea typeface="ＭＳ Ｐゴシック" panose="020B0600070205080204" pitchFamily="34" charset="-128"/>
              </a:rPr>
              <a:t>Sindicato Nacional das Empresas Distribuidoras de Gás Liquefeito de Petróleo</a:t>
            </a:r>
          </a:p>
        </p:txBody>
      </p:sp>
      <p:grpSp>
        <p:nvGrpSpPr>
          <p:cNvPr id="7171" name="Agrupar 7">
            <a:extLst>
              <a:ext uri="{FF2B5EF4-FFF2-40B4-BE49-F238E27FC236}">
                <a16:creationId xmlns:a16="http://schemas.microsoft.com/office/drawing/2014/main" id="{7CD85711-5412-8743-BBB9-882415977E87}"/>
              </a:ext>
            </a:extLst>
          </p:cNvPr>
          <p:cNvGrpSpPr>
            <a:grpSpLocks/>
          </p:cNvGrpSpPr>
          <p:nvPr/>
        </p:nvGrpSpPr>
        <p:grpSpPr bwMode="auto">
          <a:xfrm>
            <a:off x="8720138" y="260350"/>
            <a:ext cx="2755900" cy="1049338"/>
            <a:chOff x="10422858" y="6021288"/>
            <a:chExt cx="1505789" cy="576064"/>
          </a:xfrm>
        </p:grpSpPr>
        <p:sp>
          <p:nvSpPr>
            <p:cNvPr id="6" name="Retângulo 5">
              <a:extLst>
                <a:ext uri="{FF2B5EF4-FFF2-40B4-BE49-F238E27FC236}">
                  <a16:creationId xmlns:a16="http://schemas.microsoft.com/office/drawing/2014/main" id="{7F0FB6F5-28C1-E14C-BDA8-C987C3C509A4}"/>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7174" name="Imagem 9">
              <a:extLst>
                <a:ext uri="{FF2B5EF4-FFF2-40B4-BE49-F238E27FC236}">
                  <a16:creationId xmlns:a16="http://schemas.microsoft.com/office/drawing/2014/main" id="{6478A346-0AD1-9F44-836A-616565DB0A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m 10">
              <a:extLst>
                <a:ext uri="{FF2B5EF4-FFF2-40B4-BE49-F238E27FC236}">
                  <a16:creationId xmlns:a16="http://schemas.microsoft.com/office/drawing/2014/main" id="{88EED2F9-E6CB-734A-844A-F5ACD5524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7">
            <a:extLst>
              <a:ext uri="{FF2B5EF4-FFF2-40B4-BE49-F238E27FC236}">
                <a16:creationId xmlns:a16="http://schemas.microsoft.com/office/drawing/2014/main" id="{BB74AD5D-4E77-6E48-AB81-F9B0C59F17A5}"/>
              </a:ext>
            </a:extLst>
          </p:cNvPr>
          <p:cNvSpPr>
            <a:spLocks noChangeArrowheads="1"/>
          </p:cNvSpPr>
          <p:nvPr/>
        </p:nvSpPr>
        <p:spPr bwMode="auto">
          <a:xfrm>
            <a:off x="4227435" y="3409782"/>
            <a:ext cx="6875463" cy="161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pt-PT" altLang="pt-BR" sz="4400" baseline="30000" dirty="0">
                <a:solidFill>
                  <a:srgbClr val="00AEEF"/>
                </a:solidFill>
              </a:rPr>
              <a:t>Reunião </a:t>
            </a:r>
            <a:r>
              <a:rPr lang="pt-BR" sz="4400" baseline="30000" dirty="0">
                <a:solidFill>
                  <a:srgbClr val="00AEEF"/>
                </a:solidFill>
              </a:rPr>
              <a:t>Abastece Brasil - Subcomitê Novo Cenário Downstream: Tema Infraestrutura</a:t>
            </a:r>
          </a:p>
          <a:p>
            <a:pPr algn="r" eaLnBrk="1" hangingPunct="1">
              <a:lnSpc>
                <a:spcPct val="100000"/>
              </a:lnSpc>
              <a:spcBef>
                <a:spcPct val="0"/>
              </a:spcBef>
              <a:buFontTx/>
              <a:buNone/>
            </a:pPr>
            <a:r>
              <a:rPr lang="en-US" altLang="pt-BR" baseline="30000" dirty="0">
                <a:solidFill>
                  <a:srgbClr val="404040"/>
                </a:solidFill>
              </a:rPr>
              <a:t>16 de </a:t>
            </a:r>
            <a:r>
              <a:rPr lang="pt-BR" altLang="pt-BR" baseline="30000" dirty="0">
                <a:solidFill>
                  <a:srgbClr val="404040"/>
                </a:solidFill>
              </a:rPr>
              <a:t>março</a:t>
            </a:r>
            <a:r>
              <a:rPr lang="en-US" altLang="pt-BR" baseline="30000" dirty="0">
                <a:solidFill>
                  <a:srgbClr val="404040"/>
                </a:solidFill>
              </a:rPr>
              <a:t> </a:t>
            </a:r>
            <a:r>
              <a:rPr lang="pt-PT" altLang="pt-BR" baseline="30000" dirty="0">
                <a:solidFill>
                  <a:srgbClr val="404040"/>
                </a:solidFill>
              </a:rPr>
              <a:t>de 2020</a:t>
            </a:r>
          </a:p>
          <a:p>
            <a:pPr algn="r" eaLnBrk="1" hangingPunct="1">
              <a:lnSpc>
                <a:spcPts val="2500"/>
              </a:lnSpc>
              <a:spcBef>
                <a:spcPct val="0"/>
              </a:spcBef>
              <a:buFontTx/>
              <a:buNone/>
            </a:pPr>
            <a:r>
              <a:rPr lang="pt-PT" altLang="pt-BR" baseline="30000" dirty="0">
                <a:solidFill>
                  <a:srgbClr val="404040"/>
                </a:solidFill>
              </a:rPr>
              <a:t>Brasília</a:t>
            </a:r>
            <a:endParaRPr lang="pt-PT" altLang="pt-BR" dirty="0">
              <a:solidFill>
                <a:srgbClr val="40404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2CE9D19-9AA5-4735-8C89-43A664F2E41F}"/>
              </a:ext>
            </a:extLst>
          </p:cNvPr>
          <p:cNvSpPr/>
          <p:nvPr/>
        </p:nvSpPr>
        <p:spPr>
          <a:xfrm>
            <a:off x="1524000" y="836613"/>
            <a:ext cx="9144000" cy="516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9219" name="Imagem 10">
            <a:extLst>
              <a:ext uri="{FF2B5EF4-FFF2-40B4-BE49-F238E27FC236}">
                <a16:creationId xmlns:a16="http://schemas.microsoft.com/office/drawing/2014/main" id="{49616C82-AF82-4FF1-B9AB-8021B8F121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0" name="Retângulo 6">
            <a:extLst>
              <a:ext uri="{FF2B5EF4-FFF2-40B4-BE49-F238E27FC236}">
                <a16:creationId xmlns:a16="http://schemas.microsoft.com/office/drawing/2014/main" id="{E18C9AFA-4B5D-4F7A-873A-73AB27B4F894}"/>
              </a:ext>
            </a:extLst>
          </p:cNvPr>
          <p:cNvGrpSpPr>
            <a:grpSpLocks/>
          </p:cNvGrpSpPr>
          <p:nvPr/>
        </p:nvGrpSpPr>
        <p:grpSpPr bwMode="auto">
          <a:xfrm>
            <a:off x="-3175" y="-26988"/>
            <a:ext cx="12195175" cy="6878638"/>
            <a:chOff x="-24" y="-8"/>
            <a:chExt cx="5808" cy="3304"/>
          </a:xfrm>
        </p:grpSpPr>
        <p:pic>
          <p:nvPicPr>
            <p:cNvPr id="9228" name="Retângulo 6">
              <a:extLst>
                <a:ext uri="{FF2B5EF4-FFF2-40B4-BE49-F238E27FC236}">
                  <a16:creationId xmlns:a16="http://schemas.microsoft.com/office/drawing/2014/main" id="{6BFED28E-2254-48C7-AFED-46C1D5DB1C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 y="-8"/>
              <a:ext cx="5808" cy="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 Box 4">
              <a:extLst>
                <a:ext uri="{FF2B5EF4-FFF2-40B4-BE49-F238E27FC236}">
                  <a16:creationId xmlns:a16="http://schemas.microsoft.com/office/drawing/2014/main" id="{7A879BD9-2EAF-4AAA-B24B-79C9F4F000F2}"/>
                </a:ext>
              </a:extLst>
            </p:cNvPr>
            <p:cNvSpPr txBox="1">
              <a:spLocks noChangeArrowheads="1"/>
            </p:cNvSpPr>
            <p:nvPr/>
          </p:nvSpPr>
          <p:spPr bwMode="auto">
            <a:xfrm>
              <a:off x="-27" y="-5"/>
              <a:ext cx="5814" cy="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pt-BR" altLang="pt-BR" sz="1800" dirty="0">
                <a:solidFill>
                  <a:srgbClr val="FFFFFF"/>
                </a:solidFill>
                <a:ea typeface="ＭＳ Ｐゴシック" panose="020B0600070205080204" pitchFamily="34" charset="-128"/>
              </a:endParaRPr>
            </a:p>
          </p:txBody>
        </p:sp>
      </p:grpSp>
      <p:sp>
        <p:nvSpPr>
          <p:cNvPr id="8" name="Elipse 7">
            <a:extLst>
              <a:ext uri="{FF2B5EF4-FFF2-40B4-BE49-F238E27FC236}">
                <a16:creationId xmlns:a16="http://schemas.microsoft.com/office/drawing/2014/main" id="{D164BADF-63A6-4862-BA31-40DEAD7BDEE6}"/>
              </a:ext>
            </a:extLst>
          </p:cNvPr>
          <p:cNvSpPr/>
          <p:nvPr/>
        </p:nvSpPr>
        <p:spPr>
          <a:xfrm rot="21144417">
            <a:off x="5258729" y="4794096"/>
            <a:ext cx="8373500" cy="3141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dirty="0"/>
              <a:t>-</a:t>
            </a:r>
          </a:p>
        </p:txBody>
      </p:sp>
      <p:sp>
        <p:nvSpPr>
          <p:cNvPr id="9222" name="TextBox 4">
            <a:extLst>
              <a:ext uri="{FF2B5EF4-FFF2-40B4-BE49-F238E27FC236}">
                <a16:creationId xmlns:a16="http://schemas.microsoft.com/office/drawing/2014/main" id="{9FDD9B89-F5DF-4076-B11F-C265D552C39A}"/>
              </a:ext>
            </a:extLst>
          </p:cNvPr>
          <p:cNvSpPr txBox="1">
            <a:spLocks noChangeArrowheads="1"/>
          </p:cNvSpPr>
          <p:nvPr/>
        </p:nvSpPr>
        <p:spPr bwMode="auto">
          <a:xfrm>
            <a:off x="4146124" y="1277383"/>
            <a:ext cx="48736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b="1" baseline="30000" dirty="0">
                <a:solidFill>
                  <a:schemeClr val="bg1"/>
                </a:solidFill>
                <a:latin typeface="Helvetica" panose="020B0604020202020204" pitchFamily="34" charset="0"/>
                <a:ea typeface="Open Sans"/>
                <a:cs typeface="Helvetica" panose="020B0604020202020204" pitchFamily="34" charset="0"/>
              </a:rPr>
              <a:t>Observância às normas concorrenciais</a:t>
            </a:r>
          </a:p>
        </p:txBody>
      </p:sp>
      <p:sp>
        <p:nvSpPr>
          <p:cNvPr id="10" name="Elipse 8">
            <a:extLst>
              <a:ext uri="{FF2B5EF4-FFF2-40B4-BE49-F238E27FC236}">
                <a16:creationId xmlns:a16="http://schemas.microsoft.com/office/drawing/2014/main" id="{7A8E01FE-6740-4DF8-8714-CD03C7A36C85}"/>
              </a:ext>
            </a:extLst>
          </p:cNvPr>
          <p:cNvSpPr/>
          <p:nvPr/>
        </p:nvSpPr>
        <p:spPr>
          <a:xfrm rot="21144417">
            <a:off x="-774099" y="665163"/>
            <a:ext cx="12592050" cy="5487987"/>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sp>
        <p:nvSpPr>
          <p:cNvPr id="9224" name="CaixaDeTexto 10">
            <a:extLst>
              <a:ext uri="{FF2B5EF4-FFF2-40B4-BE49-F238E27FC236}">
                <a16:creationId xmlns:a16="http://schemas.microsoft.com/office/drawing/2014/main" id="{F6DE2595-C1E3-4871-9C77-5271FE8DECC1}"/>
              </a:ext>
            </a:extLst>
          </p:cNvPr>
          <p:cNvSpPr txBox="1">
            <a:spLocks noChangeArrowheads="1"/>
          </p:cNvSpPr>
          <p:nvPr/>
        </p:nvSpPr>
        <p:spPr bwMode="auto">
          <a:xfrm>
            <a:off x="4146124" y="1709183"/>
            <a:ext cx="602456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0000"/>
              </a:lnSpc>
              <a:spcBef>
                <a:spcPct val="0"/>
              </a:spcBef>
              <a:spcAft>
                <a:spcPts val="338"/>
              </a:spcAft>
              <a:buFontTx/>
              <a:buNone/>
            </a:pPr>
            <a:r>
              <a:rPr lang="pt-BR" altLang="pt-BR" sz="1100" dirty="0">
                <a:solidFill>
                  <a:schemeClr val="bg1"/>
                </a:solidFill>
                <a:latin typeface="Helvetica" panose="020B0604020202020204" pitchFamily="34" charset="0"/>
                <a:ea typeface="Open Sans Light"/>
                <a:cs typeface="Helvetica" panose="020B0604020202020204" pitchFamily="34" charset="0"/>
              </a:rPr>
              <a:t>Todas as atividades desenvolvidas no âmbito do Sindigás obedecem às normas previstas no seu MANUAL DE OBEDIÊNCIA ÀS NORMAS DE DEFESA DA CONCORRÊNCIA (Manual do Sindigás), que foi criado em 2008 e sofreu aprimoramentos, aprovados pela Diretoria Executiva do Sindigás, em 16.09.2010, e atualizado em outubro de 2013 – acesso em:  </a:t>
            </a:r>
            <a:r>
              <a:rPr lang="pt-BR" altLang="pt-BR" sz="1100" b="1" dirty="0">
                <a:solidFill>
                  <a:schemeClr val="accent1">
                    <a:lumMod val="50000"/>
                  </a:schemeClr>
                </a:solidFill>
                <a:latin typeface="Helvetica" panose="020B0604020202020204" pitchFamily="34" charset="0"/>
                <a:ea typeface="Open Sans Light"/>
                <a:cs typeface="Helvetica" panose="020B0604020202020204" pitchFamily="34" charset="0"/>
                <a:hlinkClick r:id="rId4">
                  <a:extLst>
                    <a:ext uri="{A12FA001-AC4F-418D-AE19-62706E023703}">
                      <ahyp:hlinkClr xmlns:ahyp="http://schemas.microsoft.com/office/drawing/2018/hyperlinkcolor" val="tx"/>
                    </a:ext>
                  </a:extLst>
                </a:hlinkClick>
              </a:rPr>
              <a:t>http://www.sindigas.org.br/uploads/Normas_internas_sindigas_web.pdf</a:t>
            </a:r>
            <a:r>
              <a:rPr lang="pt-BR" altLang="pt-BR" sz="1100" b="1" dirty="0">
                <a:solidFill>
                  <a:schemeClr val="accent1">
                    <a:lumMod val="50000"/>
                  </a:schemeClr>
                </a:solidFill>
                <a:latin typeface="Helvetica" panose="020B0604020202020204" pitchFamily="34" charset="0"/>
                <a:ea typeface="Open Sans Light"/>
                <a:cs typeface="Helvetica" panose="020B0604020202020204" pitchFamily="34" charset="0"/>
              </a:rPr>
              <a:t>  </a:t>
            </a:r>
          </a:p>
          <a:p>
            <a:pPr algn="just" eaLnBrk="1" hangingPunct="1">
              <a:lnSpc>
                <a:spcPct val="110000"/>
              </a:lnSpc>
              <a:spcBef>
                <a:spcPct val="0"/>
              </a:spcBef>
              <a:spcAft>
                <a:spcPts val="338"/>
              </a:spcAft>
              <a:buFontTx/>
              <a:buNone/>
            </a:pPr>
            <a:endParaRPr lang="pt-BR" altLang="pt-BR" sz="1100" dirty="0">
              <a:solidFill>
                <a:schemeClr val="bg1"/>
              </a:solidFill>
              <a:latin typeface="Helvetica" panose="020B0604020202020204" pitchFamily="34" charset="0"/>
              <a:ea typeface="Open Sans Light"/>
              <a:cs typeface="Helvetica" panose="020B0604020202020204" pitchFamily="34" charset="0"/>
            </a:endParaRPr>
          </a:p>
          <a:p>
            <a:pPr algn="just" eaLnBrk="1" hangingPunct="1">
              <a:lnSpc>
                <a:spcPct val="110000"/>
              </a:lnSpc>
              <a:spcBef>
                <a:spcPct val="0"/>
              </a:spcBef>
              <a:spcAft>
                <a:spcPts val="338"/>
              </a:spcAft>
              <a:buFontTx/>
              <a:buNone/>
            </a:pPr>
            <a:r>
              <a:rPr lang="pt-BR" altLang="pt-BR" sz="1100" dirty="0">
                <a:solidFill>
                  <a:schemeClr val="bg1"/>
                </a:solidFill>
                <a:latin typeface="Helvetica" panose="020B0604020202020204" pitchFamily="34" charset="0"/>
                <a:ea typeface="Open Sans Light"/>
                <a:cs typeface="Helvetica" panose="020B0604020202020204" pitchFamily="34" charset="0"/>
              </a:rPr>
              <a:t>O Manual do Sindigás dita as melhores práticas direcionadas ao cumprimento da legislação de defesa da concorrência, a serem observadas pelos profissionais envolvidos com a entidade, os quais têm conhecimento do seu inteiro teor.</a:t>
            </a:r>
          </a:p>
          <a:p>
            <a:pPr algn="just" eaLnBrk="1" hangingPunct="1">
              <a:lnSpc>
                <a:spcPct val="110000"/>
              </a:lnSpc>
              <a:spcBef>
                <a:spcPct val="0"/>
              </a:spcBef>
              <a:spcAft>
                <a:spcPts val="338"/>
              </a:spcAft>
              <a:buFontTx/>
              <a:buNone/>
            </a:pPr>
            <a:r>
              <a:rPr lang="pt-BR" altLang="pt-BR" sz="1100" dirty="0">
                <a:solidFill>
                  <a:schemeClr val="bg1"/>
                </a:solidFill>
                <a:latin typeface="Helvetica" panose="020B0604020202020204" pitchFamily="34" charset="0"/>
                <a:ea typeface="Open Sans Light"/>
                <a:cs typeface="Helvetica" panose="020B0604020202020204" pitchFamily="34" charset="0"/>
              </a:rPr>
              <a:t> </a:t>
            </a:r>
          </a:p>
          <a:p>
            <a:pPr algn="just" eaLnBrk="1" hangingPunct="1">
              <a:lnSpc>
                <a:spcPct val="110000"/>
              </a:lnSpc>
              <a:spcBef>
                <a:spcPct val="0"/>
              </a:spcBef>
              <a:spcAft>
                <a:spcPts val="338"/>
              </a:spcAft>
              <a:buFontTx/>
              <a:buNone/>
            </a:pPr>
            <a:r>
              <a:rPr lang="pt-BR" altLang="pt-BR" sz="1100" dirty="0">
                <a:solidFill>
                  <a:schemeClr val="bg1"/>
                </a:solidFill>
                <a:latin typeface="Helvetica" panose="020B0604020202020204" pitchFamily="34" charset="0"/>
                <a:ea typeface="Open Sans Light"/>
                <a:cs typeface="Helvetica" panose="020B0604020202020204" pitchFamily="34" charset="0"/>
              </a:rPr>
              <a:t>O Sindigás dispõe de um </a:t>
            </a:r>
            <a:r>
              <a:rPr lang="ja-JP" altLang="pt-BR" sz="1100" dirty="0">
                <a:solidFill>
                  <a:schemeClr val="bg1"/>
                </a:solidFill>
                <a:latin typeface="Helvetica" panose="020B0604020202020204" pitchFamily="34" charset="0"/>
                <a:ea typeface="Open Sans Light"/>
                <a:cs typeface="Helvetica" panose="020B0604020202020204" pitchFamily="34" charset="0"/>
              </a:rPr>
              <a:t>“</a:t>
            </a:r>
            <a:r>
              <a:rPr lang="pt-BR" altLang="pt-BR" sz="1100" i="1" dirty="0">
                <a:solidFill>
                  <a:schemeClr val="bg1"/>
                </a:solidFill>
                <a:latin typeface="Helvetica" panose="020B0604020202020204" pitchFamily="34" charset="0"/>
                <a:ea typeface="Open Sans Light"/>
                <a:cs typeface="Helvetica" panose="020B0604020202020204" pitchFamily="34" charset="0"/>
              </a:rPr>
              <a:t>compliance officer</a:t>
            </a:r>
            <a:r>
              <a:rPr lang="ja-JP" altLang="pt-BR" sz="1100" dirty="0">
                <a:solidFill>
                  <a:schemeClr val="bg1"/>
                </a:solidFill>
                <a:latin typeface="Helvetica" panose="020B0604020202020204" pitchFamily="34" charset="0"/>
                <a:ea typeface="Open Sans Light"/>
                <a:cs typeface="Helvetica" panose="020B0604020202020204" pitchFamily="34" charset="0"/>
              </a:rPr>
              <a:t>”</a:t>
            </a:r>
            <a:r>
              <a:rPr lang="pt-BR" altLang="pt-BR" sz="1100" dirty="0">
                <a:solidFill>
                  <a:schemeClr val="bg1"/>
                </a:solidFill>
                <a:latin typeface="Helvetica" panose="020B0604020202020204" pitchFamily="34" charset="0"/>
                <a:ea typeface="Open Sans Light"/>
                <a:cs typeface="Helvetica" panose="020B0604020202020204" pitchFamily="34" charset="0"/>
              </a:rPr>
              <a:t>, seu Advogado interno, que tem a função de fiscalizar de forma sistemática todas as atividades desenvolvidas no âmbito da entidade, no tocante ao cumprimento das normas previstas no Manual do Sindigás, assim como aplicar as medidas previstas no PROGRAMA DE PREVENÇÃO DE INFRAÇÕES, documento também aprovado por suas associadas, e parte integrante do Manual do Sindigás.</a:t>
            </a:r>
          </a:p>
        </p:txBody>
      </p:sp>
      <p:pic>
        <p:nvPicPr>
          <p:cNvPr id="12" name="Imagem 11">
            <a:extLst>
              <a:ext uri="{FF2B5EF4-FFF2-40B4-BE49-F238E27FC236}">
                <a16:creationId xmlns:a16="http://schemas.microsoft.com/office/drawing/2014/main" id="{C5178043-0CEC-4C6B-A27C-B31770840619}"/>
              </a:ext>
            </a:extLst>
          </p:cNvPr>
          <p:cNvPicPr>
            <a:picLocks noChangeAspect="1" noChangeArrowheads="1"/>
          </p:cNvPicPr>
          <p:nvPr/>
        </p:nvPicPr>
        <p:blipFill>
          <a:blip r:embed="rId5"/>
          <a:srcRect/>
          <a:stretch>
            <a:fillRect/>
          </a:stretch>
        </p:blipFill>
        <p:spPr bwMode="auto">
          <a:xfrm>
            <a:off x="136921" y="550307"/>
            <a:ext cx="4481513" cy="5341938"/>
          </a:xfrm>
          <a:prstGeom prst="rect">
            <a:avLst/>
          </a:prstGeom>
          <a:noFill/>
          <a:ln>
            <a:noFill/>
          </a:ln>
          <a:effectLst>
            <a:outerShdw blurRad="609600" dist="342900" dir="10800000" algn="r" rotWithShape="0">
              <a:srgbClr val="000000">
                <a:alpha val="39998"/>
              </a:srgbClr>
            </a:outerShdw>
          </a:effectLst>
        </p:spPr>
      </p:pic>
      <p:pic>
        <p:nvPicPr>
          <p:cNvPr id="9226" name="Imagem 9">
            <a:extLst>
              <a:ext uri="{FF2B5EF4-FFF2-40B4-BE49-F238E27FC236}">
                <a16:creationId xmlns:a16="http://schemas.microsoft.com/office/drawing/2014/main" id="{092ED87A-638B-48BD-90F3-B8C66EDE9C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96939" y="5349875"/>
            <a:ext cx="8397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m 1">
            <a:extLst>
              <a:ext uri="{FF2B5EF4-FFF2-40B4-BE49-F238E27FC236}">
                <a16:creationId xmlns:a16="http://schemas.microsoft.com/office/drawing/2014/main" id="{99ED0ECC-D172-4999-B8A4-2D386299CF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5327" y="5349875"/>
            <a:ext cx="55721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EAD1C7CB-4AC9-0144-A6A7-92CFA791E9B6}"/>
              </a:ext>
            </a:extLst>
          </p:cNvPr>
          <p:cNvSpPr txBox="1">
            <a:spLocks noChangeArrowheads="1"/>
          </p:cNvSpPr>
          <p:nvPr/>
        </p:nvSpPr>
        <p:spPr bwMode="auto">
          <a:xfrm>
            <a:off x="263352" y="404664"/>
            <a:ext cx="875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aseline="30000" dirty="0">
                <a:solidFill>
                  <a:srgbClr val="00AEEF"/>
                </a:solidFill>
                <a:ea typeface="ＭＳ Ｐゴシック" panose="020B0600070205080204" pitchFamily="34" charset="-128"/>
              </a:rPr>
              <a:t>Abastecimento Primário – Novo cenário</a:t>
            </a:r>
          </a:p>
        </p:txBody>
      </p:sp>
      <p:grpSp>
        <p:nvGrpSpPr>
          <p:cNvPr id="11267" name="Agrupar 7">
            <a:extLst>
              <a:ext uri="{FF2B5EF4-FFF2-40B4-BE49-F238E27FC236}">
                <a16:creationId xmlns:a16="http://schemas.microsoft.com/office/drawing/2014/main" id="{DD382029-31B3-084A-8196-453A723B8B97}"/>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A237F597-23DC-2C44-B3D8-1DC3A82ECAE9}"/>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1274" name="Imagem 9">
              <a:extLst>
                <a:ext uri="{FF2B5EF4-FFF2-40B4-BE49-F238E27FC236}">
                  <a16:creationId xmlns:a16="http://schemas.microsoft.com/office/drawing/2014/main" id="{FC03B7AF-4D35-1E41-BB64-3DFDE552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m 10">
              <a:extLst>
                <a:ext uri="{FF2B5EF4-FFF2-40B4-BE49-F238E27FC236}">
                  <a16:creationId xmlns:a16="http://schemas.microsoft.com/office/drawing/2014/main" id="{E326C1E0-6AA0-DB47-AAC2-23AEE2F6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tângulo 27">
            <a:extLst>
              <a:ext uri="{FF2B5EF4-FFF2-40B4-BE49-F238E27FC236}">
                <a16:creationId xmlns:a16="http://schemas.microsoft.com/office/drawing/2014/main" id="{5F581D0D-05FC-874B-8C36-A577F5E80713}"/>
              </a:ext>
            </a:extLst>
          </p:cNvPr>
          <p:cNvSpPr/>
          <p:nvPr/>
        </p:nvSpPr>
        <p:spPr>
          <a:xfrm>
            <a:off x="-176659" y="1382296"/>
            <a:ext cx="11952387" cy="3400931"/>
          </a:xfrm>
          <a:prstGeom prst="rect">
            <a:avLst/>
          </a:prstGeom>
        </p:spPr>
        <p:txBody>
          <a:bodyPr wrap="square">
            <a:spAutoFit/>
          </a:bodyPr>
          <a:lstStyle/>
          <a:p>
            <a:pPr lvl="1" algn="just">
              <a:spcBef>
                <a:spcPts val="600"/>
              </a:spcBef>
            </a:pPr>
            <a:r>
              <a:rPr lang="pt-BR" dirty="0">
                <a:solidFill>
                  <a:schemeClr val="tx1">
                    <a:lumMod val="65000"/>
                    <a:lumOff val="35000"/>
                  </a:schemeClr>
                </a:solidFill>
              </a:rPr>
              <a:t>Contextualização:</a:t>
            </a:r>
          </a:p>
          <a:p>
            <a:pPr lvl="1" algn="just">
              <a:spcBef>
                <a:spcPts val="600"/>
              </a:spcBef>
            </a:pPr>
            <a:endParaRPr lang="pt-BR" dirty="0">
              <a:solidFill>
                <a:schemeClr val="tx1">
                  <a:lumMod val="65000"/>
                  <a:lumOff val="35000"/>
                </a:schemeClr>
              </a:solidFill>
            </a:endParaRPr>
          </a:p>
          <a:p>
            <a:pPr lvl="1" algn="just">
              <a:spcBef>
                <a:spcPts val="600"/>
              </a:spcBef>
            </a:pPr>
            <a:r>
              <a:rPr lang="pt-BR" dirty="0">
                <a:solidFill>
                  <a:schemeClr val="tx1">
                    <a:lumMod val="65000"/>
                    <a:lumOff val="35000"/>
                  </a:schemeClr>
                </a:solidFill>
              </a:rPr>
              <a:t>A partir de 2016 a Petrobras, em seus Planos de Negócios, passou a anunciar que não mais responderá como a grande ou única responsável pelo abastecimento primário nacional.</a:t>
            </a:r>
          </a:p>
          <a:p>
            <a:pPr lvl="1" algn="just">
              <a:spcBef>
                <a:spcPts val="600"/>
              </a:spcBef>
            </a:pPr>
            <a:endParaRPr lang="pt-BR" dirty="0">
              <a:solidFill>
                <a:schemeClr val="tx1">
                  <a:lumMod val="65000"/>
                  <a:lumOff val="35000"/>
                </a:schemeClr>
              </a:solidFill>
            </a:endParaRPr>
          </a:p>
          <a:p>
            <a:pPr lvl="1" algn="just">
              <a:spcBef>
                <a:spcPts val="600"/>
              </a:spcBef>
            </a:pPr>
            <a:r>
              <a:rPr lang="pt-BR" dirty="0">
                <a:solidFill>
                  <a:schemeClr val="tx1">
                    <a:lumMod val="65000"/>
                    <a:lumOff val="35000"/>
                  </a:schemeClr>
                </a:solidFill>
              </a:rPr>
              <a:t>Os anúncios promoveram alguns estudos do setor de GLP, sobre novos cenários no abastecimento primário do setor, que abordaram principalmente:</a:t>
            </a:r>
          </a:p>
          <a:p>
            <a:pPr lvl="1" algn="just">
              <a:spcBef>
                <a:spcPts val="600"/>
              </a:spcBef>
            </a:pPr>
            <a:endParaRPr lang="pt-BR" sz="1000" dirty="0">
              <a:solidFill>
                <a:schemeClr val="tx1">
                  <a:lumMod val="65000"/>
                  <a:lumOff val="35000"/>
                </a:schemeClr>
              </a:solidFill>
            </a:endParaRPr>
          </a:p>
          <a:p>
            <a:pPr marL="1200150" lvl="2" indent="-285750" algn="just">
              <a:spcBef>
                <a:spcPts val="600"/>
              </a:spcBef>
              <a:buFont typeface="Arial" panose="020B0604020202020204" pitchFamily="34" charset="0"/>
              <a:buChar char="•"/>
            </a:pPr>
            <a:r>
              <a:rPr lang="pt-BR" dirty="0">
                <a:solidFill>
                  <a:schemeClr val="tx1">
                    <a:lumMod val="65000"/>
                    <a:lumOff val="35000"/>
                  </a:schemeClr>
                </a:solidFill>
              </a:rPr>
              <a:t>Observações sobre os principais gargalos de infraestrutura atuais e futuros;</a:t>
            </a:r>
          </a:p>
          <a:p>
            <a:pPr marL="1200150" lvl="2" indent="-285750" algn="just">
              <a:spcBef>
                <a:spcPts val="600"/>
              </a:spcBef>
              <a:buFont typeface="Arial" panose="020B0604020202020204" pitchFamily="34" charset="0"/>
              <a:buChar char="•"/>
            </a:pPr>
            <a:r>
              <a:rPr lang="pt-BR" dirty="0">
                <a:solidFill>
                  <a:schemeClr val="tx1">
                    <a:lumMod val="65000"/>
                    <a:lumOff val="35000"/>
                  </a:schemeClr>
                </a:solidFill>
              </a:rPr>
              <a:t>Lacunas na regulação moldada para um sistema de abastecimento primário centralizado em único provedor.</a:t>
            </a:r>
          </a:p>
        </p:txBody>
      </p:sp>
    </p:spTree>
    <p:extLst>
      <p:ext uri="{BB962C8B-B14F-4D97-AF65-F5344CB8AC3E}">
        <p14:creationId xmlns:p14="http://schemas.microsoft.com/office/powerpoint/2010/main" val="349414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EAD1C7CB-4AC9-0144-A6A7-92CFA791E9B6}"/>
              </a:ext>
            </a:extLst>
          </p:cNvPr>
          <p:cNvSpPr txBox="1">
            <a:spLocks noChangeArrowheads="1"/>
          </p:cNvSpPr>
          <p:nvPr/>
        </p:nvSpPr>
        <p:spPr bwMode="auto">
          <a:xfrm>
            <a:off x="288925" y="404813"/>
            <a:ext cx="875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aseline="30000" dirty="0">
                <a:solidFill>
                  <a:srgbClr val="00AEEF"/>
                </a:solidFill>
                <a:ea typeface="ＭＳ Ｐゴシック" panose="020B0600070205080204" pitchFamily="34" charset="-128"/>
              </a:rPr>
              <a:t>Ameaças a regras vigentes </a:t>
            </a:r>
          </a:p>
        </p:txBody>
      </p:sp>
      <p:grpSp>
        <p:nvGrpSpPr>
          <p:cNvPr id="11267" name="Agrupar 7">
            <a:extLst>
              <a:ext uri="{FF2B5EF4-FFF2-40B4-BE49-F238E27FC236}">
                <a16:creationId xmlns:a16="http://schemas.microsoft.com/office/drawing/2014/main" id="{DD382029-31B3-084A-8196-453A723B8B97}"/>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A237F597-23DC-2C44-B3D8-1DC3A82ECAE9}"/>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1274" name="Imagem 9">
              <a:extLst>
                <a:ext uri="{FF2B5EF4-FFF2-40B4-BE49-F238E27FC236}">
                  <a16:creationId xmlns:a16="http://schemas.microsoft.com/office/drawing/2014/main" id="{FC03B7AF-4D35-1E41-BB64-3DFDE552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m 10">
              <a:extLst>
                <a:ext uri="{FF2B5EF4-FFF2-40B4-BE49-F238E27FC236}">
                  <a16:creationId xmlns:a16="http://schemas.microsoft.com/office/drawing/2014/main" id="{E326C1E0-6AA0-DB47-AAC2-23AEE2F6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tângulo 27">
            <a:extLst>
              <a:ext uri="{FF2B5EF4-FFF2-40B4-BE49-F238E27FC236}">
                <a16:creationId xmlns:a16="http://schemas.microsoft.com/office/drawing/2014/main" id="{5F581D0D-05FC-874B-8C36-A577F5E80713}"/>
              </a:ext>
            </a:extLst>
          </p:cNvPr>
          <p:cNvSpPr/>
          <p:nvPr/>
        </p:nvSpPr>
        <p:spPr>
          <a:xfrm>
            <a:off x="-176659" y="1245903"/>
            <a:ext cx="11952387" cy="3908762"/>
          </a:xfrm>
          <a:prstGeom prst="rect">
            <a:avLst/>
          </a:prstGeom>
        </p:spPr>
        <p:txBody>
          <a:bodyPr wrap="square">
            <a:spAutoFit/>
          </a:bodyPr>
          <a:lstStyle/>
          <a:p>
            <a:pPr lvl="1" algn="just">
              <a:spcBef>
                <a:spcPts val="600"/>
              </a:spcBef>
            </a:pPr>
            <a:r>
              <a:rPr lang="pt-BR" dirty="0">
                <a:solidFill>
                  <a:schemeClr val="tx1">
                    <a:lumMod val="65000"/>
                    <a:lumOff val="35000"/>
                  </a:schemeClr>
                </a:solidFill>
              </a:rPr>
              <a:t>Necessário para investimento privado:</a:t>
            </a:r>
          </a:p>
          <a:p>
            <a:pPr lvl="1" algn="just">
              <a:spcBef>
                <a:spcPts val="600"/>
              </a:spcBef>
            </a:pPr>
            <a:endParaRPr lang="pt-BR" dirty="0">
              <a:solidFill>
                <a:schemeClr val="tx1">
                  <a:lumMod val="65000"/>
                  <a:lumOff val="35000"/>
                </a:schemeClr>
              </a:solidFill>
            </a:endParaRPr>
          </a:p>
          <a:p>
            <a:pPr marL="742950" lvl="1" indent="-285750" algn="just">
              <a:spcBef>
                <a:spcPts val="600"/>
              </a:spcBef>
              <a:buFont typeface="Wingdings" panose="05000000000000000000" pitchFamily="2" charset="2"/>
              <a:buChar char="ü"/>
            </a:pPr>
            <a:r>
              <a:rPr lang="pt-BR" dirty="0">
                <a:solidFill>
                  <a:schemeClr val="tx1">
                    <a:lumMod val="65000"/>
                    <a:lumOff val="35000"/>
                  </a:schemeClr>
                </a:solidFill>
              </a:rPr>
              <a:t>Transparência;							</a:t>
            </a:r>
          </a:p>
          <a:p>
            <a:pPr marL="742950" lvl="1" indent="-285750" algn="just">
              <a:spcBef>
                <a:spcPts val="600"/>
              </a:spcBef>
              <a:buFont typeface="Wingdings" panose="05000000000000000000" pitchFamily="2" charset="2"/>
              <a:buChar char="ü"/>
            </a:pPr>
            <a:r>
              <a:rPr lang="pt-BR" dirty="0">
                <a:solidFill>
                  <a:schemeClr val="tx1">
                    <a:lumMod val="65000"/>
                    <a:lumOff val="35000"/>
                  </a:schemeClr>
                </a:solidFill>
              </a:rPr>
              <a:t>Previsibilidade;</a:t>
            </a:r>
          </a:p>
          <a:p>
            <a:pPr marL="742950" lvl="1" indent="-285750" algn="just">
              <a:spcBef>
                <a:spcPts val="600"/>
              </a:spcBef>
              <a:buFont typeface="Wingdings" panose="05000000000000000000" pitchFamily="2" charset="2"/>
              <a:buChar char="ü"/>
            </a:pPr>
            <a:r>
              <a:rPr lang="pt-BR" dirty="0">
                <a:solidFill>
                  <a:schemeClr val="tx1">
                    <a:lumMod val="65000"/>
                    <a:lumOff val="35000"/>
                  </a:schemeClr>
                </a:solidFill>
              </a:rPr>
              <a:t>Segurança jurídica e regulatória;</a:t>
            </a:r>
          </a:p>
          <a:p>
            <a:pPr lvl="1" algn="just">
              <a:spcBef>
                <a:spcPts val="600"/>
              </a:spcBef>
            </a:pPr>
            <a:endParaRPr lang="pt-BR" dirty="0">
              <a:solidFill>
                <a:schemeClr val="tx1">
                  <a:lumMod val="65000"/>
                  <a:lumOff val="35000"/>
                </a:schemeClr>
              </a:solidFill>
            </a:endParaRPr>
          </a:p>
          <a:p>
            <a:pPr lvl="1" algn="just">
              <a:spcBef>
                <a:spcPts val="600"/>
              </a:spcBef>
            </a:pPr>
            <a:endParaRPr lang="pt-BR" dirty="0">
              <a:solidFill>
                <a:schemeClr val="tx1">
                  <a:lumMod val="65000"/>
                  <a:lumOff val="35000"/>
                </a:schemeClr>
              </a:solidFill>
            </a:endParaRPr>
          </a:p>
          <a:p>
            <a:pPr lvl="1" algn="just">
              <a:spcBef>
                <a:spcPts val="600"/>
              </a:spcBef>
            </a:pPr>
            <a:r>
              <a:rPr lang="pt-BR" dirty="0">
                <a:solidFill>
                  <a:schemeClr val="tx1">
                    <a:lumMod val="65000"/>
                    <a:lumOff val="35000"/>
                  </a:schemeClr>
                </a:solidFill>
              </a:rPr>
              <a:t>Debates que demandaram esforços do setor público e privado, e deixaram temas mais urgentes em segundo plano:</a:t>
            </a:r>
          </a:p>
          <a:p>
            <a:pPr lvl="1" algn="just">
              <a:spcBef>
                <a:spcPts val="600"/>
              </a:spcBef>
            </a:pPr>
            <a:endParaRPr lang="pt-BR" dirty="0">
              <a:solidFill>
                <a:schemeClr val="tx1">
                  <a:lumMod val="65000"/>
                  <a:lumOff val="35000"/>
                </a:schemeClr>
              </a:solidFill>
            </a:endParaRPr>
          </a:p>
          <a:p>
            <a:pPr marL="742950" lvl="1" indent="-285750" algn="just">
              <a:spcBef>
                <a:spcPts val="600"/>
              </a:spcBef>
              <a:buFont typeface="Arial" panose="020B0604020202020204" pitchFamily="34" charset="0"/>
              <a:buChar char="•"/>
            </a:pPr>
            <a:r>
              <a:rPr lang="pt-BR" dirty="0">
                <a:solidFill>
                  <a:schemeClr val="tx1">
                    <a:lumMod val="65000"/>
                    <a:lumOff val="35000"/>
                  </a:schemeClr>
                </a:solidFill>
              </a:rPr>
              <a:t>A marca nos recipientes de GLP;</a:t>
            </a:r>
          </a:p>
          <a:p>
            <a:pPr marL="742950" lvl="1" indent="-285750" algn="just">
              <a:spcBef>
                <a:spcPts val="600"/>
              </a:spcBef>
              <a:buFont typeface="Arial" panose="020B0604020202020204" pitchFamily="34" charset="0"/>
              <a:buChar char="•"/>
            </a:pPr>
            <a:r>
              <a:rPr lang="pt-BR" dirty="0">
                <a:solidFill>
                  <a:schemeClr val="tx1">
                    <a:lumMod val="65000"/>
                    <a:lumOff val="35000"/>
                  </a:schemeClr>
                </a:solidFill>
              </a:rPr>
              <a:t>Enchimento fracionado de recipientes.</a:t>
            </a:r>
          </a:p>
        </p:txBody>
      </p:sp>
      <p:sp>
        <p:nvSpPr>
          <p:cNvPr id="11" name="Retângulo 10">
            <a:extLst>
              <a:ext uri="{FF2B5EF4-FFF2-40B4-BE49-F238E27FC236}">
                <a16:creationId xmlns:a16="http://schemas.microsoft.com/office/drawing/2014/main" id="{139A3DE5-6B62-4377-BFC5-ADBF0DE1223D}"/>
              </a:ext>
            </a:extLst>
          </p:cNvPr>
          <p:cNvSpPr/>
          <p:nvPr/>
        </p:nvSpPr>
        <p:spPr>
          <a:xfrm>
            <a:off x="4079776" y="1997839"/>
            <a:ext cx="11952387" cy="1431161"/>
          </a:xfrm>
          <a:prstGeom prst="rect">
            <a:avLst/>
          </a:prstGeom>
        </p:spPr>
        <p:txBody>
          <a:bodyPr wrap="square">
            <a:spAutoFit/>
          </a:bodyPr>
          <a:lstStyle/>
          <a:p>
            <a:pPr marL="742950" lvl="1" indent="-285750" algn="just">
              <a:spcBef>
                <a:spcPts val="600"/>
              </a:spcBef>
              <a:buFont typeface="Wingdings" panose="05000000000000000000" pitchFamily="2" charset="2"/>
              <a:buChar char="ü"/>
            </a:pPr>
            <a:r>
              <a:rPr lang="pt-BR" dirty="0">
                <a:solidFill>
                  <a:schemeClr val="tx1">
                    <a:lumMod val="65000"/>
                    <a:lumOff val="35000"/>
                  </a:schemeClr>
                </a:solidFill>
              </a:rPr>
              <a:t>Estudos técnicos;</a:t>
            </a:r>
          </a:p>
          <a:p>
            <a:pPr marL="742950" lvl="1" indent="-285750" algn="just">
              <a:spcBef>
                <a:spcPts val="600"/>
              </a:spcBef>
              <a:buFont typeface="Wingdings" panose="05000000000000000000" pitchFamily="2" charset="2"/>
              <a:buChar char="ü"/>
            </a:pPr>
            <a:r>
              <a:rPr lang="pt-BR" dirty="0">
                <a:solidFill>
                  <a:schemeClr val="tx1">
                    <a:lumMod val="65000"/>
                    <a:lumOff val="35000"/>
                  </a:schemeClr>
                </a:solidFill>
              </a:rPr>
              <a:t>Análises de impactos regulatórios;</a:t>
            </a:r>
          </a:p>
          <a:p>
            <a:pPr marL="742950" lvl="1" indent="-285750" algn="just">
              <a:spcBef>
                <a:spcPts val="600"/>
              </a:spcBef>
              <a:buFont typeface="Wingdings" panose="05000000000000000000" pitchFamily="2" charset="2"/>
              <a:buChar char="ü"/>
            </a:pPr>
            <a:r>
              <a:rPr lang="pt-BR" dirty="0">
                <a:solidFill>
                  <a:schemeClr val="tx1">
                    <a:lumMod val="65000"/>
                    <a:lumOff val="35000"/>
                  </a:schemeClr>
                </a:solidFill>
              </a:rPr>
              <a:t>Fim das anacrônicas restrições ao uso do GLP.</a:t>
            </a:r>
          </a:p>
          <a:p>
            <a:pPr lvl="1" algn="just">
              <a:spcBef>
                <a:spcPts val="600"/>
              </a:spcBef>
            </a:pPr>
            <a:endParaRPr lang="pt-BR" dirty="0">
              <a:solidFill>
                <a:schemeClr val="tx1">
                  <a:lumMod val="65000"/>
                  <a:lumOff val="35000"/>
                </a:schemeClr>
              </a:solidFill>
            </a:endParaRPr>
          </a:p>
        </p:txBody>
      </p:sp>
    </p:spTree>
    <p:extLst>
      <p:ext uri="{BB962C8B-B14F-4D97-AF65-F5344CB8AC3E}">
        <p14:creationId xmlns:p14="http://schemas.microsoft.com/office/powerpoint/2010/main" val="12281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EAD1C7CB-4AC9-0144-A6A7-92CFA791E9B6}"/>
              </a:ext>
            </a:extLst>
          </p:cNvPr>
          <p:cNvSpPr txBox="1">
            <a:spLocks noChangeArrowheads="1"/>
          </p:cNvSpPr>
          <p:nvPr/>
        </p:nvSpPr>
        <p:spPr bwMode="auto">
          <a:xfrm>
            <a:off x="288925" y="404813"/>
            <a:ext cx="875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aseline="30000" dirty="0">
                <a:solidFill>
                  <a:srgbClr val="00AEEF"/>
                </a:solidFill>
                <a:ea typeface="ＭＳ Ｐゴシック" panose="020B0600070205080204" pitchFamily="34" charset="-128"/>
              </a:rPr>
              <a:t>Infraestrutura para importação</a:t>
            </a:r>
          </a:p>
        </p:txBody>
      </p:sp>
      <p:grpSp>
        <p:nvGrpSpPr>
          <p:cNvPr id="11267" name="Agrupar 7">
            <a:extLst>
              <a:ext uri="{FF2B5EF4-FFF2-40B4-BE49-F238E27FC236}">
                <a16:creationId xmlns:a16="http://schemas.microsoft.com/office/drawing/2014/main" id="{DD382029-31B3-084A-8196-453A723B8B97}"/>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A237F597-23DC-2C44-B3D8-1DC3A82ECAE9}"/>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1274" name="Imagem 9">
              <a:extLst>
                <a:ext uri="{FF2B5EF4-FFF2-40B4-BE49-F238E27FC236}">
                  <a16:creationId xmlns:a16="http://schemas.microsoft.com/office/drawing/2014/main" id="{FC03B7AF-4D35-1E41-BB64-3DFDE552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m 10">
              <a:extLst>
                <a:ext uri="{FF2B5EF4-FFF2-40B4-BE49-F238E27FC236}">
                  <a16:creationId xmlns:a16="http://schemas.microsoft.com/office/drawing/2014/main" id="{E326C1E0-6AA0-DB47-AAC2-23AEE2F6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tângulo 27">
            <a:extLst>
              <a:ext uri="{FF2B5EF4-FFF2-40B4-BE49-F238E27FC236}">
                <a16:creationId xmlns:a16="http://schemas.microsoft.com/office/drawing/2014/main" id="{5F581D0D-05FC-874B-8C36-A577F5E80713}"/>
              </a:ext>
            </a:extLst>
          </p:cNvPr>
          <p:cNvSpPr/>
          <p:nvPr/>
        </p:nvSpPr>
        <p:spPr>
          <a:xfrm>
            <a:off x="-192765" y="1484784"/>
            <a:ext cx="11968493" cy="2773195"/>
          </a:xfrm>
          <a:prstGeom prst="rect">
            <a:avLst/>
          </a:prstGeom>
        </p:spPr>
        <p:txBody>
          <a:bodyPr wrap="square">
            <a:spAutoFit/>
          </a:bodyPr>
          <a:lstStyle/>
          <a:p>
            <a:pPr marL="1200150" lvl="2" indent="-285750" algn="just">
              <a:lnSpc>
                <a:spcPct val="150000"/>
              </a:lnSpc>
              <a:spcBef>
                <a:spcPts val="600"/>
              </a:spcBef>
              <a:buFont typeface="Wingdings" panose="05000000000000000000" pitchFamily="2" charset="2"/>
              <a:buChar char="§"/>
            </a:pPr>
            <a:r>
              <a:rPr lang="pt-BR" dirty="0">
                <a:solidFill>
                  <a:schemeClr val="tx1">
                    <a:lumMod val="65000"/>
                    <a:lumOff val="35000"/>
                  </a:schemeClr>
                </a:solidFill>
              </a:rPr>
              <a:t>A importação de GLP representa aproximadamente 30% do volume de GLP comercializado no país, anualmente;</a:t>
            </a:r>
          </a:p>
          <a:p>
            <a:pPr marL="1200150" lvl="2" indent="-285750" algn="just">
              <a:lnSpc>
                <a:spcPct val="150000"/>
              </a:lnSpc>
              <a:spcBef>
                <a:spcPts val="600"/>
              </a:spcBef>
              <a:buFont typeface="Wingdings" panose="05000000000000000000" pitchFamily="2" charset="2"/>
              <a:buChar char="§"/>
            </a:pPr>
            <a:r>
              <a:rPr lang="pt-BR" dirty="0">
                <a:solidFill>
                  <a:schemeClr val="tx1">
                    <a:lumMod val="65000"/>
                    <a:lumOff val="35000"/>
                  </a:schemeClr>
                </a:solidFill>
              </a:rPr>
              <a:t>Os Portos de Santos e Suape, que operam de forma harmonizada, são responsáveis pela quase totalidade da importação de GLP no Brasil;</a:t>
            </a:r>
          </a:p>
          <a:p>
            <a:pPr marL="1200150" lvl="2" indent="-285750" algn="just">
              <a:lnSpc>
                <a:spcPct val="150000"/>
              </a:lnSpc>
              <a:spcBef>
                <a:spcPts val="600"/>
              </a:spcBef>
              <a:buFont typeface="Wingdings" panose="05000000000000000000" pitchFamily="2" charset="2"/>
              <a:buChar char="§"/>
            </a:pPr>
            <a:r>
              <a:rPr lang="pt-BR" dirty="0">
                <a:solidFill>
                  <a:schemeClr val="tx1">
                    <a:lumMod val="65000"/>
                    <a:lumOff val="35000"/>
                  </a:schemeClr>
                </a:solidFill>
              </a:rPr>
              <a:t>Toda infraestrutura de entrada de GLP no Brasil pertence a um único agente regulado;</a:t>
            </a:r>
          </a:p>
          <a:p>
            <a:pPr marL="1200150" lvl="2" indent="-285750" algn="just">
              <a:lnSpc>
                <a:spcPct val="150000"/>
              </a:lnSpc>
              <a:spcBef>
                <a:spcPts val="600"/>
              </a:spcBef>
              <a:buFont typeface="Wingdings" panose="05000000000000000000" pitchFamily="2" charset="2"/>
              <a:buChar char="§"/>
            </a:pPr>
            <a:r>
              <a:rPr lang="pt-BR" dirty="0">
                <a:solidFill>
                  <a:schemeClr val="tx1">
                    <a:lumMod val="65000"/>
                    <a:lumOff val="35000"/>
                  </a:schemeClr>
                </a:solidFill>
              </a:rPr>
              <a:t>Devido restrições de recebimento de navios no Porto de Santos, pelo seu baixo calado, ocorrem operações integradas ao Porto de Suape</a:t>
            </a:r>
          </a:p>
        </p:txBody>
      </p:sp>
    </p:spTree>
    <p:extLst>
      <p:ext uri="{BB962C8B-B14F-4D97-AF65-F5344CB8AC3E}">
        <p14:creationId xmlns:p14="http://schemas.microsoft.com/office/powerpoint/2010/main" val="378702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EAD1C7CB-4AC9-0144-A6A7-92CFA791E9B6}"/>
              </a:ext>
            </a:extLst>
          </p:cNvPr>
          <p:cNvSpPr txBox="1">
            <a:spLocks noChangeArrowheads="1"/>
          </p:cNvSpPr>
          <p:nvPr/>
        </p:nvSpPr>
        <p:spPr bwMode="auto">
          <a:xfrm>
            <a:off x="263352" y="476672"/>
            <a:ext cx="875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aseline="30000" dirty="0">
                <a:solidFill>
                  <a:srgbClr val="00AEEF"/>
                </a:solidFill>
                <a:ea typeface="ＭＳ Ｐゴシック" panose="020B0600070205080204" pitchFamily="34" charset="-128"/>
              </a:rPr>
              <a:t>Novo cenário – Novos Agentes Atuando</a:t>
            </a:r>
          </a:p>
        </p:txBody>
      </p:sp>
      <p:grpSp>
        <p:nvGrpSpPr>
          <p:cNvPr id="11267" name="Agrupar 7">
            <a:extLst>
              <a:ext uri="{FF2B5EF4-FFF2-40B4-BE49-F238E27FC236}">
                <a16:creationId xmlns:a16="http://schemas.microsoft.com/office/drawing/2014/main" id="{DD382029-31B3-084A-8196-453A723B8B97}"/>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A237F597-23DC-2C44-B3D8-1DC3A82ECAE9}"/>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1274" name="Imagem 9">
              <a:extLst>
                <a:ext uri="{FF2B5EF4-FFF2-40B4-BE49-F238E27FC236}">
                  <a16:creationId xmlns:a16="http://schemas.microsoft.com/office/drawing/2014/main" id="{FC03B7AF-4D35-1E41-BB64-3DFDE552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m 10">
              <a:extLst>
                <a:ext uri="{FF2B5EF4-FFF2-40B4-BE49-F238E27FC236}">
                  <a16:creationId xmlns:a16="http://schemas.microsoft.com/office/drawing/2014/main" id="{E326C1E0-6AA0-DB47-AAC2-23AEE2F6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tângulo 27">
            <a:extLst>
              <a:ext uri="{FF2B5EF4-FFF2-40B4-BE49-F238E27FC236}">
                <a16:creationId xmlns:a16="http://schemas.microsoft.com/office/drawing/2014/main" id="{5F581D0D-05FC-874B-8C36-A577F5E80713}"/>
              </a:ext>
            </a:extLst>
          </p:cNvPr>
          <p:cNvSpPr/>
          <p:nvPr/>
        </p:nvSpPr>
        <p:spPr>
          <a:xfrm>
            <a:off x="-192765" y="1452265"/>
            <a:ext cx="12192678" cy="3200876"/>
          </a:xfrm>
          <a:prstGeom prst="rect">
            <a:avLst/>
          </a:prstGeom>
        </p:spPr>
        <p:txBody>
          <a:bodyPr wrap="square">
            <a:spAutoFit/>
          </a:bodyPr>
          <a:lstStyle/>
          <a:p>
            <a:pPr lvl="1" algn="just">
              <a:spcBef>
                <a:spcPts val="600"/>
              </a:spcBef>
            </a:pPr>
            <a:r>
              <a:rPr lang="pt-BR" dirty="0">
                <a:solidFill>
                  <a:schemeClr val="tx1">
                    <a:lumMod val="65000"/>
                    <a:lumOff val="35000"/>
                  </a:schemeClr>
                </a:solidFill>
              </a:rPr>
              <a:t>Potencial Transformador:</a:t>
            </a:r>
          </a:p>
          <a:p>
            <a:pPr lvl="1" algn="just">
              <a:spcBef>
                <a:spcPts val="600"/>
              </a:spcBef>
            </a:pPr>
            <a:endParaRPr lang="pt-BR" dirty="0">
              <a:solidFill>
                <a:schemeClr val="tx1">
                  <a:lumMod val="65000"/>
                  <a:lumOff val="35000"/>
                </a:schemeClr>
              </a:solidFill>
            </a:endParaRPr>
          </a:p>
          <a:p>
            <a:pPr marL="1200150" lvl="2" indent="-285750" algn="just">
              <a:spcBef>
                <a:spcPts val="600"/>
              </a:spcBef>
              <a:buFont typeface="Arial" panose="020B0604020202020204" pitchFamily="34" charset="0"/>
              <a:buChar char="•"/>
            </a:pPr>
            <a:r>
              <a:rPr lang="pt-BR" dirty="0">
                <a:solidFill>
                  <a:schemeClr val="tx1">
                    <a:lumMod val="65000"/>
                    <a:lumOff val="35000"/>
                  </a:schemeClr>
                </a:solidFill>
              </a:rPr>
              <a:t>Níveis de serviço;</a:t>
            </a:r>
          </a:p>
          <a:p>
            <a:pPr marL="1200150" lvl="2" indent="-285750" algn="just">
              <a:spcBef>
                <a:spcPts val="600"/>
              </a:spcBef>
              <a:buFont typeface="Arial" panose="020B0604020202020204" pitchFamily="34" charset="0"/>
              <a:buChar char="•"/>
            </a:pPr>
            <a:r>
              <a:rPr lang="pt-BR" dirty="0">
                <a:solidFill>
                  <a:schemeClr val="tx1">
                    <a:lumMod val="65000"/>
                    <a:lumOff val="35000"/>
                  </a:schemeClr>
                </a:solidFill>
              </a:rPr>
              <a:t>Qualidade do Produto a ser oferecido;</a:t>
            </a:r>
          </a:p>
          <a:p>
            <a:pPr marL="1200150" lvl="2" indent="-285750" algn="just">
              <a:spcBef>
                <a:spcPts val="600"/>
              </a:spcBef>
              <a:buFont typeface="Arial" panose="020B0604020202020204" pitchFamily="34" charset="0"/>
              <a:buChar char="•"/>
            </a:pPr>
            <a:r>
              <a:rPr lang="pt-BR" dirty="0">
                <a:solidFill>
                  <a:schemeClr val="tx1">
                    <a:lumMod val="65000"/>
                    <a:lumOff val="35000"/>
                  </a:schemeClr>
                </a:solidFill>
              </a:rPr>
              <a:t>Estímulo ao investimento em infraestrutura</a:t>
            </a:r>
          </a:p>
          <a:p>
            <a:pPr marL="1200150" lvl="2" indent="-285750" algn="just">
              <a:spcBef>
                <a:spcPts val="600"/>
              </a:spcBef>
              <a:buFont typeface="Arial" panose="020B0604020202020204" pitchFamily="34" charset="0"/>
              <a:buChar char="•"/>
            </a:pPr>
            <a:r>
              <a:rPr lang="pt-BR" dirty="0">
                <a:solidFill>
                  <a:schemeClr val="tx1">
                    <a:lumMod val="65000"/>
                    <a:lumOff val="35000"/>
                  </a:schemeClr>
                </a:solidFill>
              </a:rPr>
              <a:t>Custos e Competitividade.</a:t>
            </a:r>
          </a:p>
          <a:p>
            <a:pPr marL="742950" lvl="1" indent="-285750" algn="just">
              <a:spcBef>
                <a:spcPts val="600"/>
              </a:spcBef>
              <a:buFont typeface="Arial" panose="020B0604020202020204" pitchFamily="34" charset="0"/>
              <a:buChar char="•"/>
            </a:pPr>
            <a:endParaRPr lang="pt-BR" dirty="0">
              <a:solidFill>
                <a:schemeClr val="bg2">
                  <a:lumMod val="50000"/>
                </a:schemeClr>
              </a:solidFill>
            </a:endParaRPr>
          </a:p>
          <a:p>
            <a:pPr lvl="1" algn="just">
              <a:spcBef>
                <a:spcPts val="600"/>
              </a:spcBef>
            </a:pPr>
            <a:endParaRPr lang="pt-BR" i="1" dirty="0">
              <a:solidFill>
                <a:schemeClr val="bg2">
                  <a:lumMod val="50000"/>
                </a:schemeClr>
              </a:solidFill>
            </a:endParaRPr>
          </a:p>
          <a:p>
            <a:pPr lvl="1" algn="just">
              <a:spcBef>
                <a:spcPts val="600"/>
              </a:spcBef>
            </a:pPr>
            <a:endParaRPr lang="pt-BR" dirty="0">
              <a:solidFill>
                <a:schemeClr val="tx1">
                  <a:lumMod val="65000"/>
                  <a:lumOff val="35000"/>
                </a:schemeClr>
              </a:solidFill>
            </a:endParaRPr>
          </a:p>
        </p:txBody>
      </p:sp>
    </p:spTree>
    <p:extLst>
      <p:ext uri="{BB962C8B-B14F-4D97-AF65-F5344CB8AC3E}">
        <p14:creationId xmlns:p14="http://schemas.microsoft.com/office/powerpoint/2010/main" val="404850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EAD1C7CB-4AC9-0144-A6A7-92CFA791E9B6}"/>
              </a:ext>
            </a:extLst>
          </p:cNvPr>
          <p:cNvSpPr txBox="1">
            <a:spLocks noChangeArrowheads="1"/>
          </p:cNvSpPr>
          <p:nvPr/>
        </p:nvSpPr>
        <p:spPr bwMode="auto">
          <a:xfrm>
            <a:off x="263352" y="476672"/>
            <a:ext cx="875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aseline="30000" dirty="0">
                <a:solidFill>
                  <a:srgbClr val="00AEEF"/>
                </a:solidFill>
                <a:ea typeface="ＭＳ Ｐゴシック" panose="020B0600070205080204" pitchFamily="34" charset="-128"/>
              </a:rPr>
              <a:t>Já em curso...</a:t>
            </a:r>
          </a:p>
        </p:txBody>
      </p:sp>
      <p:grpSp>
        <p:nvGrpSpPr>
          <p:cNvPr id="11267" name="Agrupar 7">
            <a:extLst>
              <a:ext uri="{FF2B5EF4-FFF2-40B4-BE49-F238E27FC236}">
                <a16:creationId xmlns:a16="http://schemas.microsoft.com/office/drawing/2014/main" id="{DD382029-31B3-084A-8196-453A723B8B97}"/>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A237F597-23DC-2C44-B3D8-1DC3A82ECAE9}"/>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1274" name="Imagem 9">
              <a:extLst>
                <a:ext uri="{FF2B5EF4-FFF2-40B4-BE49-F238E27FC236}">
                  <a16:creationId xmlns:a16="http://schemas.microsoft.com/office/drawing/2014/main" id="{FC03B7AF-4D35-1E41-BB64-3DFDE552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m 10">
              <a:extLst>
                <a:ext uri="{FF2B5EF4-FFF2-40B4-BE49-F238E27FC236}">
                  <a16:creationId xmlns:a16="http://schemas.microsoft.com/office/drawing/2014/main" id="{E326C1E0-6AA0-DB47-AAC2-23AEE2F6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tângulo 27">
            <a:extLst>
              <a:ext uri="{FF2B5EF4-FFF2-40B4-BE49-F238E27FC236}">
                <a16:creationId xmlns:a16="http://schemas.microsoft.com/office/drawing/2014/main" id="{5F581D0D-05FC-874B-8C36-A577F5E80713}"/>
              </a:ext>
            </a:extLst>
          </p:cNvPr>
          <p:cNvSpPr/>
          <p:nvPr/>
        </p:nvSpPr>
        <p:spPr>
          <a:xfrm>
            <a:off x="-192765" y="1452265"/>
            <a:ext cx="12192678" cy="1708160"/>
          </a:xfrm>
          <a:prstGeom prst="rect">
            <a:avLst/>
          </a:prstGeom>
        </p:spPr>
        <p:txBody>
          <a:bodyPr wrap="square">
            <a:spAutoFit/>
          </a:bodyPr>
          <a:lstStyle/>
          <a:p>
            <a:pPr marL="742950" lvl="1" indent="-285750" algn="just">
              <a:spcBef>
                <a:spcPts val="600"/>
              </a:spcBef>
              <a:buFont typeface="Arial" panose="020B0604020202020204" pitchFamily="34" charset="0"/>
              <a:buChar char="•"/>
            </a:pPr>
            <a:r>
              <a:rPr lang="pt-BR" dirty="0">
                <a:solidFill>
                  <a:schemeClr val="tx1">
                    <a:lumMod val="65000"/>
                    <a:lumOff val="35000"/>
                  </a:schemeClr>
                </a:solidFill>
              </a:rPr>
              <a:t>Junho/2017 – Início da Política de Preços da Petrobras, para o segmento Residencial. Preço passou a adotar uma lógica em sua construção;</a:t>
            </a:r>
          </a:p>
          <a:p>
            <a:pPr marL="742950" lvl="1" indent="-285750" algn="just">
              <a:spcBef>
                <a:spcPts val="600"/>
              </a:spcBef>
              <a:buFont typeface="Arial" panose="020B0604020202020204" pitchFamily="34" charset="0"/>
              <a:buChar char="•"/>
            </a:pPr>
            <a:r>
              <a:rPr lang="pt-BR" dirty="0">
                <a:solidFill>
                  <a:schemeClr val="tx1">
                    <a:lumMod val="65000"/>
                    <a:lumOff val="35000"/>
                  </a:schemeClr>
                </a:solidFill>
              </a:rPr>
              <a:t>Março/2020 – Definido como prazo final da diferenciação de preços do GLP (R.CNPE 17/19 revoga resolução de 2005).</a:t>
            </a:r>
          </a:p>
          <a:p>
            <a:pPr lvl="1" algn="just">
              <a:spcBef>
                <a:spcPts val="600"/>
              </a:spcBef>
            </a:pPr>
            <a:endParaRPr lang="pt-BR" dirty="0">
              <a:solidFill>
                <a:schemeClr val="tx1">
                  <a:lumMod val="65000"/>
                  <a:lumOff val="35000"/>
                </a:schemeClr>
              </a:solidFill>
            </a:endParaRPr>
          </a:p>
          <a:p>
            <a:pPr marL="742950" lvl="1" indent="-285750" algn="just">
              <a:spcBef>
                <a:spcPts val="600"/>
              </a:spcBef>
              <a:buFont typeface="Arial" panose="020B0604020202020204" pitchFamily="34" charset="0"/>
              <a:buChar char="•"/>
            </a:pPr>
            <a:endParaRPr lang="pt-BR" dirty="0">
              <a:solidFill>
                <a:schemeClr val="tx1">
                  <a:lumMod val="65000"/>
                  <a:lumOff val="35000"/>
                </a:schemeClr>
              </a:solidFill>
            </a:endParaRPr>
          </a:p>
        </p:txBody>
      </p:sp>
    </p:spTree>
    <p:extLst>
      <p:ext uri="{BB962C8B-B14F-4D97-AF65-F5344CB8AC3E}">
        <p14:creationId xmlns:p14="http://schemas.microsoft.com/office/powerpoint/2010/main" val="348912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EAD1C7CB-4AC9-0144-A6A7-92CFA791E9B6}"/>
              </a:ext>
            </a:extLst>
          </p:cNvPr>
          <p:cNvSpPr txBox="1">
            <a:spLocks noChangeArrowheads="1"/>
          </p:cNvSpPr>
          <p:nvPr/>
        </p:nvSpPr>
        <p:spPr bwMode="auto">
          <a:xfrm>
            <a:off x="288925" y="404813"/>
            <a:ext cx="8759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aseline="30000" dirty="0">
                <a:solidFill>
                  <a:srgbClr val="00AEEF"/>
                </a:solidFill>
                <a:ea typeface="ＭＳ Ｐゴシック" panose="020B0600070205080204" pitchFamily="34" charset="-128"/>
              </a:rPr>
              <a:t>Transitoriedade</a:t>
            </a:r>
          </a:p>
        </p:txBody>
      </p:sp>
      <p:grpSp>
        <p:nvGrpSpPr>
          <p:cNvPr id="11267" name="Agrupar 7">
            <a:extLst>
              <a:ext uri="{FF2B5EF4-FFF2-40B4-BE49-F238E27FC236}">
                <a16:creationId xmlns:a16="http://schemas.microsoft.com/office/drawing/2014/main" id="{DD382029-31B3-084A-8196-453A723B8B97}"/>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A237F597-23DC-2C44-B3D8-1DC3A82ECAE9}"/>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1274" name="Imagem 9">
              <a:extLst>
                <a:ext uri="{FF2B5EF4-FFF2-40B4-BE49-F238E27FC236}">
                  <a16:creationId xmlns:a16="http://schemas.microsoft.com/office/drawing/2014/main" id="{FC03B7AF-4D35-1E41-BB64-3DFDE552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m 10">
              <a:extLst>
                <a:ext uri="{FF2B5EF4-FFF2-40B4-BE49-F238E27FC236}">
                  <a16:creationId xmlns:a16="http://schemas.microsoft.com/office/drawing/2014/main" id="{E326C1E0-6AA0-DB47-AAC2-23AEE2F6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tângulo 27">
            <a:extLst>
              <a:ext uri="{FF2B5EF4-FFF2-40B4-BE49-F238E27FC236}">
                <a16:creationId xmlns:a16="http://schemas.microsoft.com/office/drawing/2014/main" id="{5F581D0D-05FC-874B-8C36-A577F5E80713}"/>
              </a:ext>
            </a:extLst>
          </p:cNvPr>
          <p:cNvSpPr/>
          <p:nvPr/>
        </p:nvSpPr>
        <p:spPr>
          <a:xfrm>
            <a:off x="-176659" y="980728"/>
            <a:ext cx="12176572" cy="6155531"/>
          </a:xfrm>
          <a:prstGeom prst="rect">
            <a:avLst/>
          </a:prstGeom>
        </p:spPr>
        <p:txBody>
          <a:bodyPr wrap="square">
            <a:spAutoFit/>
          </a:bodyPr>
          <a:lstStyle/>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Importante estabelecer um prazo de transitoriedade para segurança do abastecimento primário;</a:t>
            </a:r>
            <a:br>
              <a:rPr lang="pt-BR" b="1" dirty="0">
                <a:solidFill>
                  <a:schemeClr val="tx1">
                    <a:lumMod val="65000"/>
                    <a:lumOff val="35000"/>
                  </a:schemeClr>
                </a:solidFill>
              </a:rPr>
            </a:b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Recomenda-se estabelecer uma espécie de “sala de situação” para consultar, levar demandas e informações;</a:t>
            </a:r>
          </a:p>
          <a:p>
            <a:pPr marL="1200150" lvl="2" indent="-285750" algn="just">
              <a:spcBef>
                <a:spcPts val="600"/>
              </a:spcBef>
              <a:buFont typeface="Wingdings" panose="05000000000000000000" pitchFamily="2" charset="2"/>
              <a:buChar char="§"/>
            </a:pP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Ideal que “sala de situação” trate os dados de maneira regionalizada, de forma mais transparente, célere e eficaz, para acompanhamento das ações estabelecidas;</a:t>
            </a:r>
          </a:p>
          <a:p>
            <a:pPr marL="1200150" lvl="2" indent="-285750" algn="just">
              <a:spcBef>
                <a:spcPts val="600"/>
              </a:spcBef>
              <a:buFont typeface="Wingdings" panose="05000000000000000000" pitchFamily="2" charset="2"/>
              <a:buChar char="§"/>
            </a:pP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Agentes que estiverem operando no abastecimento primário somente devem descontinuar ou reduzir suas ofertas se apresentarem fontes alternativas;</a:t>
            </a:r>
          </a:p>
          <a:p>
            <a:pPr marL="1200150" lvl="2" indent="-285750" algn="just">
              <a:spcBef>
                <a:spcPts val="600"/>
              </a:spcBef>
              <a:buFont typeface="Wingdings" panose="05000000000000000000" pitchFamily="2" charset="2"/>
              <a:buChar char="§"/>
            </a:pP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Regulação deve prever a utilização, por terceiros, dos ativos/serviços da Petrobras para importação;</a:t>
            </a:r>
          </a:p>
          <a:p>
            <a:pPr marL="1200150" lvl="2" indent="-285750" algn="just">
              <a:spcBef>
                <a:spcPts val="600"/>
              </a:spcBef>
              <a:buFont typeface="Wingdings" panose="05000000000000000000" pitchFamily="2" charset="2"/>
              <a:buChar char="§"/>
            </a:pP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Investimentos em infraestrutura em geral tomam tempo para estarem operativos;</a:t>
            </a:r>
          </a:p>
          <a:p>
            <a:pPr marL="1200150" lvl="2" indent="-285750" algn="just">
              <a:spcBef>
                <a:spcPts val="600"/>
              </a:spcBef>
              <a:buFont typeface="Wingdings" panose="05000000000000000000" pitchFamily="2" charset="2"/>
              <a:buChar char="§"/>
            </a:pP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Não confundir estoques estratégicos com operacionais;</a:t>
            </a:r>
          </a:p>
          <a:p>
            <a:pPr marL="1200150" lvl="2" indent="-285750" algn="just">
              <a:spcBef>
                <a:spcPts val="600"/>
              </a:spcBef>
              <a:buFont typeface="Wingdings" panose="05000000000000000000" pitchFamily="2" charset="2"/>
              <a:buChar char="§"/>
            </a:pPr>
            <a:endParaRPr lang="pt-BR" b="1" dirty="0">
              <a:solidFill>
                <a:schemeClr val="tx1">
                  <a:lumMod val="65000"/>
                  <a:lumOff val="35000"/>
                </a:schemeClr>
              </a:solidFill>
            </a:endParaRPr>
          </a:p>
          <a:p>
            <a:pPr marL="1200150" lvl="2" indent="-285750" algn="just">
              <a:spcBef>
                <a:spcPts val="600"/>
              </a:spcBef>
              <a:buFont typeface="Wingdings" panose="05000000000000000000" pitchFamily="2" charset="2"/>
              <a:buChar char="§"/>
            </a:pPr>
            <a:r>
              <a:rPr lang="pt-BR" b="1" dirty="0">
                <a:solidFill>
                  <a:schemeClr val="tx1">
                    <a:lumMod val="65000"/>
                    <a:lumOff val="35000"/>
                  </a:schemeClr>
                </a:solidFill>
              </a:rPr>
              <a:t>Debates sobre propostas devem ser sustentados economicamente (AIR).</a:t>
            </a:r>
          </a:p>
          <a:p>
            <a:pPr marL="742950" lvl="1" indent="-285750" algn="just">
              <a:spcBef>
                <a:spcPts val="600"/>
              </a:spcBef>
              <a:buFont typeface="Wingdings" panose="05000000000000000000" pitchFamily="2" charset="2"/>
              <a:buChar char="§"/>
            </a:pPr>
            <a:endParaRPr lang="pt-BR" b="1" dirty="0">
              <a:solidFill>
                <a:schemeClr val="tx1">
                  <a:lumMod val="65000"/>
                  <a:lumOff val="35000"/>
                </a:schemeClr>
              </a:solidFill>
            </a:endParaRPr>
          </a:p>
        </p:txBody>
      </p:sp>
    </p:spTree>
    <p:extLst>
      <p:ext uri="{BB962C8B-B14F-4D97-AF65-F5344CB8AC3E}">
        <p14:creationId xmlns:p14="http://schemas.microsoft.com/office/powerpoint/2010/main" val="165482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3">
            <a:extLst>
              <a:ext uri="{FF2B5EF4-FFF2-40B4-BE49-F238E27FC236}">
                <a16:creationId xmlns:a16="http://schemas.microsoft.com/office/drawing/2014/main" id="{3DEFBB01-C368-684A-95E2-F400F02EEC82}"/>
              </a:ext>
            </a:extLst>
          </p:cNvPr>
          <p:cNvSpPr txBox="1">
            <a:spLocks noChangeArrowheads="1"/>
          </p:cNvSpPr>
          <p:nvPr/>
        </p:nvSpPr>
        <p:spPr bwMode="auto">
          <a:xfrm>
            <a:off x="5408613" y="3267075"/>
            <a:ext cx="1173162" cy="78422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pt-BR" sz="6750" b="1" baseline="30000" dirty="0">
                <a:solidFill>
                  <a:srgbClr val="00AEEF"/>
                </a:solidFill>
                <a:latin typeface="+mj-lt"/>
              </a:rPr>
              <a:t>FIM</a:t>
            </a:r>
          </a:p>
        </p:txBody>
      </p:sp>
      <p:grpSp>
        <p:nvGrpSpPr>
          <p:cNvPr id="17411" name="Agrupar 7">
            <a:extLst>
              <a:ext uri="{FF2B5EF4-FFF2-40B4-BE49-F238E27FC236}">
                <a16:creationId xmlns:a16="http://schemas.microsoft.com/office/drawing/2014/main" id="{B3FAC142-98E9-B74A-8D23-751A3E95E75F}"/>
              </a:ext>
            </a:extLst>
          </p:cNvPr>
          <p:cNvGrpSpPr>
            <a:grpSpLocks/>
          </p:cNvGrpSpPr>
          <p:nvPr/>
        </p:nvGrpSpPr>
        <p:grpSpPr bwMode="auto">
          <a:xfrm>
            <a:off x="10344150" y="5915025"/>
            <a:ext cx="1655763" cy="682625"/>
            <a:chOff x="10422858" y="6021288"/>
            <a:chExt cx="1505789" cy="576064"/>
          </a:xfrm>
        </p:grpSpPr>
        <p:sp>
          <p:nvSpPr>
            <p:cNvPr id="9" name="Retângulo 8">
              <a:extLst>
                <a:ext uri="{FF2B5EF4-FFF2-40B4-BE49-F238E27FC236}">
                  <a16:creationId xmlns:a16="http://schemas.microsoft.com/office/drawing/2014/main" id="{86CA7188-E2B4-C946-8A46-DEF45A426D0C}"/>
                </a:ext>
              </a:extLst>
            </p:cNvPr>
            <p:cNvSpPr/>
            <p:nvPr/>
          </p:nvSpPr>
          <p:spPr>
            <a:xfrm>
              <a:off x="10422858" y="6021288"/>
              <a:ext cx="1505789"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7413" name="Imagem 9">
              <a:extLst>
                <a:ext uri="{FF2B5EF4-FFF2-40B4-BE49-F238E27FC236}">
                  <a16:creationId xmlns:a16="http://schemas.microsoft.com/office/drawing/2014/main" id="{C172BCDF-9BEE-8D43-9F55-F033F139CA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2858" y="6269341"/>
              <a:ext cx="71437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m 10">
              <a:extLst>
                <a:ext uri="{FF2B5EF4-FFF2-40B4-BE49-F238E27FC236}">
                  <a16:creationId xmlns:a16="http://schemas.microsoft.com/office/drawing/2014/main" id="{D5327CA5-C437-764A-BDAA-0787201F8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0104" y="6269339"/>
              <a:ext cx="404664" cy="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45872</TotalTime>
  <Words>683</Words>
  <Application>Microsoft Macintosh PowerPoint</Application>
  <PresentationFormat>Widescreen</PresentationFormat>
  <Paragraphs>75</Paragraphs>
  <Slides>9</Slides>
  <Notes>8</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9</vt:i4>
      </vt:variant>
    </vt:vector>
  </HeadingPairs>
  <TitlesOfParts>
    <vt:vector size="18" baseType="lpstr">
      <vt:lpstr>ＭＳ Ｐゴシック</vt:lpstr>
      <vt:lpstr>Arial</vt:lpstr>
      <vt:lpstr>Calibri</vt:lpstr>
      <vt:lpstr>Calibri Light</vt:lpstr>
      <vt:lpstr>Helvetica</vt:lpstr>
      <vt:lpstr>Open Sans</vt:lpstr>
      <vt:lpstr>Open Sans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Sergio Bandeira</cp:lastModifiedBy>
  <cp:revision>708</cp:revision>
  <cp:lastPrinted>2019-02-06T10:56:00Z</cp:lastPrinted>
  <dcterms:created xsi:type="dcterms:W3CDTF">2016-12-06T11:04:08Z</dcterms:created>
  <dcterms:modified xsi:type="dcterms:W3CDTF">2020-03-15T22:05:19Z</dcterms:modified>
</cp:coreProperties>
</file>