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3"/>
  </p:sldMasterIdLst>
  <p:sldIdLst>
    <p:sldId id="256" r:id="rId4"/>
    <p:sldId id="265" r:id="rId5"/>
    <p:sldId id="260" r:id="rId6"/>
    <p:sldId id="257" r:id="rId7"/>
    <p:sldId id="259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7D21DA03-E071-6320-4B49-685266157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3D01CE7B-8748-12F7-49FF-EAB2C2B673CD}"/>
              </a:ext>
            </a:extLst>
          </p:cNvPr>
          <p:cNvSpPr txBox="1"/>
          <p:nvPr/>
        </p:nvSpPr>
        <p:spPr>
          <a:xfrm>
            <a:off x="1105086" y="1975163"/>
            <a:ext cx="867381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22</a:t>
            </a:r>
            <a:r>
              <a:rPr lang="pt-BR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ª Reunião da </a:t>
            </a:r>
          </a:p>
          <a:p>
            <a:pPr algn="ctr"/>
            <a:r>
              <a:rPr lang="pt-BR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Comissão Tripartite Nacional</a:t>
            </a:r>
          </a:p>
          <a:p>
            <a:pPr algn="ctr"/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15 de agosto de </a:t>
            </a:r>
            <a:r>
              <a:rPr lang="pt-BR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2023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27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D53D90E-A240-D0F8-D42F-71021731FF6F}"/>
              </a:ext>
            </a:extLst>
          </p:cNvPr>
          <p:cNvSpPr txBox="1"/>
          <p:nvPr/>
        </p:nvSpPr>
        <p:spPr>
          <a:xfrm>
            <a:off x="400333" y="1331778"/>
            <a:ext cx="93305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MINISTÉRIO DO MEIO AMBIENTE E MUDANÇA DO CLIMA - MMA</a:t>
            </a:r>
            <a:endParaRPr lang="pt-BR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SECRETARIA EXECUTIVA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Departamento de apoio ao CONAMA e ao SISNAMA - DSISNAMA</a:t>
            </a:r>
            <a:endParaRPr lang="pt-BR" b="0" dirty="0">
              <a:effectLst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A0A7B72-1EBF-0ADC-1556-E630E51FC9A1}"/>
              </a:ext>
            </a:extLst>
          </p:cNvPr>
          <p:cNvSpPr txBox="1"/>
          <p:nvPr/>
        </p:nvSpPr>
        <p:spPr>
          <a:xfrm>
            <a:off x="908142" y="4577318"/>
            <a:ext cx="89343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Proposta de alteração do Regimento Interno da Comissão Tripartite Nacional</a:t>
            </a:r>
            <a:endParaRPr lang="en-US" b="1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D21DA03-E071-6320-4B49-685266157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3D01CE7B-8748-12F7-49FF-EAB2C2B673CD}"/>
              </a:ext>
            </a:extLst>
          </p:cNvPr>
          <p:cNvSpPr txBox="1"/>
          <p:nvPr/>
        </p:nvSpPr>
        <p:spPr>
          <a:xfrm>
            <a:off x="1038411" y="2746688"/>
            <a:ext cx="86738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0000"/>
                </a:solidFill>
                <a:latin typeface="Arial" panose="020B0604020202020204" pitchFamily="34" charset="0"/>
              </a:rPr>
              <a:t>22</a:t>
            </a:r>
            <a:r>
              <a:rPr lang="pt-BR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ª Reunião da Comissão Tripartite Nacional 2023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3037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1C716DD-CE14-E69C-5A69-F893EB42419C}"/>
              </a:ext>
            </a:extLst>
          </p:cNvPr>
          <p:cNvSpPr txBox="1"/>
          <p:nvPr/>
        </p:nvSpPr>
        <p:spPr>
          <a:xfrm>
            <a:off x="1095897" y="186004"/>
            <a:ext cx="811160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Redação atual: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4º A Comissão Tripartite Nacional será composta por representantes do Poder Executivo da União, dos Estados, do Distrito Federal e dos Municípios da seguinte forma: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3º O </a:t>
            </a:r>
            <a:r>
              <a:rPr lang="pt-BR" sz="1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Departamento de Articulação Institucional da Secretaria de Articulação Institucional e Cidadania Ambiental </a:t>
            </a: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Ministério do Meio Ambiente funcionará como Secretaria-Executiva da Comissão Tripartite Nacional.</a:t>
            </a: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Proposta: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Revogação do dispositivo no Regimento Interno e inclusão do dispositivo na Portaria de instituição da CTN, com redação apontando o setor responsável através da citação da competência.</a:t>
            </a:r>
            <a:endParaRPr lang="pt-BR" sz="1400" b="1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1.º Fica revogado o §3º do artigo 4º do Regimento Interno da Comissão Tripartite Nacional, publicado no anexo da Portaria MMA nº 84, de 28 de março de 2018, publicada em 29/03/2018, edição 61, seção 1, página 251.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5º - A Portaria MMA nº 240, de 13 de julho de 2017, publicada em 14 de julho de 2017 no DOU, edição 134, seção 1, página 62, passa a vigorar com a seguinte redação: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“Art. 2º .....................................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3º Caberá ao </a:t>
            </a:r>
            <a:r>
              <a:rPr lang="pt-BR" sz="1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setor/unidade competente para o fortalecimento do SISNAMA</a:t>
            </a: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 ministério, atuar como secretaria executiva da Comissão Tripartite Nacional.”</a:t>
            </a:r>
            <a:endParaRPr lang="pt-BR" sz="1400" b="0" dirty="0">
              <a:effectLst/>
            </a:endParaRPr>
          </a:p>
          <a:p>
            <a:br>
              <a:rPr lang="pt-BR" sz="1400" dirty="0"/>
            </a:br>
            <a:endParaRPr lang="en-US" sz="1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4D0A68-02B5-AFE2-66C9-61D2CB48F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4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2BAAFF07-742C-BEAF-F5FF-173AB1EAEDD5}"/>
              </a:ext>
            </a:extLst>
          </p:cNvPr>
          <p:cNvSpPr txBox="1"/>
          <p:nvPr/>
        </p:nvSpPr>
        <p:spPr>
          <a:xfrm>
            <a:off x="1066800" y="540296"/>
            <a:ext cx="81915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Redação atual: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8º (...)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2º Será lavrada ata de cada reunião, com numeração sequencial, a qual será submetida à aprovação da Comissão Tripartite Nacional </a:t>
            </a: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 reunião subsequente</a:t>
            </a: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5º As atas poderão ser emitidas, assinadas e disponibilizadas em meio digital, nos termos do Decreto no8.638, de 15 de janeiro de 2016.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pt-BR" sz="1400" dirty="0"/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Proposta: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Revogação da expressão “na reunião subsequente”, permitindo a aprovação da ata pela assinatura dos representantes antes da reunião subsequente.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8º .....................................</a:t>
            </a:r>
            <a:endParaRPr lang="pt-BR" sz="1400" b="0" dirty="0">
              <a:effectLst/>
            </a:endParaRPr>
          </a:p>
          <a:p>
            <a:pPr algn="just" rtl="0">
              <a:spcBef>
                <a:spcPts val="120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2º Será lavrada ata de cada reunião, com numeração sequencial, a qual será submetida à aprovação da Comissão Tripartite Nacional, com a assinatura dos membros participantes.</a:t>
            </a:r>
            <a:endParaRPr lang="pt-BR" sz="140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5º As atas poderão ser emitidas, assinadas e disponibilizadas em meio digital, </a:t>
            </a:r>
            <a:r>
              <a:rPr lang="pt-BR" sz="1400" b="0" i="0" u="none" strike="noStrike" dirty="0">
                <a:solidFill>
                  <a:srgbClr val="162937"/>
                </a:solidFill>
                <a:effectLst/>
                <a:latin typeface="Arial" panose="020B0604020202020204" pitchFamily="34" charset="0"/>
              </a:rPr>
              <a:t>nos termos da Estratégia de Governo Digital, e suas alterações.”</a:t>
            </a:r>
            <a:endParaRPr lang="pt-BR" sz="1400" b="0" dirty="0">
              <a:effectLst/>
            </a:endParaRPr>
          </a:p>
          <a:p>
            <a:br>
              <a:rPr lang="pt-BR" dirty="0"/>
            </a:br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F7F9422-5089-32C6-A841-56419C805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8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DAC6710-C26F-80BF-4E81-C9F0E099F96B}"/>
              </a:ext>
            </a:extLst>
          </p:cNvPr>
          <p:cNvSpPr txBox="1"/>
          <p:nvPr/>
        </p:nvSpPr>
        <p:spPr>
          <a:xfrm>
            <a:off x="1066800" y="952500"/>
            <a:ext cx="8305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Redação atual:</a:t>
            </a: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10. As reuniões obedecerão aos seguintes procedimentos:</a:t>
            </a: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(...)</a:t>
            </a: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1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 - aprovação da ata da reunião anterior</a:t>
            </a: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1400" dirty="0"/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Proposta: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pt-BR" sz="1400" b="1" u="sng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pt-BR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 a retirada da aprovação apenas na reunião seguinte, este item deve ser revogado conjuntamente.</a:t>
            </a:r>
            <a:endParaRPr lang="pt-BR" sz="1400" b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br>
              <a:rPr lang="pt-BR" sz="1400" b="0" dirty="0">
                <a:effectLst/>
              </a:rPr>
            </a:br>
            <a:r>
              <a:rPr lang="pt-BR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3º Fica revogado o inciso V, do artigo 10 do Regimento Interno da Comissão Tripartite Nacional, publicado no anexo da Portaria MMA nº 84, de 28 de março de 2018, publicada em 29/03/2018, edição 61, seção 1, página 251 do D.O.U..</a:t>
            </a:r>
            <a:endParaRPr lang="pt-BR" sz="1400" b="0" dirty="0">
              <a:effectLst/>
            </a:endParaRPr>
          </a:p>
          <a:p>
            <a:br>
              <a:rPr lang="pt-BR" sz="1400" dirty="0"/>
            </a:br>
            <a:endParaRPr lang="en-US" sz="1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5609295-A10F-FEBC-967D-A4C62304F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8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BEF139E-4A7E-B7BA-6008-C56F12F69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38" y="5961450"/>
            <a:ext cx="3730388" cy="80112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80CE02F-AC37-1AD7-9EAC-B7C10275FB28}"/>
              </a:ext>
            </a:extLst>
          </p:cNvPr>
          <p:cNvSpPr txBox="1"/>
          <p:nvPr/>
        </p:nvSpPr>
        <p:spPr>
          <a:xfrm>
            <a:off x="1083097" y="1758950"/>
            <a:ext cx="8497070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Departamento de apoio ao CONAMA e ao SISNAMA – DSISNAMA</a:t>
            </a:r>
          </a:p>
          <a:p>
            <a:pPr algn="ctr"/>
            <a:endParaRPr lang="pt-B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Secretaria Executiva – SECEX</a:t>
            </a:r>
          </a:p>
          <a:p>
            <a:pPr algn="ctr"/>
            <a:endParaRPr lang="pt-B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Diretora: Marcela Moraes</a:t>
            </a:r>
          </a:p>
          <a:p>
            <a:pPr algn="ctr"/>
            <a:endParaRPr lang="pt-B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(61) 2028-1685/1681</a:t>
            </a:r>
          </a:p>
          <a:p>
            <a:pPr algn="ctr"/>
            <a:endParaRPr lang="pt-B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100" b="1" dirty="0">
                <a:latin typeface="Arial" panose="020B0604020202020204" pitchFamily="34" charset="0"/>
                <a:cs typeface="Arial" panose="020B0604020202020204" pitchFamily="34" charset="0"/>
              </a:rPr>
              <a:t>Email: marcela.moraes@mma.gov.br</a:t>
            </a:r>
            <a:endParaRPr lang="en-US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092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10F61412951884FB9F74497476A8BF9" ma:contentTypeVersion="9" ma:contentTypeDescription="Crie um novo documento." ma:contentTypeScope="" ma:versionID="6088450b7f5d7db69f991657cfc816f3">
  <xsd:schema xmlns:xsd="http://www.w3.org/2001/XMLSchema" xmlns:xs="http://www.w3.org/2001/XMLSchema" xmlns:p="http://schemas.microsoft.com/office/2006/metadata/properties" xmlns:ns2="0add23e9-4baf-4922-b373-03b7ca9d5c73" xmlns:ns3="7759d14b-6f7a-4739-81ae-a8d5cf9f0877" targetNamespace="http://schemas.microsoft.com/office/2006/metadata/properties" ma:root="true" ma:fieldsID="2354641ab97ac0f0dd0f4ddfeb09be10" ns2:_="" ns3:_="">
    <xsd:import namespace="0add23e9-4baf-4922-b373-03b7ca9d5c73"/>
    <xsd:import namespace="7759d14b-6f7a-4739-81ae-a8d5cf9f08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dd23e9-4baf-4922-b373-03b7ca9d5c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20e9e44-ce6c-4e35-b88c-959516175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9d14b-6f7a-4739-81ae-a8d5cf9f087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6db3164-d104-4653-ba36-5b20f66de977}" ma:internalName="TaxCatchAll" ma:showField="CatchAllData" ma:web="7759d14b-6f7a-4739-81ae-a8d5cf9f08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B4565B-F781-4EA7-90E6-2E9CED03A1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dd23e9-4baf-4922-b373-03b7ca9d5c73"/>
    <ds:schemaRef ds:uri="7759d14b-6f7a-4739-81ae-a8d5cf9f0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4D28A1-6782-4D27-BAC9-0CAD81FB17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</TotalTime>
  <Words>564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Pablo Villanueva</dc:creator>
  <cp:lastModifiedBy>Elton Edilon Vieira da Silva</cp:lastModifiedBy>
  <cp:revision>6</cp:revision>
  <dcterms:created xsi:type="dcterms:W3CDTF">2023-08-07T18:24:34Z</dcterms:created>
  <dcterms:modified xsi:type="dcterms:W3CDTF">2023-09-21T04:22:52Z</dcterms:modified>
</cp:coreProperties>
</file>