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20"/>
  </p:notesMasterIdLst>
  <p:handoutMasterIdLst>
    <p:handoutMasterId r:id="rId21"/>
  </p:handoutMasterIdLst>
  <p:sldIdLst>
    <p:sldId id="411" r:id="rId5"/>
    <p:sldId id="412" r:id="rId6"/>
    <p:sldId id="413" r:id="rId7"/>
    <p:sldId id="383" r:id="rId8"/>
    <p:sldId id="397" r:id="rId9"/>
    <p:sldId id="414" r:id="rId10"/>
    <p:sldId id="415" r:id="rId11"/>
    <p:sldId id="416" r:id="rId12"/>
    <p:sldId id="417" r:id="rId13"/>
    <p:sldId id="418" r:id="rId14"/>
    <p:sldId id="419" r:id="rId15"/>
    <p:sldId id="420" r:id="rId16"/>
    <p:sldId id="422" r:id="rId17"/>
    <p:sldId id="421" r:id="rId18"/>
    <p:sldId id="398" r:id="rId19"/>
  </p:sldIdLst>
  <p:sldSz cx="12192000" cy="6858000"/>
  <p:notesSz cx="6858000" cy="9144000"/>
  <p:defaultTextStyle>
    <a:defPPr rtl="0">
      <a:defRPr lang="pt-BR"/>
    </a:defPPr>
    <a:lvl1pPr marL="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17226E-E04C-41E0-AA77-76B18CC8F090}" v="533" dt="2025-02-10T20:16:59.463"/>
    <p1510:client id="{9E7069D4-A69C-9024-E01E-7E7800BB1DD9}" v="14" dt="2025-02-10T18:27:09.678"/>
    <p1510:client id="{E3947146-27FB-4FE0-AC0B-5C680AA199D5}" v="107" dt="2025-02-10T18:33:57.090"/>
  </p1510:revLst>
</p1510:revInfo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aianne Resende Henriques Fabio" userId="5e0d7e15-66fd-45d0-87d0-a82fa705e5cb" providerId="ADAL" clId="{2817226E-E04C-41E0-AA77-76B18CC8F090}"/>
    <pc:docChg chg="custSel modSld">
      <pc:chgData name="Thaianne Resende Henriques Fabio" userId="5e0d7e15-66fd-45d0-87d0-a82fa705e5cb" providerId="ADAL" clId="{2817226E-E04C-41E0-AA77-76B18CC8F090}" dt="2025-02-10T20:16:59.463" v="532" actId="20577"/>
      <pc:docMkLst>
        <pc:docMk/>
      </pc:docMkLst>
      <pc:sldChg chg="modSp mod">
        <pc:chgData name="Thaianne Resende Henriques Fabio" userId="5e0d7e15-66fd-45d0-87d0-a82fa705e5cb" providerId="ADAL" clId="{2817226E-E04C-41E0-AA77-76B18CC8F090}" dt="2025-02-10T20:00:20.302" v="348" actId="20577"/>
        <pc:sldMkLst>
          <pc:docMk/>
          <pc:sldMk cId="4261132419" sldId="398"/>
        </pc:sldMkLst>
        <pc:spChg chg="mod">
          <ac:chgData name="Thaianne Resende Henriques Fabio" userId="5e0d7e15-66fd-45d0-87d0-a82fa705e5cb" providerId="ADAL" clId="{2817226E-E04C-41E0-AA77-76B18CC8F090}" dt="2025-02-10T20:00:20.302" v="348" actId="20577"/>
          <ac:spMkLst>
            <pc:docMk/>
            <pc:sldMk cId="4261132419" sldId="398"/>
            <ac:spMk id="2" creationId="{F810C1B7-6E4E-3DEE-50C0-1CA3B14303EE}"/>
          </ac:spMkLst>
        </pc:spChg>
      </pc:sldChg>
      <pc:sldChg chg="addSp modSp mod modClrScheme chgLayout">
        <pc:chgData name="Thaianne Resende Henriques Fabio" userId="5e0d7e15-66fd-45d0-87d0-a82fa705e5cb" providerId="ADAL" clId="{2817226E-E04C-41E0-AA77-76B18CC8F090}" dt="2025-02-10T20:16:59.463" v="532" actId="20577"/>
        <pc:sldMkLst>
          <pc:docMk/>
          <pc:sldMk cId="1520354674" sldId="421"/>
        </pc:sldMkLst>
        <pc:spChg chg="add mod ord">
          <ac:chgData name="Thaianne Resende Henriques Fabio" userId="5e0d7e15-66fd-45d0-87d0-a82fa705e5cb" providerId="ADAL" clId="{2817226E-E04C-41E0-AA77-76B18CC8F090}" dt="2025-02-10T20:16:59.463" v="532" actId="20577"/>
          <ac:spMkLst>
            <pc:docMk/>
            <pc:sldMk cId="1520354674" sldId="421"/>
            <ac:spMk id="2" creationId="{188FDAAC-6BEC-6707-4800-347EE4EFE2A8}"/>
          </ac:spMkLst>
        </pc:spChg>
        <pc:spChg chg="mod ord">
          <ac:chgData name="Thaianne Resende Henriques Fabio" userId="5e0d7e15-66fd-45d0-87d0-a82fa705e5cb" providerId="ADAL" clId="{2817226E-E04C-41E0-AA77-76B18CC8F090}" dt="2025-02-10T19:54:47.279" v="113" actId="700"/>
          <ac:spMkLst>
            <pc:docMk/>
            <pc:sldMk cId="1520354674" sldId="421"/>
            <ac:spMk id="9" creationId="{5AB6D40A-2A0A-AF3D-8CF7-3ECD37765637}"/>
          </ac:spMkLst>
        </pc:spChg>
      </pc:sldChg>
      <pc:sldChg chg="modSp mod">
        <pc:chgData name="Thaianne Resende Henriques Fabio" userId="5e0d7e15-66fd-45d0-87d0-a82fa705e5cb" providerId="ADAL" clId="{2817226E-E04C-41E0-AA77-76B18CC8F090}" dt="2025-02-10T19:25:53.289" v="112" actId="20577"/>
        <pc:sldMkLst>
          <pc:docMk/>
          <pc:sldMk cId="1199845238" sldId="422"/>
        </pc:sldMkLst>
        <pc:spChg chg="mod">
          <ac:chgData name="Thaianne Resende Henriques Fabio" userId="5e0d7e15-66fd-45d0-87d0-a82fa705e5cb" providerId="ADAL" clId="{2817226E-E04C-41E0-AA77-76B18CC8F090}" dt="2025-02-10T19:25:53.289" v="112" actId="20577"/>
          <ac:spMkLst>
            <pc:docMk/>
            <pc:sldMk cId="1199845238" sldId="422"/>
            <ac:spMk id="3" creationId="{A03DC79D-1164-4F3D-B39A-E43C2C2CA180}"/>
          </ac:spMkLst>
        </pc:spChg>
      </pc:sldChg>
    </pc:docChg>
  </pc:docChgLst>
  <pc:docChgLst>
    <pc:chgData clId="Web-{9E7069D4-A69C-9024-E01E-7E7800BB1DD9}"/>
    <pc:docChg chg="modSld">
      <pc:chgData name="" userId="" providerId="" clId="Web-{9E7069D4-A69C-9024-E01E-7E7800BB1DD9}" dt="2025-02-10T18:26:17.864" v="0"/>
      <pc:docMkLst>
        <pc:docMk/>
      </pc:docMkLst>
      <pc:sldChg chg="addSp delSp modSp">
        <pc:chgData name="" userId="" providerId="" clId="Web-{9E7069D4-A69C-9024-E01E-7E7800BB1DD9}" dt="2025-02-10T18:26:17.864" v="0"/>
        <pc:sldMkLst>
          <pc:docMk/>
          <pc:sldMk cId="2193702879" sldId="414"/>
        </pc:sldMkLst>
        <pc:spChg chg="del">
          <ac:chgData name="" userId="" providerId="" clId="Web-{9E7069D4-A69C-9024-E01E-7E7800BB1DD9}" dt="2025-02-10T18:26:17.864" v="0"/>
          <ac:spMkLst>
            <pc:docMk/>
            <pc:sldMk cId="2193702879" sldId="414"/>
            <ac:spMk id="3" creationId="{591442CD-A26D-1761-8CE7-8BC3075BB4ED}"/>
          </ac:spMkLst>
        </pc:spChg>
        <pc:spChg chg="add mod">
          <ac:chgData name="" userId="" providerId="" clId="Web-{9E7069D4-A69C-9024-E01E-7E7800BB1DD9}" dt="2025-02-10T18:26:17.864" v="0"/>
          <ac:spMkLst>
            <pc:docMk/>
            <pc:sldMk cId="2193702879" sldId="414"/>
            <ac:spMk id="4" creationId="{257EEE57-2796-79C9-7644-B5636F28086F}"/>
          </ac:spMkLst>
        </pc:spChg>
      </pc:sldChg>
    </pc:docChg>
  </pc:docChgLst>
  <pc:docChgLst>
    <pc:chgData name="Yuri Dias Fonseca" userId="S::01723849154@mma.gov.br::56e738c0-1d07-4598-a74e-750a54a2253f" providerId="AD" clId="Web-{E3947146-27FB-4FE0-AC0B-5C680AA199D5}"/>
    <pc:docChg chg="addSld modSld">
      <pc:chgData name="Yuri Dias Fonseca" userId="S::01723849154@mma.gov.br::56e738c0-1d07-4598-a74e-750a54a2253f" providerId="AD" clId="Web-{E3947146-27FB-4FE0-AC0B-5C680AA199D5}" dt="2025-02-10T18:33:57.090" v="105" actId="14100"/>
      <pc:docMkLst>
        <pc:docMk/>
      </pc:docMkLst>
      <pc:sldChg chg="modSp">
        <pc:chgData name="Yuri Dias Fonseca" userId="S::01723849154@mma.gov.br::56e738c0-1d07-4598-a74e-750a54a2253f" providerId="AD" clId="Web-{E3947146-27FB-4FE0-AC0B-5C680AA199D5}" dt="2025-02-10T18:33:42.886" v="99"/>
        <pc:sldMkLst>
          <pc:docMk/>
          <pc:sldMk cId="3346685798" sldId="383"/>
        </pc:sldMkLst>
        <pc:graphicFrameChg chg="mod modGraphic">
          <ac:chgData name="Yuri Dias Fonseca" userId="S::01723849154@mma.gov.br::56e738c0-1d07-4598-a74e-750a54a2253f" providerId="AD" clId="Web-{E3947146-27FB-4FE0-AC0B-5C680AA199D5}" dt="2025-02-10T18:33:42.886" v="99"/>
          <ac:graphicFrameMkLst>
            <pc:docMk/>
            <pc:sldMk cId="3346685798" sldId="383"/>
            <ac:graphicFrameMk id="7" creationId="{4EA9378C-2E6F-B020-0785-269893D0E228}"/>
          </ac:graphicFrameMkLst>
        </pc:graphicFrameChg>
      </pc:sldChg>
      <pc:sldChg chg="modSp new">
        <pc:chgData name="Yuri Dias Fonseca" userId="S::01723849154@mma.gov.br::56e738c0-1d07-4598-a74e-750a54a2253f" providerId="AD" clId="Web-{E3947146-27FB-4FE0-AC0B-5C680AA199D5}" dt="2025-02-10T18:33:57.090" v="105" actId="14100"/>
        <pc:sldMkLst>
          <pc:docMk/>
          <pc:sldMk cId="1199845238" sldId="422"/>
        </pc:sldMkLst>
        <pc:spChg chg="mod">
          <ac:chgData name="Yuri Dias Fonseca" userId="S::01723849154@mma.gov.br::56e738c0-1d07-4598-a74e-750a54a2253f" providerId="AD" clId="Web-{E3947146-27FB-4FE0-AC0B-5C680AA199D5}" dt="2025-02-10T18:33:57.090" v="105" actId="14100"/>
          <ac:spMkLst>
            <pc:docMk/>
            <pc:sldMk cId="1199845238" sldId="422"/>
            <ac:spMk id="2" creationId="{C15D3DA6-48E1-172D-F2E4-0E4F6A9A4D97}"/>
          </ac:spMkLst>
        </pc:spChg>
      </pc:sldChg>
    </pc:docChg>
  </pc:docChgLst>
  <pc:docChgLst>
    <pc:chgData name="Renato Ferreira Siqueira de Souza" userId="S::04698112184@mma.gov.br::740f7350-45f4-4620-befe-170930beef38" providerId="AD" clId="Web-{9E7069D4-A69C-9024-E01E-7E7800BB1DD9}"/>
    <pc:docChg chg="modSld">
      <pc:chgData name="Renato Ferreira Siqueira de Souza" userId="S::04698112184@mma.gov.br::740f7350-45f4-4620-befe-170930beef38" providerId="AD" clId="Web-{9E7069D4-A69C-9024-E01E-7E7800BB1DD9}" dt="2025-02-10T18:27:09.678" v="11" actId="20577"/>
      <pc:docMkLst>
        <pc:docMk/>
      </pc:docMkLst>
      <pc:sldChg chg="delSp">
        <pc:chgData name="Renato Ferreira Siqueira de Souza" userId="S::04698112184@mma.gov.br::740f7350-45f4-4620-befe-170930beef38" providerId="AD" clId="Web-{9E7069D4-A69C-9024-E01E-7E7800BB1DD9}" dt="2025-02-10T18:26:58.646" v="6"/>
        <pc:sldMkLst>
          <pc:docMk/>
          <pc:sldMk cId="2193702879" sldId="414"/>
        </pc:sldMkLst>
        <pc:spChg chg="del">
          <ac:chgData name="Renato Ferreira Siqueira de Souza" userId="S::04698112184@mma.gov.br::740f7350-45f4-4620-befe-170930beef38" providerId="AD" clId="Web-{9E7069D4-A69C-9024-E01E-7E7800BB1DD9}" dt="2025-02-10T18:26:58.646" v="6"/>
          <ac:spMkLst>
            <pc:docMk/>
            <pc:sldMk cId="2193702879" sldId="414"/>
            <ac:spMk id="4" creationId="{257EEE57-2796-79C9-7644-B5636F28086F}"/>
          </ac:spMkLst>
        </pc:spChg>
      </pc:sldChg>
      <pc:sldChg chg="addSp delSp modSp">
        <pc:chgData name="Renato Ferreira Siqueira de Souza" userId="S::04698112184@mma.gov.br::740f7350-45f4-4620-befe-170930beef38" providerId="AD" clId="Web-{9E7069D4-A69C-9024-E01E-7E7800BB1DD9}" dt="2025-02-10T18:27:01.537" v="7" actId="20577"/>
        <pc:sldMkLst>
          <pc:docMk/>
          <pc:sldMk cId="2215357439" sldId="415"/>
        </pc:sldMkLst>
        <pc:spChg chg="del">
          <ac:chgData name="Renato Ferreira Siqueira de Souza" userId="S::04698112184@mma.gov.br::740f7350-45f4-4620-befe-170930beef38" providerId="AD" clId="Web-{9E7069D4-A69C-9024-E01E-7E7800BB1DD9}" dt="2025-02-10T18:26:21.629" v="0"/>
          <ac:spMkLst>
            <pc:docMk/>
            <pc:sldMk cId="2215357439" sldId="415"/>
            <ac:spMk id="3" creationId="{591442CD-A26D-1761-8CE7-8BC3075BB4ED}"/>
          </ac:spMkLst>
        </pc:spChg>
        <pc:spChg chg="add mod">
          <ac:chgData name="Renato Ferreira Siqueira de Souza" userId="S::04698112184@mma.gov.br::740f7350-45f4-4620-befe-170930beef38" providerId="AD" clId="Web-{9E7069D4-A69C-9024-E01E-7E7800BB1DD9}" dt="2025-02-10T18:27:01.537" v="7" actId="20577"/>
          <ac:spMkLst>
            <pc:docMk/>
            <pc:sldMk cId="2215357439" sldId="415"/>
            <ac:spMk id="4" creationId="{2FD58281-C880-1718-A8AC-7CA6E4AD6783}"/>
          </ac:spMkLst>
        </pc:spChg>
      </pc:sldChg>
      <pc:sldChg chg="addSp delSp modSp">
        <pc:chgData name="Renato Ferreira Siqueira de Souza" userId="S::04698112184@mma.gov.br::740f7350-45f4-4620-befe-170930beef38" providerId="AD" clId="Web-{9E7069D4-A69C-9024-E01E-7E7800BB1DD9}" dt="2025-02-10T18:27:03.678" v="8" actId="20577"/>
        <pc:sldMkLst>
          <pc:docMk/>
          <pc:sldMk cId="940221231" sldId="416"/>
        </pc:sldMkLst>
        <pc:spChg chg="del">
          <ac:chgData name="Renato Ferreira Siqueira de Souza" userId="S::04698112184@mma.gov.br::740f7350-45f4-4620-befe-170930beef38" providerId="AD" clId="Web-{9E7069D4-A69C-9024-E01E-7E7800BB1DD9}" dt="2025-02-10T18:26:24.598" v="1"/>
          <ac:spMkLst>
            <pc:docMk/>
            <pc:sldMk cId="940221231" sldId="416"/>
            <ac:spMk id="3" creationId="{591442CD-A26D-1761-8CE7-8BC3075BB4ED}"/>
          </ac:spMkLst>
        </pc:spChg>
        <pc:spChg chg="add mod">
          <ac:chgData name="Renato Ferreira Siqueira de Souza" userId="S::04698112184@mma.gov.br::740f7350-45f4-4620-befe-170930beef38" providerId="AD" clId="Web-{9E7069D4-A69C-9024-E01E-7E7800BB1DD9}" dt="2025-02-10T18:27:03.678" v="8" actId="20577"/>
          <ac:spMkLst>
            <pc:docMk/>
            <pc:sldMk cId="940221231" sldId="416"/>
            <ac:spMk id="4" creationId="{84B941BF-11FA-CE79-A43E-04288CB4B3B4}"/>
          </ac:spMkLst>
        </pc:spChg>
      </pc:sldChg>
      <pc:sldChg chg="addSp delSp modSp">
        <pc:chgData name="Renato Ferreira Siqueira de Souza" userId="S::04698112184@mma.gov.br::740f7350-45f4-4620-befe-170930beef38" providerId="AD" clId="Web-{9E7069D4-A69C-9024-E01E-7E7800BB1DD9}" dt="2025-02-10T18:27:05.537" v="9" actId="20577"/>
        <pc:sldMkLst>
          <pc:docMk/>
          <pc:sldMk cId="3105382138" sldId="417"/>
        </pc:sldMkLst>
        <pc:spChg chg="del">
          <ac:chgData name="Renato Ferreira Siqueira de Souza" userId="S::04698112184@mma.gov.br::740f7350-45f4-4620-befe-170930beef38" providerId="AD" clId="Web-{9E7069D4-A69C-9024-E01E-7E7800BB1DD9}" dt="2025-02-10T18:26:27.364" v="2"/>
          <ac:spMkLst>
            <pc:docMk/>
            <pc:sldMk cId="3105382138" sldId="417"/>
            <ac:spMk id="3" creationId="{591442CD-A26D-1761-8CE7-8BC3075BB4ED}"/>
          </ac:spMkLst>
        </pc:spChg>
        <pc:spChg chg="add mod">
          <ac:chgData name="Renato Ferreira Siqueira de Souza" userId="S::04698112184@mma.gov.br::740f7350-45f4-4620-befe-170930beef38" providerId="AD" clId="Web-{9E7069D4-A69C-9024-E01E-7E7800BB1DD9}" dt="2025-02-10T18:27:05.537" v="9" actId="20577"/>
          <ac:spMkLst>
            <pc:docMk/>
            <pc:sldMk cId="3105382138" sldId="417"/>
            <ac:spMk id="4" creationId="{680FE0C4-B6AB-A519-71CD-256124E9391E}"/>
          </ac:spMkLst>
        </pc:spChg>
      </pc:sldChg>
      <pc:sldChg chg="addSp delSp modSp">
        <pc:chgData name="Renato Ferreira Siqueira de Souza" userId="S::04698112184@mma.gov.br::740f7350-45f4-4620-befe-170930beef38" providerId="AD" clId="Web-{9E7069D4-A69C-9024-E01E-7E7800BB1DD9}" dt="2025-02-10T18:27:07.709" v="10" actId="20577"/>
        <pc:sldMkLst>
          <pc:docMk/>
          <pc:sldMk cId="3843197307" sldId="418"/>
        </pc:sldMkLst>
        <pc:spChg chg="del">
          <ac:chgData name="Renato Ferreira Siqueira de Souza" userId="S::04698112184@mma.gov.br::740f7350-45f4-4620-befe-170930beef38" providerId="AD" clId="Web-{9E7069D4-A69C-9024-E01E-7E7800BB1DD9}" dt="2025-02-10T18:26:30.755" v="3"/>
          <ac:spMkLst>
            <pc:docMk/>
            <pc:sldMk cId="3843197307" sldId="418"/>
            <ac:spMk id="3" creationId="{591442CD-A26D-1761-8CE7-8BC3075BB4ED}"/>
          </ac:spMkLst>
        </pc:spChg>
        <pc:spChg chg="add mod">
          <ac:chgData name="Renato Ferreira Siqueira de Souza" userId="S::04698112184@mma.gov.br::740f7350-45f4-4620-befe-170930beef38" providerId="AD" clId="Web-{9E7069D4-A69C-9024-E01E-7E7800BB1DD9}" dt="2025-02-10T18:27:07.709" v="10" actId="20577"/>
          <ac:spMkLst>
            <pc:docMk/>
            <pc:sldMk cId="3843197307" sldId="418"/>
            <ac:spMk id="4" creationId="{3845770B-528A-B6D0-DE51-0743EA779E80}"/>
          </ac:spMkLst>
        </pc:spChg>
      </pc:sldChg>
      <pc:sldChg chg="addSp delSp modSp">
        <pc:chgData name="Renato Ferreira Siqueira de Souza" userId="S::04698112184@mma.gov.br::740f7350-45f4-4620-befe-170930beef38" providerId="AD" clId="Web-{9E7069D4-A69C-9024-E01E-7E7800BB1DD9}" dt="2025-02-10T18:27:09.678" v="11" actId="20577"/>
        <pc:sldMkLst>
          <pc:docMk/>
          <pc:sldMk cId="4188192949" sldId="419"/>
        </pc:sldMkLst>
        <pc:spChg chg="del mod">
          <ac:chgData name="Renato Ferreira Siqueira de Souza" userId="S::04698112184@mma.gov.br::740f7350-45f4-4620-befe-170930beef38" providerId="AD" clId="Web-{9E7069D4-A69C-9024-E01E-7E7800BB1DD9}" dt="2025-02-10T18:26:35.864" v="5"/>
          <ac:spMkLst>
            <pc:docMk/>
            <pc:sldMk cId="4188192949" sldId="419"/>
            <ac:spMk id="3" creationId="{591442CD-A26D-1761-8CE7-8BC3075BB4ED}"/>
          </ac:spMkLst>
        </pc:spChg>
        <pc:spChg chg="add mod">
          <ac:chgData name="Renato Ferreira Siqueira de Souza" userId="S::04698112184@mma.gov.br::740f7350-45f4-4620-befe-170930beef38" providerId="AD" clId="Web-{9E7069D4-A69C-9024-E01E-7E7800BB1DD9}" dt="2025-02-10T18:27:09.678" v="11" actId="20577"/>
          <ac:spMkLst>
            <pc:docMk/>
            <pc:sldMk cId="4188192949" sldId="419"/>
            <ac:spMk id="4" creationId="{3391A58F-ADDB-EA2E-FBD5-71C5AEDFB075}"/>
          </ac:spMkLst>
        </pc:spChg>
      </pc:sldChg>
    </pc:docChg>
  </pc:docChgLst>
  <pc:docChgLst>
    <pc:chgData name="Renato Ferreira Siqueira de Souza" userId="S::04698112184@mma.gov.br::740f7350-45f4-4620-befe-170930beef38" providerId="AD" clId="Web-{50464C27-6A9A-F2F7-28E7-A0E280F10EF3}"/>
    <pc:docChg chg="modSld">
      <pc:chgData name="Renato Ferreira Siqueira de Souza" userId="S::04698112184@mma.gov.br::740f7350-45f4-4620-befe-170930beef38" providerId="AD" clId="Web-{50464C27-6A9A-F2F7-28E7-A0E280F10EF3}" dt="2025-02-07T19:22:49.468" v="39" actId="20577"/>
      <pc:docMkLst>
        <pc:docMk/>
      </pc:docMkLst>
      <pc:sldChg chg="modSp">
        <pc:chgData name="Renato Ferreira Siqueira de Souza" userId="S::04698112184@mma.gov.br::740f7350-45f4-4620-befe-170930beef38" providerId="AD" clId="Web-{50464C27-6A9A-F2F7-28E7-A0E280F10EF3}" dt="2025-02-07T19:22:49.468" v="39" actId="20577"/>
        <pc:sldMkLst>
          <pc:docMk/>
          <pc:sldMk cId="177207640" sldId="413"/>
        </pc:sldMkLst>
        <pc:spChg chg="mod">
          <ac:chgData name="Renato Ferreira Siqueira de Souza" userId="S::04698112184@mma.gov.br::740f7350-45f4-4620-befe-170930beef38" providerId="AD" clId="Web-{50464C27-6A9A-F2F7-28E7-A0E280F10EF3}" dt="2025-02-07T19:22:49.468" v="39" actId="20577"/>
          <ac:spMkLst>
            <pc:docMk/>
            <pc:sldMk cId="177207640" sldId="413"/>
            <ac:spMk id="9" creationId="{1ACD5686-4D39-DBA5-BEC9-EBBFA8D1599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pt-BR" sz="1200"/>
            </a:lvl1pPr>
          </a:lstStyle>
          <a:p>
            <a:pPr rtl="0"/>
            <a:fld id="{2F41AB2A-FCB0-449C-94A2-E3FFDC5F192E}" type="datetime1">
              <a:rPr lang="pt-BR" smtClean="0"/>
              <a:t>10/02/2025</a:t>
            </a:fld>
            <a:endParaRPr lang="pt-BR"/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pt-BR" sz="1200"/>
            </a:lvl1pPr>
          </a:lstStyle>
          <a:p>
            <a:pPr rtl="0"/>
            <a:fld id="{E2C230DF-5933-439D-898F-38E9AC9BA688}" type="slidenum">
              <a:rPr lang="pt-BR" smtClean="0"/>
              <a:t>‹#›</a:t>
            </a:fld>
            <a:endParaRPr lang="pt-BR"/>
          </a:p>
        </p:txBody>
      </p:sp>
      <p:sp>
        <p:nvSpPr>
          <p:cNvPr id="7" name="Espaço Reservado para Rodapé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pt-BR" sz="1200"/>
            </a:lvl1pPr>
          </a:lstStyle>
          <a:p>
            <a:pPr rtl="0"/>
            <a:endParaRPr lang="pt-BR"/>
          </a:p>
        </p:txBody>
      </p:sp>
      <p:sp>
        <p:nvSpPr>
          <p:cNvPr id="8" name="Espaço Reservado para Cabeçalho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pt-BR" sz="1200"/>
            </a:lvl1pPr>
          </a:lstStyle>
          <a:p>
            <a:pPr rt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pt-BR" sz="1200"/>
            </a:lvl1pPr>
          </a:lstStyle>
          <a:p>
            <a:pPr rtl="0"/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pt-BR" sz="1200"/>
            </a:lvl1pPr>
          </a:lstStyle>
          <a:p>
            <a:fld id="{6F315709-B4D1-47A8-A516-AEABF47ED22D}" type="datetime1">
              <a:rPr lang="pt-BR" smtClean="0"/>
              <a:pPr/>
              <a:t>10/02/2025</a:t>
            </a:fld>
            <a:endParaRPr lang="pt-BR"/>
          </a:p>
        </p:txBody>
      </p:sp>
      <p:sp>
        <p:nvSpPr>
          <p:cNvPr id="4" name="Espaço Reservado para Imagem do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pt-BR"/>
            </a:defPPr>
          </a:lstStyle>
          <a:p>
            <a:pPr rtl="0"/>
            <a:endParaRPr lang="pt-BR"/>
          </a:p>
        </p:txBody>
      </p:sp>
      <p:sp>
        <p:nvSpPr>
          <p:cNvPr id="5" name="Espaço Reservado para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pt-BR"/>
            </a:defPPr>
          </a:lstStyle>
          <a:p>
            <a:pPr lvl="0" rtl="0"/>
            <a:r>
              <a:rPr lang="pt-BR"/>
              <a:t>Clique para editar o texto Mestre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pt-BR" sz="1200"/>
            </a:lvl1pPr>
          </a:lstStyle>
          <a:p>
            <a:pPr rtl="0"/>
            <a:endParaRPr lang="pt-BR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pt-BR" sz="1200"/>
            </a:lvl1pPr>
          </a:lstStyle>
          <a:p>
            <a:pPr rtl="0"/>
            <a:fld id="{A89C7E07-3C67-C64C-8DA0-0404F630397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9C7E07-3C67-C64C-8DA0-0404F630397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BC04D-2568-C19F-6211-ABA7996CB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BBBD96A4-D432-FA69-5E46-4DF91D77CA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EF639921-CFBB-DE6F-31EB-81B758CA02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4453E3F8-8185-F97B-2F08-1F44FCE2A5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46352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BC04D-2568-C19F-6211-ABA7996CB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BBBD96A4-D432-FA69-5E46-4DF91D77CA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EF639921-CFBB-DE6F-31EB-81B758CA02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4453E3F8-8185-F97B-2F08-1F44FCE2A5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90689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BC04D-2568-C19F-6211-ABA7996CB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BBBD96A4-D432-FA69-5E46-4DF91D77CA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EF639921-CFBB-DE6F-31EB-81B758CA02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4453E3F8-8185-F97B-2F08-1F44FCE2A5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22045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BC04D-2568-C19F-6211-ABA7996CB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BBBD96A4-D432-FA69-5E46-4DF91D77CA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EF639921-CFBB-DE6F-31EB-81B758CA02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4453E3F8-8185-F97B-2F08-1F44FCE2A5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31432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5923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9C7E07-3C67-C64C-8DA0-0404F630397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6183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9C7E07-3C67-C64C-8DA0-0404F630397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65103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BC04D-2568-C19F-6211-ABA7996CB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BBBD96A4-D432-FA69-5E46-4DF91D77CA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EF639921-CFBB-DE6F-31EB-81B758CA02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4453E3F8-8185-F97B-2F08-1F44FCE2A5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7777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BC04D-2568-C19F-6211-ABA7996CB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BBBD96A4-D432-FA69-5E46-4DF91D77CA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EF639921-CFBB-DE6F-31EB-81B758CA02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4453E3F8-8185-F97B-2F08-1F44FCE2A5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86922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BC04D-2568-C19F-6211-ABA7996CB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BBBD96A4-D432-FA69-5E46-4DF91D77CA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EF639921-CFBB-DE6F-31EB-81B758CA02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4453E3F8-8185-F97B-2F08-1F44FCE2A5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28854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BC04D-2568-C19F-6211-ABA7996CB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BBBD96A4-D432-FA69-5E46-4DF91D77CA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EF639921-CFBB-DE6F-31EB-81B758CA02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4453E3F8-8185-F97B-2F08-1F44FCE2A5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86969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BC04D-2568-C19F-6211-ABA7996CB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BBBD96A4-D432-FA69-5E46-4DF91D77CA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EF639921-CFBB-DE6F-31EB-81B758CA02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4453E3F8-8185-F97B-2F08-1F44FCE2A5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5448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pt-B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a Liv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  <p:sp>
          <p:nvSpPr>
            <p:cNvPr id="11" name="Forma Livre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  <p:sp>
          <p:nvSpPr>
            <p:cNvPr id="12" name="Forma Livre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</p:grp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e tabela do títul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orma Livre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  <p:sp>
          <p:nvSpPr>
            <p:cNvPr id="15" name="Forma Livre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  <p:sp>
          <p:nvSpPr>
            <p:cNvPr id="17" name="Forma Livre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</p:grpSp>
      <p:sp>
        <p:nvSpPr>
          <p:cNvPr id="16" name="Título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pt-B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spaço Reservado para Conteúdo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pt-BR" sz="2000"/>
            </a:lvl1pPr>
            <a:lvl2pPr marL="457200" indent="0">
              <a:spcBef>
                <a:spcPts val="1800"/>
              </a:spcBef>
              <a:buNone/>
              <a:defRPr lang="pt-BR" sz="2000"/>
            </a:lvl2pPr>
            <a:lvl3pPr marL="914400" indent="0">
              <a:spcBef>
                <a:spcPts val="1800"/>
              </a:spcBef>
              <a:buNone/>
              <a:defRPr lang="pt-BR" sz="2000"/>
            </a:lvl3pPr>
            <a:lvl4pPr marL="1371600" indent="0">
              <a:spcBef>
                <a:spcPts val="1800"/>
              </a:spcBef>
              <a:buNone/>
              <a:defRPr lang="pt-BR" sz="2000"/>
            </a:lvl4pPr>
            <a:lvl5pPr marL="1828800" indent="0">
              <a:spcBef>
                <a:spcPts val="1800"/>
              </a:spcBef>
              <a:buNone/>
              <a:defRPr lang="pt-BR" sz="200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pt-BR" sz="2000"/>
            </a:lvl1pPr>
            <a:lvl2pPr>
              <a:spcBef>
                <a:spcPts val="600"/>
              </a:spcBef>
              <a:defRPr lang="pt-BR" sz="2000"/>
            </a:lvl2pPr>
            <a:lvl3pPr>
              <a:spcBef>
                <a:spcPts val="1800"/>
              </a:spcBef>
              <a:defRPr lang="pt-BR" sz="2000"/>
            </a:lvl3pPr>
            <a:lvl4pPr>
              <a:spcBef>
                <a:spcPts val="1800"/>
              </a:spcBef>
              <a:defRPr lang="pt-BR" sz="2000"/>
            </a:lvl4pPr>
            <a:lvl5pPr>
              <a:spcBef>
                <a:spcPts val="1800"/>
              </a:spcBef>
              <a:defRPr lang="pt-BR" sz="200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10" name="Espaço Reservado para o Número do Slid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94A09A9-5501-47C1-A89A-A340965A2BE2}" type="slidenum">
              <a:rPr lang="pt-BR" smtClean="0"/>
              <a:pPr rtl="0"/>
              <a:t>‹#›</a:t>
            </a:fld>
            <a:endParaRPr lang="pt-BR">
              <a:latin typeface="+mn-lt"/>
            </a:endParaRPr>
          </a:p>
        </p:txBody>
      </p:sp>
      <p:sp>
        <p:nvSpPr>
          <p:cNvPr id="8" name="Espaço Reservado para Data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Dois Conteúdo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orma Livre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  <p:sp>
          <p:nvSpPr>
            <p:cNvPr id="13" name="Forma Livre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  <p:sp>
          <p:nvSpPr>
            <p:cNvPr id="14" name="Forma Livre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</p:grpSp>
      <p:sp>
        <p:nvSpPr>
          <p:cNvPr id="16" name="Título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pt-B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pt-BR" sz="2000"/>
            </a:lvl1pPr>
            <a:lvl2pPr>
              <a:spcBef>
                <a:spcPts val="600"/>
              </a:spcBef>
              <a:defRPr lang="pt-BR" sz="2000"/>
            </a:lvl2pPr>
            <a:lvl3pPr>
              <a:spcBef>
                <a:spcPts val="1800"/>
              </a:spcBef>
              <a:defRPr lang="pt-BR" sz="2000"/>
            </a:lvl3pPr>
            <a:lvl4pPr>
              <a:spcBef>
                <a:spcPts val="1800"/>
              </a:spcBef>
              <a:defRPr lang="pt-BR" sz="2000"/>
            </a:lvl4pPr>
            <a:lvl5pPr>
              <a:spcBef>
                <a:spcPts val="1800"/>
              </a:spcBef>
              <a:defRPr lang="pt-BR" sz="200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7" name="Espaço Reservado para Conteúdo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 rtlCol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lang="pt-BR" sz="2000"/>
            </a:lvl1pPr>
            <a:lvl2pPr>
              <a:spcBef>
                <a:spcPts val="1800"/>
              </a:spcBef>
              <a:defRPr lang="pt-BR" sz="2000"/>
            </a:lvl2pPr>
            <a:lvl3pPr>
              <a:spcBef>
                <a:spcPts val="1800"/>
              </a:spcBef>
              <a:defRPr lang="pt-BR" sz="2000"/>
            </a:lvl3pPr>
            <a:lvl4pPr>
              <a:spcBef>
                <a:spcPts val="1800"/>
              </a:spcBef>
              <a:defRPr lang="pt-BR" sz="2000"/>
            </a:lvl4pPr>
            <a:lvl5pPr>
              <a:spcBef>
                <a:spcPts val="1800"/>
              </a:spcBef>
              <a:defRPr lang="pt-BR" sz="200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8" name="Espaço Reservado para Data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>
              <a:latin typeface="+mn-lt"/>
            </a:endParaRPr>
          </a:p>
        </p:txBody>
      </p:sp>
      <p:sp>
        <p:nvSpPr>
          <p:cNvPr id="10" name="Espaço Reservado para o Número do Slid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94A09A9-5501-47C1-A89A-A340965A2BE2}" type="slidenum">
              <a:rPr lang="pt-BR" smtClean="0"/>
              <a:pPr rtl="0"/>
              <a:t>‹#›</a:t>
            </a:fld>
            <a:endParaRPr lang="pt-BR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a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pt-B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sp>
        <p:nvSpPr>
          <p:cNvPr id="9" name="Espaço Reservado para Tabela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 rtlCol="0">
            <a:noAutofit/>
          </a:bodyPr>
          <a:lstStyle>
            <a:lvl1pPr>
              <a:defRPr lang="pt-BR"/>
            </a:lvl1pPr>
          </a:lstStyle>
          <a:p>
            <a:pPr rtl="0"/>
            <a:r>
              <a:rPr lang="pt-BR"/>
              <a:t>Clique no ícone para adicionar tabela</a:t>
            </a:r>
          </a:p>
        </p:txBody>
      </p:sp>
      <p:sp>
        <p:nvSpPr>
          <p:cNvPr id="10" name="Espaço Reservado para o Número do Slid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94A09A9-5501-47C1-A89A-A340965A2BE2}" type="slidenum">
              <a:rPr lang="pt-BR" smtClean="0"/>
              <a:pPr rtl="0"/>
              <a:t>‹#›</a:t>
            </a:fld>
            <a:endParaRPr lang="pt-BR">
              <a:latin typeface="+mn-lt"/>
            </a:endParaRPr>
          </a:p>
        </p:txBody>
      </p:sp>
      <p:sp>
        <p:nvSpPr>
          <p:cNvPr id="8" name="Espaço Reservado para Data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>
              <a:latin typeface="+mn-lt"/>
            </a:endParaRP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pt-B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orma Liv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  <p:sp>
          <p:nvSpPr>
            <p:cNvPr id="11" name="Forma Livre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  <p:sp>
          <p:nvSpPr>
            <p:cNvPr id="12" name="Forma Livre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</p:grpSp>
      <p:sp>
        <p:nvSpPr>
          <p:cNvPr id="18" name="Espaço Reservado para Texto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pt-B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pt-BR" sz="4000"/>
            </a:lvl2pPr>
            <a:lvl3pPr>
              <a:defRPr lang="pt-BR" sz="4000"/>
            </a:lvl3pPr>
            <a:lvl4pPr>
              <a:defRPr lang="pt-BR" sz="4000"/>
            </a:lvl4pPr>
            <a:lvl5pPr>
              <a:defRPr lang="pt-BR" sz="4000"/>
            </a:lvl5pPr>
          </a:lstStyle>
          <a:p>
            <a:pPr lvl="0" rtl="0"/>
            <a:r>
              <a:rPr lang="pt-BR"/>
              <a:t>Clique para adicionar o texto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Forma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  <p:sp>
          <p:nvSpPr>
            <p:cNvPr id="8" name="Forma Livre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  <p:sp>
          <p:nvSpPr>
            <p:cNvPr id="9" name="Forma Livre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  <p:sp>
          <p:nvSpPr>
            <p:cNvPr id="10" name="Forma Livre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  <p:sp>
          <p:nvSpPr>
            <p:cNvPr id="11" name="Forma Livre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pt-BR" sz="4400" b="1" i="0" spc="50" baseline="0"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sp>
        <p:nvSpPr>
          <p:cNvPr id="2" name="Espaço Reservado para Conteúdo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pt-BR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lang="pt-BR" sz="2000"/>
            </a:lvl2pPr>
            <a:lvl3pPr indent="-283464">
              <a:spcBef>
                <a:spcPts val="1800"/>
              </a:spcBef>
              <a:defRPr lang="pt-BR" sz="2000"/>
            </a:lvl3pPr>
            <a:lvl4pPr indent="-283464">
              <a:spcBef>
                <a:spcPts val="1800"/>
              </a:spcBef>
              <a:defRPr lang="pt-BR" sz="2000"/>
            </a:lvl4pPr>
            <a:lvl5pPr indent="-283464">
              <a:spcBef>
                <a:spcPts val="1800"/>
              </a:spcBef>
              <a:defRPr lang="pt-BR" sz="200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43" name="Espaço Reservado para o Número do Slide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94A09A9-5501-47C1-A89A-A340965A2BE2}" type="slidenum">
              <a:rPr lang="pt-BR" smtClean="0"/>
              <a:pPr rtl="0"/>
              <a:t>‹#›</a:t>
            </a:fld>
            <a:endParaRPr lang="pt-BR">
              <a:latin typeface="+mn-lt"/>
            </a:endParaRPr>
          </a:p>
        </p:txBody>
      </p:sp>
      <p:sp>
        <p:nvSpPr>
          <p:cNvPr id="42" name="Espaço Reservado para Data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>
              <a:latin typeface="+mn-lt"/>
            </a:endParaRP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da seção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Imagem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 rtlCol="0">
            <a:noAutofit/>
          </a:bodyPr>
          <a:lstStyle>
            <a:lvl1pPr marL="0" indent="0" algn="ctr">
              <a:buNone/>
              <a:defRPr lang="pt-BR"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pt-BR"/>
              <a:t>Clique no ícone para adicionar uma imagem</a:t>
            </a:r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pt-BR"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</a:lstStyle>
          <a:p>
            <a:pPr algn="ctr" rt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pt-B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sp>
        <p:nvSpPr>
          <p:cNvPr id="6" name="Espaço Reservado para Imagem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 rtlCol="0">
            <a:normAutofit/>
          </a:bodyPr>
          <a:lstStyle>
            <a:lvl1pPr marL="0" indent="0" algn="ctr">
              <a:buNone/>
              <a:defRPr lang="pt-BR" sz="2000"/>
            </a:lvl1pPr>
          </a:lstStyle>
          <a:p>
            <a:pPr rtl="0"/>
            <a:r>
              <a:rPr lang="pt-BR"/>
              <a:t>Clique no ícone para adicionar uma imagem</a:t>
            </a:r>
          </a:p>
        </p:txBody>
      </p:sp>
      <p:sp>
        <p:nvSpPr>
          <p:cNvPr id="18" name="Espaço Reservado para Texto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pt-B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pt-BR" sz="4000"/>
            </a:lvl2pPr>
            <a:lvl3pPr>
              <a:defRPr lang="pt-BR" sz="4000"/>
            </a:lvl3pPr>
            <a:lvl4pPr>
              <a:defRPr lang="pt-BR" sz="4000"/>
            </a:lvl4pPr>
            <a:lvl5pPr>
              <a:defRPr lang="pt-BR" sz="4000"/>
            </a:lvl5pPr>
          </a:lstStyle>
          <a:p>
            <a:pPr lvl="0" rtl="0"/>
            <a:r>
              <a:rPr lang="pt-BR"/>
              <a:t>Clique para adicionar o texto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umo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upo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orma Livre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  <p:sp>
          <p:nvSpPr>
            <p:cNvPr id="12" name="Forma Livre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  <p:sp>
          <p:nvSpPr>
            <p:cNvPr id="13" name="Forma Livre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</p:grpSp>
      <p:sp>
        <p:nvSpPr>
          <p:cNvPr id="32" name="Título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pt-BR" sz="4400" b="1" i="0"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sp>
        <p:nvSpPr>
          <p:cNvPr id="2" name="Espaço Reservado para Conteúdo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lang="pt-BR" sz="2000"/>
            </a:lvl1pPr>
            <a:lvl2pPr indent="-283464">
              <a:spcBef>
                <a:spcPts val="1800"/>
              </a:spcBef>
              <a:defRPr lang="pt-BR" sz="2000"/>
            </a:lvl2pPr>
            <a:lvl3pPr indent="-283464">
              <a:spcBef>
                <a:spcPts val="1800"/>
              </a:spcBef>
              <a:defRPr lang="pt-BR" sz="2000"/>
            </a:lvl3pPr>
            <a:lvl4pPr indent="-283464">
              <a:spcBef>
                <a:spcPts val="1800"/>
              </a:spcBef>
              <a:defRPr lang="pt-BR" sz="2000"/>
            </a:lvl4pPr>
            <a:lvl5pPr indent="-283464">
              <a:spcBef>
                <a:spcPts val="1800"/>
              </a:spcBef>
              <a:defRPr lang="pt-BR" sz="200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8" name="Espaço Reservado para o Número do Slide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94A09A9-5501-47C1-A89A-A340965A2BE2}" type="slidenum">
              <a:rPr lang="pt-BR" smtClean="0"/>
              <a:pPr rtl="0"/>
              <a:t>‹#›</a:t>
            </a:fld>
            <a:endParaRPr lang="pt-BR">
              <a:latin typeface="+mn-lt"/>
            </a:endParaRP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pt-B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a Liv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  <p:sp>
          <p:nvSpPr>
            <p:cNvPr id="11" name="Forma Livre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  <p:sp>
          <p:nvSpPr>
            <p:cNvPr id="12" name="Forma Livre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</p:grp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spaço Reservado para Texto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pt-B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pt-BR" sz="4000"/>
            </a:lvl2pPr>
            <a:lvl3pPr>
              <a:defRPr lang="pt-BR" sz="4000"/>
            </a:lvl3pPr>
            <a:lvl4pPr>
              <a:defRPr lang="pt-BR" sz="4000"/>
            </a:lvl4pPr>
            <a:lvl5pPr>
              <a:defRPr lang="pt-BR" sz="4000"/>
            </a:lvl5pPr>
          </a:lstStyle>
          <a:p>
            <a:pPr lvl="0" rtl="0"/>
            <a:r>
              <a:rPr lang="pt-BR"/>
              <a:t>Clique para adicionar o texto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Dois Conteúdos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orma Livre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  <p:sp>
          <p:nvSpPr>
            <p:cNvPr id="13" name="Forma Livre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  <p:sp>
          <p:nvSpPr>
            <p:cNvPr id="14" name="Forma Livre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</p:grpSp>
      <p:sp>
        <p:nvSpPr>
          <p:cNvPr id="16" name="Título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pt-B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sp>
        <p:nvSpPr>
          <p:cNvPr id="2" name="Espaço Reservado para Conteúdo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pt-BR" sz="2000"/>
            </a:lvl1pPr>
            <a:lvl2pPr marL="283464" indent="-283464">
              <a:spcBef>
                <a:spcPts val="1800"/>
              </a:spcBef>
              <a:defRPr lang="pt-BR" sz="2000"/>
            </a:lvl2pPr>
            <a:lvl3pPr marL="594360" indent="-283464">
              <a:spcBef>
                <a:spcPts val="1800"/>
              </a:spcBef>
              <a:defRPr lang="pt-BR" sz="2000"/>
            </a:lvl3pPr>
            <a:lvl4pPr marL="822960" indent="-283464">
              <a:spcBef>
                <a:spcPts val="1800"/>
              </a:spcBef>
              <a:defRPr lang="pt-BR" sz="2000"/>
            </a:lvl4pPr>
            <a:lvl5pPr marL="1005840" indent="-283464">
              <a:spcBef>
                <a:spcPts val="1800"/>
              </a:spcBef>
              <a:defRPr lang="pt-BR" sz="200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3" name="Espaço Reservado para Conteúdo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pt-BR" sz="2000"/>
            </a:lvl1pPr>
            <a:lvl2pPr marL="283464" indent="-283464">
              <a:spcBef>
                <a:spcPts val="1800"/>
              </a:spcBef>
              <a:defRPr lang="pt-BR" sz="2000"/>
            </a:lvl2pPr>
            <a:lvl3pPr marL="548640" indent="-283464">
              <a:spcBef>
                <a:spcPts val="1800"/>
              </a:spcBef>
              <a:defRPr lang="pt-BR" sz="2000"/>
            </a:lvl3pPr>
            <a:lvl4pPr marL="822960" indent="-283464">
              <a:spcBef>
                <a:spcPts val="1800"/>
              </a:spcBef>
              <a:defRPr lang="pt-BR" sz="2000"/>
            </a:lvl4pPr>
            <a:lvl5pPr marL="1005840" indent="-283464">
              <a:spcBef>
                <a:spcPts val="1800"/>
              </a:spcBef>
              <a:defRPr lang="pt-BR" sz="200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10" name="Espaço Reservado para o Número do Slid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94A09A9-5501-47C1-A89A-A340965A2BE2}" type="slidenum">
              <a:rPr lang="pt-BR" smtClean="0"/>
              <a:pPr rtl="0"/>
              <a:t>‹#›</a:t>
            </a:fld>
            <a:endParaRPr lang="pt-BR">
              <a:latin typeface="+mn-lt"/>
            </a:endParaRPr>
          </a:p>
        </p:txBody>
      </p:sp>
      <p:sp>
        <p:nvSpPr>
          <p:cNvPr id="8" name="Espaço Reservado para Data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>
              <a:latin typeface="+mn-lt"/>
            </a:endParaRP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Forma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  <p:sp>
          <p:nvSpPr>
            <p:cNvPr id="13" name="Forma Livre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  <p:sp>
          <p:nvSpPr>
            <p:cNvPr id="14" name="Forma Livre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  <p:sp>
          <p:nvSpPr>
            <p:cNvPr id="18" name="Forma Livre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  <p:sp>
          <p:nvSpPr>
            <p:cNvPr id="19" name="Forma Livre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/>
            </a:p>
          </p:txBody>
        </p:sp>
      </p:grpSp>
      <p:sp>
        <p:nvSpPr>
          <p:cNvPr id="16" name="Título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pt-B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spaço Reservado para Conteúdo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 rtlCol="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lang="pt-BR"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lang="pt-BR"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lang="pt-BR" sz="2000"/>
            </a:lvl3pPr>
            <a:lvl4pPr marL="1371600" indent="0">
              <a:spcBef>
                <a:spcPts val="1800"/>
              </a:spcBef>
              <a:buFont typeface="+mj-lt"/>
              <a:buNone/>
              <a:defRPr lang="pt-BR"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lang="pt-BR" sz="200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endParaRPr lang="pt-BR"/>
          </a:p>
        </p:txBody>
      </p:sp>
      <p:sp>
        <p:nvSpPr>
          <p:cNvPr id="2" name="Espaço Reservado para Conteúdo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pt-BR" sz="2000"/>
            </a:lvl1pPr>
            <a:lvl2pPr marL="283464" indent="-283464">
              <a:spcBef>
                <a:spcPts val="1800"/>
              </a:spcBef>
              <a:defRPr lang="pt-BR" sz="2000"/>
            </a:lvl2pPr>
            <a:lvl3pPr marL="548640" indent="-283464">
              <a:spcBef>
                <a:spcPts val="1800"/>
              </a:spcBef>
              <a:defRPr lang="pt-BR" sz="2000"/>
            </a:lvl3pPr>
            <a:lvl4pPr marL="822960" indent="-283464">
              <a:spcBef>
                <a:spcPts val="1800"/>
              </a:spcBef>
              <a:defRPr lang="pt-BR" sz="2000"/>
            </a:lvl4pPr>
            <a:lvl5pPr marL="1005840" indent="-283464">
              <a:spcBef>
                <a:spcPts val="1800"/>
              </a:spcBef>
              <a:defRPr lang="pt-BR" sz="200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10" name="Espaço Reservado para o Número do Slid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94A09A9-5501-47C1-A89A-A340965A2BE2}" type="slidenum">
              <a:rPr lang="pt-BR" smtClean="0"/>
              <a:pPr rtl="0"/>
              <a:t>‹#›</a:t>
            </a:fld>
            <a:endParaRPr lang="pt-BR">
              <a:latin typeface="+mn-lt"/>
            </a:endParaRPr>
          </a:p>
        </p:txBody>
      </p:sp>
      <p:sp>
        <p:nvSpPr>
          <p:cNvPr id="8" name="Espaço Reservado para Data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e imagem do títul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pt-B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sp>
        <p:nvSpPr>
          <p:cNvPr id="3" name="Espaço Reservado para Conteúdo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pt-BR" sz="2000"/>
            </a:lvl1pPr>
            <a:lvl2pPr indent="-283464">
              <a:spcBef>
                <a:spcPts val="1800"/>
              </a:spcBef>
              <a:defRPr lang="pt-BR" sz="2000"/>
            </a:lvl2pPr>
            <a:lvl3pPr indent="-283464">
              <a:spcBef>
                <a:spcPts val="1800"/>
              </a:spcBef>
              <a:defRPr lang="pt-BR" sz="2000"/>
            </a:lvl3pPr>
            <a:lvl4pPr indent="-283464">
              <a:spcBef>
                <a:spcPts val="1800"/>
              </a:spcBef>
              <a:defRPr lang="pt-BR" sz="2000"/>
            </a:lvl4pPr>
            <a:lvl5pPr indent="-283464">
              <a:spcBef>
                <a:spcPts val="1800"/>
              </a:spcBef>
              <a:defRPr lang="pt-BR" sz="200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Espaço Reservado para Imagem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 rtlCol="0">
            <a:normAutofit/>
          </a:bodyPr>
          <a:lstStyle>
            <a:lvl1pPr marL="0" indent="0" algn="ctr">
              <a:buNone/>
              <a:defRPr lang="pt-BR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pt-BR"/>
              <a:t>Clique no ícone para adicionar uma imagem</a:t>
            </a:r>
          </a:p>
        </p:txBody>
      </p:sp>
      <p:sp>
        <p:nvSpPr>
          <p:cNvPr id="10" name="Espaço Reservado para o Número do Slid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94A09A9-5501-47C1-A89A-A340965A2BE2}" type="slidenum">
              <a:rPr lang="pt-BR" smtClean="0"/>
              <a:pPr rtl="0"/>
              <a:t>‹#›</a:t>
            </a:fld>
            <a:endParaRPr lang="pt-BR">
              <a:latin typeface="+mn-lt"/>
            </a:endParaRPr>
          </a:p>
        </p:txBody>
      </p:sp>
      <p:sp>
        <p:nvSpPr>
          <p:cNvPr id="8" name="Espaço Reservado para Data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pt-BR"/>
            </a:defPPr>
          </a:lstStyle>
          <a:p>
            <a:pPr lvl="0" rtl="0"/>
            <a:r>
              <a:rPr lang="pt-BR"/>
              <a:t>Clique para editar o texto Mestre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12" name="Espaço Reservado para Título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pt-BR"/>
            </a:defPPr>
          </a:lstStyle>
          <a:p>
            <a:pPr rtl="0"/>
            <a:r>
              <a:rPr lang="pt-BR"/>
              <a:t>Clique para editar o estilo de título Mestre</a:t>
            </a:r>
          </a:p>
        </p:txBody>
      </p:sp>
      <p:sp>
        <p:nvSpPr>
          <p:cNvPr id="30" name="Espaço Reservado para Data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pt-BR"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endParaRPr lang="pt-BR">
              <a:latin typeface="+mn-lt"/>
            </a:endParaRPr>
          </a:p>
        </p:txBody>
      </p:sp>
      <p:sp>
        <p:nvSpPr>
          <p:cNvPr id="32" name="Espaço Reservado para o Número do Slide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pt-BR" sz="11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pt-BR" smtClean="0"/>
              <a:pPr rtl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pt-BR"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lang="pt-BR">
          <a:solidFill>
            <a:schemeClr val="tx2"/>
          </a:solidFill>
        </a:defRPr>
      </a:lvl2pPr>
      <a:lvl3pPr eaLnBrk="1" hangingPunct="1">
        <a:defRPr lang="pt-BR">
          <a:solidFill>
            <a:schemeClr val="tx2"/>
          </a:solidFill>
        </a:defRPr>
      </a:lvl3pPr>
      <a:lvl4pPr eaLnBrk="1" hangingPunct="1">
        <a:defRPr lang="pt-BR">
          <a:solidFill>
            <a:schemeClr val="tx2"/>
          </a:solidFill>
        </a:defRPr>
      </a:lvl4pPr>
      <a:lvl5pPr eaLnBrk="1" hangingPunct="1">
        <a:defRPr lang="pt-BR">
          <a:solidFill>
            <a:schemeClr val="tx2"/>
          </a:solidFill>
        </a:defRPr>
      </a:lvl5pPr>
      <a:lvl6pPr eaLnBrk="1" hangingPunct="1">
        <a:defRPr lang="pt-BR">
          <a:solidFill>
            <a:schemeClr val="tx2"/>
          </a:solidFill>
        </a:defRPr>
      </a:lvl6pPr>
      <a:lvl7pPr eaLnBrk="1" hangingPunct="1">
        <a:defRPr lang="pt-BR">
          <a:solidFill>
            <a:schemeClr val="tx2"/>
          </a:solidFill>
        </a:defRPr>
      </a:lvl7pPr>
      <a:lvl8pPr eaLnBrk="1" hangingPunct="1">
        <a:defRPr lang="pt-BR">
          <a:solidFill>
            <a:schemeClr val="tx2"/>
          </a:solidFill>
        </a:defRPr>
      </a:lvl8pPr>
      <a:lvl9pPr eaLnBrk="1" hangingPunct="1">
        <a:defRPr lang="pt-BR"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pt-BR"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qa@mma.gov.b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br/mma/pt-br/assuntos/qualidade-ambiental-e-meio-ambiente-urbano/seguranca-quimica/comissao-nacional-de-seguranca-quimica-conasq/gt-minamata-sobre-mercurio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4595784" cy="3291840"/>
          </a:xfrm>
        </p:spPr>
        <p:txBody>
          <a:bodyPr rtlCol="0"/>
          <a:lstStyle>
            <a:defPPr>
              <a:defRPr lang="pt-BR"/>
            </a:defPPr>
          </a:lstStyle>
          <a:p>
            <a:pPr rtl="0">
              <a:lnSpc>
                <a:spcPct val="100000"/>
              </a:lnSpc>
            </a:pPr>
            <a:r>
              <a:rPr lang="pt-BR" sz="4000"/>
              <a:t>5ª Reunião do Grupo de Trabalho Permanente da Convenção de Minamata</a:t>
            </a:r>
          </a:p>
        </p:txBody>
      </p:sp>
      <p:pic>
        <p:nvPicPr>
          <p:cNvPr id="1026" name="Picture 2" descr="Uma imagem contendo Forma&#10;&#10;Descrição gerada automaticamente">
            <a:extLst>
              <a:ext uri="{FF2B5EF4-FFF2-40B4-BE49-F238E27FC236}">
                <a16:creationId xmlns:a16="http://schemas.microsoft.com/office/drawing/2014/main" id="{853D3BB9-590E-0142-5A2B-50004275BE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3333" y="5732146"/>
            <a:ext cx="28289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54DBD85-5546-C5A3-79D0-9566F4D8C105}"/>
              </a:ext>
            </a:extLst>
          </p:cNvPr>
          <p:cNvSpPr>
            <a:spLocks noGrp="1"/>
          </p:cNvSpPr>
          <p:nvPr/>
        </p:nvSpPr>
        <p:spPr>
          <a:xfrm>
            <a:off x="6309904" y="4073447"/>
            <a:ext cx="5577296" cy="16587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rgbClr val="1CADE4"/>
              </a:buClr>
              <a:buSzPct val="80000"/>
              <a:buFont typeface="Wingdings 3" charset="2"/>
              <a:buChar char=""/>
              <a:defRPr sz="1800" b="0" i="0" kern="120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Century Gothic" panose="020B0502020202020204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rgbClr val="1CADE4"/>
              </a:buClr>
              <a:buSzPct val="80000"/>
              <a:buFont typeface="Wingdings 3" charset="2"/>
              <a:buChar char=""/>
              <a:defRPr sz="1600" b="0" i="0" kern="120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Century Gothic" panose="020B0502020202020204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rgbClr val="1CADE4"/>
              </a:buClr>
              <a:buSzPct val="80000"/>
              <a:buFont typeface="Wingdings 3" charset="2"/>
              <a:buChar char=""/>
              <a:defRPr sz="1400" b="0" i="0" kern="120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Century Gothic" panose="020B0502020202020204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rgbClr val="1CADE4"/>
              </a:buClr>
              <a:buSzPct val="80000"/>
              <a:buFont typeface="Wingdings 3" charset="2"/>
              <a:buChar char=""/>
              <a:defRPr sz="1200" b="0" i="0" kern="120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Century Gothic" panose="020B0502020202020204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rgbClr val="1CADE4"/>
              </a:buClr>
              <a:buSzPct val="80000"/>
              <a:buFont typeface="Wingdings 3" charset="2"/>
              <a:buChar char=""/>
              <a:defRPr sz="1200" b="0" i="0" kern="120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Century Gothic" panose="020B0502020202020204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rgbClr val="1CADE4"/>
              </a:buClr>
              <a:buSzPct val="80000"/>
              <a:buFont typeface="Wingdings 3" charset="2"/>
              <a:buChar char=""/>
              <a:defRPr sz="1200" b="0" i="0" kern="120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Century Gothic" panose="020B0502020202020204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rgbClr val="1CADE4"/>
              </a:buClr>
              <a:buSzPct val="80000"/>
              <a:buFont typeface="Wingdings 3" charset="2"/>
              <a:buChar char=""/>
              <a:defRPr sz="1200" b="0" i="0" kern="120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Century Gothic" panose="020B0502020202020204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rgbClr val="1CADE4"/>
              </a:buClr>
              <a:buSzPct val="80000"/>
              <a:buFont typeface="Wingdings 3" charset="2"/>
              <a:buChar char=""/>
              <a:defRPr sz="1200" b="0" i="0" kern="120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Century Gothic" panose="020B0502020202020204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rgbClr val="1CADE4"/>
              </a:buClr>
              <a:buSzPct val="80000"/>
              <a:buFont typeface="Wingdings 3" charset="2"/>
              <a:buChar char=""/>
              <a:defRPr sz="1200" b="0" i="0" kern="120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Century Gothic" panose="020B0502020202020204"/>
              </a:defRPr>
            </a:lvl9pPr>
          </a:lstStyle>
          <a:p>
            <a:pPr marL="0" indent="0">
              <a:buNone/>
            </a:pPr>
            <a:r>
              <a:rPr lang="pt-BR"/>
              <a:t>Departamento de Qualidade Ambiental – DQA</a:t>
            </a:r>
          </a:p>
          <a:p>
            <a:pPr marL="0" indent="0">
              <a:buNone/>
            </a:pPr>
            <a:r>
              <a:rPr lang="pt-BR"/>
              <a:t>Secretaria Nacional de Meio Ambiente Urbano e Qualidade Ambiental – SQA</a:t>
            </a:r>
          </a:p>
          <a:p>
            <a:pPr>
              <a:buNone/>
            </a:pPr>
            <a:endParaRPr lang="pt-BR"/>
          </a:p>
          <a:p>
            <a:pPr>
              <a:buNone/>
            </a:pPr>
            <a:endParaRPr lang="pt-BR"/>
          </a:p>
          <a:p>
            <a:pPr marL="0" indent="0">
              <a:buNone/>
            </a:pPr>
            <a:endParaRPr lang="pt-BR"/>
          </a:p>
          <a:p>
            <a:pPr marL="0" indent="0">
              <a:buNone/>
            </a:pPr>
            <a:endParaRPr lang="pt-BR"/>
          </a:p>
          <a:p>
            <a:pPr marL="0" indent="0">
              <a:buNone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9968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633A5-8BE3-D44D-57F3-2EF161376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5AB6D40A-2A0A-AF3D-8CF7-3ECD37765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 rtlCol="0"/>
          <a:lstStyle>
            <a:defPPr>
              <a:defRPr lang="pt-BR"/>
            </a:defPPr>
          </a:lstStyle>
          <a:p>
            <a:pPr rtl="0"/>
            <a:r>
              <a:rPr lang="pt-BR"/>
              <a:t>Instrução Normativa n.º 26/2024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845770B-528A-B6D0-DE51-0743EA779E8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pt-B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43197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633A5-8BE3-D44D-57F3-2EF161376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5AB6D40A-2A0A-AF3D-8CF7-3ECD37765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 rtlCol="0"/>
          <a:lstStyle>
            <a:defPPr>
              <a:defRPr lang="pt-BR"/>
            </a:defPPr>
          </a:lstStyle>
          <a:p>
            <a:pPr rtl="0"/>
            <a:r>
              <a:rPr lang="pt-BR"/>
              <a:t>RDC Anvisa n.º 879/2024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391A58F-ADDB-EA2E-FBD5-71C5AEDFB07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pt-B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81929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633A5-8BE3-D44D-57F3-2EF161376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5AB6D40A-2A0A-AF3D-8CF7-3ECD37765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 rtlCol="0"/>
          <a:lstStyle>
            <a:defPPr>
              <a:defRPr lang="pt-BR"/>
            </a:defPPr>
          </a:lstStyle>
          <a:p>
            <a:pPr rtl="0"/>
            <a:r>
              <a:rPr lang="pt-BR"/>
              <a:t>Inventário de Emissões</a:t>
            </a:r>
          </a:p>
        </p:txBody>
      </p:sp>
    </p:spTree>
    <p:extLst>
      <p:ext uri="{BB962C8B-B14F-4D97-AF65-F5344CB8AC3E}">
        <p14:creationId xmlns:p14="http://schemas.microsoft.com/office/powerpoint/2010/main" val="4169669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5D3DA6-48E1-172D-F2E4-0E4F6A9A4D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66729" y="411479"/>
            <a:ext cx="8029575" cy="3291840"/>
          </a:xfrm>
        </p:spPr>
        <p:txBody>
          <a:bodyPr/>
          <a:lstStyle/>
          <a:p>
            <a:r>
              <a:rPr lang="pt-BR">
                <a:latin typeface="Franklin Gothic Demi"/>
              </a:rPr>
              <a:t>Informações das outras partes sobre andamento de suas atividades afetas a Hg</a:t>
            </a:r>
            <a:endParaRPr lang="pt-BR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03DC79D-1164-4F3D-B39A-E43C2C2CA18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42900" indent="-342900">
              <a:buFontTx/>
              <a:buChar char="-"/>
            </a:pPr>
            <a:r>
              <a:rPr lang="pt-BR"/>
              <a:t>Projeto Ouro Sem Mercúrio – MME</a:t>
            </a:r>
          </a:p>
          <a:p>
            <a:pPr marL="342900" indent="-342900">
              <a:buFontTx/>
              <a:buChar char="-"/>
            </a:pPr>
            <a:r>
              <a:rPr lang="pt-BR"/>
              <a:t>Evento proposto Instituto Alana</a:t>
            </a:r>
          </a:p>
          <a:p>
            <a:pPr marL="342900" indent="-342900">
              <a:buFontTx/>
              <a:buChar char="-"/>
            </a:pPr>
            <a:r>
              <a:rPr lang="pt-BR"/>
              <a:t>Lâmpadas – Inmetro e Ibama</a:t>
            </a:r>
          </a:p>
        </p:txBody>
      </p:sp>
    </p:spTree>
    <p:extLst>
      <p:ext uri="{BB962C8B-B14F-4D97-AF65-F5344CB8AC3E}">
        <p14:creationId xmlns:p14="http://schemas.microsoft.com/office/powerpoint/2010/main" val="1199845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633A5-8BE3-D44D-57F3-2EF161376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5AB6D40A-2A0A-AF3D-8CF7-3ECD37765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r>
              <a:rPr lang="pt-BR" sz="4800"/>
              <a:t>Encaminhamentos</a:t>
            </a:r>
          </a:p>
        </p:txBody>
      </p:sp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188FDAAC-6BEC-6707-4800-347EE4EFE2A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4359" y="2281918"/>
            <a:ext cx="10569272" cy="4309713"/>
          </a:xfrm>
        </p:spPr>
        <p:txBody>
          <a:bodyPr>
            <a:normAutofit lnSpcReduction="10000"/>
          </a:bodyPr>
          <a:lstStyle/>
          <a:p>
            <a:r>
              <a:rPr lang="pt-BR"/>
              <a:t>Atualização planilha por todos</a:t>
            </a:r>
          </a:p>
          <a:p>
            <a:r>
              <a:rPr lang="pt-BR"/>
              <a:t>Anvisa e MS - RDC Anvisa n.º 879/2024</a:t>
            </a:r>
          </a:p>
          <a:p>
            <a:r>
              <a:rPr lang="pt-BR"/>
              <a:t>Instituto Alana – Informe do workshop proposto</a:t>
            </a:r>
          </a:p>
          <a:p>
            <a:r>
              <a:rPr lang="pt-BR"/>
              <a:t>MMA – projetos de mercúrio – execução e atualização na próxima reunião</a:t>
            </a:r>
          </a:p>
          <a:p>
            <a:r>
              <a:rPr lang="pt-BR"/>
              <a:t>Apresentação da IN Ibama DOMM na Tripartite</a:t>
            </a:r>
          </a:p>
          <a:p>
            <a:r>
              <a:rPr lang="pt-BR"/>
              <a:t>Apresentação Projeto monitoramento ambiental mercúrio na TI Yanomami</a:t>
            </a:r>
          </a:p>
          <a:p>
            <a:r>
              <a:rPr lang="pt-BR"/>
              <a:t>Preparação para COP – pontos de atenção</a:t>
            </a:r>
          </a:p>
          <a:p>
            <a:r>
              <a:rPr lang="pt-BR">
                <a:highlight>
                  <a:srgbClr val="FFFF00"/>
                </a:highlight>
              </a:rPr>
              <a:t>Próxima reunião: 27/05  </a:t>
            </a:r>
          </a:p>
        </p:txBody>
      </p:sp>
    </p:spTree>
    <p:extLst>
      <p:ext uri="{BB962C8B-B14F-4D97-AF65-F5344CB8AC3E}">
        <p14:creationId xmlns:p14="http://schemas.microsoft.com/office/powerpoint/2010/main" val="1520354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10C1B7-6E4E-3DEE-50C0-1CA3B1430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</p:spPr>
        <p:txBody>
          <a:bodyPr rtlCol="0"/>
          <a:lstStyle>
            <a:defPPr>
              <a:defRPr lang="pt-BR"/>
            </a:defPPr>
          </a:lstStyle>
          <a:p>
            <a:pPr rtl="0"/>
            <a:r>
              <a:rPr lang="pt-BR"/>
              <a:t>Obrigada</a:t>
            </a:r>
          </a:p>
        </p:txBody>
      </p:sp>
    </p:spTree>
    <p:extLst>
      <p:ext uri="{BB962C8B-B14F-4D97-AF65-F5344CB8AC3E}">
        <p14:creationId xmlns:p14="http://schemas.microsoft.com/office/powerpoint/2010/main" val="4261132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346ED-721D-85EE-2F1B-A31D0912D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3239409" cy="1494596"/>
          </a:xfrm>
        </p:spPr>
        <p:txBody>
          <a:bodyPr rtlCol="0"/>
          <a:lstStyle>
            <a:defPPr>
              <a:defRPr lang="pt-BR"/>
            </a:defPPr>
          </a:lstStyle>
          <a:p>
            <a:pPr rtl="0"/>
            <a:r>
              <a:rPr lang="pt-BR"/>
              <a:t>Abertura</a:t>
            </a:r>
          </a:p>
        </p:txBody>
      </p:sp>
      <p:sp>
        <p:nvSpPr>
          <p:cNvPr id="24" name="Espaço Reservado para Conteúdo 2">
            <a:extLst>
              <a:ext uri="{FF2B5EF4-FFF2-40B4-BE49-F238E27FC236}">
                <a16:creationId xmlns:a16="http://schemas.microsoft.com/office/drawing/2014/main" id="{A1D654DF-CEE0-0EE2-F22F-8D9D94CE5ECF}"/>
              </a:ext>
            </a:extLst>
          </p:cNvPr>
          <p:cNvSpPr>
            <a:spLocks noGrp="1"/>
          </p:cNvSpPr>
          <p:nvPr/>
        </p:nvSpPr>
        <p:spPr>
          <a:xfrm>
            <a:off x="594360" y="2461737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endParaRPr lang="pt-BR"/>
          </a:p>
          <a:p>
            <a:pPr marL="0" indent="0">
              <a:buNone/>
            </a:pPr>
            <a:endParaRPr lang="pt-BR"/>
          </a:p>
          <a:p>
            <a:pPr marL="0" indent="0">
              <a:buNone/>
            </a:pPr>
            <a:endParaRPr lang="pt-BR"/>
          </a:p>
          <a:p>
            <a:pPr marL="0" indent="0">
              <a:buNone/>
            </a:pPr>
            <a:endParaRPr lang="pt-BR"/>
          </a:p>
        </p:txBody>
      </p:sp>
      <p:sp>
        <p:nvSpPr>
          <p:cNvPr id="4" name="Espaço Reservado para Texto 2">
            <a:extLst>
              <a:ext uri="{FF2B5EF4-FFF2-40B4-BE49-F238E27FC236}">
                <a16:creationId xmlns:a16="http://schemas.microsoft.com/office/drawing/2014/main" id="{7270DFFD-DA36-FED9-8EB5-45A887EFE633}"/>
              </a:ext>
            </a:extLst>
          </p:cNvPr>
          <p:cNvSpPr>
            <a:spLocks noGrp="1"/>
          </p:cNvSpPr>
          <p:nvPr/>
        </p:nvSpPr>
        <p:spPr>
          <a:xfrm>
            <a:off x="2214064" y="2691060"/>
            <a:ext cx="7726860" cy="28701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pt-BR"/>
            </a:defPPr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pt-BR" sz="1400" b="0" kern="1200">
                <a:solidFill>
                  <a:srgbClr val="0F253E"/>
                </a:solidFill>
                <a:latin typeface="Abadi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1000" kern="1200">
                <a:solidFill>
                  <a:srgbClr val="0F253E"/>
                </a:solidFill>
                <a:latin typeface="Abadi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900" kern="1200">
                <a:solidFill>
                  <a:srgbClr val="0F253E"/>
                </a:solidFill>
                <a:latin typeface="Abadi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800" kern="1200">
                <a:solidFill>
                  <a:srgbClr val="0F253E"/>
                </a:solidFill>
                <a:latin typeface="Abadi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800" kern="1200">
                <a:solidFill>
                  <a:srgbClr val="0F253E"/>
                </a:solidFill>
                <a:latin typeface="Abad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1800" kern="1200">
                <a:solidFill>
                  <a:srgbClr val="000000"/>
                </a:solidFill>
                <a:latin typeface="Abadi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1800" kern="1200">
                <a:solidFill>
                  <a:srgbClr val="000000"/>
                </a:solidFill>
                <a:latin typeface="Abadi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1800" kern="1200">
                <a:solidFill>
                  <a:srgbClr val="000000"/>
                </a:solidFill>
                <a:latin typeface="Abadi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1800" kern="1200">
                <a:solidFill>
                  <a:srgbClr val="000000"/>
                </a:solidFill>
                <a:latin typeface="Abadi"/>
              </a:defRPr>
            </a:lvl9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pt-BR" sz="2000" b="1">
                <a:solidFill>
                  <a:srgbClr val="000000"/>
                </a:solidFill>
              </a:rPr>
              <a:t>Thaianne Resende Henriques Fábio - Coordenadora do GT</a:t>
            </a:r>
            <a:endParaRPr lang="pt-BR">
              <a:solidFill>
                <a:srgbClr val="000000"/>
              </a:solidFill>
            </a:endParaRPr>
          </a:p>
          <a:p>
            <a:pPr>
              <a:spcAft>
                <a:spcPts val="600"/>
              </a:spcAft>
            </a:pPr>
            <a:r>
              <a:rPr lang="pt-BR" sz="1800">
                <a:solidFill>
                  <a:srgbClr val="000000">
                    <a:lumMod val="65000"/>
                    <a:lumOff val="35000"/>
                  </a:srgbClr>
                </a:solidFill>
              </a:rPr>
              <a:t>Diretora do Departamento de Qualidade Ambiental – DQA</a:t>
            </a:r>
            <a:endParaRPr lang="pt-BR">
              <a:solidFill>
                <a:srgbClr val="000000">
                  <a:lumMod val="65000"/>
                  <a:lumOff val="35000"/>
                </a:srgbClr>
              </a:solidFill>
            </a:endParaRPr>
          </a:p>
          <a:p>
            <a:pPr>
              <a:spcAft>
                <a:spcPts val="600"/>
              </a:spcAft>
            </a:pPr>
            <a:r>
              <a:rPr lang="pt-BR" sz="1800">
                <a:solidFill>
                  <a:srgbClr val="000000">
                    <a:lumMod val="65000"/>
                    <a:lumOff val="35000"/>
                  </a:srgbClr>
                </a:solidFill>
              </a:rPr>
              <a:t>Secretária Substituta Nacional de Meio Ambiente Urbano, Recursos Hídricos e Qualidade Ambiental – SQA</a:t>
            </a:r>
          </a:p>
          <a:p>
            <a:pPr>
              <a:spcAft>
                <a:spcPts val="600"/>
              </a:spcAft>
            </a:pPr>
            <a:r>
              <a:rPr lang="pt-BR" sz="1800">
                <a:solidFill>
                  <a:srgbClr val="000000">
                    <a:lumMod val="65000"/>
                    <a:lumOff val="35000"/>
                  </a:srgbClr>
                </a:solidFill>
              </a:rPr>
              <a:t>Ministério do Meio Ambiente e Mudança do Clima – MMA</a:t>
            </a:r>
            <a:r>
              <a:rPr lang="pt-BR" sz="1800">
                <a:solidFill>
                  <a:srgbClr val="000000">
                    <a:lumMod val="50000"/>
                    <a:lumOff val="50000"/>
                  </a:srgbClr>
                </a:solidFill>
              </a:rPr>
              <a:t> </a:t>
            </a:r>
          </a:p>
          <a:p>
            <a:pPr>
              <a:spcAft>
                <a:spcPts val="600"/>
              </a:spcAft>
            </a:pPr>
            <a:endParaRPr lang="pt-BR">
              <a:solidFill>
                <a:srgbClr val="000000"/>
              </a:solidFill>
              <a:latin typeface="Abadi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pt-BR" sz="2000">
                <a:latin typeface="Wingdings"/>
                <a:sym typeface="Wingdings"/>
              </a:rPr>
              <a:t> 2</a:t>
            </a:r>
            <a:r>
              <a:rPr lang="pt-BR" sz="1800"/>
              <a:t>  E-mail: </a:t>
            </a:r>
            <a:r>
              <a:rPr lang="pt-BR" sz="1800">
                <a:hlinkClick r:id="rId3"/>
              </a:rPr>
              <a:t>sqa@mma.gov.br</a:t>
            </a:r>
            <a:endParaRPr lang="pt-BR">
              <a:latin typeface="Abadi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pt-BR" sz="2000">
                <a:latin typeface="Wingdings"/>
                <a:sym typeface="Wingdings"/>
              </a:rPr>
              <a:t> (</a:t>
            </a:r>
            <a:r>
              <a:rPr lang="pt-BR" sz="1800"/>
              <a:t>Telefone: (61) 2028-2692 </a:t>
            </a:r>
            <a:endParaRPr lang="pt-BR"/>
          </a:p>
        </p:txBody>
      </p:sp>
      <p:pic>
        <p:nvPicPr>
          <p:cNvPr id="3" name="Picture 2" descr="Uma imagem contendo Forma&#10;&#10;Descrição gerada automaticamente">
            <a:extLst>
              <a:ext uri="{FF2B5EF4-FFF2-40B4-BE49-F238E27FC236}">
                <a16:creationId xmlns:a16="http://schemas.microsoft.com/office/drawing/2014/main" id="{00138EDC-23FD-E2A4-FA83-0B10B7A29F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1537" y="5948912"/>
            <a:ext cx="28289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3434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346ED-721D-85EE-2F1B-A31D0912D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 rtlCol="0"/>
          <a:lstStyle>
            <a:defPPr>
              <a:defRPr lang="pt-BR"/>
            </a:defPPr>
          </a:lstStyle>
          <a:p>
            <a:pPr rtl="0"/>
            <a:r>
              <a:rPr lang="pt-BR"/>
              <a:t>Informes</a:t>
            </a:r>
          </a:p>
        </p:txBody>
      </p:sp>
      <p:sp>
        <p:nvSpPr>
          <p:cNvPr id="9" name="Espaço Reservado para Texto 6">
            <a:extLst>
              <a:ext uri="{FF2B5EF4-FFF2-40B4-BE49-F238E27FC236}">
                <a16:creationId xmlns:a16="http://schemas.microsoft.com/office/drawing/2014/main" id="{1ACD5686-4D39-DBA5-BEC9-EBBFA8D15997}"/>
              </a:ext>
            </a:extLst>
          </p:cNvPr>
          <p:cNvSpPr txBox="1">
            <a:spLocks/>
          </p:cNvSpPr>
          <p:nvPr/>
        </p:nvSpPr>
        <p:spPr>
          <a:xfrm>
            <a:off x="594360" y="2558074"/>
            <a:ext cx="7810500" cy="3700462"/>
          </a:xfrm>
          <a:prstGeom prst="rect">
            <a:avLst/>
          </a:prstGeom>
        </p:spPr>
        <p:txBody>
          <a:bodyPr lIns="91440" tIns="45720" rIns="91440" bIns="45720" rtlCol="0" anchor="t">
            <a:normAutofit/>
          </a:bodyPr>
          <a:lstStyle>
            <a:defPPr>
              <a:defRPr lang="pt-BR"/>
            </a:defPPr>
            <a:lvl1pPr marL="228600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2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24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3210" indent="-283210">
              <a:lnSpc>
                <a:spcPct val="100000"/>
              </a:lnSpc>
              <a:spcBef>
                <a:spcPts val="1800"/>
              </a:spcBef>
            </a:pPr>
            <a:r>
              <a:rPr lang="pt-BR" sz="2200"/>
              <a:t>A Reunião está sendo gravada, para facilitar a elaboração da ata pertinente.</a:t>
            </a:r>
            <a:endParaRPr lang="pt-BR"/>
          </a:p>
          <a:p>
            <a:pPr marL="283210" indent="-283210">
              <a:lnSpc>
                <a:spcPct val="100000"/>
              </a:lnSpc>
              <a:spcBef>
                <a:spcPts val="1800"/>
              </a:spcBef>
            </a:pPr>
            <a:r>
              <a:rPr lang="pt-BR" sz="2200"/>
              <a:t>Todas as informações, documentos e apresentações relativos às reuniões do Grupo de Trabalho Permanente da </a:t>
            </a:r>
            <a:r>
              <a:rPr lang="pt-BR" sz="2200" u="sng"/>
              <a:t>Convenção de </a:t>
            </a:r>
            <a:r>
              <a:rPr lang="pt-BR" sz="2200" u="sng" err="1"/>
              <a:t>Minamata</a:t>
            </a:r>
            <a:r>
              <a:rPr lang="pt-BR" sz="2200"/>
              <a:t> estão disponíveis no site do Ministério, no seguinte link:</a:t>
            </a:r>
          </a:p>
          <a:p>
            <a:pPr marL="740410" lvl="1" indent="-283210">
              <a:lnSpc>
                <a:spcPct val="100000"/>
              </a:lnSpc>
              <a:spcBef>
                <a:spcPts val="1800"/>
              </a:spcBef>
              <a:buFont typeface="Courier New" panose="020B0604020202020204" pitchFamily="34" charset="0"/>
              <a:buChar char="o"/>
            </a:pPr>
            <a:r>
              <a:rPr lang="pt-BR" sz="1800">
                <a:ea typeface="+mn-lt"/>
                <a:cs typeface="+mn-lt"/>
                <a:hlinkClick r:id="rId3"/>
              </a:rPr>
              <a:t>GT Minamata sobre Mercúrio — Ministério do Meio Ambiente e Mudança do Clima</a:t>
            </a:r>
            <a:r>
              <a:rPr lang="pt-BR" sz="1800"/>
              <a:t>.</a:t>
            </a:r>
            <a:endParaRPr lang="pt-BR"/>
          </a:p>
          <a:p>
            <a:pPr indent="-283210"/>
            <a:endParaRPr lang="pt-BR"/>
          </a:p>
        </p:txBody>
      </p:sp>
      <p:pic>
        <p:nvPicPr>
          <p:cNvPr id="3" name="Picture 2" descr="Uma imagem contendo Forma&#10;&#10;Descrição gerada automaticamente">
            <a:extLst>
              <a:ext uri="{FF2B5EF4-FFF2-40B4-BE49-F238E27FC236}">
                <a16:creationId xmlns:a16="http://schemas.microsoft.com/office/drawing/2014/main" id="{F4A1712A-3BD3-EE88-0438-0A1F6D68BA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1537" y="5948912"/>
            <a:ext cx="28289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207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 rtlCol="0"/>
          <a:lstStyle>
            <a:defPPr>
              <a:defRPr lang="pt-BR"/>
            </a:defPPr>
          </a:lstStyle>
          <a:p>
            <a:pPr rtl="0"/>
            <a:r>
              <a:rPr lang="pt-BR"/>
              <a:t>Pauta da 5ª Reunião</a:t>
            </a:r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4EA9378C-2E6F-B020-0785-269893D0E228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853588261"/>
              </p:ext>
            </p:extLst>
          </p:nvPr>
        </p:nvGraphicFramePr>
        <p:xfrm>
          <a:off x="673852" y="1782930"/>
          <a:ext cx="10844296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3285">
                  <a:extLst>
                    <a:ext uri="{9D8B030D-6E8A-4147-A177-3AD203B41FA5}">
                      <a16:colId xmlns:a16="http://schemas.microsoft.com/office/drawing/2014/main" val="4180124969"/>
                    </a:ext>
                  </a:extLst>
                </a:gridCol>
                <a:gridCol w="9561011">
                  <a:extLst>
                    <a:ext uri="{9D8B030D-6E8A-4147-A177-3AD203B41FA5}">
                      <a16:colId xmlns:a16="http://schemas.microsoft.com/office/drawing/2014/main" val="2329255587"/>
                    </a:ext>
                  </a:extLst>
                </a:gridCol>
              </a:tblGrid>
              <a:tr h="337950">
                <a:tc>
                  <a:txBody>
                    <a:bodyPr/>
                    <a:lstStyle/>
                    <a:p>
                      <a:pPr algn="ctr"/>
                      <a:r>
                        <a:rPr lang="pt-BR" b="1">
                          <a:solidFill>
                            <a:schemeClr val="bg1"/>
                          </a:solidFill>
                        </a:rPr>
                        <a:t>Horário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>
                          <a:solidFill>
                            <a:schemeClr val="bg1"/>
                          </a:solidFill>
                        </a:rPr>
                        <a:t>Programação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0190664"/>
                  </a:ext>
                </a:extLst>
              </a:tr>
              <a:tr h="337950">
                <a:tc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Abertura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028842"/>
                  </a:ext>
                </a:extLst>
              </a:tr>
              <a:tr h="337950">
                <a:tc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Aprovação da Pauta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000207"/>
                  </a:ext>
                </a:extLst>
              </a:tr>
              <a:tr h="337950">
                <a:tc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Aprovação da Ata da 4ª Reunião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2295240"/>
                  </a:ext>
                </a:extLst>
              </a:tr>
              <a:tr h="337950">
                <a:tc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Atualização Projeto MSP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547816"/>
                  </a:ext>
                </a:extLst>
              </a:tr>
              <a:tr h="337950">
                <a:tc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Atualização Projeto SIP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27743"/>
                  </a:ext>
                </a:extLst>
              </a:tr>
              <a:tr h="337950">
                <a:tc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Atualização Projeto GEF – Cloro-Álcalis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399106"/>
                  </a:ext>
                </a:extLst>
              </a:tr>
              <a:tr h="337950">
                <a:tc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Atualização Projeto GEF – Cimenteiras (Renata Santos)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419387"/>
                  </a:ext>
                </a:extLst>
              </a:tr>
              <a:tr h="337950">
                <a:tc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Apresentação sobre a Nova Instrução Normativa (Ibama)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318988"/>
                  </a:ext>
                </a:extLst>
              </a:tr>
              <a:tr h="337950">
                <a:tc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RDC 879/2024 sobre Amálgamas Dentárias (MS ou Anvisa)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007035"/>
                  </a:ext>
                </a:extLst>
              </a:tr>
              <a:tr h="337950">
                <a:tc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Inventário de Emissões de Mercúrio (MMA)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255315"/>
                  </a:ext>
                </a:extLst>
              </a:tr>
              <a:tr h="33795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BR"/>
                        <a:t>Informações das outras partes sobre andamento de suas atividades afetas a Hg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5747406"/>
                  </a:ext>
                </a:extLst>
              </a:tr>
              <a:tr h="337950">
                <a:tc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Encaminhamentos e Encerramento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1905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633A5-8BE3-D44D-57F3-2EF161376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5AB6D40A-2A0A-AF3D-8CF7-3ECD37765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 rtlCol="0"/>
          <a:lstStyle>
            <a:defPPr>
              <a:defRPr lang="pt-BR"/>
            </a:defPPr>
          </a:lstStyle>
          <a:p>
            <a:pPr rtl="0"/>
            <a:r>
              <a:rPr lang="pt-BR"/>
              <a:t>Aprovação da Ata da 4ª Reunião</a:t>
            </a:r>
          </a:p>
        </p:txBody>
      </p:sp>
    </p:spTree>
    <p:extLst>
      <p:ext uri="{BB962C8B-B14F-4D97-AF65-F5344CB8AC3E}">
        <p14:creationId xmlns:p14="http://schemas.microsoft.com/office/powerpoint/2010/main" val="2039059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633A5-8BE3-D44D-57F3-2EF161376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5AB6D40A-2A0A-AF3D-8CF7-3ECD37765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 rtlCol="0"/>
          <a:lstStyle>
            <a:defPPr>
              <a:defRPr lang="pt-BR"/>
            </a:defPPr>
          </a:lstStyle>
          <a:p>
            <a:pPr rtl="0"/>
            <a:r>
              <a:rPr lang="pt-BR"/>
              <a:t>Atualização</a:t>
            </a:r>
            <a:br>
              <a:rPr lang="pt-BR"/>
            </a:br>
            <a:r>
              <a:rPr lang="pt-BR"/>
              <a:t>Projeto MSP</a:t>
            </a:r>
          </a:p>
        </p:txBody>
      </p:sp>
    </p:spTree>
    <p:extLst>
      <p:ext uri="{BB962C8B-B14F-4D97-AF65-F5344CB8AC3E}">
        <p14:creationId xmlns:p14="http://schemas.microsoft.com/office/powerpoint/2010/main" val="2193702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633A5-8BE3-D44D-57F3-2EF161376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5AB6D40A-2A0A-AF3D-8CF7-3ECD37765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 rtlCol="0"/>
          <a:lstStyle>
            <a:defPPr>
              <a:defRPr lang="pt-BR"/>
            </a:defPPr>
          </a:lstStyle>
          <a:p>
            <a:pPr rtl="0"/>
            <a:r>
              <a:rPr lang="pt-BR"/>
              <a:t>Atualização</a:t>
            </a:r>
            <a:br>
              <a:rPr lang="pt-BR"/>
            </a:br>
            <a:r>
              <a:rPr lang="pt-BR"/>
              <a:t>Projeto SIP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FD58281-C880-1718-A8AC-7CA6E4AD67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pt-B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5357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633A5-8BE3-D44D-57F3-2EF161376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5AB6D40A-2A0A-AF3D-8CF7-3ECD37765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 rtlCol="0"/>
          <a:lstStyle>
            <a:defPPr>
              <a:defRPr lang="pt-BR"/>
            </a:defPPr>
          </a:lstStyle>
          <a:p>
            <a:pPr rtl="0"/>
            <a:r>
              <a:rPr lang="pt-BR"/>
              <a:t>Atualização</a:t>
            </a:r>
            <a:br>
              <a:rPr lang="pt-BR"/>
            </a:br>
            <a:r>
              <a:rPr lang="pt-BR"/>
              <a:t>Projeto GEF</a:t>
            </a:r>
            <a:br>
              <a:rPr lang="pt-BR"/>
            </a:br>
            <a:r>
              <a:rPr lang="pt-BR"/>
              <a:t>Cloro-Álcalis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4B941BF-11FA-CE79-A43E-04288CB4B3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pt-B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0221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633A5-8BE3-D44D-57F3-2EF161376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5AB6D40A-2A0A-AF3D-8CF7-3ECD37765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 rtlCol="0"/>
          <a:lstStyle>
            <a:defPPr>
              <a:defRPr lang="pt-BR"/>
            </a:defPPr>
          </a:lstStyle>
          <a:p>
            <a:pPr rtl="0"/>
            <a:r>
              <a:rPr lang="pt-BR"/>
              <a:t>Atualização</a:t>
            </a:r>
            <a:br>
              <a:rPr lang="pt-BR"/>
            </a:br>
            <a:r>
              <a:rPr lang="pt-BR"/>
              <a:t>Projeto GEF</a:t>
            </a:r>
            <a:br>
              <a:rPr lang="pt-BR"/>
            </a:br>
            <a:r>
              <a:rPr lang="pt-BR"/>
              <a:t>Cimenteiras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80FE0C4-B6AB-A519-71CD-256124E939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pt-B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5382138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ado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332789_TF78853419_Win32" id="{854A30D2-9E34-488C-9C98-B452D2CBAD89}" vid="{DA39436B-3821-44D5-9B65-C78155AED975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90306A9EE1B8C48B9DDF20C99D6279E" ma:contentTypeVersion="18" ma:contentTypeDescription="Crie um novo documento." ma:contentTypeScope="" ma:versionID="56fa52bff9b044efb2b4166099eff3b0">
  <xsd:schema xmlns:xsd="http://www.w3.org/2001/XMLSchema" xmlns:xs="http://www.w3.org/2001/XMLSchema" xmlns:p="http://schemas.microsoft.com/office/2006/metadata/properties" xmlns:ns2="fc684c50-52b7-41ff-8bdc-0c1cf8636443" xmlns:ns3="31237dcd-c98a-4b53-8b8f-75f1c895d9ad" targetNamespace="http://schemas.microsoft.com/office/2006/metadata/properties" ma:root="true" ma:fieldsID="d5f10ddfaad4406d6d2ad79e5e19f333" ns2:_="" ns3:_="">
    <xsd:import namespace="fc684c50-52b7-41ff-8bdc-0c1cf8636443"/>
    <xsd:import namespace="31237dcd-c98a-4b53-8b8f-75f1c895d9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684c50-52b7-41ff-8bdc-0c1cf86364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Marcações de imagem" ma:readOnly="false" ma:fieldId="{5cf76f15-5ced-4ddc-b409-7134ff3c332f}" ma:taxonomyMulti="true" ma:sspId="e20e9e44-ce6c-4e35-b88c-959516175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237dcd-c98a-4b53-8b8f-75f1c895d9ad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a7570aa-2d63-42e3-8244-55ef6f0b14d6}" ma:internalName="TaxCatchAll" ma:showField="CatchAllData" ma:web="31237dcd-c98a-4b53-8b8f-75f1c895d9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237dcd-c98a-4b53-8b8f-75f1c895d9ad" xsi:nil="true"/>
    <MediaServiceKeyPoints xmlns="fc684c50-52b7-41ff-8bdc-0c1cf8636443" xsi:nil="true"/>
    <lcf76f155ced4ddcb4097134ff3c332f xmlns="fc684c50-52b7-41ff-8bdc-0c1cf863644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9F8175-DE5C-4409-9873-6C409AE62734}">
  <ds:schemaRefs>
    <ds:schemaRef ds:uri="31237dcd-c98a-4b53-8b8f-75f1c895d9ad"/>
    <ds:schemaRef ds:uri="fc684c50-52b7-41ff-8bdc-0c1cf863644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F4B194E-8B30-4377-8C59-ECFB902D2A26}">
  <ds:schemaRefs>
    <ds:schemaRef ds:uri="31237dcd-c98a-4b53-8b8f-75f1c895d9ad"/>
    <ds:schemaRef ds:uri="fc684c50-52b7-41ff-8bdc-0c1cf863644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{34578138-16BF-40C4-88EB-D3565E7CCE12}tf78853419_win32</Template>
  <Application>Microsoft Office PowerPoint</Application>
  <PresentationFormat>Widescreen</PresentationFormat>
  <Slides>15</Slides>
  <Notes>14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Personalizado</vt:lpstr>
      <vt:lpstr>5ª Reunião do Grupo de Trabalho Permanente da Convenção de Minamata</vt:lpstr>
      <vt:lpstr>Abertura</vt:lpstr>
      <vt:lpstr>Informes</vt:lpstr>
      <vt:lpstr>Pauta da 5ª Reunião</vt:lpstr>
      <vt:lpstr>Aprovação da Ata da 4ª Reunião</vt:lpstr>
      <vt:lpstr>Atualização Projeto MSP</vt:lpstr>
      <vt:lpstr>Atualização Projeto SIP</vt:lpstr>
      <vt:lpstr>Atualização Projeto GEF Cloro-Álcalis</vt:lpstr>
      <vt:lpstr>Atualização Projeto GEF Cimenteiras</vt:lpstr>
      <vt:lpstr>Instrução Normativa n.º 26/2024</vt:lpstr>
      <vt:lpstr>RDC Anvisa n.º 879/2024</vt:lpstr>
      <vt:lpstr>Inventário de Emissões</vt:lpstr>
      <vt:lpstr>Informações das outras partes sobre andamento de suas atividades afetas a Hg</vt:lpstr>
      <vt:lpstr>Encaminhamentos</vt:lpstr>
      <vt:lpstr>Obrigada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Renato Ferreira Siqueira de Souza</dc:creator>
  <cp:revision>1</cp:revision>
  <dcterms:created xsi:type="dcterms:W3CDTF">2025-01-31T18:05:41Z</dcterms:created>
  <dcterms:modified xsi:type="dcterms:W3CDTF">2025-02-10T20:17:03Z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0x010100990306A9EE1B8C48B9DDF20C99D6279E</vt:lpwstr>
  </property>
  <property fmtid="{D5CDD505-2E9C-101B-9397-08002B2CF9AE}" pid="3" name="MediaServiceImageTags">
    <vt:lpwstr/>
  </property>
</Properties>
</file>