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21" r:id="rId5"/>
    <p:sldMasterId id="2147483777" r:id="rId6"/>
  </p:sldMasterIdLst>
  <p:notesMasterIdLst>
    <p:notesMasterId r:id="rId39"/>
  </p:notesMasterIdLst>
  <p:handoutMasterIdLst>
    <p:handoutMasterId r:id="rId40"/>
  </p:handoutMasterIdLst>
  <p:sldIdLst>
    <p:sldId id="480" r:id="rId7"/>
    <p:sldId id="551" r:id="rId8"/>
    <p:sldId id="529" r:id="rId9"/>
    <p:sldId id="531" r:id="rId10"/>
    <p:sldId id="553" r:id="rId11"/>
    <p:sldId id="579" r:id="rId12"/>
    <p:sldId id="505" r:id="rId13"/>
    <p:sldId id="558" r:id="rId14"/>
    <p:sldId id="559" r:id="rId15"/>
    <p:sldId id="586" r:id="rId16"/>
    <p:sldId id="560" r:id="rId17"/>
    <p:sldId id="590" r:id="rId18"/>
    <p:sldId id="591" r:id="rId19"/>
    <p:sldId id="592" r:id="rId20"/>
    <p:sldId id="593" r:id="rId21"/>
    <p:sldId id="561" r:id="rId22"/>
    <p:sldId id="594" r:id="rId23"/>
    <p:sldId id="595" r:id="rId24"/>
    <p:sldId id="596" r:id="rId25"/>
    <p:sldId id="583" r:id="rId26"/>
    <p:sldId id="564" r:id="rId27"/>
    <p:sldId id="584" r:id="rId28"/>
    <p:sldId id="597" r:id="rId29"/>
    <p:sldId id="598" r:id="rId30"/>
    <p:sldId id="599" r:id="rId31"/>
    <p:sldId id="604" r:id="rId32"/>
    <p:sldId id="600" r:id="rId33"/>
    <p:sldId id="601" r:id="rId34"/>
    <p:sldId id="602" r:id="rId35"/>
    <p:sldId id="587" r:id="rId36"/>
    <p:sldId id="589" r:id="rId37"/>
    <p:sldId id="603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3F5"/>
    <a:srgbClr val="F0F4F7"/>
    <a:srgbClr val="517DC3"/>
    <a:srgbClr val="FEFEFE"/>
    <a:srgbClr val="FC7A04"/>
    <a:srgbClr val="DCE6F2"/>
    <a:srgbClr val="004854"/>
    <a:srgbClr val="FFAA02"/>
    <a:srgbClr val="474004"/>
    <a:srgbClr val="DD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59BEA-C915-0BC8-270B-92BAA416692A}" v="1362" dt="2025-05-21T19:29:19.891"/>
    <p1510:client id="{2E262614-7EB9-E011-9AD3-8771F7911D98}" v="86" dt="2025-05-20T15:12:03.251"/>
    <p1510:client id="{470D5780-95A5-A944-603D-BCA204BEFD69}" v="300" dt="2025-05-21T15:46:39.023"/>
    <p1510:client id="{471C3CAB-4012-5ECE-53C4-C63C79A15D56}" v="3" dt="2025-05-21T14:51:35.795"/>
    <p1510:client id="{EFE0B203-7FEB-80A5-95F4-837C490FB2E0}" v="345" dt="2025-05-21T14:50:16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Ribeiro Souza Santos Reis (SECADI/GAB/MEC)" userId="S::marinareis@mec.gov.br::79aacbec-e839-4117-9717-112a09117871" providerId="AD" clId="Web-{EFE0B203-7FEB-80A5-95F4-837C490FB2E0}"/>
    <pc:docChg chg="modSld">
      <pc:chgData name="Marina Ribeiro Souza Santos Reis (SECADI/GAB/MEC)" userId="S::marinareis@mec.gov.br::79aacbec-e839-4117-9717-112a09117871" providerId="AD" clId="Web-{EFE0B203-7FEB-80A5-95F4-837C490FB2E0}" dt="2025-05-21T14:50:16.939" v="214"/>
      <pc:docMkLst>
        <pc:docMk/>
      </pc:docMkLst>
      <pc:sldChg chg="modSp">
        <pc:chgData name="Marina Ribeiro Souza Santos Reis (SECADI/GAB/MEC)" userId="S::marinareis@mec.gov.br::79aacbec-e839-4117-9717-112a09117871" providerId="AD" clId="Web-{EFE0B203-7FEB-80A5-95F4-837C490FB2E0}" dt="2025-05-21T14:18:28.731" v="6" actId="20577"/>
        <pc:sldMkLst>
          <pc:docMk/>
          <pc:sldMk cId="474219661" sldId="505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18:28.731" v="6" actId="20577"/>
          <ac:spMkLst>
            <pc:docMk/>
            <pc:sldMk cId="474219661" sldId="505"/>
            <ac:spMk id="5" creationId="{348ED8A6-68EF-4942-E05D-A2C5D8F362CC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17:48.276" v="1" actId="20577"/>
        <pc:sldMkLst>
          <pc:docMk/>
          <pc:sldMk cId="1522271022" sldId="529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17:48.276" v="1" actId="20577"/>
          <ac:spMkLst>
            <pc:docMk/>
            <pc:sldMk cId="1522271022" sldId="529"/>
            <ac:spMk id="7" creationId="{3E0EB895-BD33-D4B7-AA58-AFEF4C5BFDD1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17:58.542" v="2" actId="20577"/>
        <pc:sldMkLst>
          <pc:docMk/>
          <pc:sldMk cId="1267623841" sldId="531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17:58.542" v="2" actId="20577"/>
          <ac:spMkLst>
            <pc:docMk/>
            <pc:sldMk cId="1267623841" sldId="531"/>
            <ac:spMk id="7" creationId="{FD43B3A3-A090-7232-0A6D-14E7D779F493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18:10.949" v="4" actId="20577"/>
        <pc:sldMkLst>
          <pc:docMk/>
          <pc:sldMk cId="3492845179" sldId="553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18:10.949" v="4" actId="20577"/>
          <ac:spMkLst>
            <pc:docMk/>
            <pc:sldMk cId="3492845179" sldId="553"/>
            <ac:spMk id="7" creationId="{85FE133B-CD9A-ED7A-9F70-D26281CAE8BF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18:35.278" v="8" actId="20577"/>
        <pc:sldMkLst>
          <pc:docMk/>
          <pc:sldMk cId="4217331668" sldId="558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18:35.278" v="8" actId="20577"/>
          <ac:spMkLst>
            <pc:docMk/>
            <pc:sldMk cId="4217331668" sldId="558"/>
            <ac:spMk id="5" creationId="{0DC1D2F2-37AB-0EA3-CE83-EA6A3417A7C8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19:35.468" v="9" actId="20577"/>
        <pc:sldMkLst>
          <pc:docMk/>
          <pc:sldMk cId="1418933812" sldId="559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19:35.468" v="9" actId="20577"/>
          <ac:spMkLst>
            <pc:docMk/>
            <pc:sldMk cId="1418933812" sldId="559"/>
            <ac:spMk id="5" creationId="{915C7681-8F6E-B83B-B97E-4BEB30A1DC0C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0:08.047" v="12" actId="20577"/>
        <pc:sldMkLst>
          <pc:docMk/>
          <pc:sldMk cId="2387457854" sldId="560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0:08.047" v="12" actId="20577"/>
          <ac:spMkLst>
            <pc:docMk/>
            <pc:sldMk cId="2387457854" sldId="560"/>
            <ac:spMk id="5" creationId="{6B162766-EFE8-2DA3-4DBE-19C8FAD637D0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1:05.471" v="20" actId="1076"/>
        <pc:sldMkLst>
          <pc:docMk/>
          <pc:sldMk cId="1708537689" sldId="561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1:00.955" v="19" actId="1076"/>
          <ac:spMkLst>
            <pc:docMk/>
            <pc:sldMk cId="1708537689" sldId="561"/>
            <ac:spMk id="5" creationId="{6A43961D-19A9-B274-0671-B724411D705B}"/>
          </ac:spMkLst>
        </pc:spChg>
        <pc:spChg chg="mod">
          <ac:chgData name="Marina Ribeiro Souza Santos Reis (SECADI/GAB/MEC)" userId="S::marinareis@mec.gov.br::79aacbec-e839-4117-9717-112a09117871" providerId="AD" clId="Web-{EFE0B203-7FEB-80A5-95F4-837C490FB2E0}" dt="2025-05-21T14:21:05.471" v="20" actId="1076"/>
          <ac:spMkLst>
            <pc:docMk/>
            <pc:sldMk cId="1708537689" sldId="561"/>
            <ac:spMk id="12" creationId="{0A5C65FD-BC41-AA32-EE42-B4A7C204C3A2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1:59.364" v="27" actId="20577"/>
        <pc:sldMkLst>
          <pc:docMk/>
          <pc:sldMk cId="1244321320" sldId="564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1:59.364" v="27" actId="20577"/>
          <ac:spMkLst>
            <pc:docMk/>
            <pc:sldMk cId="1244321320" sldId="564"/>
            <ac:spMk id="5" creationId="{5B56FE4E-7927-EE43-A730-000778EC31EA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18:18.262" v="5" actId="20577"/>
        <pc:sldMkLst>
          <pc:docMk/>
          <pc:sldMk cId="1364940103" sldId="579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18:18.262" v="5" actId="20577"/>
          <ac:spMkLst>
            <pc:docMk/>
            <pc:sldMk cId="1364940103" sldId="579"/>
            <ac:spMk id="5" creationId="{D05446AD-7A53-2FA1-3E48-BB29C9963801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1:52.113" v="26" actId="20577"/>
        <pc:sldMkLst>
          <pc:docMk/>
          <pc:sldMk cId="3788125724" sldId="583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1:52.113" v="26" actId="20577"/>
          <ac:spMkLst>
            <pc:docMk/>
            <pc:sldMk cId="3788125724" sldId="583"/>
            <ac:spMk id="5" creationId="{563DE67D-4739-7966-421A-8694301CFF31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2:06.785" v="29" actId="20577"/>
        <pc:sldMkLst>
          <pc:docMk/>
          <pc:sldMk cId="1117899396" sldId="584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2:06.785" v="29" actId="20577"/>
          <ac:spMkLst>
            <pc:docMk/>
            <pc:sldMk cId="1117899396" sldId="584"/>
            <ac:spMk id="5" creationId="{FD7A7D7A-19EF-0FCD-A995-F0252145C646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19:47.452" v="11" actId="20577"/>
        <pc:sldMkLst>
          <pc:docMk/>
          <pc:sldMk cId="3670677838" sldId="586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19:47.452" v="11" actId="20577"/>
          <ac:spMkLst>
            <pc:docMk/>
            <pc:sldMk cId="3670677838" sldId="586"/>
            <ac:spMk id="5" creationId="{285986C5-28A1-7278-EA61-653E39ACAE3D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3:55.446" v="47" actId="20577"/>
        <pc:sldMkLst>
          <pc:docMk/>
          <pc:sldMk cId="583641721" sldId="587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3:55.446" v="47" actId="20577"/>
          <ac:spMkLst>
            <pc:docMk/>
            <pc:sldMk cId="583641721" sldId="587"/>
            <ac:spMk id="5" creationId="{12E9A89A-E134-DC15-737E-6C933651A2B4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4:21.712" v="49" actId="20577"/>
        <pc:sldMkLst>
          <pc:docMk/>
          <pc:sldMk cId="141256849" sldId="589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4:21.712" v="49" actId="20577"/>
          <ac:spMkLst>
            <pc:docMk/>
            <pc:sldMk cId="141256849" sldId="589"/>
            <ac:spMk id="4" creationId="{DAB7B885-31C8-65E9-8582-70D0C8366385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0:15.797" v="13" actId="20577"/>
        <pc:sldMkLst>
          <pc:docMk/>
          <pc:sldMk cId="3400655967" sldId="590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0:15.797" v="13" actId="20577"/>
          <ac:spMkLst>
            <pc:docMk/>
            <pc:sldMk cId="3400655967" sldId="590"/>
            <ac:spMk id="5" creationId="{42ECA44F-3E13-B8D3-4A6D-3B2D0B6EE902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0:25.391" v="14" actId="20577"/>
        <pc:sldMkLst>
          <pc:docMk/>
          <pc:sldMk cId="2017064500" sldId="591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0:25.391" v="14" actId="20577"/>
          <ac:spMkLst>
            <pc:docMk/>
            <pc:sldMk cId="2017064500" sldId="591"/>
            <ac:spMk id="5" creationId="{4CBD9D0D-E609-9CF7-D5C3-BF2A50548AC0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0:33.720" v="15" actId="20577"/>
        <pc:sldMkLst>
          <pc:docMk/>
          <pc:sldMk cId="2276276251" sldId="592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0:33.720" v="15" actId="20577"/>
          <ac:spMkLst>
            <pc:docMk/>
            <pc:sldMk cId="2276276251" sldId="592"/>
            <ac:spMk id="5" creationId="{CA653F01-19A1-7F6D-986F-C21EEDEE6900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0:47.392" v="17" actId="20577"/>
        <pc:sldMkLst>
          <pc:docMk/>
          <pc:sldMk cId="2278138607" sldId="593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0:47.392" v="17" actId="20577"/>
          <ac:spMkLst>
            <pc:docMk/>
            <pc:sldMk cId="2278138607" sldId="593"/>
            <ac:spMk id="5" creationId="{B37C9478-1A15-D4ED-3508-2485ABCEB11E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1:13.955" v="22" actId="20577"/>
        <pc:sldMkLst>
          <pc:docMk/>
          <pc:sldMk cId="1027808325" sldId="594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1:13.955" v="22" actId="20577"/>
          <ac:spMkLst>
            <pc:docMk/>
            <pc:sldMk cId="1027808325" sldId="594"/>
            <ac:spMk id="5" creationId="{734C760B-9FC8-3FBE-94A5-4FBA38C31F17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1:18.549" v="24" actId="20577"/>
        <pc:sldMkLst>
          <pc:docMk/>
          <pc:sldMk cId="3138985862" sldId="595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1:18.549" v="24" actId="20577"/>
          <ac:spMkLst>
            <pc:docMk/>
            <pc:sldMk cId="3138985862" sldId="595"/>
            <ac:spMk id="5" creationId="{C16E289A-179F-43E3-134B-81B3C3D22C61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1:36.628" v="25" actId="20577"/>
        <pc:sldMkLst>
          <pc:docMk/>
          <pc:sldMk cId="3847083190" sldId="596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1:36.628" v="25" actId="20577"/>
          <ac:spMkLst>
            <pc:docMk/>
            <pc:sldMk cId="3847083190" sldId="596"/>
            <ac:spMk id="5" creationId="{F8F39710-D522-9E79-4C77-A23A336C7404}"/>
          </ac:spMkLst>
        </pc:spChg>
      </pc:sldChg>
      <pc:sldChg chg="addSp delSp modSp">
        <pc:chgData name="Marina Ribeiro Souza Santos Reis (SECADI/GAB/MEC)" userId="S::marinareis@mec.gov.br::79aacbec-e839-4117-9717-112a09117871" providerId="AD" clId="Web-{EFE0B203-7FEB-80A5-95F4-837C490FB2E0}" dt="2025-05-21T14:50:16.939" v="214"/>
        <pc:sldMkLst>
          <pc:docMk/>
          <pc:sldMk cId="3665269486" sldId="597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37:48.694" v="59" actId="1076"/>
          <ac:spMkLst>
            <pc:docMk/>
            <pc:sldMk cId="3665269486" sldId="597"/>
            <ac:spMk id="2" creationId="{8A3B80A0-18DF-F871-1323-F22331C38117}"/>
          </ac:spMkLst>
        </pc:spChg>
        <pc:spChg chg="mod">
          <ac:chgData name="Marina Ribeiro Souza Santos Reis (SECADI/GAB/MEC)" userId="S::marinareis@mec.gov.br::79aacbec-e839-4117-9717-112a09117871" providerId="AD" clId="Web-{EFE0B203-7FEB-80A5-95F4-837C490FB2E0}" dt="2025-05-21T14:42:32.673" v="143" actId="1076"/>
          <ac:spMkLst>
            <pc:docMk/>
            <pc:sldMk cId="3665269486" sldId="597"/>
            <ac:spMk id="5" creationId="{3F517081-EC1B-557D-388A-6B2394643E63}"/>
          </ac:spMkLst>
        </pc:spChg>
        <pc:spChg chg="add del mod">
          <ac:chgData name="Marina Ribeiro Souza Santos Reis (SECADI/GAB/MEC)" userId="S::marinareis@mec.gov.br::79aacbec-e839-4117-9717-112a09117871" providerId="AD" clId="Web-{EFE0B203-7FEB-80A5-95F4-837C490FB2E0}" dt="2025-05-21T14:46:37.900" v="185"/>
          <ac:spMkLst>
            <pc:docMk/>
            <pc:sldMk cId="3665269486" sldId="597"/>
            <ac:spMk id="11" creationId="{4BEDE2A3-863D-0437-28B7-643F928F95F7}"/>
          </ac:spMkLst>
        </pc:spChg>
        <pc:spChg chg="mod">
          <ac:chgData name="Marina Ribeiro Souza Santos Reis (SECADI/GAB/MEC)" userId="S::marinareis@mec.gov.br::79aacbec-e839-4117-9717-112a09117871" providerId="AD" clId="Web-{EFE0B203-7FEB-80A5-95F4-837C490FB2E0}" dt="2025-05-21T14:37:48.710" v="61" actId="1076"/>
          <ac:spMkLst>
            <pc:docMk/>
            <pc:sldMk cId="3665269486" sldId="597"/>
            <ac:spMk id="12" creationId="{08D9F149-62C2-C084-459E-654F079735FF}"/>
          </ac:spMkLst>
        </pc:spChg>
        <pc:spChg chg="add del">
          <ac:chgData name="Marina Ribeiro Souza Santos Reis (SECADI/GAB/MEC)" userId="S::marinareis@mec.gov.br::79aacbec-e839-4117-9717-112a09117871" providerId="AD" clId="Web-{EFE0B203-7FEB-80A5-95F4-837C490FB2E0}" dt="2025-05-21T14:47:21.167" v="189"/>
          <ac:spMkLst>
            <pc:docMk/>
            <pc:sldMk cId="3665269486" sldId="597"/>
            <ac:spMk id="13" creationId="{A08DE93E-4067-8B6C-18E3-817D811348B9}"/>
          </ac:spMkLst>
        </pc:spChg>
        <pc:spChg chg="add mod">
          <ac:chgData name="Marina Ribeiro Souza Santos Reis (SECADI/GAB/MEC)" userId="S::marinareis@mec.gov.br::79aacbec-e839-4117-9717-112a09117871" providerId="AD" clId="Web-{EFE0B203-7FEB-80A5-95F4-837C490FB2E0}" dt="2025-05-21T14:47:44.684" v="192"/>
          <ac:spMkLst>
            <pc:docMk/>
            <pc:sldMk cId="3665269486" sldId="597"/>
            <ac:spMk id="14" creationId="{0C4EAEAB-EB97-DF5A-3A5D-A50D595344DC}"/>
          </ac:spMkLst>
        </pc:spChg>
        <pc:spChg chg="add mod">
          <ac:chgData name="Marina Ribeiro Souza Santos Reis (SECADI/GAB/MEC)" userId="S::marinareis@mec.gov.br::79aacbec-e839-4117-9717-112a09117871" providerId="AD" clId="Web-{EFE0B203-7FEB-80A5-95F4-837C490FB2E0}" dt="2025-05-21T14:48:54.374" v="203"/>
          <ac:spMkLst>
            <pc:docMk/>
            <pc:sldMk cId="3665269486" sldId="597"/>
            <ac:spMk id="15" creationId="{0B810517-24A8-A025-D794-AE3D83462CDB}"/>
          </ac:spMkLst>
        </pc:spChg>
        <pc:spChg chg="add del">
          <ac:chgData name="Marina Ribeiro Souza Santos Reis (SECADI/GAB/MEC)" userId="S::marinareis@mec.gov.br::79aacbec-e839-4117-9717-112a09117871" providerId="AD" clId="Web-{EFE0B203-7FEB-80A5-95F4-837C490FB2E0}" dt="2025-05-21T14:48:31.186" v="197"/>
          <ac:spMkLst>
            <pc:docMk/>
            <pc:sldMk cId="3665269486" sldId="597"/>
            <ac:spMk id="16" creationId="{7CE773D9-5B18-C34F-DD84-1900E0F3DD42}"/>
          </ac:spMkLst>
        </pc:spChg>
        <pc:spChg chg="add del">
          <ac:chgData name="Marina Ribeiro Souza Santos Reis (SECADI/GAB/MEC)" userId="S::marinareis@mec.gov.br::79aacbec-e839-4117-9717-112a09117871" providerId="AD" clId="Web-{EFE0B203-7FEB-80A5-95F4-837C490FB2E0}" dt="2025-05-21T14:48:46.983" v="200"/>
          <ac:spMkLst>
            <pc:docMk/>
            <pc:sldMk cId="3665269486" sldId="597"/>
            <ac:spMk id="17" creationId="{FAF29765-3144-92A9-228E-6C497115FEE2}"/>
          </ac:spMkLst>
        </pc:spChg>
        <pc:spChg chg="add mod">
          <ac:chgData name="Marina Ribeiro Souza Santos Reis (SECADI/GAB/MEC)" userId="S::marinareis@mec.gov.br::79aacbec-e839-4117-9717-112a09117871" providerId="AD" clId="Web-{EFE0B203-7FEB-80A5-95F4-837C490FB2E0}" dt="2025-05-21T14:49:10.328" v="206"/>
          <ac:spMkLst>
            <pc:docMk/>
            <pc:sldMk cId="3665269486" sldId="597"/>
            <ac:spMk id="18" creationId="{E498BE18-9F11-B483-01DA-5F0C52BF29B1}"/>
          </ac:spMkLst>
        </pc:spChg>
        <pc:spChg chg="add del">
          <ac:chgData name="Marina Ribeiro Souza Santos Reis (SECADI/GAB/MEC)" userId="S::marinareis@mec.gov.br::79aacbec-e839-4117-9717-112a09117871" providerId="AD" clId="Web-{EFE0B203-7FEB-80A5-95F4-837C490FB2E0}" dt="2025-05-21T14:49:25.422" v="208"/>
          <ac:spMkLst>
            <pc:docMk/>
            <pc:sldMk cId="3665269486" sldId="597"/>
            <ac:spMk id="19" creationId="{C7D7E017-33B8-49DA-8A3B-DAAE18B3ACE8}"/>
          </ac:spMkLst>
        </pc:spChg>
        <pc:spChg chg="add mod">
          <ac:chgData name="Marina Ribeiro Souza Santos Reis (SECADI/GAB/MEC)" userId="S::marinareis@mec.gov.br::79aacbec-e839-4117-9717-112a09117871" providerId="AD" clId="Web-{EFE0B203-7FEB-80A5-95F4-837C490FB2E0}" dt="2025-05-21T14:50:16.939" v="214"/>
          <ac:spMkLst>
            <pc:docMk/>
            <pc:sldMk cId="3665269486" sldId="597"/>
            <ac:spMk id="20" creationId="{06EBCB68-F1E4-39ED-BCE6-32D74FA9D25F}"/>
          </ac:spMkLst>
        </pc:spChg>
        <pc:spChg chg="add del">
          <ac:chgData name="Marina Ribeiro Souza Santos Reis (SECADI/GAB/MEC)" userId="S::marinareis@mec.gov.br::79aacbec-e839-4117-9717-112a09117871" providerId="AD" clId="Web-{EFE0B203-7FEB-80A5-95F4-837C490FB2E0}" dt="2025-05-21T14:50:15.346" v="213"/>
          <ac:spMkLst>
            <pc:docMk/>
            <pc:sldMk cId="3665269486" sldId="597"/>
            <ac:spMk id="21" creationId="{55C7EAE7-CD8F-7E24-EB59-EE306B1712E6}"/>
          </ac:spMkLst>
        </pc:spChg>
        <pc:picChg chg="add mod">
          <ac:chgData name="Marina Ribeiro Souza Santos Reis (SECADI/GAB/MEC)" userId="S::marinareis@mec.gov.br::79aacbec-e839-4117-9717-112a09117871" providerId="AD" clId="Web-{EFE0B203-7FEB-80A5-95F4-837C490FB2E0}" dt="2025-05-21T14:42:24.938" v="142" actId="1076"/>
          <ac:picMkLst>
            <pc:docMk/>
            <pc:sldMk cId="3665269486" sldId="597"/>
            <ac:picMk id="4" creationId="{3A89BA4A-6180-6E33-136D-FBE5B025A38C}"/>
          </ac:picMkLst>
        </pc:picChg>
        <pc:picChg chg="del mod modCrop">
          <ac:chgData name="Marina Ribeiro Souza Santos Reis (SECADI/GAB/MEC)" userId="S::marinareis@mec.gov.br::79aacbec-e839-4117-9717-112a09117871" providerId="AD" clId="Web-{EFE0B203-7FEB-80A5-95F4-837C490FB2E0}" dt="2025-05-21T14:45:24.554" v="162"/>
          <ac:picMkLst>
            <pc:docMk/>
            <pc:sldMk cId="3665269486" sldId="597"/>
            <ac:picMk id="6" creationId="{CBF9E23D-DD6B-FBE0-5B19-7B3F159B89DA}"/>
          </ac:picMkLst>
        </pc:picChg>
        <pc:picChg chg="add del">
          <ac:chgData name="Marina Ribeiro Souza Santos Reis (SECADI/GAB/MEC)" userId="S::marinareis@mec.gov.br::79aacbec-e839-4117-9717-112a09117871" providerId="AD" clId="Web-{EFE0B203-7FEB-80A5-95F4-837C490FB2E0}" dt="2025-05-21T14:41:49.237" v="132"/>
          <ac:picMkLst>
            <pc:docMk/>
            <pc:sldMk cId="3665269486" sldId="597"/>
            <ac:picMk id="8" creationId="{A3482FBF-3F62-826F-2591-BC910401A8BD}"/>
          </ac:picMkLst>
        </pc:picChg>
        <pc:picChg chg="add del mod modCrop">
          <ac:chgData name="Marina Ribeiro Souza Santos Reis (SECADI/GAB/MEC)" userId="S::marinareis@mec.gov.br::79aacbec-e839-4117-9717-112a09117871" providerId="AD" clId="Web-{EFE0B203-7FEB-80A5-95F4-837C490FB2E0}" dt="2025-05-21T14:44:55.100" v="161"/>
          <ac:picMkLst>
            <pc:docMk/>
            <pc:sldMk cId="3665269486" sldId="597"/>
            <ac:picMk id="9" creationId="{BC09F838-9D1F-2F76-1B1B-5367D269F75F}"/>
          </ac:picMkLst>
        </pc:picChg>
        <pc:picChg chg="add mod modCrop">
          <ac:chgData name="Marina Ribeiro Souza Santos Reis (SECADI/GAB/MEC)" userId="S::marinareis@mec.gov.br::79aacbec-e839-4117-9717-112a09117871" providerId="AD" clId="Web-{EFE0B203-7FEB-80A5-95F4-837C490FB2E0}" dt="2025-05-21T14:46:39.228" v="187"/>
          <ac:picMkLst>
            <pc:docMk/>
            <pc:sldMk cId="3665269486" sldId="597"/>
            <ac:picMk id="10" creationId="{1C6C9682-7FFC-061B-24D5-EAC4F1FE473A}"/>
          </ac:picMkLst>
        </pc:pic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2:23.599" v="32" actId="1076"/>
        <pc:sldMkLst>
          <pc:docMk/>
          <pc:sldMk cId="1195222029" sldId="598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2:23.599" v="32" actId="1076"/>
          <ac:spMkLst>
            <pc:docMk/>
            <pc:sldMk cId="1195222029" sldId="598"/>
            <ac:spMk id="5" creationId="{3809A89E-4AE2-3A44-2BC0-384F5129D4BB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2:36.255" v="35" actId="1076"/>
        <pc:sldMkLst>
          <pc:docMk/>
          <pc:sldMk cId="2623571556" sldId="599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2:36.255" v="35" actId="1076"/>
          <ac:spMkLst>
            <pc:docMk/>
            <pc:sldMk cId="2623571556" sldId="599"/>
            <ac:spMk id="5" creationId="{3D661D60-B3EF-8369-B9C1-E6803F4C24FC}"/>
          </ac:spMkLst>
        </pc:spChg>
        <pc:picChg chg="mod">
          <ac:chgData name="Marina Ribeiro Souza Santos Reis (SECADI/GAB/MEC)" userId="S::marinareis@mec.gov.br::79aacbec-e839-4117-9717-112a09117871" providerId="AD" clId="Web-{EFE0B203-7FEB-80A5-95F4-837C490FB2E0}" dt="2025-05-21T14:22:34.099" v="34" actId="1076"/>
          <ac:picMkLst>
            <pc:docMk/>
            <pc:sldMk cId="2623571556" sldId="599"/>
            <ac:picMk id="7" creationId="{ACFAB73C-9318-875C-6B2A-102CCBBAEBAA}"/>
          </ac:picMkLst>
        </pc:pic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3:23.602" v="40" actId="1076"/>
        <pc:sldMkLst>
          <pc:docMk/>
          <pc:sldMk cId="367755465" sldId="600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3:14.460" v="38" actId="1076"/>
          <ac:spMkLst>
            <pc:docMk/>
            <pc:sldMk cId="367755465" sldId="600"/>
            <ac:spMk id="5" creationId="{44C6D1C2-9485-F65C-7C0B-4558C66B902A}"/>
          </ac:spMkLst>
        </pc:spChg>
        <pc:picChg chg="mod">
          <ac:chgData name="Marina Ribeiro Souza Santos Reis (SECADI/GAB/MEC)" userId="S::marinareis@mec.gov.br::79aacbec-e839-4117-9717-112a09117871" providerId="AD" clId="Web-{EFE0B203-7FEB-80A5-95F4-837C490FB2E0}" dt="2025-05-21T14:23:23.602" v="40" actId="1076"/>
          <ac:picMkLst>
            <pc:docMk/>
            <pc:sldMk cId="367755465" sldId="600"/>
            <ac:picMk id="3" creationId="{397D1512-7FF9-5DCB-530C-93219DA70CA7}"/>
          </ac:picMkLst>
        </pc:picChg>
        <pc:picChg chg="mod">
          <ac:chgData name="Marina Ribeiro Souza Santos Reis (SECADI/GAB/MEC)" userId="S::marinareis@mec.gov.br::79aacbec-e839-4117-9717-112a09117871" providerId="AD" clId="Web-{EFE0B203-7FEB-80A5-95F4-837C490FB2E0}" dt="2025-05-21T14:23:20.929" v="39" actId="1076"/>
          <ac:picMkLst>
            <pc:docMk/>
            <pc:sldMk cId="367755465" sldId="600"/>
            <ac:picMk id="9" creationId="{F5C9B2C0-F400-F744-D0E2-CFFA58AC0A4D}"/>
          </ac:picMkLst>
        </pc:pic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3:32.351" v="43" actId="20577"/>
        <pc:sldMkLst>
          <pc:docMk/>
          <pc:sldMk cId="3738418865" sldId="601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3:32.351" v="43" actId="20577"/>
          <ac:spMkLst>
            <pc:docMk/>
            <pc:sldMk cId="3738418865" sldId="601"/>
            <ac:spMk id="5" creationId="{63D5074B-2A3B-6A3C-1567-B3434B3529FF}"/>
          </ac:spMkLst>
        </pc:spChg>
      </pc:sldChg>
      <pc:sldChg chg="modSp">
        <pc:chgData name="Marina Ribeiro Souza Santos Reis (SECADI/GAB/MEC)" userId="S::marinareis@mec.gov.br::79aacbec-e839-4117-9717-112a09117871" providerId="AD" clId="Web-{EFE0B203-7FEB-80A5-95F4-837C490FB2E0}" dt="2025-05-21T14:23:45.351" v="46" actId="1076"/>
        <pc:sldMkLst>
          <pc:docMk/>
          <pc:sldMk cId="4134480956" sldId="602"/>
        </pc:sldMkLst>
        <pc:spChg chg="mod">
          <ac:chgData name="Marina Ribeiro Souza Santos Reis (SECADI/GAB/MEC)" userId="S::marinareis@mec.gov.br::79aacbec-e839-4117-9717-112a09117871" providerId="AD" clId="Web-{EFE0B203-7FEB-80A5-95F4-837C490FB2E0}" dt="2025-05-21T14:23:45.351" v="46" actId="1076"/>
          <ac:spMkLst>
            <pc:docMk/>
            <pc:sldMk cId="4134480956" sldId="602"/>
            <ac:spMk id="5" creationId="{B4C78F7E-8644-B42A-AB34-46A9F39E68E5}"/>
          </ac:spMkLst>
        </pc:spChg>
      </pc:sldChg>
    </pc:docChg>
  </pc:docChgLst>
  <pc:docChgLst>
    <pc:chgData name="Marina Ribeiro Souza Santos Reis (SECADI/GAB/MEC)" userId="S::marinareis@mec.gov.br::79aacbec-e839-4117-9717-112a09117871" providerId="AD" clId="Web-{471C3CAB-4012-5ECE-53C4-C63C79A15D56}"/>
    <pc:docChg chg="modSld">
      <pc:chgData name="Marina Ribeiro Souza Santos Reis (SECADI/GAB/MEC)" userId="S::marinareis@mec.gov.br::79aacbec-e839-4117-9717-112a09117871" providerId="AD" clId="Web-{471C3CAB-4012-5ECE-53C4-C63C79A15D56}" dt="2025-05-21T14:51:35.795" v="2" actId="1076"/>
      <pc:docMkLst>
        <pc:docMk/>
      </pc:docMkLst>
      <pc:sldChg chg="modSp">
        <pc:chgData name="Marina Ribeiro Souza Santos Reis (SECADI/GAB/MEC)" userId="S::marinareis@mec.gov.br::79aacbec-e839-4117-9717-112a09117871" providerId="AD" clId="Web-{471C3CAB-4012-5ECE-53C4-C63C79A15D56}" dt="2025-05-21T14:51:35.795" v="2" actId="1076"/>
        <pc:sldMkLst>
          <pc:docMk/>
          <pc:sldMk cId="3665269486" sldId="597"/>
        </pc:sldMkLst>
        <pc:picChg chg="mod ord">
          <ac:chgData name="Marina Ribeiro Souza Santos Reis (SECADI/GAB/MEC)" userId="S::marinareis@mec.gov.br::79aacbec-e839-4117-9717-112a09117871" providerId="AD" clId="Web-{471C3CAB-4012-5ECE-53C4-C63C79A15D56}" dt="2025-05-21T14:51:35.795" v="2" actId="1076"/>
          <ac:picMkLst>
            <pc:docMk/>
            <pc:sldMk cId="3665269486" sldId="597"/>
            <ac:picMk id="4" creationId="{3A89BA4A-6180-6E33-136D-FBE5B025A38C}"/>
          </ac:picMkLst>
        </pc:picChg>
      </pc:sldChg>
    </pc:docChg>
  </pc:docChgLst>
  <pc:docChgLst>
    <pc:chgData name="Marina Ribeiro Souza Santos Reis (SECADI/GAB/MEC)" userId="S::marinareis@mec.gov.br::79aacbec-e839-4117-9717-112a09117871" providerId="AD" clId="Web-{470D5780-95A5-A944-603D-BCA204BEFD69}"/>
    <pc:docChg chg="addSld modSld">
      <pc:chgData name="Marina Ribeiro Souza Santos Reis (SECADI/GAB/MEC)" userId="S::marinareis@mec.gov.br::79aacbec-e839-4117-9717-112a09117871" providerId="AD" clId="Web-{470D5780-95A5-A944-603D-BCA204BEFD69}" dt="2025-05-21T15:46:39.023" v="262" actId="1076"/>
      <pc:docMkLst>
        <pc:docMk/>
      </pc:docMkLst>
      <pc:sldChg chg="modSp">
        <pc:chgData name="Marina Ribeiro Souza Santos Reis (SECADI/GAB/MEC)" userId="S::marinareis@mec.gov.br::79aacbec-e839-4117-9717-112a09117871" providerId="AD" clId="Web-{470D5780-95A5-A944-603D-BCA204BEFD69}" dt="2025-05-21T15:36:50.750" v="143" actId="14100"/>
        <pc:sldMkLst>
          <pc:docMk/>
          <pc:sldMk cId="474219661" sldId="505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6:45.328" v="141" actId="1076"/>
          <ac:spMkLst>
            <pc:docMk/>
            <pc:sldMk cId="474219661" sldId="505"/>
            <ac:spMk id="2" creationId="{474A1B37-7D5F-8E1C-40E0-457911EDF6AE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6:50.750" v="143" actId="14100"/>
          <ac:spMkLst>
            <pc:docMk/>
            <pc:sldMk cId="474219661" sldId="505"/>
            <ac:spMk id="5" creationId="{348ED8A6-68EF-4942-E05D-A2C5D8F362CC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4:56.808" v="113" actId="1076"/>
        <pc:sldMkLst>
          <pc:docMk/>
          <pc:sldMk cId="1522271022" sldId="529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4:50.527" v="111" actId="1076"/>
          <ac:spMkLst>
            <pc:docMk/>
            <pc:sldMk cId="1522271022" sldId="529"/>
            <ac:spMk id="7" creationId="{3E0EB895-BD33-D4B7-AA58-AFEF4C5BFDD1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4:30.151" v="108" actId="1076"/>
          <ac:spMkLst>
            <pc:docMk/>
            <pc:sldMk cId="1522271022" sldId="529"/>
            <ac:spMk id="15" creationId="{28C5DD82-5581-0BC2-A690-C94CA3E09394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5:34:56.808" v="113" actId="1076"/>
          <ac:picMkLst>
            <pc:docMk/>
            <pc:sldMk cId="1522271022" sldId="529"/>
            <ac:picMk id="3" creationId="{878C641F-A4CA-261E-94FC-0E51B6CFDE70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5:34.638" v="121" actId="1076"/>
        <pc:sldMkLst>
          <pc:docMk/>
          <pc:sldMk cId="1267623841" sldId="531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5:32.106" v="120" actId="1076"/>
          <ac:spMkLst>
            <pc:docMk/>
            <pc:sldMk cId="1267623841" sldId="531"/>
            <ac:spMk id="7" creationId="{FD43B3A3-A090-7232-0A6D-14E7D779F493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5:11.340" v="115" actId="1076"/>
          <ac:spMkLst>
            <pc:docMk/>
            <pc:sldMk cId="1267623841" sldId="531"/>
            <ac:spMk id="15" creationId="{7F4DA5E0-02AE-E446-9F81-CA69C59C4FDA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5:35:34.638" v="121" actId="1076"/>
          <ac:picMkLst>
            <pc:docMk/>
            <pc:sldMk cId="1267623841" sldId="531"/>
            <ac:picMk id="6" creationId="{3AD6C5CA-9A31-BB1E-C034-7A46E44AF934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4:11.931" v="105" actId="1076"/>
        <pc:sldMkLst>
          <pc:docMk/>
          <pc:sldMk cId="1577814580" sldId="551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4:11.931" v="105" actId="1076"/>
          <ac:spMkLst>
            <pc:docMk/>
            <pc:sldMk cId="1577814580" sldId="551"/>
            <ac:spMk id="15" creationId="{03A85755-7344-3943-11EF-420878B9FBAC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5:53.232" v="125" actId="1076"/>
        <pc:sldMkLst>
          <pc:docMk/>
          <pc:sldMk cId="3492845179" sldId="553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5:49.232" v="124" actId="1076"/>
          <ac:spMkLst>
            <pc:docMk/>
            <pc:sldMk cId="3492845179" sldId="553"/>
            <ac:spMk id="7" creationId="{85FE133B-CD9A-ED7A-9F70-D26281CAE8BF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5:41.060" v="122" actId="1076"/>
          <ac:spMkLst>
            <pc:docMk/>
            <pc:sldMk cId="3492845179" sldId="553"/>
            <ac:spMk id="15" creationId="{C71A9EFA-3E1E-88C2-F06D-F8F94E8AE693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5:35:53.232" v="125" actId="1076"/>
          <ac:picMkLst>
            <pc:docMk/>
            <pc:sldMk cId="3492845179" sldId="553"/>
            <ac:picMk id="4" creationId="{5D33FB6A-D17D-C641-AD64-901A8522CD55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7:10.126" v="147" actId="1076"/>
        <pc:sldMkLst>
          <pc:docMk/>
          <pc:sldMk cId="4217331668" sldId="558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7:10.126" v="147" actId="1076"/>
          <ac:spMkLst>
            <pc:docMk/>
            <pc:sldMk cId="4217331668" sldId="558"/>
            <ac:spMk id="2" creationId="{A9349493-8D5E-D0F8-C09D-05BB67E658F7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7:29.564" v="152" actId="1076"/>
        <pc:sldMkLst>
          <pc:docMk/>
          <pc:sldMk cId="1418933812" sldId="559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7:25.345" v="150" actId="1076"/>
          <ac:spMkLst>
            <pc:docMk/>
            <pc:sldMk cId="1418933812" sldId="559"/>
            <ac:spMk id="2" creationId="{A2842725-4342-9B08-E344-04381A09BED4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5:37:29.564" v="152" actId="1076"/>
          <ac:picMkLst>
            <pc:docMk/>
            <pc:sldMk cId="1418933812" sldId="559"/>
            <ac:picMk id="3" creationId="{57698E82-9B15-F45B-EC58-AA169B37D81D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37:29.548" v="151" actId="1076"/>
          <ac:picMkLst>
            <pc:docMk/>
            <pc:sldMk cId="1418933812" sldId="559"/>
            <ac:picMk id="7" creationId="{ECE04924-10EF-56A6-E4D8-04408F99F07A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7:58.846" v="163" actId="1076"/>
        <pc:sldMkLst>
          <pc:docMk/>
          <pc:sldMk cId="2387457854" sldId="560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7:56.112" v="162" actId="1076"/>
          <ac:spMkLst>
            <pc:docMk/>
            <pc:sldMk cId="2387457854" sldId="560"/>
            <ac:spMk id="2" creationId="{185AFD93-A8F4-138E-5677-60B34C4A8EC7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7:58.846" v="163" actId="1076"/>
          <ac:spMkLst>
            <pc:docMk/>
            <pc:sldMk cId="2387457854" sldId="560"/>
            <ac:spMk id="19" creationId="{76071358-AFBC-76CE-1920-246635E843C6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9:34.366" v="188" actId="1076"/>
        <pc:sldMkLst>
          <pc:docMk/>
          <pc:sldMk cId="1708537689" sldId="561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9:27.756" v="186" actId="1076"/>
          <ac:spMkLst>
            <pc:docMk/>
            <pc:sldMk cId="1708537689" sldId="561"/>
            <ac:spMk id="2" creationId="{9A4FB059-B48D-1199-4A58-482EE6B9B2DF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9:34.366" v="188" actId="1076"/>
          <ac:spMkLst>
            <pc:docMk/>
            <pc:sldMk cId="1708537689" sldId="561"/>
            <ac:spMk id="5" creationId="{6A43961D-19A9-B274-0671-B724411D705B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9:31.022" v="187" actId="1076"/>
          <ac:spMkLst>
            <pc:docMk/>
            <pc:sldMk cId="1708537689" sldId="561"/>
            <ac:spMk id="12" creationId="{0A5C65FD-BC41-AA32-EE42-B4A7C204C3A2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1:13.745" v="205" actId="1076"/>
        <pc:sldMkLst>
          <pc:docMk/>
          <pc:sldMk cId="1244321320" sldId="564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1:10.901" v="204" actId="1076"/>
          <ac:spMkLst>
            <pc:docMk/>
            <pc:sldMk cId="1244321320" sldId="564"/>
            <ac:spMk id="2" creationId="{C2943505-6663-7312-15A3-642B0DA87CE5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1:13.745" v="205" actId="1076"/>
          <ac:spMkLst>
            <pc:docMk/>
            <pc:sldMk cId="1244321320" sldId="564"/>
            <ac:spMk id="12" creationId="{C348192C-C5E3-E12A-F9EE-534442EEB19C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6:36.968" v="140" actId="1076"/>
        <pc:sldMkLst>
          <pc:docMk/>
          <pc:sldMk cId="1364940103" sldId="579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6:03.592" v="128" actId="1076"/>
          <ac:spMkLst>
            <pc:docMk/>
            <pc:sldMk cId="1364940103" sldId="579"/>
            <ac:spMk id="2" creationId="{31BB9917-DB10-EB7E-2A4C-159BC67EF965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6:08.889" v="129" actId="1076"/>
          <ac:spMkLst>
            <pc:docMk/>
            <pc:sldMk cId="1364940103" sldId="579"/>
            <ac:spMk id="5" creationId="{D05446AD-7A53-2FA1-3E48-BB29C9963801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6:36.968" v="140" actId="1076"/>
          <ac:spMkLst>
            <pc:docMk/>
            <pc:sldMk cId="1364940103" sldId="579"/>
            <ac:spMk id="7" creationId="{2E151F35-1E2C-D56E-E004-D2445FD3D0A2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5:36:36.953" v="138" actId="1076"/>
          <ac:picMkLst>
            <pc:docMk/>
            <pc:sldMk cId="1364940103" sldId="579"/>
            <ac:picMk id="4" creationId="{03288D4C-D8C3-F45B-EE03-C237EA1AC7F5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36:36.968" v="139" actId="1076"/>
          <ac:picMkLst>
            <pc:docMk/>
            <pc:sldMk cId="1364940103" sldId="579"/>
            <ac:picMk id="1044" creationId="{27752BC6-72C1-5276-7BB9-F8DE9D592BE2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1:02.713" v="202" actId="1076"/>
        <pc:sldMkLst>
          <pc:docMk/>
          <pc:sldMk cId="3788125724" sldId="583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0:58.119" v="201" actId="1076"/>
          <ac:spMkLst>
            <pc:docMk/>
            <pc:sldMk cId="3788125724" sldId="583"/>
            <ac:spMk id="2" creationId="{19259C26-E930-5825-DC79-559B74FC5327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1:02.713" v="202" actId="1076"/>
          <ac:spMkLst>
            <pc:docMk/>
            <pc:sldMk cId="3788125724" sldId="583"/>
            <ac:spMk id="5" creationId="{563DE67D-4739-7966-421A-8694301CFF31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1:38.871" v="210" actId="14100"/>
        <pc:sldMkLst>
          <pc:docMk/>
          <pc:sldMk cId="1117899396" sldId="584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1:24.370" v="207" actId="1076"/>
          <ac:spMkLst>
            <pc:docMk/>
            <pc:sldMk cId="1117899396" sldId="584"/>
            <ac:spMk id="2" creationId="{BAB00B87-49B7-3D7B-F93C-B4FE121A8809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1:38.871" v="210" actId="14100"/>
          <ac:spMkLst>
            <pc:docMk/>
            <pc:sldMk cId="1117899396" sldId="584"/>
            <ac:spMk id="5" creationId="{FD7A7D7A-19EF-0FCD-A995-F0252145C646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1:28.464" v="208" actId="1076"/>
          <ac:spMkLst>
            <pc:docMk/>
            <pc:sldMk cId="1117899396" sldId="584"/>
            <ac:spMk id="12" creationId="{80E1432D-ACAF-FC36-4F28-072BDFF6E5D2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7:47.002" v="160" actId="1076"/>
        <pc:sldMkLst>
          <pc:docMk/>
          <pc:sldMk cId="3670677838" sldId="586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7:38.549" v="155" actId="1076"/>
          <ac:spMkLst>
            <pc:docMk/>
            <pc:sldMk cId="3670677838" sldId="586"/>
            <ac:spMk id="2" creationId="{58C6371E-B92B-2835-13B6-3DA37101D866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7:47.002" v="160" actId="1076"/>
          <ac:spMkLst>
            <pc:docMk/>
            <pc:sldMk cId="3670677838" sldId="586"/>
            <ac:spMk id="5" creationId="{285986C5-28A1-7278-EA61-653E39ACAE3D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5:37:43.143" v="157" actId="1076"/>
          <ac:picMkLst>
            <pc:docMk/>
            <pc:sldMk cId="3670677838" sldId="586"/>
            <ac:picMk id="9" creationId="{F413BDBB-193F-00ED-C81B-C2DF6567F3E0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37:43.158" v="159" actId="1076"/>
          <ac:picMkLst>
            <pc:docMk/>
            <pc:sldMk cId="3670677838" sldId="586"/>
            <ac:picMk id="10" creationId="{B0F7E016-F43C-859F-C849-1E5931CB7199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37:43.127" v="156" actId="1076"/>
          <ac:picMkLst>
            <pc:docMk/>
            <pc:sldMk cId="3670677838" sldId="586"/>
            <ac:picMk id="12" creationId="{9BEAC8B7-8494-A0A1-B87D-01A83683C3F1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37:43.158" v="158" actId="1076"/>
          <ac:picMkLst>
            <pc:docMk/>
            <pc:sldMk cId="3670677838" sldId="586"/>
            <ac:picMk id="1044" creationId="{744867CE-F077-771A-54DB-66F4BA118B2D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6:22.054" v="257" actId="1076"/>
        <pc:sldMkLst>
          <pc:docMk/>
          <pc:sldMk cId="583641721" sldId="587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6:06.444" v="251" actId="1076"/>
          <ac:spMkLst>
            <pc:docMk/>
            <pc:sldMk cId="583641721" sldId="587"/>
            <ac:spMk id="2" creationId="{356B88B8-E008-39FE-07C6-6FD018D45DC6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6:13.085" v="253" actId="14100"/>
          <ac:spMkLst>
            <pc:docMk/>
            <pc:sldMk cId="583641721" sldId="587"/>
            <ac:spMk id="5" creationId="{12E9A89A-E134-DC15-737E-6C933651A2B4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5:46:22.038" v="256" actId="1076"/>
          <ac:picMkLst>
            <pc:docMk/>
            <pc:sldMk cId="583641721" sldId="587"/>
            <ac:picMk id="7" creationId="{6F78DC90-37FE-2A9E-4B20-6163F1FD39C6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46:22.054" v="257" actId="1076"/>
          <ac:picMkLst>
            <pc:docMk/>
            <pc:sldMk cId="583641721" sldId="587"/>
            <ac:picMk id="1044" creationId="{40972CA4-38BC-E27D-F1DA-DCBA3253B707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6:39.023" v="262" actId="1076"/>
        <pc:sldMkLst>
          <pc:docMk/>
          <pc:sldMk cId="141256849" sldId="589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6:28.913" v="259" actId="1076"/>
          <ac:spMkLst>
            <pc:docMk/>
            <pc:sldMk cId="141256849" sldId="589"/>
            <ac:spMk id="2" creationId="{CE555DB8-AE05-1738-5ED6-80026C012CBB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6:31.789" v="260" actId="1076"/>
          <ac:spMkLst>
            <pc:docMk/>
            <pc:sldMk cId="141256849" sldId="589"/>
            <ac:spMk id="4" creationId="{DAB7B885-31C8-65E9-8582-70D0C8366385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5:46:39.008" v="261" actId="1076"/>
          <ac:picMkLst>
            <pc:docMk/>
            <pc:sldMk cId="141256849" sldId="589"/>
            <ac:picMk id="6" creationId="{B8DE946E-2D6A-BC5C-D6E8-77DB459383FA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46:39.023" v="262" actId="1076"/>
          <ac:picMkLst>
            <pc:docMk/>
            <pc:sldMk cId="141256849" sldId="589"/>
            <ac:picMk id="8" creationId="{91883A8F-1AB2-A44C-FFC6-D4D10783378C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8:26.926" v="169" actId="1076"/>
        <pc:sldMkLst>
          <pc:docMk/>
          <pc:sldMk cId="3400655967" sldId="590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8:11.488" v="166" actId="1076"/>
          <ac:spMkLst>
            <pc:docMk/>
            <pc:sldMk cId="3400655967" sldId="590"/>
            <ac:spMk id="2" creationId="{B3A7CDDC-D42A-0459-DB32-FF87035D7DB7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8:26.926" v="169" actId="1076"/>
          <ac:spMkLst>
            <pc:docMk/>
            <pc:sldMk cId="3400655967" sldId="590"/>
            <ac:spMk id="5" creationId="{42ECA44F-3E13-B8D3-4A6D-3B2D0B6EE902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8:18.253" v="167" actId="1076"/>
          <ac:spMkLst>
            <pc:docMk/>
            <pc:sldMk cId="3400655967" sldId="590"/>
            <ac:spMk id="19" creationId="{A2323CA5-CA45-3DD8-BFBC-0AB3A5B611F7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8:44.583" v="175" actId="14100"/>
        <pc:sldMkLst>
          <pc:docMk/>
          <pc:sldMk cId="2017064500" sldId="591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8:37.770" v="173" actId="1076"/>
          <ac:spMkLst>
            <pc:docMk/>
            <pc:sldMk cId="2017064500" sldId="591"/>
            <ac:spMk id="2" creationId="{D6FD89B2-FB88-4E65-B26A-D2ECA2858A5C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8:44.583" v="175" actId="14100"/>
          <ac:spMkLst>
            <pc:docMk/>
            <pc:sldMk cId="2017064500" sldId="591"/>
            <ac:spMk id="5" creationId="{4CBD9D0D-E609-9CF7-D5C3-BF2A50548AC0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8:40.332" v="174" actId="1076"/>
          <ac:spMkLst>
            <pc:docMk/>
            <pc:sldMk cId="2017064500" sldId="591"/>
            <ac:spMk id="19" creationId="{86F957B8-64BF-D0DE-F38E-797C9B97BE32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9:00.240" v="179" actId="1076"/>
        <pc:sldMkLst>
          <pc:docMk/>
          <pc:sldMk cId="2276276251" sldId="592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8:55.630" v="178" actId="1076"/>
          <ac:spMkLst>
            <pc:docMk/>
            <pc:sldMk cId="2276276251" sldId="592"/>
            <ac:spMk id="2" creationId="{86C32B2A-09A2-EE05-4225-5E9AC7B15BFF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9:00.240" v="179" actId="1076"/>
          <ac:spMkLst>
            <pc:docMk/>
            <pc:sldMk cId="2276276251" sldId="592"/>
            <ac:spMk id="5" creationId="{CA653F01-19A1-7F6D-986F-C21EEDEE6900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39:14.928" v="184" actId="1076"/>
        <pc:sldMkLst>
          <pc:docMk/>
          <pc:sldMk cId="2278138607" sldId="593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9:12.053" v="183" actId="1076"/>
          <ac:spMkLst>
            <pc:docMk/>
            <pc:sldMk cId="2278138607" sldId="593"/>
            <ac:spMk id="2" creationId="{620C86D1-26AA-2299-8007-4517C32C2248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39:14.928" v="184" actId="1076"/>
          <ac:spMkLst>
            <pc:docMk/>
            <pc:sldMk cId="2278138607" sldId="593"/>
            <ac:spMk id="5" creationId="{B37C9478-1A15-D4ED-3508-2485ABCEB11E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0:09.352" v="191" actId="1076"/>
        <pc:sldMkLst>
          <pc:docMk/>
          <pc:sldMk cId="1027808325" sldId="594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39:44.741" v="190" actId="1076"/>
          <ac:spMkLst>
            <pc:docMk/>
            <pc:sldMk cId="1027808325" sldId="594"/>
            <ac:spMk id="2" creationId="{4547E87A-E680-F6CF-69DD-D5955E1C8C97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0:09.352" v="191" actId="1076"/>
          <ac:spMkLst>
            <pc:docMk/>
            <pc:sldMk cId="1027808325" sldId="594"/>
            <ac:spMk id="12" creationId="{CD18B600-68F3-3F80-1104-204D2B82BA9F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0:30.415" v="194" actId="1076"/>
        <pc:sldMkLst>
          <pc:docMk/>
          <pc:sldMk cId="3138985862" sldId="595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0:19.727" v="193" actId="1076"/>
          <ac:spMkLst>
            <pc:docMk/>
            <pc:sldMk cId="3138985862" sldId="595"/>
            <ac:spMk id="2" creationId="{FEC4DDB1-F0C8-1B17-968E-2C33B646D5E8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0:30.415" v="194" actId="1076"/>
          <ac:spMkLst>
            <pc:docMk/>
            <pc:sldMk cId="3138985862" sldId="595"/>
            <ac:spMk id="5" creationId="{C16E289A-179F-43E3-134B-81B3C3D22C61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0:48.916" v="199" actId="1076"/>
        <pc:sldMkLst>
          <pc:docMk/>
          <pc:sldMk cId="3847083190" sldId="596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0:38.306" v="196" actId="1076"/>
          <ac:spMkLst>
            <pc:docMk/>
            <pc:sldMk cId="3847083190" sldId="596"/>
            <ac:spMk id="2" creationId="{F50606F1-14F4-BA35-5745-16C9DF688892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0:48.916" v="199" actId="1076"/>
          <ac:spMkLst>
            <pc:docMk/>
            <pc:sldMk cId="3847083190" sldId="596"/>
            <ac:spMk id="5" creationId="{F8F39710-D522-9E79-4C77-A23A336C7404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1:54.340" v="214" actId="1076"/>
        <pc:sldMkLst>
          <pc:docMk/>
          <pc:sldMk cId="3665269486" sldId="597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1:48.574" v="212" actId="1076"/>
          <ac:spMkLst>
            <pc:docMk/>
            <pc:sldMk cId="3665269486" sldId="597"/>
            <ac:spMk id="2" creationId="{8A3B80A0-18DF-F871-1323-F22331C38117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4:52:08.137" v="2" actId="1076"/>
          <ac:spMkLst>
            <pc:docMk/>
            <pc:sldMk cId="3665269486" sldId="597"/>
            <ac:spMk id="5" creationId="{3F517081-EC1B-557D-388A-6B2394643E63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1:54.340" v="214" actId="1076"/>
          <ac:spMkLst>
            <pc:docMk/>
            <pc:sldMk cId="3665269486" sldId="597"/>
            <ac:spMk id="12" creationId="{08D9F149-62C2-C084-459E-654F079735FF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4:52:01.887" v="1"/>
          <ac:spMkLst>
            <pc:docMk/>
            <pc:sldMk cId="3665269486" sldId="597"/>
            <ac:spMk id="20" creationId="{06EBCB68-F1E4-39ED-BCE6-32D74FA9D25F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4:51:55.152" v="0" actId="1076"/>
          <ac:picMkLst>
            <pc:docMk/>
            <pc:sldMk cId="3665269486" sldId="597"/>
            <ac:picMk id="4" creationId="{3A89BA4A-6180-6E33-136D-FBE5B025A38C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3:08.859" v="226" actId="1076"/>
        <pc:sldMkLst>
          <pc:docMk/>
          <pc:sldMk cId="1195222029" sldId="598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2:45.795" v="215" actId="1076"/>
          <ac:spMkLst>
            <pc:docMk/>
            <pc:sldMk cId="1195222029" sldId="598"/>
            <ac:spMk id="2" creationId="{52E9A614-B565-E7FB-836B-5DD416A7D020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3:08.859" v="226" actId="1076"/>
          <ac:spMkLst>
            <pc:docMk/>
            <pc:sldMk cId="1195222029" sldId="598"/>
            <ac:spMk id="5" creationId="{3809A89E-4AE2-3A44-2BC0-384F5129D4BB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2:48.545" v="216" actId="1076"/>
          <ac:spMkLst>
            <pc:docMk/>
            <pc:sldMk cId="1195222029" sldId="598"/>
            <ac:spMk id="12" creationId="{6533C83B-7E29-FCBD-50D6-47E8368EAF61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5:42:57.046" v="219" actId="1076"/>
          <ac:picMkLst>
            <pc:docMk/>
            <pc:sldMk cId="1195222029" sldId="598"/>
            <ac:picMk id="3" creationId="{650C24A3-85B5-CA86-03F0-5C8FB12BE34D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42:57.030" v="218" actId="1076"/>
          <ac:picMkLst>
            <pc:docMk/>
            <pc:sldMk cId="1195222029" sldId="598"/>
            <ac:picMk id="4" creationId="{4023C400-E54D-EDF5-200A-47C5596B4711}"/>
          </ac:picMkLst>
        </pc:picChg>
      </pc:sldChg>
      <pc:sldChg chg="addSp delSp modSp">
        <pc:chgData name="Marina Ribeiro Souza Santos Reis (SECADI/GAB/MEC)" userId="S::marinareis@mec.gov.br::79aacbec-e839-4117-9717-112a09117871" providerId="AD" clId="Web-{470D5780-95A5-A944-603D-BCA204BEFD69}" dt="2025-05-21T15:06:03.224" v="103" actId="1076"/>
        <pc:sldMkLst>
          <pc:docMk/>
          <pc:sldMk cId="2623571556" sldId="599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4:55:30.299" v="18" actId="20577"/>
          <ac:spMkLst>
            <pc:docMk/>
            <pc:sldMk cId="2623571556" sldId="599"/>
            <ac:spMk id="2" creationId="{2A914C11-A459-42B0-3B20-0FB7CC19B336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02:10.795" v="65" actId="20577"/>
          <ac:spMkLst>
            <pc:docMk/>
            <pc:sldMk cId="2623571556" sldId="599"/>
            <ac:spMk id="5" creationId="{3D661D60-B3EF-8369-B9C1-E6803F4C24FC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4:55:38.143" v="19" actId="1076"/>
          <ac:spMkLst>
            <pc:docMk/>
            <pc:sldMk cId="2623571556" sldId="599"/>
            <ac:spMk id="12" creationId="{9441997E-8F72-7260-0AC0-BB706B526A1A}"/>
          </ac:spMkLst>
        </pc:spChg>
        <pc:picChg chg="add del mod">
          <ac:chgData name="Marina Ribeiro Souza Santos Reis (SECADI/GAB/MEC)" userId="S::marinareis@mec.gov.br::79aacbec-e839-4117-9717-112a09117871" providerId="AD" clId="Web-{470D5780-95A5-A944-603D-BCA204BEFD69}" dt="2025-05-21T15:06:00.833" v="102"/>
          <ac:picMkLst>
            <pc:docMk/>
            <pc:sldMk cId="2623571556" sldId="599"/>
            <ac:picMk id="4" creationId="{0563C990-BA7D-EC37-7758-DDD1EF4EF61D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06:03.224" v="103" actId="1076"/>
          <ac:picMkLst>
            <pc:docMk/>
            <pc:sldMk cId="2623571556" sldId="599"/>
            <ac:picMk id="7" creationId="{ACFAB73C-9318-875C-6B2A-102CCBBAEBAA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4:58:21.585" v="47" actId="1076"/>
        <pc:sldMkLst>
          <pc:docMk/>
          <pc:sldMk cId="367755465" sldId="600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4:58:01.444" v="45" actId="1076"/>
          <ac:spMkLst>
            <pc:docMk/>
            <pc:sldMk cId="367755465" sldId="600"/>
            <ac:spMk id="2" creationId="{840EFFA0-12B5-E381-3B77-28EFD55EDCFA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4:58:21.585" v="47" actId="1076"/>
          <ac:spMkLst>
            <pc:docMk/>
            <pc:sldMk cId="367755465" sldId="600"/>
            <ac:spMk id="5" creationId="{44C6D1C2-9485-F65C-7C0B-4558C66B902A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4:58:07.148" v="46" actId="1076"/>
          <ac:spMkLst>
            <pc:docMk/>
            <pc:sldMk cId="367755465" sldId="600"/>
            <ac:spMk id="12" creationId="{DBF19738-7C33-0960-B856-042926C76C93}"/>
          </ac:spMkLst>
        </pc:sp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5:35.693" v="242" actId="1076"/>
        <pc:sldMkLst>
          <pc:docMk/>
          <pc:sldMk cId="3738418865" sldId="601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5:18.442" v="236" actId="1076"/>
          <ac:spMkLst>
            <pc:docMk/>
            <pc:sldMk cId="3738418865" sldId="601"/>
            <ac:spMk id="2" creationId="{BCD815A3-8AB0-8AEE-85F8-64DE355B4A27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5:35.693" v="242" actId="1076"/>
          <ac:spMkLst>
            <pc:docMk/>
            <pc:sldMk cId="3738418865" sldId="601"/>
            <ac:spMk id="5" creationId="{63D5074B-2A3B-6A3C-1567-B3434B3529FF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5:21.395" v="237" actId="1076"/>
          <ac:spMkLst>
            <pc:docMk/>
            <pc:sldMk cId="3738418865" sldId="601"/>
            <ac:spMk id="12" creationId="{26D4516C-4244-39B9-C6AC-EFE9A1A26ACC}"/>
          </ac:spMkLst>
        </pc:spChg>
        <pc:picChg chg="mod">
          <ac:chgData name="Marina Ribeiro Souza Santos Reis (SECADI/GAB/MEC)" userId="S::marinareis@mec.gov.br::79aacbec-e839-4117-9717-112a09117871" providerId="AD" clId="Web-{470D5780-95A5-A944-603D-BCA204BEFD69}" dt="2025-05-21T15:45:33.505" v="240" actId="1076"/>
          <ac:picMkLst>
            <pc:docMk/>
            <pc:sldMk cId="3738418865" sldId="601"/>
            <ac:picMk id="3" creationId="{47D26EB5-AACC-2185-BC3A-87CC44E961C3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45:33.474" v="238" actId="1076"/>
          <ac:picMkLst>
            <pc:docMk/>
            <pc:sldMk cId="3738418865" sldId="601"/>
            <ac:picMk id="4" creationId="{7ADB1CEF-7883-FD78-3ADF-8515FBAD7C18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45:33.521" v="241" actId="1076"/>
          <ac:picMkLst>
            <pc:docMk/>
            <pc:sldMk cId="3738418865" sldId="601"/>
            <ac:picMk id="6" creationId="{26C3266C-EAFE-7BD4-45D6-2E50C04DBBBD}"/>
          </ac:picMkLst>
        </pc:picChg>
        <pc:picChg chg="mod">
          <ac:chgData name="Marina Ribeiro Souza Santos Reis (SECADI/GAB/MEC)" userId="S::marinareis@mec.gov.br::79aacbec-e839-4117-9717-112a09117871" providerId="AD" clId="Web-{470D5780-95A5-A944-603D-BCA204BEFD69}" dt="2025-05-21T15:45:33.489" v="239" actId="1076"/>
          <ac:picMkLst>
            <pc:docMk/>
            <pc:sldMk cId="3738418865" sldId="601"/>
            <ac:picMk id="9" creationId="{DE79C7B5-ADED-29BB-59B7-2D17E792D790}"/>
          </ac:picMkLst>
        </pc:picChg>
      </pc:sldChg>
      <pc:sldChg chg="modSp">
        <pc:chgData name="Marina Ribeiro Souza Santos Reis (SECADI/GAB/MEC)" userId="S::marinareis@mec.gov.br::79aacbec-e839-4117-9717-112a09117871" providerId="AD" clId="Web-{470D5780-95A5-A944-603D-BCA204BEFD69}" dt="2025-05-21T15:45:59.897" v="248" actId="1076"/>
        <pc:sldMkLst>
          <pc:docMk/>
          <pc:sldMk cId="4134480956" sldId="602"/>
        </pc:sldMkLst>
        <pc:spChg chg="mod">
          <ac:chgData name="Marina Ribeiro Souza Santos Reis (SECADI/GAB/MEC)" userId="S::marinareis@mec.gov.br::79aacbec-e839-4117-9717-112a09117871" providerId="AD" clId="Web-{470D5780-95A5-A944-603D-BCA204BEFD69}" dt="2025-05-21T15:45:46.959" v="244" actId="1076"/>
          <ac:spMkLst>
            <pc:docMk/>
            <pc:sldMk cId="4134480956" sldId="602"/>
            <ac:spMk id="2" creationId="{B2F18656-646C-003C-C0E8-1628CB6BC474}"/>
          </ac:spMkLst>
        </pc:spChg>
        <pc:spChg chg="mod">
          <ac:chgData name="Marina Ribeiro Souza Santos Reis (SECADI/GAB/MEC)" userId="S::marinareis@mec.gov.br::79aacbec-e839-4117-9717-112a09117871" providerId="AD" clId="Web-{470D5780-95A5-A944-603D-BCA204BEFD69}" dt="2025-05-21T15:45:49.740" v="245" actId="1076"/>
          <ac:spMkLst>
            <pc:docMk/>
            <pc:sldMk cId="4134480956" sldId="602"/>
            <ac:spMk id="12" creationId="{26862EDD-4C00-FEEE-16B7-EF26A8C73AC3}"/>
          </ac:spMkLst>
        </pc:spChg>
        <pc:picChg chg="mod modCrop">
          <ac:chgData name="Marina Ribeiro Souza Santos Reis (SECADI/GAB/MEC)" userId="S::marinareis@mec.gov.br::79aacbec-e839-4117-9717-112a09117871" providerId="AD" clId="Web-{470D5780-95A5-A944-603D-BCA204BEFD69}" dt="2025-05-21T15:45:59.897" v="248" actId="1076"/>
          <ac:picMkLst>
            <pc:docMk/>
            <pc:sldMk cId="4134480956" sldId="602"/>
            <ac:picMk id="8" creationId="{177D6348-B09E-8B46-F1CA-3E10029452AB}"/>
          </ac:picMkLst>
        </pc:picChg>
      </pc:sldChg>
      <pc:sldChg chg="addSp delSp modSp add replId">
        <pc:chgData name="Marina Ribeiro Souza Santos Reis (SECADI/GAB/MEC)" userId="S::marinareis@mec.gov.br::79aacbec-e839-4117-9717-112a09117871" providerId="AD" clId="Web-{470D5780-95A5-A944-603D-BCA204BEFD69}" dt="2025-05-21T15:44:37.331" v="234" actId="1076"/>
        <pc:sldMkLst>
          <pc:docMk/>
          <pc:sldMk cId="4171490605" sldId="604"/>
        </pc:sldMkLst>
        <pc:spChg chg="del mod">
          <ac:chgData name="Marina Ribeiro Souza Santos Reis (SECADI/GAB/MEC)" userId="S::marinareis@mec.gov.br::79aacbec-e839-4117-9717-112a09117871" providerId="AD" clId="Web-{470D5780-95A5-A944-603D-BCA204BEFD69}" dt="2025-05-21T15:43:51.314" v="229"/>
          <ac:spMkLst>
            <pc:docMk/>
            <pc:sldMk cId="4171490605" sldId="604"/>
            <ac:spMk id="5" creationId="{FCAAFF85-6545-4F5D-0F10-149022ECD50E}"/>
          </ac:spMkLst>
        </pc:spChg>
        <pc:picChg chg="add mod">
          <ac:chgData name="Marina Ribeiro Souza Santos Reis (SECADI/GAB/MEC)" userId="S::marinareis@mec.gov.br::79aacbec-e839-4117-9717-112a09117871" providerId="AD" clId="Web-{470D5780-95A5-A944-603D-BCA204BEFD69}" dt="2025-05-21T15:44:37.331" v="234" actId="1076"/>
          <ac:picMkLst>
            <pc:docMk/>
            <pc:sldMk cId="4171490605" sldId="604"/>
            <ac:picMk id="3" creationId="{3A51D78B-088A-A8D4-8E79-8F2B0DCF14C3}"/>
          </ac:picMkLst>
        </pc:picChg>
        <pc:picChg chg="add del mod">
          <ac:chgData name="Marina Ribeiro Souza Santos Reis (SECADI/GAB/MEC)" userId="S::marinareis@mec.gov.br::79aacbec-e839-4117-9717-112a09117871" providerId="AD" clId="Web-{470D5780-95A5-A944-603D-BCA204BEFD69}" dt="2025-05-21T15:03:57.549" v="89"/>
          <ac:picMkLst>
            <pc:docMk/>
            <pc:sldMk cId="4171490605" sldId="604"/>
            <ac:picMk id="3" creationId="{FDA78A7B-0CA3-033E-3366-571B644F76C0}"/>
          </ac:picMkLst>
        </pc:picChg>
        <pc:picChg chg="del mod">
          <ac:chgData name="Marina Ribeiro Souza Santos Reis (SECADI/GAB/MEC)" userId="S::marinareis@mec.gov.br::79aacbec-e839-4117-9717-112a09117871" providerId="AD" clId="Web-{470D5780-95A5-A944-603D-BCA204BEFD69}" dt="2025-05-21T15:05:39.192" v="101"/>
          <ac:picMkLst>
            <pc:docMk/>
            <pc:sldMk cId="4171490605" sldId="604"/>
            <ac:picMk id="4" creationId="{67AD455A-9168-2B50-9BB2-A3A4FF618171}"/>
          </ac:picMkLst>
        </pc:picChg>
        <pc:picChg chg="add del mod">
          <ac:chgData name="Marina Ribeiro Souza Santos Reis (SECADI/GAB/MEC)" userId="S::marinareis@mec.gov.br::79aacbec-e839-4117-9717-112a09117871" providerId="AD" clId="Web-{470D5780-95A5-A944-603D-BCA204BEFD69}" dt="2025-05-21T15:03:58.470" v="90"/>
          <ac:picMkLst>
            <pc:docMk/>
            <pc:sldMk cId="4171490605" sldId="604"/>
            <ac:picMk id="6" creationId="{2E9DC539-73C2-7960-3BE1-9D253537CE24}"/>
          </ac:picMkLst>
        </pc:picChg>
        <pc:picChg chg="del">
          <ac:chgData name="Marina Ribeiro Souza Santos Reis (SECADI/GAB/MEC)" userId="S::marinareis@mec.gov.br::79aacbec-e839-4117-9717-112a09117871" providerId="AD" clId="Web-{470D5780-95A5-A944-603D-BCA204BEFD69}" dt="2025-05-21T15:02:18.014" v="67"/>
          <ac:picMkLst>
            <pc:docMk/>
            <pc:sldMk cId="4171490605" sldId="604"/>
            <ac:picMk id="7" creationId="{B27EE3C0-A31C-1B54-6113-133743513C32}"/>
          </ac:picMkLst>
        </pc:picChg>
        <pc:picChg chg="add del mod modCrop">
          <ac:chgData name="Marina Ribeiro Souza Santos Reis (SECADI/GAB/MEC)" userId="S::marinareis@mec.gov.br::79aacbec-e839-4117-9717-112a09117871" providerId="AD" clId="Web-{470D5780-95A5-A944-603D-BCA204BEFD69}" dt="2025-05-21T15:44:25.893" v="230"/>
          <ac:picMkLst>
            <pc:docMk/>
            <pc:sldMk cId="4171490605" sldId="604"/>
            <ac:picMk id="8" creationId="{084D0E92-97D6-4F80-E5CE-4452B7C6816B}"/>
          </ac:picMkLst>
        </pc:picChg>
      </pc:sldChg>
    </pc:docChg>
  </pc:docChgLst>
  <pc:docChgLst>
    <pc:chgData name="Leticia Fraga" userId="583e442d5c4bb56e" providerId="LiveId" clId="{818C70F7-D179-4A90-8D9F-857F3FCDAC0C}"/>
    <pc:docChg chg="custSel addSld delSld modSld modMainMaster">
      <pc:chgData name="Leticia Fraga" userId="583e442d5c4bb56e" providerId="LiveId" clId="{818C70F7-D179-4A90-8D9F-857F3FCDAC0C}" dt="2025-05-08T19:14:26.879" v="167" actId="20577"/>
      <pc:docMkLst>
        <pc:docMk/>
      </pc:docMkLst>
      <pc:sldChg chg="delSp modSp mod setBg">
        <pc:chgData name="Leticia Fraga" userId="583e442d5c4bb56e" providerId="LiveId" clId="{818C70F7-D179-4A90-8D9F-857F3FCDAC0C}" dt="2025-05-08T19:13:46.428" v="165" actId="14100"/>
        <pc:sldMkLst>
          <pc:docMk/>
          <pc:sldMk cId="3321589751" sldId="480"/>
        </pc:sldMkLst>
        <pc:spChg chg="del">
          <ac:chgData name="Leticia Fraga" userId="583e442d5c4bb56e" providerId="LiveId" clId="{818C70F7-D179-4A90-8D9F-857F3FCDAC0C}" dt="2025-05-08T19:00:47.304" v="13" actId="21"/>
          <ac:spMkLst>
            <pc:docMk/>
            <pc:sldMk cId="3321589751" sldId="480"/>
            <ac:spMk id="8" creationId="{0B080CD8-F0FE-0735-94A0-575DAD9A6336}"/>
          </ac:spMkLst>
        </pc:spChg>
        <pc:spChg chg="mod">
          <ac:chgData name="Leticia Fraga" userId="583e442d5c4bb56e" providerId="LiveId" clId="{818C70F7-D179-4A90-8D9F-857F3FCDAC0C}" dt="2025-05-08T19:13:46.428" v="165" actId="14100"/>
          <ac:spMkLst>
            <pc:docMk/>
            <pc:sldMk cId="3321589751" sldId="480"/>
            <ac:spMk id="9" creationId="{FADC0DE0-945E-23FD-2D5A-CB931A8DC072}"/>
          </ac:spMkLst>
        </pc:spChg>
        <pc:spChg chg="mod">
          <ac:chgData name="Leticia Fraga" userId="583e442d5c4bb56e" providerId="LiveId" clId="{818C70F7-D179-4A90-8D9F-857F3FCDAC0C}" dt="2025-05-08T19:13:35.268" v="163" actId="14100"/>
          <ac:spMkLst>
            <pc:docMk/>
            <pc:sldMk cId="3321589751" sldId="480"/>
            <ac:spMk id="12" creationId="{66444746-4EF7-AA97-9E82-0D7E802937AF}"/>
          </ac:spMkLst>
        </pc:spChg>
      </pc:sldChg>
      <pc:sldChg chg="del">
        <pc:chgData name="Leticia Fraga" userId="583e442d5c4bb56e" providerId="LiveId" clId="{818C70F7-D179-4A90-8D9F-857F3FCDAC0C}" dt="2025-05-08T19:09:51.711" v="28" actId="47"/>
        <pc:sldMkLst>
          <pc:docMk/>
          <pc:sldMk cId="3444772830" sldId="482"/>
        </pc:sldMkLst>
      </pc:sldChg>
      <pc:sldChg chg="modSp mod setBg">
        <pc:chgData name="Leticia Fraga" userId="583e442d5c4bb56e" providerId="LiveId" clId="{818C70F7-D179-4A90-8D9F-857F3FCDAC0C}" dt="2025-05-08T19:14:26.879" v="167" actId="20577"/>
        <pc:sldMkLst>
          <pc:docMk/>
          <pc:sldMk cId="1577814580" sldId="551"/>
        </pc:sldMkLst>
        <pc:graphicFrameChg chg="mod modGraphic">
          <ac:chgData name="Leticia Fraga" userId="583e442d5c4bb56e" providerId="LiveId" clId="{818C70F7-D179-4A90-8D9F-857F3FCDAC0C}" dt="2025-05-08T19:14:26.879" v="167" actId="20577"/>
          <ac:graphicFrameMkLst>
            <pc:docMk/>
            <pc:sldMk cId="1577814580" sldId="551"/>
            <ac:graphicFrameMk id="3" creationId="{CE6EA9C7-390F-6B50-19EB-742710CD1B60}"/>
          </ac:graphicFrameMkLst>
        </pc:graphicFrameChg>
      </pc:sldChg>
      <pc:sldChg chg="modSp mod">
        <pc:chgData name="Leticia Fraga" userId="583e442d5c4bb56e" providerId="LiveId" clId="{818C70F7-D179-4A90-8D9F-857F3FCDAC0C}" dt="2025-05-08T18:41:10.150" v="1" actId="20577"/>
        <pc:sldMkLst>
          <pc:docMk/>
          <pc:sldMk cId="4217331668" sldId="558"/>
        </pc:sldMkLst>
        <pc:spChg chg="mod">
          <ac:chgData name="Leticia Fraga" userId="583e442d5c4bb56e" providerId="LiveId" clId="{818C70F7-D179-4A90-8D9F-857F3FCDAC0C}" dt="2025-05-08T18:41:10.150" v="1" actId="20577"/>
          <ac:spMkLst>
            <pc:docMk/>
            <pc:sldMk cId="4217331668" sldId="558"/>
            <ac:spMk id="2" creationId="{A9349493-8D5E-D0F8-C09D-05BB67E658F7}"/>
          </ac:spMkLst>
        </pc:spChg>
      </pc:sldChg>
      <pc:sldChg chg="modSp mod">
        <pc:chgData name="Leticia Fraga" userId="583e442d5c4bb56e" providerId="LiveId" clId="{818C70F7-D179-4A90-8D9F-857F3FCDAC0C}" dt="2025-05-08T18:42:10.794" v="3" actId="20577"/>
        <pc:sldMkLst>
          <pc:docMk/>
          <pc:sldMk cId="1418933812" sldId="559"/>
        </pc:sldMkLst>
        <pc:spChg chg="mod">
          <ac:chgData name="Leticia Fraga" userId="583e442d5c4bb56e" providerId="LiveId" clId="{818C70F7-D179-4A90-8D9F-857F3FCDAC0C}" dt="2025-05-08T18:42:10.794" v="3" actId="20577"/>
          <ac:spMkLst>
            <pc:docMk/>
            <pc:sldMk cId="1418933812" sldId="559"/>
            <ac:spMk id="2" creationId="{A2842725-4342-9B08-E344-04381A09BED4}"/>
          </ac:spMkLst>
        </pc:spChg>
      </pc:sldChg>
      <pc:sldChg chg="new setBg">
        <pc:chgData name="Leticia Fraga" userId="583e442d5c4bb56e" providerId="LiveId" clId="{818C70F7-D179-4A90-8D9F-857F3FCDAC0C}" dt="2025-05-08T19:10:05.032" v="31"/>
        <pc:sldMkLst>
          <pc:docMk/>
          <pc:sldMk cId="507211059" sldId="603"/>
        </pc:sldMkLst>
      </pc:sldChg>
      <pc:sldMasterChg chg="setBg modSldLayout">
        <pc:chgData name="Leticia Fraga" userId="583e442d5c4bb56e" providerId="LiveId" clId="{818C70F7-D179-4A90-8D9F-857F3FCDAC0C}" dt="2025-05-08T19:00:25.810" v="10"/>
        <pc:sldMasterMkLst>
          <pc:docMk/>
          <pc:sldMasterMk cId="3311190914" sldId="2147483721"/>
        </pc:sldMasterMkLst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311190914" sldId="2147483721"/>
            <pc:sldLayoutMk cId="3250963738" sldId="2147483722"/>
          </pc:sldLayoutMkLst>
        </pc:sldLayoutChg>
      </pc:sldMasterChg>
      <pc:sldMasterChg chg="setBg modSldLayout">
        <pc:chgData name="Leticia Fraga" userId="583e442d5c4bb56e" providerId="LiveId" clId="{818C70F7-D179-4A90-8D9F-857F3FCDAC0C}" dt="2025-05-08T19:00:25.810" v="10"/>
        <pc:sldMasterMkLst>
          <pc:docMk/>
          <pc:sldMasterMk cId="3251455965" sldId="2147483768"/>
        </pc:sldMasterMkLst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4287378458" sldId="2147483649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1625743407" sldId="2147483650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1995046460" sldId="2147483651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4120740914" sldId="2147483652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3533148275" sldId="2147483653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2338296920" sldId="2147483660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4184862234" sldId="2147483661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3425465225" sldId="2147483662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968565007" sldId="2147483663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3707377070" sldId="2147483664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2317237976" sldId="2147483665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1522012058" sldId="2147483666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833589721" sldId="2147483775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3251455965" sldId="2147483768"/>
            <pc:sldLayoutMk cId="3967676731" sldId="2147483776"/>
          </pc:sldLayoutMkLst>
        </pc:sldLayoutChg>
      </pc:sldMasterChg>
      <pc:sldMasterChg chg="setBg modSldLayout">
        <pc:chgData name="Leticia Fraga" userId="583e442d5c4bb56e" providerId="LiveId" clId="{818C70F7-D179-4A90-8D9F-857F3FCDAC0C}" dt="2025-05-08T19:00:25.810" v="10"/>
        <pc:sldMasterMkLst>
          <pc:docMk/>
          <pc:sldMasterMk cId="1642062721" sldId="2147483777"/>
        </pc:sldMasterMkLst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2484866008" sldId="2147483778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3523666709" sldId="2147483779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1946161355" sldId="2147483780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2326875398" sldId="2147483781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3792310596" sldId="2147483782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633406149" sldId="2147483783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1802391947" sldId="2147483784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2348691889" sldId="2147483785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3889605887" sldId="2147483786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1192148103" sldId="2147483787"/>
          </pc:sldLayoutMkLst>
        </pc:sldLayoutChg>
        <pc:sldLayoutChg chg="setBg">
          <pc:chgData name="Leticia Fraga" userId="583e442d5c4bb56e" providerId="LiveId" clId="{818C70F7-D179-4A90-8D9F-857F3FCDAC0C}" dt="2025-05-08T19:00:25.810" v="10"/>
          <pc:sldLayoutMkLst>
            <pc:docMk/>
            <pc:sldMasterMk cId="1642062721" sldId="2147483777"/>
            <pc:sldLayoutMk cId="2063378204" sldId="2147483788"/>
          </pc:sldLayoutMkLst>
        </pc:sldLayoutChg>
      </pc:sldMasterChg>
    </pc:docChg>
  </pc:docChgLst>
  <pc:docChgLst>
    <pc:chgData name="Liliane Garcez (SECADI/CGPPEE/MEC)" userId="S::lilianegarcez@mec.gov.br::293391fd-10bd-425d-a485-bc185102adc0" providerId="AD" clId="Web-{26859BEA-C915-0BC8-270B-92BAA416692A}"/>
    <pc:docChg chg="modSld">
      <pc:chgData name="Liliane Garcez (SECADI/CGPPEE/MEC)" userId="S::lilianegarcez@mec.gov.br::293391fd-10bd-425d-a485-bc185102adc0" providerId="AD" clId="Web-{26859BEA-C915-0BC8-270B-92BAA416692A}" dt="2025-05-21T19:29:19.891" v="947" actId="1076"/>
      <pc:docMkLst>
        <pc:docMk/>
      </pc:docMkLst>
      <pc:sldChg chg="addSp modSp">
        <pc:chgData name="Liliane Garcez (SECADI/CGPPEE/MEC)" userId="S::lilianegarcez@mec.gov.br::293391fd-10bd-425d-a485-bc185102adc0" providerId="AD" clId="Web-{26859BEA-C915-0BC8-270B-92BAA416692A}" dt="2025-05-21T19:29:19.891" v="947" actId="1076"/>
        <pc:sldMkLst>
          <pc:docMk/>
          <pc:sldMk cId="3321589751" sldId="480"/>
        </pc:sldMkLst>
        <pc:spChg chg="add mod">
          <ac:chgData name="Liliane Garcez (SECADI/CGPPEE/MEC)" userId="S::lilianegarcez@mec.gov.br::293391fd-10bd-425d-a485-bc185102adc0" providerId="AD" clId="Web-{26859BEA-C915-0BC8-270B-92BAA416692A}" dt="2025-05-21T19:29:12.125" v="946" actId="1076"/>
          <ac:spMkLst>
            <pc:docMk/>
            <pc:sldMk cId="3321589751" sldId="480"/>
            <ac:spMk id="2" creationId="{888D372B-E43C-BDAD-73CB-7DD7A0A2E28D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9:28:34.968" v="935" actId="1076"/>
          <ac:spMkLst>
            <pc:docMk/>
            <pc:sldMk cId="3321589751" sldId="480"/>
            <ac:spMk id="9" creationId="{FADC0DE0-945E-23FD-2D5A-CB931A8DC072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9:29:19.891" v="947" actId="1076"/>
          <ac:spMkLst>
            <pc:docMk/>
            <pc:sldMk cId="3321589751" sldId="480"/>
            <ac:spMk id="12" creationId="{66444746-4EF7-AA97-9E82-0D7E802937AF}"/>
          </ac:spMkLst>
        </pc:spChg>
      </pc:sldChg>
      <pc:sldChg chg="modSp">
        <pc:chgData name="Liliane Garcez (SECADI/CGPPEE/MEC)" userId="S::lilianegarcez@mec.gov.br::293391fd-10bd-425d-a485-bc185102adc0" providerId="AD" clId="Web-{26859BEA-C915-0BC8-270B-92BAA416692A}" dt="2025-05-21T18:40:05.620" v="138" actId="1076"/>
        <pc:sldMkLst>
          <pc:docMk/>
          <pc:sldMk cId="474219661" sldId="505"/>
        </pc:sldMkLst>
        <pc:spChg chg="mod">
          <ac:chgData name="Liliane Garcez (SECADI/CGPPEE/MEC)" userId="S::lilianegarcez@mec.gov.br::293391fd-10bd-425d-a485-bc185102adc0" providerId="AD" clId="Web-{26859BEA-C915-0BC8-270B-92BAA416692A}" dt="2025-05-21T18:39:11.681" v="103" actId="14100"/>
          <ac:spMkLst>
            <pc:docMk/>
            <pc:sldMk cId="474219661" sldId="505"/>
            <ac:spMk id="2" creationId="{474A1B37-7D5F-8E1C-40E0-457911EDF6AE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39:56.698" v="136" actId="20577"/>
          <ac:spMkLst>
            <pc:docMk/>
            <pc:sldMk cId="474219661" sldId="505"/>
            <ac:spMk id="5" creationId="{348ED8A6-68EF-4942-E05D-A2C5D8F362CC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40:03.292" v="137" actId="1076"/>
          <ac:picMkLst>
            <pc:docMk/>
            <pc:sldMk cId="474219661" sldId="505"/>
            <ac:picMk id="7" creationId="{E703886D-BB6B-63B8-D90C-25943EF910D9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40:05.620" v="138" actId="1076"/>
          <ac:picMkLst>
            <pc:docMk/>
            <pc:sldMk cId="474219661" sldId="505"/>
            <ac:picMk id="8" creationId="{1808C5E2-2418-7A07-DB55-62CEE3E7171C}"/>
          </ac:picMkLst>
        </pc:picChg>
      </pc:sldChg>
      <pc:sldChg chg="modSp">
        <pc:chgData name="Liliane Garcez (SECADI/CGPPEE/MEC)" userId="S::lilianegarcez@mec.gov.br::293391fd-10bd-425d-a485-bc185102adc0" providerId="AD" clId="Web-{26859BEA-C915-0BC8-270B-92BAA416692A}" dt="2025-05-21T18:31:00.511" v="22" actId="1076"/>
        <pc:sldMkLst>
          <pc:docMk/>
          <pc:sldMk cId="1522271022" sldId="529"/>
        </pc:sldMkLst>
        <pc:spChg chg="mod">
          <ac:chgData name="Liliane Garcez (SECADI/CGPPEE/MEC)" userId="S::lilianegarcez@mec.gov.br::293391fd-10bd-425d-a485-bc185102adc0" providerId="AD" clId="Web-{26859BEA-C915-0BC8-270B-92BAA416692A}" dt="2025-05-21T18:30:17.932" v="14" actId="1076"/>
          <ac:spMkLst>
            <pc:docMk/>
            <pc:sldMk cId="1522271022" sldId="529"/>
            <ac:spMk id="7" creationId="{3E0EB895-BD33-D4B7-AA58-AFEF4C5BFDD1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30:33.104" v="17" actId="1076"/>
          <ac:spMkLst>
            <pc:docMk/>
            <pc:sldMk cId="1522271022" sldId="529"/>
            <ac:spMk id="15" creationId="{28C5DD82-5581-0BC2-A690-C94CA3E09394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30:20.448" v="15" actId="1076"/>
          <ac:picMkLst>
            <pc:docMk/>
            <pc:sldMk cId="1522271022" sldId="529"/>
            <ac:picMk id="3" creationId="{878C641F-A4CA-261E-94FC-0E51B6CFDE70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31:00.511" v="22" actId="1076"/>
          <ac:picMkLst>
            <pc:docMk/>
            <pc:sldMk cId="1522271022" sldId="529"/>
            <ac:picMk id="5" creationId="{FDFA0F4A-400C-369E-2D48-6BD8A947F0C3}"/>
          </ac:picMkLst>
        </pc:picChg>
      </pc:sldChg>
      <pc:sldChg chg="modSp">
        <pc:chgData name="Liliane Garcez (SECADI/CGPPEE/MEC)" userId="S::lilianegarcez@mec.gov.br::293391fd-10bd-425d-a485-bc185102adc0" providerId="AD" clId="Web-{26859BEA-C915-0BC8-270B-92BAA416692A}" dt="2025-05-21T18:37:28.100" v="82" actId="1076"/>
        <pc:sldMkLst>
          <pc:docMk/>
          <pc:sldMk cId="1267623841" sldId="531"/>
        </pc:sldMkLst>
        <pc:spChg chg="mod">
          <ac:chgData name="Liliane Garcez (SECADI/CGPPEE/MEC)" userId="S::lilianegarcez@mec.gov.br::293391fd-10bd-425d-a485-bc185102adc0" providerId="AD" clId="Web-{26859BEA-C915-0BC8-270B-92BAA416692A}" dt="2025-05-21T18:30:41.980" v="19" actId="1076"/>
          <ac:spMkLst>
            <pc:docMk/>
            <pc:sldMk cId="1267623841" sldId="531"/>
            <ac:spMk id="7" creationId="{FD43B3A3-A090-7232-0A6D-14E7D779F493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37:28.100" v="82" actId="1076"/>
          <ac:spMkLst>
            <pc:docMk/>
            <pc:sldMk cId="1267623841" sldId="531"/>
            <ac:spMk id="15" creationId="{7F4DA5E0-02AE-E446-9F81-CA69C59C4FDA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30:48.652" v="20" actId="1076"/>
          <ac:picMkLst>
            <pc:docMk/>
            <pc:sldMk cId="1267623841" sldId="531"/>
            <ac:picMk id="6" creationId="{3AD6C5CA-9A31-BB1E-C034-7A46E44AF934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30:56.199" v="21" actId="1076"/>
          <ac:picMkLst>
            <pc:docMk/>
            <pc:sldMk cId="1267623841" sldId="531"/>
            <ac:picMk id="8" creationId="{1322823A-0712-F7CF-CDE6-F5825131C7AE}"/>
          </ac:picMkLst>
        </pc:picChg>
      </pc:sldChg>
      <pc:sldChg chg="modSp">
        <pc:chgData name="Liliane Garcez (SECADI/CGPPEE/MEC)" userId="S::lilianegarcez@mec.gov.br::293391fd-10bd-425d-a485-bc185102adc0" providerId="AD" clId="Web-{26859BEA-C915-0BC8-270B-92BAA416692A}" dt="2025-05-21T18:29:22.181" v="3" actId="1076"/>
        <pc:sldMkLst>
          <pc:docMk/>
          <pc:sldMk cId="1577814580" sldId="551"/>
        </pc:sldMkLst>
        <pc:spChg chg="mod">
          <ac:chgData name="Liliane Garcez (SECADI/CGPPEE/MEC)" userId="S::lilianegarcez@mec.gov.br::293391fd-10bd-425d-a485-bc185102adc0" providerId="AD" clId="Web-{26859BEA-C915-0BC8-270B-92BAA416692A}" dt="2025-05-21T18:29:22.181" v="3" actId="1076"/>
          <ac:spMkLst>
            <pc:docMk/>
            <pc:sldMk cId="1577814580" sldId="551"/>
            <ac:spMk id="15" creationId="{03A85755-7344-3943-11EF-420878B9FBAC}"/>
          </ac:spMkLst>
        </pc:spChg>
        <pc:graphicFrameChg chg="mod modGraphic">
          <ac:chgData name="Liliane Garcez (SECADI/CGPPEE/MEC)" userId="S::lilianegarcez@mec.gov.br::293391fd-10bd-425d-a485-bc185102adc0" providerId="AD" clId="Web-{26859BEA-C915-0BC8-270B-92BAA416692A}" dt="2025-05-21T18:29:05.180" v="1"/>
          <ac:graphicFrameMkLst>
            <pc:docMk/>
            <pc:sldMk cId="1577814580" sldId="551"/>
            <ac:graphicFrameMk id="3" creationId="{CE6EA9C7-390F-6B50-19EB-742710CD1B60}"/>
          </ac:graphicFrameMkLst>
        </pc:graphicFrameChg>
      </pc:sldChg>
      <pc:sldChg chg="modSp">
        <pc:chgData name="Liliane Garcez (SECADI/CGPPEE/MEC)" userId="S::lilianegarcez@mec.gov.br::293391fd-10bd-425d-a485-bc185102adc0" providerId="AD" clId="Web-{26859BEA-C915-0BC8-270B-92BAA416692A}" dt="2025-05-21T18:37:54.351" v="87" actId="1076"/>
        <pc:sldMkLst>
          <pc:docMk/>
          <pc:sldMk cId="3492845179" sldId="553"/>
        </pc:sldMkLst>
        <pc:spChg chg="mod">
          <ac:chgData name="Liliane Garcez (SECADI/CGPPEE/MEC)" userId="S::lilianegarcez@mec.gov.br::293391fd-10bd-425d-a485-bc185102adc0" providerId="AD" clId="Web-{26859BEA-C915-0BC8-270B-92BAA416692A}" dt="2025-05-21T18:37:50.398" v="86" actId="1076"/>
          <ac:spMkLst>
            <pc:docMk/>
            <pc:sldMk cId="3492845179" sldId="553"/>
            <ac:spMk id="7" creationId="{85FE133B-CD9A-ED7A-9F70-D26281CAE8BF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37:39.413" v="83" actId="1076"/>
          <ac:spMkLst>
            <pc:docMk/>
            <pc:sldMk cId="3492845179" sldId="553"/>
            <ac:spMk id="15" creationId="{C71A9EFA-3E1E-88C2-F06D-F8F94E8AE693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37:54.351" v="87" actId="1076"/>
          <ac:picMkLst>
            <pc:docMk/>
            <pc:sldMk cId="3492845179" sldId="553"/>
            <ac:picMk id="4" creationId="{5D33FB6A-D17D-C641-AD64-901A8522CD55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32:55.030" v="70" actId="1076"/>
          <ac:picMkLst>
            <pc:docMk/>
            <pc:sldMk cId="3492845179" sldId="553"/>
            <ac:picMk id="5" creationId="{AE5A3FCA-6A48-AAE5-D6BC-D28DBEC922A2}"/>
          </ac:picMkLst>
        </pc:picChg>
      </pc:sldChg>
      <pc:sldChg chg="addSp modSp">
        <pc:chgData name="Liliane Garcez (SECADI/CGPPEE/MEC)" userId="S::lilianegarcez@mec.gov.br::293391fd-10bd-425d-a485-bc185102adc0" providerId="AD" clId="Web-{26859BEA-C915-0BC8-270B-92BAA416692A}" dt="2025-05-21T18:43:03.282" v="184" actId="1076"/>
        <pc:sldMkLst>
          <pc:docMk/>
          <pc:sldMk cId="4217331668" sldId="558"/>
        </pc:sldMkLst>
        <pc:spChg chg="mod">
          <ac:chgData name="Liliane Garcez (SECADI/CGPPEE/MEC)" userId="S::lilianegarcez@mec.gov.br::293391fd-10bd-425d-a485-bc185102adc0" providerId="AD" clId="Web-{26859BEA-C915-0BC8-270B-92BAA416692A}" dt="2025-05-21T18:43:03.282" v="184" actId="1076"/>
          <ac:spMkLst>
            <pc:docMk/>
            <pc:sldMk cId="4217331668" sldId="558"/>
            <ac:spMk id="2" creationId="{A9349493-8D5E-D0F8-C09D-05BB67E658F7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42:32.546" v="177" actId="20577"/>
          <ac:spMkLst>
            <pc:docMk/>
            <pc:sldMk cId="4217331668" sldId="558"/>
            <ac:spMk id="5" creationId="{0DC1D2F2-37AB-0EA3-CE83-EA6A3417A7C8}"/>
          </ac:spMkLst>
        </pc:spChg>
        <pc:picChg chg="add mod">
          <ac:chgData name="Liliane Garcez (SECADI/CGPPEE/MEC)" userId="S::lilianegarcez@mec.gov.br::293391fd-10bd-425d-a485-bc185102adc0" providerId="AD" clId="Web-{26859BEA-C915-0BC8-270B-92BAA416692A}" dt="2025-05-21T18:41:49.920" v="164" actId="1076"/>
          <ac:picMkLst>
            <pc:docMk/>
            <pc:sldMk cId="4217331668" sldId="558"/>
            <ac:picMk id="4" creationId="{7C521E0C-919A-181A-5EC1-D04FE351B980}"/>
          </ac:picMkLst>
        </pc:picChg>
      </pc:sldChg>
      <pc:sldChg chg="modSp">
        <pc:chgData name="Liliane Garcez (SECADI/CGPPEE/MEC)" userId="S::lilianegarcez@mec.gov.br::293391fd-10bd-425d-a485-bc185102adc0" providerId="AD" clId="Web-{26859BEA-C915-0BC8-270B-92BAA416692A}" dt="2025-05-21T18:43:38.392" v="200" actId="1076"/>
        <pc:sldMkLst>
          <pc:docMk/>
          <pc:sldMk cId="1418933812" sldId="559"/>
        </pc:sldMkLst>
        <pc:spChg chg="mod">
          <ac:chgData name="Liliane Garcez (SECADI/CGPPEE/MEC)" userId="S::lilianegarcez@mec.gov.br::293391fd-10bd-425d-a485-bc185102adc0" providerId="AD" clId="Web-{26859BEA-C915-0BC8-270B-92BAA416692A}" dt="2025-05-21T18:43:14.282" v="190" actId="20577"/>
          <ac:spMkLst>
            <pc:docMk/>
            <pc:sldMk cId="1418933812" sldId="559"/>
            <ac:spMk id="2" creationId="{A2842725-4342-9B08-E344-04381A09BED4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43:32.704" v="199" actId="20577"/>
          <ac:spMkLst>
            <pc:docMk/>
            <pc:sldMk cId="1418933812" sldId="559"/>
            <ac:spMk id="5" creationId="{915C7681-8F6E-B83B-B97E-4BEB30A1DC0C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43:38.392" v="200" actId="1076"/>
          <ac:picMkLst>
            <pc:docMk/>
            <pc:sldMk cId="1418933812" sldId="559"/>
            <ac:picMk id="7" creationId="{ECE04924-10EF-56A6-E4D8-04408F99F07A}"/>
          </ac:picMkLst>
        </pc:picChg>
      </pc:sldChg>
      <pc:sldChg chg="delSp modSp">
        <pc:chgData name="Liliane Garcez (SECADI/CGPPEE/MEC)" userId="S::lilianegarcez@mec.gov.br::293391fd-10bd-425d-a485-bc185102adc0" providerId="AD" clId="Web-{26859BEA-C915-0BC8-270B-92BAA416692A}" dt="2025-05-21T18:48:13.134" v="268" actId="20577"/>
        <pc:sldMkLst>
          <pc:docMk/>
          <pc:sldMk cId="2387457854" sldId="560"/>
        </pc:sldMkLst>
        <pc:spChg chg="mod">
          <ac:chgData name="Liliane Garcez (SECADI/CGPPEE/MEC)" userId="S::lilianegarcez@mec.gov.br::293391fd-10bd-425d-a485-bc185102adc0" providerId="AD" clId="Web-{26859BEA-C915-0BC8-270B-92BAA416692A}" dt="2025-05-21T18:48:13.134" v="268" actId="20577"/>
          <ac:spMkLst>
            <pc:docMk/>
            <pc:sldMk cId="2387457854" sldId="560"/>
            <ac:spMk id="2" creationId="{185AFD93-A8F4-138E-5677-60B34C4A8EC7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45:05.832" v="218" actId="20577"/>
          <ac:spMkLst>
            <pc:docMk/>
            <pc:sldMk cId="2387457854" sldId="560"/>
            <ac:spMk id="5" creationId="{6B162766-EFE8-2DA3-4DBE-19C8FAD637D0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8:44:58.003" v="215"/>
          <ac:spMkLst>
            <pc:docMk/>
            <pc:sldMk cId="2387457854" sldId="560"/>
            <ac:spMk id="19" creationId="{76071358-AFBC-76CE-1920-246635E843C6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45:43.411" v="222" actId="1076"/>
          <ac:picMkLst>
            <pc:docMk/>
            <pc:sldMk cId="2387457854" sldId="560"/>
            <ac:picMk id="21" creationId="{C9D62208-28D6-4D89-38C0-B9D6CFC9DD2F}"/>
          </ac:picMkLst>
        </pc:picChg>
      </pc:sldChg>
      <pc:sldChg chg="delSp modSp">
        <pc:chgData name="Liliane Garcez (SECADI/CGPPEE/MEC)" userId="S::lilianegarcez@mec.gov.br::293391fd-10bd-425d-a485-bc185102adc0" providerId="AD" clId="Web-{26859BEA-C915-0BC8-270B-92BAA416692A}" dt="2025-05-21T19:10:03.687" v="665" actId="20577"/>
        <pc:sldMkLst>
          <pc:docMk/>
          <pc:sldMk cId="1708537689" sldId="561"/>
        </pc:sldMkLst>
        <pc:spChg chg="mod">
          <ac:chgData name="Liliane Garcez (SECADI/CGPPEE/MEC)" userId="S::lilianegarcez@mec.gov.br::293391fd-10bd-425d-a485-bc185102adc0" providerId="AD" clId="Web-{26859BEA-C915-0BC8-270B-92BAA416692A}" dt="2025-05-21T19:10:03.687" v="665" actId="20577"/>
          <ac:spMkLst>
            <pc:docMk/>
            <pc:sldMk cId="1708537689" sldId="561"/>
            <ac:spMk id="2" creationId="{9A4FB059-B48D-1199-4A58-482EE6B9B2DF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52:23.485" v="373" actId="1076"/>
          <ac:spMkLst>
            <pc:docMk/>
            <pc:sldMk cId="1708537689" sldId="561"/>
            <ac:spMk id="5" creationId="{6A43961D-19A9-B274-0671-B724411D705B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8:52:14.875" v="370"/>
          <ac:spMkLst>
            <pc:docMk/>
            <pc:sldMk cId="1708537689" sldId="561"/>
            <ac:spMk id="12" creationId="{0A5C65FD-BC41-AA32-EE42-B4A7C204C3A2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52:27.391" v="374" actId="1076"/>
          <ac:picMkLst>
            <pc:docMk/>
            <pc:sldMk cId="1708537689" sldId="561"/>
            <ac:picMk id="4" creationId="{8553E843-99B6-0A92-6F9C-D0D3F3D4CDBC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52:32.813" v="376" actId="14100"/>
          <ac:picMkLst>
            <pc:docMk/>
            <pc:sldMk cId="1708537689" sldId="561"/>
            <ac:picMk id="7" creationId="{2DAB87C0-D6BC-724E-31C5-0A4697B69466}"/>
          </ac:picMkLst>
        </pc:pic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8:58:47.464" v="478" actId="1076"/>
        <pc:sldMkLst>
          <pc:docMk/>
          <pc:sldMk cId="1244321320" sldId="564"/>
        </pc:sldMkLst>
        <pc:spChg chg="del">
          <ac:chgData name="Liliane Garcez (SECADI/CGPPEE/MEC)" userId="S::lilianegarcez@mec.gov.br::293391fd-10bd-425d-a485-bc185102adc0" providerId="AD" clId="Web-{26859BEA-C915-0BC8-270B-92BAA416692A}" dt="2025-05-21T18:57:48.041" v="453"/>
          <ac:spMkLst>
            <pc:docMk/>
            <pc:sldMk cId="1244321320" sldId="564"/>
            <ac:spMk id="2" creationId="{C2943505-6663-7312-15A3-642B0DA87CE5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58:47.464" v="478" actId="1076"/>
          <ac:spMkLst>
            <pc:docMk/>
            <pc:sldMk cId="1244321320" sldId="564"/>
            <ac:spMk id="5" creationId="{5B56FE4E-7927-EE43-A730-000778EC31EA}"/>
          </ac:spMkLst>
        </pc:spChg>
        <pc:spChg chg="add mod">
          <ac:chgData name="Liliane Garcez (SECADI/CGPPEE/MEC)" userId="S::lilianegarcez@mec.gov.br::293391fd-10bd-425d-a485-bc185102adc0" providerId="AD" clId="Web-{26859BEA-C915-0BC8-270B-92BAA416692A}" dt="2025-05-21T18:58:13.057" v="470" actId="1076"/>
          <ac:spMkLst>
            <pc:docMk/>
            <pc:sldMk cId="1244321320" sldId="564"/>
            <ac:spMk id="6" creationId="{ECD2738F-4E98-9CDD-DE28-4AB957344831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8:58:01.275" v="468"/>
          <ac:spMkLst>
            <pc:docMk/>
            <pc:sldMk cId="1244321320" sldId="564"/>
            <ac:spMk id="12" creationId="{C348192C-C5E3-E12A-F9EE-534442EEB19C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58:31.308" v="474" actId="1076"/>
          <ac:picMkLst>
            <pc:docMk/>
            <pc:sldMk cId="1244321320" sldId="564"/>
            <ac:picMk id="3" creationId="{37DDF35B-0455-3C6E-50F3-069A29B98A45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58:27.120" v="473" actId="1076"/>
          <ac:picMkLst>
            <pc:docMk/>
            <pc:sldMk cId="1244321320" sldId="564"/>
            <ac:picMk id="7" creationId="{89486780-71AD-3466-BD0D-0B0FAB6DD3E6}"/>
          </ac:picMkLst>
        </pc:picChg>
      </pc:sldChg>
      <pc:sldChg chg="modSp">
        <pc:chgData name="Liliane Garcez (SECADI/CGPPEE/MEC)" userId="S::lilianegarcez@mec.gov.br::293391fd-10bd-425d-a485-bc185102adc0" providerId="AD" clId="Web-{26859BEA-C915-0BC8-270B-92BAA416692A}" dt="2025-05-21T18:38:55.243" v="101" actId="1076"/>
        <pc:sldMkLst>
          <pc:docMk/>
          <pc:sldMk cId="1364940103" sldId="579"/>
        </pc:sldMkLst>
        <pc:spChg chg="mod">
          <ac:chgData name="Liliane Garcez (SECADI/CGPPEE/MEC)" userId="S::lilianegarcez@mec.gov.br::293391fd-10bd-425d-a485-bc185102adc0" providerId="AD" clId="Web-{26859BEA-C915-0BC8-270B-92BAA416692A}" dt="2025-05-21T18:38:45.024" v="98" actId="1076"/>
          <ac:spMkLst>
            <pc:docMk/>
            <pc:sldMk cId="1364940103" sldId="579"/>
            <ac:spMk id="2" creationId="{31BB9917-DB10-EB7E-2A4C-159BC67EF965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38:48.212" v="99" actId="1076"/>
          <ac:spMkLst>
            <pc:docMk/>
            <pc:sldMk cId="1364940103" sldId="579"/>
            <ac:spMk id="5" creationId="{D05446AD-7A53-2FA1-3E48-BB29C9963801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38:51.696" v="100" actId="1076"/>
          <ac:picMkLst>
            <pc:docMk/>
            <pc:sldMk cId="1364940103" sldId="579"/>
            <ac:picMk id="4" creationId="{03288D4C-D8C3-F45B-EE03-C237EA1AC7F5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38:55.243" v="101" actId="1076"/>
          <ac:picMkLst>
            <pc:docMk/>
            <pc:sldMk cId="1364940103" sldId="579"/>
            <ac:picMk id="1044" creationId="{27752BC6-72C1-5276-7BB9-F8DE9D592BE2}"/>
          </ac:picMkLst>
        </pc:picChg>
      </pc:sldChg>
      <pc:sldChg chg="modSp">
        <pc:chgData name="Liliane Garcez (SECADI/CGPPEE/MEC)" userId="S::lilianegarcez@mec.gov.br::293391fd-10bd-425d-a485-bc185102adc0" providerId="AD" clId="Web-{26859BEA-C915-0BC8-270B-92BAA416692A}" dt="2025-05-21T18:57:36.431" v="452" actId="1076"/>
        <pc:sldMkLst>
          <pc:docMk/>
          <pc:sldMk cId="3788125724" sldId="583"/>
        </pc:sldMkLst>
        <pc:spChg chg="mod">
          <ac:chgData name="Liliane Garcez (SECADI/CGPPEE/MEC)" userId="S::lilianegarcez@mec.gov.br::293391fd-10bd-425d-a485-bc185102adc0" providerId="AD" clId="Web-{26859BEA-C915-0BC8-270B-92BAA416692A}" dt="2025-05-21T18:56:43.305" v="438" actId="1076"/>
          <ac:spMkLst>
            <pc:docMk/>
            <pc:sldMk cId="3788125724" sldId="583"/>
            <ac:spMk id="2" creationId="{19259C26-E930-5825-DC79-559B74FC5327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57:26.759" v="450" actId="1076"/>
          <ac:spMkLst>
            <pc:docMk/>
            <pc:sldMk cId="3788125724" sldId="583"/>
            <ac:spMk id="5" creationId="{563DE67D-4739-7966-421A-8694301CFF31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57:36.431" v="452" actId="1076"/>
          <ac:picMkLst>
            <pc:docMk/>
            <pc:sldMk cId="3788125724" sldId="583"/>
            <ac:picMk id="4" creationId="{F707086D-4A81-CD96-1EA1-B49ECFE5F64A}"/>
          </ac:picMkLst>
        </pc:pic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9:11:15.423" v="676" actId="20577"/>
        <pc:sldMkLst>
          <pc:docMk/>
          <pc:sldMk cId="1117899396" sldId="584"/>
        </pc:sldMkLst>
        <pc:spChg chg="del">
          <ac:chgData name="Liliane Garcez (SECADI/CGPPEE/MEC)" userId="S::lilianegarcez@mec.gov.br::293391fd-10bd-425d-a485-bc185102adc0" providerId="AD" clId="Web-{26859BEA-C915-0BC8-270B-92BAA416692A}" dt="2025-05-21T18:59:09.027" v="479"/>
          <ac:spMkLst>
            <pc:docMk/>
            <pc:sldMk cId="1117899396" sldId="584"/>
            <ac:spMk id="2" creationId="{BAB00B87-49B7-3D7B-F93C-B4FE121A8809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9:01:08.609" v="517" actId="14100"/>
          <ac:spMkLst>
            <pc:docMk/>
            <pc:sldMk cId="1117899396" sldId="584"/>
            <ac:spMk id="5" creationId="{FD7A7D7A-19EF-0FCD-A995-F0252145C646}"/>
          </ac:spMkLst>
        </pc:spChg>
        <pc:spChg chg="add del">
          <ac:chgData name="Liliane Garcez (SECADI/CGPPEE/MEC)" userId="S::lilianegarcez@mec.gov.br::293391fd-10bd-425d-a485-bc185102adc0" providerId="AD" clId="Web-{26859BEA-C915-0BC8-270B-92BAA416692A}" dt="2025-05-21T18:59:12.887" v="481"/>
          <ac:spMkLst>
            <pc:docMk/>
            <pc:sldMk cId="1117899396" sldId="584"/>
            <ac:spMk id="7" creationId="{25E2422F-B2E7-323F-2D25-CE0565278A75}"/>
          </ac:spMkLst>
        </pc:spChg>
        <pc:spChg chg="add mod">
          <ac:chgData name="Liliane Garcez (SECADI/CGPPEE/MEC)" userId="S::lilianegarcez@mec.gov.br::293391fd-10bd-425d-a485-bc185102adc0" providerId="AD" clId="Web-{26859BEA-C915-0BC8-270B-92BAA416692A}" dt="2025-05-21T19:11:15.423" v="676" actId="20577"/>
          <ac:spMkLst>
            <pc:docMk/>
            <pc:sldMk cId="1117899396" sldId="584"/>
            <ac:spMk id="9" creationId="{77B16A7D-DA9F-16CB-CE8D-5D636C185190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8:59:58.982" v="493"/>
          <ac:spMkLst>
            <pc:docMk/>
            <pc:sldMk cId="1117899396" sldId="584"/>
            <ac:spMk id="12" creationId="{80E1432D-ACAF-FC36-4F28-072BDFF6E5D2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9:01:28.688" v="521" actId="1076"/>
          <ac:picMkLst>
            <pc:docMk/>
            <pc:sldMk cId="1117899396" sldId="584"/>
            <ac:picMk id="3" creationId="{FD55AE32-AC9A-6713-5F21-AE72AE0A9943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9:01:17.156" v="519" actId="1076"/>
          <ac:picMkLst>
            <pc:docMk/>
            <pc:sldMk cId="1117899396" sldId="584"/>
            <ac:picMk id="4" creationId="{F8ED667C-CF6C-1BE6-036B-DF4186E356FB}"/>
          </ac:picMkLst>
        </pc:picChg>
      </pc:sldChg>
      <pc:sldChg chg="modSp">
        <pc:chgData name="Liliane Garcez (SECADI/CGPPEE/MEC)" userId="S::lilianegarcez@mec.gov.br::293391fd-10bd-425d-a485-bc185102adc0" providerId="AD" clId="Web-{26859BEA-C915-0BC8-270B-92BAA416692A}" dt="2025-05-21T18:44:44.566" v="213" actId="1076"/>
        <pc:sldMkLst>
          <pc:docMk/>
          <pc:sldMk cId="3670677838" sldId="586"/>
        </pc:sldMkLst>
        <pc:spChg chg="mod">
          <ac:chgData name="Liliane Garcez (SECADI/CGPPEE/MEC)" userId="S::lilianegarcez@mec.gov.br::293391fd-10bd-425d-a485-bc185102adc0" providerId="AD" clId="Web-{26859BEA-C915-0BC8-270B-92BAA416692A}" dt="2025-05-21T18:44:01.111" v="201" actId="1076"/>
          <ac:spMkLst>
            <pc:docMk/>
            <pc:sldMk cId="3670677838" sldId="586"/>
            <ac:spMk id="2" creationId="{58C6371E-B92B-2835-13B6-3DA37101D866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44:37.112" v="209" actId="20577"/>
          <ac:spMkLst>
            <pc:docMk/>
            <pc:sldMk cId="3670677838" sldId="586"/>
            <ac:spMk id="5" creationId="{285986C5-28A1-7278-EA61-653E39ACAE3D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44:38.800" v="210" actId="1076"/>
          <ac:picMkLst>
            <pc:docMk/>
            <pc:sldMk cId="3670677838" sldId="586"/>
            <ac:picMk id="9" creationId="{F413BDBB-193F-00ED-C81B-C2DF6567F3E0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44:44.566" v="213" actId="1076"/>
          <ac:picMkLst>
            <pc:docMk/>
            <pc:sldMk cId="3670677838" sldId="586"/>
            <ac:picMk id="10" creationId="{B0F7E016-F43C-859F-C849-1E5931CB7199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44:42.644" v="212" actId="1076"/>
          <ac:picMkLst>
            <pc:docMk/>
            <pc:sldMk cId="3670677838" sldId="586"/>
            <ac:picMk id="12" creationId="{9BEAC8B7-8494-A0A1-B87D-01A83683C3F1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44:41.409" v="211" actId="1076"/>
          <ac:picMkLst>
            <pc:docMk/>
            <pc:sldMk cId="3670677838" sldId="586"/>
            <ac:picMk id="1044" creationId="{744867CE-F077-771A-54DB-66F4BA118B2D}"/>
          </ac:picMkLst>
        </pc:pic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9:20:24.907" v="841" actId="1076"/>
        <pc:sldMkLst>
          <pc:docMk/>
          <pc:sldMk cId="583641721" sldId="587"/>
        </pc:sldMkLst>
        <pc:spChg chg="del">
          <ac:chgData name="Liliane Garcez (SECADI/CGPPEE/MEC)" userId="S::lilianegarcez@mec.gov.br::293391fd-10bd-425d-a485-bc185102adc0" providerId="AD" clId="Web-{26859BEA-C915-0BC8-270B-92BAA416692A}" dt="2025-05-21T19:19:37.890" v="824"/>
          <ac:spMkLst>
            <pc:docMk/>
            <pc:sldMk cId="583641721" sldId="587"/>
            <ac:spMk id="2" creationId="{356B88B8-E008-39FE-07C6-6FD018D45DC6}"/>
          </ac:spMkLst>
        </pc:spChg>
        <pc:spChg chg="add mod">
          <ac:chgData name="Liliane Garcez (SECADI/CGPPEE/MEC)" userId="S::lilianegarcez@mec.gov.br::293391fd-10bd-425d-a485-bc185102adc0" providerId="AD" clId="Web-{26859BEA-C915-0BC8-270B-92BAA416692A}" dt="2025-05-21T19:20:13.172" v="839" actId="1076"/>
          <ac:spMkLst>
            <pc:docMk/>
            <pc:sldMk cId="583641721" sldId="587"/>
            <ac:spMk id="4" creationId="{0DDCE1FD-2211-240C-187E-F4EF20D84D70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9:19:53.719" v="828" actId="20577"/>
          <ac:spMkLst>
            <pc:docMk/>
            <pc:sldMk cId="583641721" sldId="587"/>
            <ac:spMk id="5" creationId="{12E9A89A-E134-DC15-737E-6C933651A2B4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9:20:19.501" v="840" actId="1076"/>
          <ac:picMkLst>
            <pc:docMk/>
            <pc:sldMk cId="583641721" sldId="587"/>
            <ac:picMk id="7" creationId="{6F78DC90-37FE-2A9E-4B20-6163F1FD39C6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9:20:24.907" v="841" actId="1076"/>
          <ac:picMkLst>
            <pc:docMk/>
            <pc:sldMk cId="583641721" sldId="587"/>
            <ac:picMk id="1044" creationId="{40972CA4-38BC-E27D-F1DA-DCBA3253B707}"/>
          </ac:picMkLst>
        </pc:pic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9:22:03.160" v="867" actId="1076"/>
        <pc:sldMkLst>
          <pc:docMk/>
          <pc:sldMk cId="141256849" sldId="589"/>
        </pc:sldMkLst>
        <pc:spChg chg="del">
          <ac:chgData name="Liliane Garcez (SECADI/CGPPEE/MEC)" userId="S::lilianegarcez@mec.gov.br::293391fd-10bd-425d-a485-bc185102adc0" providerId="AD" clId="Web-{26859BEA-C915-0BC8-270B-92BAA416692A}" dt="2025-05-21T19:20:34.782" v="842"/>
          <ac:spMkLst>
            <pc:docMk/>
            <pc:sldMk cId="141256849" sldId="589"/>
            <ac:spMk id="2" creationId="{CE555DB8-AE05-1738-5ED6-80026C012CBB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9:21:54.738" v="866" actId="14100"/>
          <ac:spMkLst>
            <pc:docMk/>
            <pc:sldMk cId="141256849" sldId="589"/>
            <ac:spMk id="4" creationId="{DAB7B885-31C8-65E9-8582-70D0C8366385}"/>
          </ac:spMkLst>
        </pc:spChg>
        <pc:spChg chg="add del">
          <ac:chgData name="Liliane Garcez (SECADI/CGPPEE/MEC)" userId="S::lilianegarcez@mec.gov.br::293391fd-10bd-425d-a485-bc185102adc0" providerId="AD" clId="Web-{26859BEA-C915-0BC8-270B-92BAA416692A}" dt="2025-05-21T19:20:38.673" v="844"/>
          <ac:spMkLst>
            <pc:docMk/>
            <pc:sldMk cId="141256849" sldId="589"/>
            <ac:spMk id="5" creationId="{0A0E902D-021B-44CA-B37C-B50F4AF1DCDD}"/>
          </ac:spMkLst>
        </pc:spChg>
        <pc:spChg chg="add mod">
          <ac:chgData name="Liliane Garcez (SECADI/CGPPEE/MEC)" userId="S::lilianegarcez@mec.gov.br::293391fd-10bd-425d-a485-bc185102adc0" providerId="AD" clId="Web-{26859BEA-C915-0BC8-270B-92BAA416692A}" dt="2025-05-21T19:21:06.049" v="851" actId="1076"/>
          <ac:spMkLst>
            <pc:docMk/>
            <pc:sldMk cId="141256849" sldId="589"/>
            <ac:spMk id="9" creationId="{6763BCB5-B345-D303-C482-9C7FD12E6FDD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9:21:09.815" v="852" actId="1076"/>
          <ac:picMkLst>
            <pc:docMk/>
            <pc:sldMk cId="141256849" sldId="589"/>
            <ac:picMk id="6" creationId="{B8DE946E-2D6A-BC5C-D6E8-77DB459383FA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9:22:03.160" v="867" actId="1076"/>
          <ac:picMkLst>
            <pc:docMk/>
            <pc:sldMk cId="141256849" sldId="589"/>
            <ac:picMk id="8" creationId="{91883A8F-1AB2-A44C-FFC6-D4D10783378C}"/>
          </ac:picMkLst>
        </pc:picChg>
      </pc:sldChg>
      <pc:sldChg chg="delSp modSp">
        <pc:chgData name="Liliane Garcez (SECADI/CGPPEE/MEC)" userId="S::lilianegarcez@mec.gov.br::293391fd-10bd-425d-a485-bc185102adc0" providerId="AD" clId="Web-{26859BEA-C915-0BC8-270B-92BAA416692A}" dt="2025-05-21T18:48:29.541" v="283" actId="1076"/>
        <pc:sldMkLst>
          <pc:docMk/>
          <pc:sldMk cId="3400655967" sldId="590"/>
        </pc:sldMkLst>
        <pc:spChg chg="mod">
          <ac:chgData name="Liliane Garcez (SECADI/CGPPEE/MEC)" userId="S::lilianegarcez@mec.gov.br::293391fd-10bd-425d-a485-bc185102adc0" providerId="AD" clId="Web-{26859BEA-C915-0BC8-270B-92BAA416692A}" dt="2025-05-21T18:48:29.541" v="283" actId="1076"/>
          <ac:spMkLst>
            <pc:docMk/>
            <pc:sldMk cId="3400655967" sldId="590"/>
            <ac:spMk id="2" creationId="{B3A7CDDC-D42A-0459-DB32-FF87035D7DB7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47:32.648" v="250" actId="14100"/>
          <ac:spMkLst>
            <pc:docMk/>
            <pc:sldMk cId="3400655967" sldId="590"/>
            <ac:spMk id="5" creationId="{42ECA44F-3E13-B8D3-4A6D-3B2D0B6EE902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8:45:52.646" v="223"/>
          <ac:spMkLst>
            <pc:docMk/>
            <pc:sldMk cId="3400655967" sldId="590"/>
            <ac:spMk id="19" creationId="{A2323CA5-CA45-3DD8-BFBC-0AB3A5B611F7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47:21.211" v="249" actId="1076"/>
          <ac:picMkLst>
            <pc:docMk/>
            <pc:sldMk cId="3400655967" sldId="590"/>
            <ac:picMk id="3" creationId="{9688ACE3-1AC0-31B1-1F3C-CB8DEDA52F47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47:16.835" v="248" actId="1076"/>
          <ac:picMkLst>
            <pc:docMk/>
            <pc:sldMk cId="3400655967" sldId="590"/>
            <ac:picMk id="21" creationId="{4E2A7156-DFD3-D386-B154-30EADE94FD11}"/>
          </ac:picMkLst>
        </pc:picChg>
      </pc:sldChg>
      <pc:sldChg chg="delSp modSp">
        <pc:chgData name="Liliane Garcez (SECADI/CGPPEE/MEC)" userId="S::lilianegarcez@mec.gov.br::293391fd-10bd-425d-a485-bc185102adc0" providerId="AD" clId="Web-{26859BEA-C915-0BC8-270B-92BAA416692A}" dt="2025-05-21T18:49:24.245" v="301" actId="688"/>
        <pc:sldMkLst>
          <pc:docMk/>
          <pc:sldMk cId="2017064500" sldId="591"/>
        </pc:sldMkLst>
        <pc:spChg chg="mod">
          <ac:chgData name="Liliane Garcez (SECADI/CGPPEE/MEC)" userId="S::lilianegarcez@mec.gov.br::293391fd-10bd-425d-a485-bc185102adc0" providerId="AD" clId="Web-{26859BEA-C915-0BC8-270B-92BAA416692A}" dt="2025-05-21T18:49:04.901" v="295" actId="20577"/>
          <ac:spMkLst>
            <pc:docMk/>
            <pc:sldMk cId="2017064500" sldId="591"/>
            <ac:spMk id="2" creationId="{D6FD89B2-FB88-4E65-B26A-D2ECA2858A5C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49:09.964" v="297" actId="20577"/>
          <ac:spMkLst>
            <pc:docMk/>
            <pc:sldMk cId="2017064500" sldId="591"/>
            <ac:spMk id="5" creationId="{4CBD9D0D-E609-9CF7-D5C3-BF2A50548AC0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8:47:43.571" v="251"/>
          <ac:spMkLst>
            <pc:docMk/>
            <pc:sldMk cId="2017064500" sldId="591"/>
            <ac:spMk id="19" creationId="{86F957B8-64BF-D0DE-F38E-797C9B97BE32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49:24.245" v="301" actId="688"/>
          <ac:picMkLst>
            <pc:docMk/>
            <pc:sldMk cId="2017064500" sldId="591"/>
            <ac:picMk id="3" creationId="{E80F0717-5527-E811-8D42-43E6741498D8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49:16.542" v="298" actId="1076"/>
          <ac:picMkLst>
            <pc:docMk/>
            <pc:sldMk cId="2017064500" sldId="591"/>
            <ac:picMk id="6" creationId="{57598B8B-1FDE-AB32-23CB-4A87C73F738A}"/>
          </ac:picMkLst>
        </pc:picChg>
      </pc:sldChg>
      <pc:sldChg chg="modSp">
        <pc:chgData name="Liliane Garcez (SECADI/CGPPEE/MEC)" userId="S::lilianegarcez@mec.gov.br::293391fd-10bd-425d-a485-bc185102adc0" providerId="AD" clId="Web-{26859BEA-C915-0BC8-270B-92BAA416692A}" dt="2025-05-21T18:50:24.981" v="321" actId="1076"/>
        <pc:sldMkLst>
          <pc:docMk/>
          <pc:sldMk cId="2276276251" sldId="592"/>
        </pc:sldMkLst>
        <pc:spChg chg="mod">
          <ac:chgData name="Liliane Garcez (SECADI/CGPPEE/MEC)" userId="S::lilianegarcez@mec.gov.br::293391fd-10bd-425d-a485-bc185102adc0" providerId="AD" clId="Web-{26859BEA-C915-0BC8-270B-92BAA416692A}" dt="2025-05-21T18:49:46.808" v="311" actId="20577"/>
          <ac:spMkLst>
            <pc:docMk/>
            <pc:sldMk cId="2276276251" sldId="592"/>
            <ac:spMk id="2" creationId="{86C32B2A-09A2-EE05-4225-5E9AC7B15BFF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49:56.418" v="314" actId="20577"/>
          <ac:spMkLst>
            <pc:docMk/>
            <pc:sldMk cId="2276276251" sldId="592"/>
            <ac:spMk id="5" creationId="{CA653F01-19A1-7F6D-986F-C21EEDEE6900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50:24.981" v="321" actId="1076"/>
          <ac:picMkLst>
            <pc:docMk/>
            <pc:sldMk cId="2276276251" sldId="592"/>
            <ac:picMk id="3" creationId="{BE6AD377-BB00-A0FC-DAA4-755627B024A5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50:18.325" v="319" actId="1076"/>
          <ac:picMkLst>
            <pc:docMk/>
            <pc:sldMk cId="2276276251" sldId="592"/>
            <ac:picMk id="21" creationId="{4F7B1912-99DF-320B-E4ED-63F2809D7E92}"/>
          </ac:picMkLst>
        </pc:picChg>
      </pc:sldChg>
      <pc:sldChg chg="modSp">
        <pc:chgData name="Liliane Garcez (SECADI/CGPPEE/MEC)" userId="S::lilianegarcez@mec.gov.br::293391fd-10bd-425d-a485-bc185102adc0" providerId="AD" clId="Web-{26859BEA-C915-0BC8-270B-92BAA416692A}" dt="2025-05-21T18:51:37.608" v="345" actId="1076"/>
        <pc:sldMkLst>
          <pc:docMk/>
          <pc:sldMk cId="2278138607" sldId="593"/>
        </pc:sldMkLst>
        <pc:spChg chg="mod">
          <ac:chgData name="Liliane Garcez (SECADI/CGPPEE/MEC)" userId="S::lilianegarcez@mec.gov.br::293391fd-10bd-425d-a485-bc185102adc0" providerId="AD" clId="Web-{26859BEA-C915-0BC8-270B-92BAA416692A}" dt="2025-05-21T18:50:39.404" v="322" actId="1076"/>
          <ac:spMkLst>
            <pc:docMk/>
            <pc:sldMk cId="2278138607" sldId="593"/>
            <ac:spMk id="2" creationId="{620C86D1-26AA-2299-8007-4517C32C2248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51:24.483" v="339" actId="14100"/>
          <ac:spMkLst>
            <pc:docMk/>
            <pc:sldMk cId="2278138607" sldId="593"/>
            <ac:spMk id="5" creationId="{B37C9478-1A15-D4ED-3508-2485ABCEB11E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51:35.671" v="344" actId="1076"/>
          <ac:picMkLst>
            <pc:docMk/>
            <pc:sldMk cId="2278138607" sldId="593"/>
            <ac:picMk id="9" creationId="{788212D5-DD83-C87F-0E8D-4EC5C06C6F84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51:33.827" v="343" actId="1076"/>
          <ac:picMkLst>
            <pc:docMk/>
            <pc:sldMk cId="2278138607" sldId="593"/>
            <ac:picMk id="10" creationId="{4C8F7398-EBB4-C827-5026-3338F5C5655B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51:31.421" v="342" actId="1076"/>
          <ac:picMkLst>
            <pc:docMk/>
            <pc:sldMk cId="2278138607" sldId="593"/>
            <ac:picMk id="12" creationId="{10BA0F2C-354A-B145-596B-21B5CC0A0563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51:37.608" v="345" actId="1076"/>
          <ac:picMkLst>
            <pc:docMk/>
            <pc:sldMk cId="2278138607" sldId="593"/>
            <ac:picMk id="1044" creationId="{571EFAB0-56BD-E458-817E-70231A1B0768}"/>
          </ac:picMkLst>
        </pc:picChg>
      </pc:sldChg>
      <pc:sldChg chg="delSp modSp">
        <pc:chgData name="Liliane Garcez (SECADI/CGPPEE/MEC)" userId="S::lilianegarcez@mec.gov.br::293391fd-10bd-425d-a485-bc185102adc0" providerId="AD" clId="Web-{26859BEA-C915-0BC8-270B-92BAA416692A}" dt="2025-05-21T19:10:12.781" v="666" actId="20577"/>
        <pc:sldMkLst>
          <pc:docMk/>
          <pc:sldMk cId="1027808325" sldId="594"/>
        </pc:sldMkLst>
        <pc:spChg chg="mod">
          <ac:chgData name="Liliane Garcez (SECADI/CGPPEE/MEC)" userId="S::lilianegarcez@mec.gov.br::293391fd-10bd-425d-a485-bc185102adc0" providerId="AD" clId="Web-{26859BEA-C915-0BC8-270B-92BAA416692A}" dt="2025-05-21T19:10:12.781" v="666" actId="20577"/>
          <ac:spMkLst>
            <pc:docMk/>
            <pc:sldMk cId="1027808325" sldId="594"/>
            <ac:spMk id="2" creationId="{4547E87A-E680-F6CF-69DD-D5955E1C8C97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53:04.923" v="396" actId="20577"/>
          <ac:spMkLst>
            <pc:docMk/>
            <pc:sldMk cId="1027808325" sldId="594"/>
            <ac:spMk id="5" creationId="{734C760B-9FC8-3FBE-94A5-4FBA38C31F17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8:52:59.861" v="394"/>
          <ac:spMkLst>
            <pc:docMk/>
            <pc:sldMk cId="1027808325" sldId="594"/>
            <ac:spMk id="12" creationId="{CD18B600-68F3-3F80-1104-204D2B82BA9F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53:30.049" v="399" actId="1076"/>
          <ac:picMkLst>
            <pc:docMk/>
            <pc:sldMk cId="1027808325" sldId="594"/>
            <ac:picMk id="6" creationId="{547E35BA-BF61-4DE6-0E69-D126CEB49F09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53:33.346" v="400" actId="1076"/>
          <ac:picMkLst>
            <pc:docMk/>
            <pc:sldMk cId="1027808325" sldId="594"/>
            <ac:picMk id="7" creationId="{4A0169E2-C27A-A6E7-A048-08DA1F04CE23}"/>
          </ac:picMkLst>
        </pc:pic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9:10:18.703" v="668" actId="20577"/>
        <pc:sldMkLst>
          <pc:docMk/>
          <pc:sldMk cId="3138985862" sldId="595"/>
        </pc:sldMkLst>
        <pc:spChg chg="del mod">
          <ac:chgData name="Liliane Garcez (SECADI/CGPPEE/MEC)" userId="S::lilianegarcez@mec.gov.br::293391fd-10bd-425d-a485-bc185102adc0" providerId="AD" clId="Web-{26859BEA-C915-0BC8-270B-92BAA416692A}" dt="2025-05-21T18:54:18.457" v="406"/>
          <ac:spMkLst>
            <pc:docMk/>
            <pc:sldMk cId="3138985862" sldId="595"/>
            <ac:spMk id="2" creationId="{FEC4DDB1-F0C8-1B17-968E-2C33B646D5E8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55:20.505" v="424" actId="20577"/>
          <ac:spMkLst>
            <pc:docMk/>
            <pc:sldMk cId="3138985862" sldId="595"/>
            <ac:spMk id="5" creationId="{C16E289A-179F-43E3-134B-81B3C3D22C61}"/>
          </ac:spMkLst>
        </pc:spChg>
        <pc:spChg chg="add mod">
          <ac:chgData name="Liliane Garcez (SECADI/CGPPEE/MEC)" userId="S::lilianegarcez@mec.gov.br::293391fd-10bd-425d-a485-bc185102adc0" providerId="AD" clId="Web-{26859BEA-C915-0BC8-270B-92BAA416692A}" dt="2025-05-21T19:10:18.703" v="668" actId="20577"/>
          <ac:spMkLst>
            <pc:docMk/>
            <pc:sldMk cId="3138985862" sldId="595"/>
            <ac:spMk id="6" creationId="{36525E9E-50D4-2538-8ECE-8053810952F1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55:31.302" v="426" actId="1076"/>
          <ac:picMkLst>
            <pc:docMk/>
            <pc:sldMk cId="3138985862" sldId="595"/>
            <ac:picMk id="4" creationId="{13C6E685-A3DF-61D1-140C-0C6A498DC816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55:35.256" v="427" actId="1076"/>
          <ac:picMkLst>
            <pc:docMk/>
            <pc:sldMk cId="3138985862" sldId="595"/>
            <ac:picMk id="7" creationId="{229CE135-7163-774E-F1BF-BE4E11EE9510}"/>
          </ac:picMkLst>
        </pc:picChg>
      </pc:sldChg>
      <pc:sldChg chg="modSp">
        <pc:chgData name="Liliane Garcez (SECADI/CGPPEE/MEC)" userId="S::lilianegarcez@mec.gov.br::293391fd-10bd-425d-a485-bc185102adc0" providerId="AD" clId="Web-{26859BEA-C915-0BC8-270B-92BAA416692A}" dt="2025-05-21T19:10:33.375" v="673" actId="20577"/>
        <pc:sldMkLst>
          <pc:docMk/>
          <pc:sldMk cId="3847083190" sldId="596"/>
        </pc:sldMkLst>
        <pc:spChg chg="mod">
          <ac:chgData name="Liliane Garcez (SECADI/CGPPEE/MEC)" userId="S::lilianegarcez@mec.gov.br::293391fd-10bd-425d-a485-bc185102adc0" providerId="AD" clId="Web-{26859BEA-C915-0BC8-270B-92BAA416692A}" dt="2025-05-21T19:10:33.375" v="673" actId="20577"/>
          <ac:spMkLst>
            <pc:docMk/>
            <pc:sldMk cId="3847083190" sldId="596"/>
            <ac:spMk id="2" creationId="{F50606F1-14F4-BA35-5745-16C9DF688892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8:56:15.429" v="434" actId="14100"/>
          <ac:spMkLst>
            <pc:docMk/>
            <pc:sldMk cId="3847083190" sldId="596"/>
            <ac:spMk id="5" creationId="{F8F39710-D522-9E79-4C77-A23A336C7404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8:56:21.726" v="435" actId="1076"/>
          <ac:picMkLst>
            <pc:docMk/>
            <pc:sldMk cId="3847083190" sldId="596"/>
            <ac:picMk id="4" creationId="{997F2371-82D0-398C-4666-84741F4AD7CA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56:27.117" v="437" actId="1076"/>
          <ac:picMkLst>
            <pc:docMk/>
            <pc:sldMk cId="3847083190" sldId="596"/>
            <ac:picMk id="7" creationId="{DFAB7E72-CCAA-7189-6FD4-01C1AC70BDC9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8:56:23.710" v="436" actId="1076"/>
          <ac:picMkLst>
            <pc:docMk/>
            <pc:sldMk cId="3847083190" sldId="596"/>
            <ac:picMk id="1044" creationId="{626D5DFC-0C29-D736-F8E3-ADF512AD36EB}"/>
          </ac:picMkLst>
        </pc:pic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9:11:20.501" v="679" actId="20577"/>
        <pc:sldMkLst>
          <pc:docMk/>
          <pc:sldMk cId="3665269486" sldId="597"/>
        </pc:sldMkLst>
        <pc:spChg chg="del">
          <ac:chgData name="Liliane Garcez (SECADI/CGPPEE/MEC)" userId="S::lilianegarcez@mec.gov.br::293391fd-10bd-425d-a485-bc185102adc0" providerId="AD" clId="Web-{26859BEA-C915-0BC8-270B-92BAA416692A}" dt="2025-05-21T19:01:41.610" v="522"/>
          <ac:spMkLst>
            <pc:docMk/>
            <pc:sldMk cId="3665269486" sldId="597"/>
            <ac:spMk id="2" creationId="{8A3B80A0-18DF-F871-1323-F22331C38117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9:02:14.705" v="530" actId="20577"/>
          <ac:spMkLst>
            <pc:docMk/>
            <pc:sldMk cId="3665269486" sldId="597"/>
            <ac:spMk id="5" creationId="{3F517081-EC1B-557D-388A-6B2394643E63}"/>
          </ac:spMkLst>
        </pc:spChg>
        <pc:spChg chg="add mod">
          <ac:chgData name="Liliane Garcez (SECADI/CGPPEE/MEC)" userId="S::lilianegarcez@mec.gov.br::293391fd-10bd-425d-a485-bc185102adc0" providerId="AD" clId="Web-{26859BEA-C915-0BC8-270B-92BAA416692A}" dt="2025-05-21T19:11:20.501" v="679" actId="20577"/>
          <ac:spMkLst>
            <pc:docMk/>
            <pc:sldMk cId="3665269486" sldId="597"/>
            <ac:spMk id="6" creationId="{0C7EF243-69B3-A9C8-6FD8-20334BBB1589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9:01:43.657" v="524"/>
          <ac:spMkLst>
            <pc:docMk/>
            <pc:sldMk cId="3665269486" sldId="597"/>
            <ac:spMk id="12" creationId="{08D9F149-62C2-C084-459E-654F079735FF}"/>
          </ac:spMkLst>
        </pc:spChg>
      </pc:sldChg>
      <pc:sldChg chg="delSp modSp">
        <pc:chgData name="Liliane Garcez (SECADI/CGPPEE/MEC)" userId="S::lilianegarcez@mec.gov.br::293391fd-10bd-425d-a485-bc185102adc0" providerId="AD" clId="Web-{26859BEA-C915-0BC8-270B-92BAA416692A}" dt="2025-05-21T19:08:43.966" v="639" actId="20577"/>
        <pc:sldMkLst>
          <pc:docMk/>
          <pc:sldMk cId="1195222029" sldId="598"/>
        </pc:sldMkLst>
        <pc:spChg chg="mod">
          <ac:chgData name="Liliane Garcez (SECADI/CGPPEE/MEC)" userId="S::lilianegarcez@mec.gov.br::293391fd-10bd-425d-a485-bc185102adc0" providerId="AD" clId="Web-{26859BEA-C915-0BC8-270B-92BAA416692A}" dt="2025-05-21T19:08:43.966" v="639" actId="20577"/>
          <ac:spMkLst>
            <pc:docMk/>
            <pc:sldMk cId="1195222029" sldId="598"/>
            <ac:spMk id="2" creationId="{52E9A614-B565-E7FB-836B-5DD416A7D020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9:02:36.533" v="537" actId="1076"/>
          <ac:spMkLst>
            <pc:docMk/>
            <pc:sldMk cId="1195222029" sldId="598"/>
            <ac:spMk id="5" creationId="{3809A89E-4AE2-3A44-2BC0-384F5129D4BB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9:02:19.845" v="531"/>
          <ac:spMkLst>
            <pc:docMk/>
            <pc:sldMk cId="1195222029" sldId="598"/>
            <ac:spMk id="12" creationId="{6533C83B-7E29-FCBD-50D6-47E8368EAF61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9:02:50.206" v="540" actId="1076"/>
          <ac:picMkLst>
            <pc:docMk/>
            <pc:sldMk cId="1195222029" sldId="598"/>
            <ac:picMk id="3" creationId="{650C24A3-85B5-CA86-03F0-5C8FB12BE34D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9:02:42.752" v="538" actId="14100"/>
          <ac:picMkLst>
            <pc:docMk/>
            <pc:sldMk cId="1195222029" sldId="598"/>
            <ac:picMk id="4" creationId="{4023C400-E54D-EDF5-200A-47C5596B4711}"/>
          </ac:picMkLst>
        </pc:pic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9:08:20.793" v="635" actId="1076"/>
        <pc:sldMkLst>
          <pc:docMk/>
          <pc:sldMk cId="2623571556" sldId="599"/>
        </pc:sldMkLst>
        <pc:spChg chg="del">
          <ac:chgData name="Liliane Garcez (SECADI/CGPPEE/MEC)" userId="S::lilianegarcez@mec.gov.br::293391fd-10bd-425d-a485-bc185102adc0" providerId="AD" clId="Web-{26859BEA-C915-0BC8-270B-92BAA416692A}" dt="2025-05-21T19:03:12.972" v="541"/>
          <ac:spMkLst>
            <pc:docMk/>
            <pc:sldMk cId="2623571556" sldId="599"/>
            <ac:spMk id="2" creationId="{2A914C11-A459-42B0-3B20-0FB7CC19B336}"/>
          </ac:spMkLst>
        </pc:spChg>
        <pc:spChg chg="add mod">
          <ac:chgData name="Liliane Garcez (SECADI/CGPPEE/MEC)" userId="S::lilianegarcez@mec.gov.br::293391fd-10bd-425d-a485-bc185102adc0" providerId="AD" clId="Web-{26859BEA-C915-0BC8-270B-92BAA416692A}" dt="2025-05-21T19:08:20.793" v="635" actId="1076"/>
          <ac:spMkLst>
            <pc:docMk/>
            <pc:sldMk cId="2623571556" sldId="599"/>
            <ac:spMk id="4" creationId="{15965382-571C-AA27-B4D7-05E4FA14CECB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9:05:48.914" v="603" actId="20577"/>
          <ac:spMkLst>
            <pc:docMk/>
            <pc:sldMk cId="2623571556" sldId="599"/>
            <ac:spMk id="5" creationId="{3D661D60-B3EF-8369-B9C1-E6803F4C24FC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9:03:15.581" v="542"/>
          <ac:spMkLst>
            <pc:docMk/>
            <pc:sldMk cId="2623571556" sldId="599"/>
            <ac:spMk id="12" creationId="{9441997E-8F72-7260-0AC0-BB706B526A1A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9:05:57.476" v="605" actId="1076"/>
          <ac:picMkLst>
            <pc:docMk/>
            <pc:sldMk cId="2623571556" sldId="599"/>
            <ac:picMk id="7" creationId="{ACFAB73C-9318-875C-6B2A-102CCBBAEBAA}"/>
          </ac:picMkLst>
        </pc:pic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9:14:09.772" v="751" actId="20577"/>
        <pc:sldMkLst>
          <pc:docMk/>
          <pc:sldMk cId="367755465" sldId="600"/>
        </pc:sldMkLst>
        <pc:spChg chg="del">
          <ac:chgData name="Liliane Garcez (SECADI/CGPPEE/MEC)" userId="S::lilianegarcez@mec.gov.br::293391fd-10bd-425d-a485-bc185102adc0" providerId="AD" clId="Web-{26859BEA-C915-0BC8-270B-92BAA416692A}" dt="2025-05-21T19:07:17.838" v="612"/>
          <ac:spMkLst>
            <pc:docMk/>
            <pc:sldMk cId="367755465" sldId="600"/>
            <ac:spMk id="2" creationId="{840EFFA0-12B5-E381-3B77-28EFD55EDCFA}"/>
          </ac:spMkLst>
        </pc:spChg>
        <pc:spChg chg="add del mod">
          <ac:chgData name="Liliane Garcez (SECADI/CGPPEE/MEC)" userId="S::lilianegarcez@mec.gov.br::293391fd-10bd-425d-a485-bc185102adc0" providerId="AD" clId="Web-{26859BEA-C915-0BC8-270B-92BAA416692A}" dt="2025-05-21T19:07:25.557" v="617"/>
          <ac:spMkLst>
            <pc:docMk/>
            <pc:sldMk cId="367755465" sldId="600"/>
            <ac:spMk id="4" creationId="{EF98B326-4246-FC97-A464-BDA04531A021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9:14:09.772" v="751" actId="20577"/>
          <ac:spMkLst>
            <pc:docMk/>
            <pc:sldMk cId="367755465" sldId="600"/>
            <ac:spMk id="5" creationId="{44C6D1C2-9485-F65C-7C0B-4558C66B902A}"/>
          </ac:spMkLst>
        </pc:spChg>
        <pc:spChg chg="add mod">
          <ac:chgData name="Liliane Garcez (SECADI/CGPPEE/MEC)" userId="S::lilianegarcez@mec.gov.br::293391fd-10bd-425d-a485-bc185102adc0" providerId="AD" clId="Web-{26859BEA-C915-0BC8-270B-92BAA416692A}" dt="2025-05-21T19:13:13.676" v="736" actId="1076"/>
          <ac:spMkLst>
            <pc:docMk/>
            <pc:sldMk cId="367755465" sldId="600"/>
            <ac:spMk id="7" creationId="{3568F75E-C406-85B4-5D62-2D4EADAADE94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9:07:22.354" v="613"/>
          <ac:spMkLst>
            <pc:docMk/>
            <pc:sldMk cId="367755465" sldId="600"/>
            <ac:spMk id="12" creationId="{DBF19738-7C33-0960-B856-042926C76C93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9:13:25.598" v="739" actId="1076"/>
          <ac:picMkLst>
            <pc:docMk/>
            <pc:sldMk cId="367755465" sldId="600"/>
            <ac:picMk id="3" creationId="{397D1512-7FF9-5DCB-530C-93219DA70CA7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9:13:23.817" v="738" actId="1076"/>
          <ac:picMkLst>
            <pc:docMk/>
            <pc:sldMk cId="367755465" sldId="600"/>
            <ac:picMk id="9" creationId="{F5C9B2C0-F400-F744-D0E2-CFFA58AC0A4D}"/>
          </ac:picMkLst>
        </pc:pic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9:16:03.400" v="807" actId="1076"/>
        <pc:sldMkLst>
          <pc:docMk/>
          <pc:sldMk cId="3738418865" sldId="601"/>
        </pc:sldMkLst>
        <pc:spChg chg="del">
          <ac:chgData name="Liliane Garcez (SECADI/CGPPEE/MEC)" userId="S::lilianegarcez@mec.gov.br::293391fd-10bd-425d-a485-bc185102adc0" providerId="AD" clId="Web-{26859BEA-C915-0BC8-270B-92BAA416692A}" dt="2025-05-21T19:14:16.991" v="752"/>
          <ac:spMkLst>
            <pc:docMk/>
            <pc:sldMk cId="3738418865" sldId="601"/>
            <ac:spMk id="2" creationId="{BCD815A3-8AB0-8AEE-85F8-64DE355B4A27}"/>
          </ac:spMkLst>
        </pc:spChg>
        <pc:spChg chg="mod">
          <ac:chgData name="Liliane Garcez (SECADI/CGPPEE/MEC)" userId="S::lilianegarcez@mec.gov.br::293391fd-10bd-425d-a485-bc185102adc0" providerId="AD" clId="Web-{26859BEA-C915-0BC8-270B-92BAA416692A}" dt="2025-05-21T19:16:03.400" v="807" actId="1076"/>
          <ac:spMkLst>
            <pc:docMk/>
            <pc:sldMk cId="3738418865" sldId="601"/>
            <ac:spMk id="5" creationId="{63D5074B-2A3B-6A3C-1567-B3434B3529FF}"/>
          </ac:spMkLst>
        </pc:spChg>
        <pc:spChg chg="add mod">
          <ac:chgData name="Liliane Garcez (SECADI/CGPPEE/MEC)" userId="S::lilianegarcez@mec.gov.br::293391fd-10bd-425d-a485-bc185102adc0" providerId="AD" clId="Web-{26859BEA-C915-0BC8-270B-92BAA416692A}" dt="2025-05-21T19:14:39.257" v="768" actId="1076"/>
          <ac:spMkLst>
            <pc:docMk/>
            <pc:sldMk cId="3738418865" sldId="601"/>
            <ac:spMk id="8" creationId="{4683BCE5-7320-2156-B820-E4E45306C7A0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9:14:18.334" v="753"/>
          <ac:spMkLst>
            <pc:docMk/>
            <pc:sldMk cId="3738418865" sldId="601"/>
            <ac:spMk id="12" creationId="{26D4516C-4244-39B9-C6AC-EFE9A1A26ACC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9:15:46.540" v="804" actId="1076"/>
          <ac:picMkLst>
            <pc:docMk/>
            <pc:sldMk cId="3738418865" sldId="601"/>
            <ac:picMk id="3" creationId="{47D26EB5-AACC-2185-BC3A-87CC44E961C3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9:15:49.321" v="805" actId="1076"/>
          <ac:picMkLst>
            <pc:docMk/>
            <pc:sldMk cId="3738418865" sldId="601"/>
            <ac:picMk id="4" creationId="{7ADB1CEF-7883-FD78-3ADF-8515FBAD7C18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9:15:53.946" v="806" actId="1076"/>
          <ac:picMkLst>
            <pc:docMk/>
            <pc:sldMk cId="3738418865" sldId="601"/>
            <ac:picMk id="6" creationId="{26C3266C-EAFE-7BD4-45D6-2E50C04DBBBD}"/>
          </ac:picMkLst>
        </pc:picChg>
        <pc:picChg chg="mod">
          <ac:chgData name="Liliane Garcez (SECADI/CGPPEE/MEC)" userId="S::lilianegarcez@mec.gov.br::293391fd-10bd-425d-a485-bc185102adc0" providerId="AD" clId="Web-{26859BEA-C915-0BC8-270B-92BAA416692A}" dt="2025-05-21T19:15:43.884" v="803" actId="1076"/>
          <ac:picMkLst>
            <pc:docMk/>
            <pc:sldMk cId="3738418865" sldId="601"/>
            <ac:picMk id="9" creationId="{DE79C7B5-ADED-29BB-59B7-2D17E792D790}"/>
          </ac:picMkLst>
        </pc:pic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9:19:32.015" v="823" actId="1076"/>
        <pc:sldMkLst>
          <pc:docMk/>
          <pc:sldMk cId="4134480956" sldId="602"/>
        </pc:sldMkLst>
        <pc:spChg chg="del">
          <ac:chgData name="Liliane Garcez (SECADI/CGPPEE/MEC)" userId="S::lilianegarcez@mec.gov.br::293391fd-10bd-425d-a485-bc185102adc0" providerId="AD" clId="Web-{26859BEA-C915-0BC8-270B-92BAA416692A}" dt="2025-05-21T19:16:08.072" v="808"/>
          <ac:spMkLst>
            <pc:docMk/>
            <pc:sldMk cId="4134480956" sldId="602"/>
            <ac:spMk id="2" creationId="{B2F18656-646C-003C-C0E8-1628CB6BC474}"/>
          </ac:spMkLst>
        </pc:spChg>
        <pc:spChg chg="add">
          <ac:chgData name="Liliane Garcez (SECADI/CGPPEE/MEC)" userId="S::lilianegarcez@mec.gov.br::293391fd-10bd-425d-a485-bc185102adc0" providerId="AD" clId="Web-{26859BEA-C915-0BC8-270B-92BAA416692A}" dt="2025-05-21T19:16:09.556" v="810"/>
          <ac:spMkLst>
            <pc:docMk/>
            <pc:sldMk cId="4134480956" sldId="602"/>
            <ac:spMk id="4" creationId="{01404650-B83E-000B-2474-82D4A0B98555}"/>
          </ac:spMkLst>
        </pc:spChg>
        <pc:spChg chg="add del mod">
          <ac:chgData name="Liliane Garcez (SECADI/CGPPEE/MEC)" userId="S::lilianegarcez@mec.gov.br::293391fd-10bd-425d-a485-bc185102adc0" providerId="AD" clId="Web-{26859BEA-C915-0BC8-270B-92BAA416692A}" dt="2025-05-21T19:19:24.593" v="822"/>
          <ac:spMkLst>
            <pc:docMk/>
            <pc:sldMk cId="4134480956" sldId="602"/>
            <ac:spMk id="5" creationId="{B4C78F7E-8644-B42A-AB34-46A9F39E68E5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9:16:08.369" v="809"/>
          <ac:spMkLst>
            <pc:docMk/>
            <pc:sldMk cId="4134480956" sldId="602"/>
            <ac:spMk id="12" creationId="{26862EDD-4C00-FEEE-16B7-EF26A8C73AC3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9:19:32.015" v="823" actId="1076"/>
          <ac:picMkLst>
            <pc:docMk/>
            <pc:sldMk cId="4134480956" sldId="602"/>
            <ac:picMk id="8" creationId="{177D6348-B09E-8B46-F1CA-3E10029452AB}"/>
          </ac:picMkLst>
        </pc:picChg>
      </pc:sldChg>
      <pc:sldChg chg="delSp">
        <pc:chgData name="Liliane Garcez (SECADI/CGPPEE/MEC)" userId="S::lilianegarcez@mec.gov.br::293391fd-10bd-425d-a485-bc185102adc0" providerId="AD" clId="Web-{26859BEA-C915-0BC8-270B-92BAA416692A}" dt="2025-05-21T19:22:25.036" v="869"/>
        <pc:sldMkLst>
          <pc:docMk/>
          <pc:sldMk cId="507211059" sldId="603"/>
        </pc:sldMkLst>
        <pc:spChg chg="del">
          <ac:chgData name="Liliane Garcez (SECADI/CGPPEE/MEC)" userId="S::lilianegarcez@mec.gov.br::293391fd-10bd-425d-a485-bc185102adc0" providerId="AD" clId="Web-{26859BEA-C915-0BC8-270B-92BAA416692A}" dt="2025-05-21T19:22:25.036" v="869"/>
          <ac:spMkLst>
            <pc:docMk/>
            <pc:sldMk cId="507211059" sldId="603"/>
            <ac:spMk id="2" creationId="{A4813A62-7162-CE40-A917-898A00B17AD7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9:22:21.910" v="868"/>
          <ac:spMkLst>
            <pc:docMk/>
            <pc:sldMk cId="507211059" sldId="603"/>
            <ac:spMk id="3" creationId="{87ECD0E6-2B38-FC61-05A2-B80BB6A52F86}"/>
          </ac:spMkLst>
        </pc:spChg>
      </pc:sldChg>
      <pc:sldChg chg="addSp delSp modSp">
        <pc:chgData name="Liliane Garcez (SECADI/CGPPEE/MEC)" userId="S::lilianegarcez@mec.gov.br::293391fd-10bd-425d-a485-bc185102adc0" providerId="AD" clId="Web-{26859BEA-C915-0BC8-270B-92BAA416692A}" dt="2025-05-21T19:08:31.215" v="637"/>
        <pc:sldMkLst>
          <pc:docMk/>
          <pc:sldMk cId="4171490605" sldId="604"/>
        </pc:sldMkLst>
        <pc:spChg chg="del">
          <ac:chgData name="Liliane Garcez (SECADI/CGPPEE/MEC)" userId="S::lilianegarcez@mec.gov.br::293391fd-10bd-425d-a485-bc185102adc0" providerId="AD" clId="Web-{26859BEA-C915-0BC8-270B-92BAA416692A}" dt="2025-05-21T19:04:02.254" v="568"/>
          <ac:spMkLst>
            <pc:docMk/>
            <pc:sldMk cId="4171490605" sldId="604"/>
            <ac:spMk id="2" creationId="{61AA7386-FA4E-43A4-0E13-447D78C41E38}"/>
          </ac:spMkLst>
        </pc:spChg>
        <pc:spChg chg="add del">
          <ac:chgData name="Liliane Garcez (SECADI/CGPPEE/MEC)" userId="S::lilianegarcez@mec.gov.br::293391fd-10bd-425d-a485-bc185102adc0" providerId="AD" clId="Web-{26859BEA-C915-0BC8-270B-92BAA416692A}" dt="2025-05-21T19:08:30.793" v="636"/>
          <ac:spMkLst>
            <pc:docMk/>
            <pc:sldMk cId="4171490605" sldId="604"/>
            <ac:spMk id="5" creationId="{D991091A-5F6B-4F28-8DC2-21C1BB30BF6C}"/>
          </ac:spMkLst>
        </pc:spChg>
        <pc:spChg chg="add mod">
          <ac:chgData name="Liliane Garcez (SECADI/CGPPEE/MEC)" userId="S::lilianegarcez@mec.gov.br::293391fd-10bd-425d-a485-bc185102adc0" providerId="AD" clId="Web-{26859BEA-C915-0BC8-270B-92BAA416692A}" dt="2025-05-21T19:07:01.603" v="609" actId="1076"/>
          <ac:spMkLst>
            <pc:docMk/>
            <pc:sldMk cId="4171490605" sldId="604"/>
            <ac:spMk id="6" creationId="{ADBAE774-D3BD-6629-4ED7-B53BEC1054FA}"/>
          </ac:spMkLst>
        </pc:spChg>
        <pc:spChg chg="add">
          <ac:chgData name="Liliane Garcez (SECADI/CGPPEE/MEC)" userId="S::lilianegarcez@mec.gov.br::293391fd-10bd-425d-a485-bc185102adc0" providerId="AD" clId="Web-{26859BEA-C915-0BC8-270B-92BAA416692A}" dt="2025-05-21T19:08:31.215" v="637"/>
          <ac:spMkLst>
            <pc:docMk/>
            <pc:sldMk cId="4171490605" sldId="604"/>
            <ac:spMk id="8" creationId="{2E4F77EF-F5BF-CBB7-231D-462E44D90DB6}"/>
          </ac:spMkLst>
        </pc:spChg>
        <pc:spChg chg="del">
          <ac:chgData name="Liliane Garcez (SECADI/CGPPEE/MEC)" userId="S::lilianegarcez@mec.gov.br::293391fd-10bd-425d-a485-bc185102adc0" providerId="AD" clId="Web-{26859BEA-C915-0BC8-270B-92BAA416692A}" dt="2025-05-21T19:04:02.348" v="569"/>
          <ac:spMkLst>
            <pc:docMk/>
            <pc:sldMk cId="4171490605" sldId="604"/>
            <ac:spMk id="12" creationId="{32EA073D-24F7-7B54-B2BD-69FC4B206051}"/>
          </ac:spMkLst>
        </pc:spChg>
        <pc:picChg chg="mod">
          <ac:chgData name="Liliane Garcez (SECADI/CGPPEE/MEC)" userId="S::lilianegarcez@mec.gov.br::293391fd-10bd-425d-a485-bc185102adc0" providerId="AD" clId="Web-{26859BEA-C915-0BC8-270B-92BAA416692A}" dt="2025-05-21T19:07:08.744" v="611" actId="1076"/>
          <ac:picMkLst>
            <pc:docMk/>
            <pc:sldMk cId="4171490605" sldId="604"/>
            <ac:picMk id="3" creationId="{3A51D78B-088A-A8D4-8E79-8F2B0DCF14C3}"/>
          </ac:picMkLst>
        </pc:picChg>
      </pc:sldChg>
    </pc:docChg>
  </pc:docChgLst>
  <pc:docChgLst>
    <pc:chgData name="Marina Ribeiro Souza Santos Reis (SECADI/GAB/MEC)" userId="S::marinareis@mec.gov.br::79aacbec-e839-4117-9717-112a09117871" providerId="AD" clId="Web-{2E262614-7EB9-E011-9AD3-8771F7911D98}"/>
    <pc:docChg chg="modSld">
      <pc:chgData name="Marina Ribeiro Souza Santos Reis (SECADI/GAB/MEC)" userId="S::marinareis@mec.gov.br::79aacbec-e839-4117-9717-112a09117871" providerId="AD" clId="Web-{2E262614-7EB9-E011-9AD3-8771F7911D98}" dt="2025-05-20T15:12:03.251" v="68" actId="1076"/>
      <pc:docMkLst>
        <pc:docMk/>
      </pc:docMkLst>
      <pc:sldChg chg="addSp delSp modSp">
        <pc:chgData name="Marina Ribeiro Souza Santos Reis (SECADI/GAB/MEC)" userId="S::marinareis@mec.gov.br::79aacbec-e839-4117-9717-112a09117871" providerId="AD" clId="Web-{2E262614-7EB9-E011-9AD3-8771F7911D98}" dt="2025-05-20T15:12:03.251" v="68" actId="1076"/>
        <pc:sldMkLst>
          <pc:docMk/>
          <pc:sldMk cId="583641721" sldId="587"/>
        </pc:sldMkLst>
        <pc:spChg chg="add del mod">
          <ac:chgData name="Marina Ribeiro Souza Santos Reis (SECADI/GAB/MEC)" userId="S::marinareis@mec.gov.br::79aacbec-e839-4117-9717-112a09117871" providerId="AD" clId="Web-{2E262614-7EB9-E011-9AD3-8771F7911D98}" dt="2025-05-20T15:05:41.580" v="3"/>
          <ac:spMkLst>
            <pc:docMk/>
            <pc:sldMk cId="583641721" sldId="587"/>
            <ac:spMk id="3" creationId="{ABC12042-F591-65D0-60CE-16ED5DD7B52A}"/>
          </ac:spMkLst>
        </pc:spChg>
        <pc:spChg chg="add del mod">
          <ac:chgData name="Marina Ribeiro Souza Santos Reis (SECADI/GAB/MEC)" userId="S::marinareis@mec.gov.br::79aacbec-e839-4117-9717-112a09117871" providerId="AD" clId="Web-{2E262614-7EB9-E011-9AD3-8771F7911D98}" dt="2025-05-20T15:10:42.545" v="50"/>
          <ac:spMkLst>
            <pc:docMk/>
            <pc:sldMk cId="583641721" sldId="587"/>
            <ac:spMk id="4" creationId="{5F43BDB3-5466-F873-4735-962C566DD535}"/>
          </ac:spMkLst>
        </pc:spChg>
        <pc:picChg chg="del mod">
          <ac:chgData name="Marina Ribeiro Souza Santos Reis (SECADI/GAB/MEC)" userId="S::marinareis@mec.gov.br::79aacbec-e839-4117-9717-112a09117871" providerId="AD" clId="Web-{2E262614-7EB9-E011-9AD3-8771F7911D98}" dt="2025-05-20T15:10:39.576" v="49"/>
          <ac:picMkLst>
            <pc:docMk/>
            <pc:sldMk cId="583641721" sldId="587"/>
            <ac:picMk id="6" creationId="{DF9D6CCB-5015-3872-10FC-DFB09C493E03}"/>
          </ac:picMkLst>
        </pc:picChg>
        <pc:picChg chg="add mod">
          <ac:chgData name="Marina Ribeiro Souza Santos Reis (SECADI/GAB/MEC)" userId="S::marinareis@mec.gov.br::79aacbec-e839-4117-9717-112a09117871" providerId="AD" clId="Web-{2E262614-7EB9-E011-9AD3-8771F7911D98}" dt="2025-05-20T15:11:43.547" v="62" actId="1076"/>
          <ac:picMkLst>
            <pc:docMk/>
            <pc:sldMk cId="583641721" sldId="587"/>
            <ac:picMk id="7" creationId="{6F78DC90-37FE-2A9E-4B20-6163F1FD39C6}"/>
          </ac:picMkLst>
        </pc:picChg>
        <pc:picChg chg="mod ord">
          <ac:chgData name="Marina Ribeiro Souza Santos Reis (SECADI/GAB/MEC)" userId="S::marinareis@mec.gov.br::79aacbec-e839-4117-9717-112a09117871" providerId="AD" clId="Web-{2E262614-7EB9-E011-9AD3-8771F7911D98}" dt="2025-05-20T15:12:03.251" v="68" actId="1076"/>
          <ac:picMkLst>
            <pc:docMk/>
            <pc:sldMk cId="583641721" sldId="587"/>
            <ac:picMk id="1044" creationId="{40972CA4-38BC-E27D-F1DA-DCBA3253B70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B474689-15DD-4E7F-AD87-4213F36C36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1D56B8-D9B6-4D12-8271-9FA9536EA1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5EC51-E491-45B5-87A8-F1C4D2F83082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9E6525-D2AB-4623-AB92-908BDEA6D2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EDB902-5F43-47C5-8C29-40C41F72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59BB-3C4C-4707-8A2C-1A21A17E0F2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63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AA8B-2128-D446-A8DF-BE26F91C6FFC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Clique para editar os estilos de texto Mestres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5971B-39F7-C94B-AFAE-9CCEAC0C71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91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64A95-7616-432A-9492-E26E33FEE5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06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5971B-39F7-C94B-AFAE-9CCEAC0C716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84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C2F360-BC50-6153-919C-226E92DA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8A257E-2D9B-4955-FE6B-55EE4FDB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8724CF-2CE1-78F2-52E6-1A50A959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58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7294" y="303528"/>
            <a:ext cx="5485816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42" y="2028265"/>
            <a:ext cx="3364169" cy="242047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Inserir texto explicativo sobre o assunto do slide em questão</a:t>
            </a:r>
            <a:endParaRPr lang="en-US"/>
          </a:p>
        </p:txBody>
      </p:sp>
      <p:pic>
        <p:nvPicPr>
          <p:cNvPr id="9" name="Picture 8" descr="MarcaColorid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0" name="Picture 9" descr="BackgroundBarras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r="56905" b="76284"/>
          <a:stretch/>
        </p:blipFill>
        <p:spPr>
          <a:xfrm rot="10800000">
            <a:off x="0" y="0"/>
            <a:ext cx="2061884" cy="1219781"/>
          </a:xfrm>
          <a:prstGeom prst="rect">
            <a:avLst/>
          </a:prstGeom>
        </p:spPr>
      </p:pic>
      <p:sp>
        <p:nvSpPr>
          <p:cNvPr id="8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314824"/>
            <a:ext cx="3649606" cy="313391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96856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5109882" y="1"/>
            <a:ext cx="4034118" cy="4984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3967432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t="-1338" r="12609" b="79874"/>
          <a:stretch/>
        </p:blipFill>
        <p:spPr>
          <a:xfrm>
            <a:off x="3985013" y="4069393"/>
            <a:ext cx="5188870" cy="1103989"/>
          </a:xfrm>
          <a:prstGeom prst="rect">
            <a:avLst/>
          </a:prstGeom>
        </p:spPr>
      </p:pic>
      <p:pic>
        <p:nvPicPr>
          <p:cNvPr id="12" name="Picture 1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" y="4719335"/>
            <a:ext cx="1677147" cy="409224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314824"/>
            <a:ext cx="3967432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53314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3914588" cy="51285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2290" y="303528"/>
            <a:ext cx="3967432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pic>
        <p:nvPicPr>
          <p:cNvPr id="10" name="Picture 9" descr="MarcaColorid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6" t="-1338" r="-901" b="83029"/>
          <a:stretch/>
        </p:blipFill>
        <p:spPr>
          <a:xfrm>
            <a:off x="-14941" y="4216728"/>
            <a:ext cx="4751294" cy="941713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4522290" y="1191899"/>
            <a:ext cx="3967432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42546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18175" y="5851127"/>
            <a:ext cx="7171764" cy="23943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800" b="0" i="0">
                <a:solidFill>
                  <a:srgbClr val="7F7F7F"/>
                </a:solidFill>
                <a:latin typeface="Univia Pro Medium" charset="0"/>
                <a:ea typeface="Univia Pro Medium" charset="0"/>
                <a:cs typeface="Univia Pro Medium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2pPr>
            <a:lvl3pPr marL="914400" indent="0">
              <a:buNone/>
              <a:defRPr/>
            </a:lvl3pPr>
          </a:lstStyle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Lorem ipsum dolor sit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amet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,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consectetur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adipiscing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elit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Praesent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vulputate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at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turpis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eu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egestas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Etiam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dapibus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iaculis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laoreet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Integer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lacinia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vulputate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purus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Mauris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ex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metus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Cras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nunc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massa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mollis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eu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tempus ac,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mattis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urna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Vivamus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magna</a:t>
            </a:r>
          </a:p>
          <a:p>
            <a:pPr lvl="1" algn="l">
              <a:lnSpc>
                <a:spcPct val="120000"/>
              </a:lnSpc>
            </a:pPr>
            <a:endParaRPr lang="en-US" sz="1800" b="0" i="0">
              <a:solidFill>
                <a:schemeClr val="bg1">
                  <a:lumMod val="50000"/>
                </a:schemeClr>
              </a:solidFill>
              <a:latin typeface="Univia Pro Light"/>
              <a:cs typeface="Univia Pro Light"/>
            </a:endParaRPr>
          </a:p>
        </p:txBody>
      </p:sp>
      <p:pic>
        <p:nvPicPr>
          <p:cNvPr id="8" name="Picture 7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652571" y="1043094"/>
            <a:ext cx="7517068" cy="298631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52201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23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757FB-D324-3638-0ABB-94B01AA41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B1BE41-7481-4B14-0097-30607CA6E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1C660-F971-8A54-E815-EC49F617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AC4C-AD3E-4D0A-87DC-4C2A43AADCD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67955E-5AF0-2ADD-6D1B-E9AAB414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60C87-2781-2B26-5DF9-884CCAD1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29-4E7B-4B32-9682-1BD34A756A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96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4336E-320F-77DD-8E05-03058B221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CCD041-0221-DDCE-99A6-83C510A41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2100F6-BA4F-80BB-D479-1590A289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AB73C0-56ED-E658-32E7-E8EC7368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EEFB88-BF1B-1D4E-59E8-DA833383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86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71FE6-7DA2-FB8C-ADF7-60355EC5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0A355B-92DD-F254-7A79-B945B2303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86701-DCA3-7A2A-96EB-B3295F58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FD020-9A35-98CD-695D-F22F0615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8500B6-1DBC-2F16-1BEF-C34F6332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666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8F840-D7D6-C4CA-DEE5-B32610FC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2977F8-8075-2388-01BB-0B7E7B695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E6B356-F564-7880-0669-36CDE3A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7E0940-D86A-9FDA-C261-339380D6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B024DA-AC99-C573-DAA8-DBB56DA6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161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305C9-9737-C09A-591E-F5FB91F3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8D68DA-C5A0-BCF1-0ADE-ED137DC83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C37958-7E86-9B0E-4068-7EE55AC7C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386FFB-80E9-C3F8-E537-991CFA22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D68690-FA5E-827E-2B08-A3770763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B5886B-96A9-0F21-F30D-1078A48B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87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040F6E6-0B7A-743C-1109-9811B90B7E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4A962A-C563-9F15-ADEC-FB61791C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85" y="4213713"/>
            <a:ext cx="6858000" cy="55355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79654C-61F7-3875-4354-5270EF75F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85" y="4767262"/>
            <a:ext cx="6858000" cy="3142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AE503C6-1057-058D-8831-A55CD82F7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42019" r="15462" b="41680"/>
          <a:stretch/>
        </p:blipFill>
        <p:spPr>
          <a:xfrm>
            <a:off x="7380217" y="4470888"/>
            <a:ext cx="1675079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6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3B12C-F11C-D2DC-F509-FF953124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A0410-5CE8-140A-998A-70C22FBCD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EF1119-B5A1-4447-42DD-C414F20F9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C046BE-E7F9-7AA6-8349-5BF854AD7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CDA405-1243-819B-FEC8-97FE352F8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FCB01A-12CB-00FA-6EA3-55A2B49F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62E18A-ADFD-0048-70B4-F9D2500C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718FEE-C233-706A-F302-C4C07551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310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359AB-80C8-6B09-5357-A5DDCD18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6F3E71-E35D-2D51-B64C-5E431ED2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5BEB9C8-C636-2F50-A017-9CD71C0A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56FC2D-ED34-D8DE-6DDC-850AFA89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406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787AFC-BD2B-055F-D237-0943D400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D098F0-E307-B339-2B94-0C561D75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0BA977-AD71-EC74-8DE3-FA527B29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391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3B71C-566B-B6A5-7098-D821D465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8A55CE-33D9-67B2-E95E-E57A1AAC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5912FA-0262-D72C-E226-3031FB35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B9EC5C-4892-2B66-D806-98C91AEA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B04626-72B8-9763-1B58-4F740CE8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904E55-4424-613E-B9EA-51379280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69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25BE2-5517-C43B-23BD-F72E9AD3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19052E-16AD-769B-310E-F1C68C710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A4D302-5B49-5A53-B1E8-71B41242B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54C570-1F02-0202-1F09-A198DD8B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7F3CAE-B633-65BA-CCF4-191B39FA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81B9EF-AD13-BFCF-CD46-A4701A99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605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5B6A7-A97D-A079-2412-48101CBE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0B615D-3D9F-84EB-1770-8F74CF247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FEF7BF-BBEE-6723-4015-C57E603B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0DDA2E-EED9-05DF-633C-0E8B1E79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702349-AAD6-B4BB-7A8C-003C985F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14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8C76F0-B8ED-1ED6-7321-F06423C51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1508E5-9410-6BA5-43E0-D0ECEE426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C09229-0378-881D-B803-56825482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EAF089-8532-6308-84C3-496F5EAB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FECE0A-C944-9B04-DA10-9DDE19D3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37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paper-Labirinto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22" y="4153647"/>
            <a:ext cx="2513672" cy="6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allpaper-Labirinto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2771"/>
          <a:stretch/>
        </p:blipFill>
        <p:spPr>
          <a:xfrm>
            <a:off x="0" y="0"/>
            <a:ext cx="9144000" cy="43621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49208"/>
            <a:ext cx="9144000" cy="994293"/>
          </a:xfrm>
          <a:prstGeom prst="rect">
            <a:avLst/>
          </a:prstGeom>
          <a:solidFill>
            <a:srgbClr val="0E6C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43930" y="4152926"/>
            <a:ext cx="5983773" cy="530643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FFFFFF"/>
                </a:solidFill>
                <a:latin typeface="Univia Pro Bold"/>
                <a:cs typeface="Univia Pro Bold"/>
              </a:defRPr>
            </a:lvl1pPr>
          </a:lstStyle>
          <a:p>
            <a:r>
              <a:rPr lang="x-none"/>
              <a:t>Título da apresentação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444500" y="4653688"/>
            <a:ext cx="5983288" cy="3702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rgbClr val="FFFFFF"/>
                </a:solidFill>
                <a:latin typeface="Univia Pro Bold"/>
                <a:cs typeface="Univia Pro Bold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pic>
        <p:nvPicPr>
          <p:cNvPr id="4" name="Picture 3" descr="MarcaBranc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13" y="4406642"/>
            <a:ext cx="2226896" cy="4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4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572" y="1374652"/>
            <a:ext cx="3710253" cy="2181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Inserir texto explicativo sobre o assunto do slide em questão</a:t>
            </a:r>
            <a:endParaRPr lang="en-US"/>
          </a:p>
        </p:txBody>
      </p:sp>
      <p:pic>
        <p:nvPicPr>
          <p:cNvPr id="10" name="Picture 9" descr="MarcaColorid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4781861" y="1374651"/>
            <a:ext cx="3508077" cy="292752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99504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571" y="1127908"/>
            <a:ext cx="6709148" cy="474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Subtítulo do slide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18175" y="5851127"/>
            <a:ext cx="7171764" cy="23943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800" b="0" i="0">
                <a:solidFill>
                  <a:srgbClr val="7F7F7F"/>
                </a:solidFill>
                <a:latin typeface="Univia Pro Medium" charset="0"/>
                <a:ea typeface="Univia Pro Medium" charset="0"/>
                <a:cs typeface="Univia Pro Medium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2pPr>
            <a:lvl3pPr marL="914400" indent="0">
              <a:buNone/>
              <a:defRPr/>
            </a:lvl3pPr>
          </a:lstStyle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Lorem ipsum dolor sit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amet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,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consectetur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adipiscing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elit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Praesent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vulputate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at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turpis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eu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egestas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Etiam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dapibus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iaculis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laoreet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Integer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lacinia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vulputate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purus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Mauris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ex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metus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Cras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nunc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massa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mollis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eu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tempus ac,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mattis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urna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Vivamus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magna</a:t>
            </a:r>
          </a:p>
          <a:p>
            <a:pPr lvl="1" algn="l">
              <a:lnSpc>
                <a:spcPct val="120000"/>
              </a:lnSpc>
            </a:pPr>
            <a:endParaRPr lang="en-US" sz="1800" b="0" i="0">
              <a:solidFill>
                <a:schemeClr val="bg1">
                  <a:lumMod val="50000"/>
                </a:schemeClr>
              </a:solidFill>
              <a:latin typeface="Univia Pro Light"/>
              <a:cs typeface="Univia Pro Light"/>
            </a:endParaRPr>
          </a:p>
        </p:txBody>
      </p:sp>
      <p:pic>
        <p:nvPicPr>
          <p:cNvPr id="8" name="Picture 7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0" name="Picture 9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652571" y="1910380"/>
            <a:ext cx="7517068" cy="211902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418486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pic>
        <p:nvPicPr>
          <p:cNvPr id="8" name="Picture 7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2" name="Picture 1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" y="4719335"/>
            <a:ext cx="1677147" cy="409224"/>
          </a:xfrm>
          <a:prstGeom prst="rect">
            <a:avLst/>
          </a:prstGeom>
        </p:spPr>
      </p:pic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314824"/>
            <a:ext cx="3649606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5"/>
          </p:nvPr>
        </p:nvSpPr>
        <p:spPr>
          <a:xfrm>
            <a:off x="4777365" y="1314824"/>
            <a:ext cx="3649606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7073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571" y="1127908"/>
            <a:ext cx="6709148" cy="474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Subtítulo do slide</a:t>
            </a:r>
            <a:endParaRPr lang="en-US"/>
          </a:p>
        </p:txBody>
      </p:sp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2" name="Picture 1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3" name="Picture 12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983441"/>
            <a:ext cx="3649606" cy="23562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5"/>
          </p:nvPr>
        </p:nvSpPr>
        <p:spPr>
          <a:xfrm>
            <a:off x="4716832" y="1982782"/>
            <a:ext cx="3649606" cy="23562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3382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42" y="2028265"/>
            <a:ext cx="3364169" cy="242047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Inserir texto explicativo sobre o assunto do slide em questão</a:t>
            </a:r>
            <a:endParaRPr lang="en-US"/>
          </a:p>
        </p:txBody>
      </p:sp>
      <p:pic>
        <p:nvPicPr>
          <p:cNvPr id="10" name="Picture 9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1" name="Picture 10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652571" y="1304144"/>
            <a:ext cx="4354144" cy="31445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412074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2E05BF-3A15-34B2-7D3F-D877961E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6E1991-2DFC-41C9-EBB2-B7DF7532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1A2F1F-A9A9-532D-40EF-84CC74187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99F94A-16E8-3B2F-F94A-F4B790A49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8003F6-13B4-2548-44E1-51206171F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45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649" r:id="rId3"/>
    <p:sldLayoutId id="2147483650" r:id="rId4"/>
    <p:sldLayoutId id="2147483651" r:id="rId5"/>
    <p:sldLayoutId id="2147483661" r:id="rId6"/>
    <p:sldLayoutId id="2147483664" r:id="rId7"/>
    <p:sldLayoutId id="2147483660" r:id="rId8"/>
    <p:sldLayoutId id="2147483652" r:id="rId9"/>
    <p:sldLayoutId id="2147483663" r:id="rId10"/>
    <p:sldLayoutId id="2147483653" r:id="rId11"/>
    <p:sldLayoutId id="2147483662" r:id="rId12"/>
    <p:sldLayoutId id="2147483666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rculo Parcial 9">
            <a:extLst>
              <a:ext uri="{FF2B5EF4-FFF2-40B4-BE49-F238E27FC236}">
                <a16:creationId xmlns:a16="http://schemas.microsoft.com/office/drawing/2014/main" id="{BDF0A785-C7B8-70D0-CC70-121927EEBDA7}"/>
              </a:ext>
            </a:extLst>
          </p:cNvPr>
          <p:cNvSpPr/>
          <p:nvPr userDrawn="1"/>
        </p:nvSpPr>
        <p:spPr>
          <a:xfrm>
            <a:off x="-586306" y="-575379"/>
            <a:ext cx="1172611" cy="1150758"/>
          </a:xfrm>
          <a:prstGeom prst="pie">
            <a:avLst>
              <a:gd name="adj1" fmla="val 21563922"/>
              <a:gd name="adj2" fmla="val 5433524"/>
            </a:avLst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05497CA-0B65-90EA-81D3-C6249E7ED1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3260" y="4752614"/>
            <a:ext cx="1675079" cy="354389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A0F24F-6531-72CD-EFA4-AD5948EC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31" y="273844"/>
            <a:ext cx="77071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02AD23-9340-0A7C-1621-B0644523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232" y="1369219"/>
            <a:ext cx="770711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38236C-D9DE-05DC-1238-EBFFEE463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AC4C-AD3E-4D0A-87DC-4C2A43AADCD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25365A-1C53-A239-6A39-E042CA63B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DBE42-F781-D3AD-F6B9-EF0F060BC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7629-4E7B-4B32-9682-1BD34A756A4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19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007D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2A516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1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2A51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A51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A51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F48FED-18D3-C4AB-8917-7A961C54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C49608-C941-6854-A1FB-D58563C65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1FAE77-E117-C7B1-B883-606F545E4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C7B843-489C-C5CB-D91B-0E2D302A8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BF145-B35C-6FE4-1E64-B7594700F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23D52-862D-4872-81B6-4AB3EABD03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06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;p3">
            <a:extLst>
              <a:ext uri="{FF2B5EF4-FFF2-40B4-BE49-F238E27FC236}">
                <a16:creationId xmlns:a16="http://schemas.microsoft.com/office/drawing/2014/main" id="{FADC0DE0-945E-23FD-2D5A-CB931A8DC072}"/>
              </a:ext>
            </a:extLst>
          </p:cNvPr>
          <p:cNvSpPr/>
          <p:nvPr/>
        </p:nvSpPr>
        <p:spPr>
          <a:xfrm>
            <a:off x="634885" y="1370011"/>
            <a:ext cx="2596566" cy="48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  <a:defRPr/>
            </a:pPr>
            <a:r>
              <a:rPr lang="pt-BR" sz="3000">
                <a:solidFill>
                  <a:srgbClr val="0E6C84"/>
                </a:solidFill>
                <a:latin typeface="Univia Pro Black"/>
              </a:rPr>
              <a:t>GUIA DE USO</a:t>
            </a:r>
            <a:endParaRPr lang="en-US" sz="3000">
              <a:solidFill>
                <a:srgbClr val="0E6C84"/>
              </a:solidFill>
              <a:latin typeface="Univia Pro Black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444746-4EF7-AA97-9E82-0D7E802937AF}"/>
              </a:ext>
            </a:extLst>
          </p:cNvPr>
          <p:cNvSpPr txBox="1"/>
          <p:nvPr/>
        </p:nvSpPr>
        <p:spPr>
          <a:xfrm>
            <a:off x="99202" y="2268427"/>
            <a:ext cx="3951723" cy="14968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pt-BR">
                <a:latin typeface="Univia Pro Black"/>
              </a:rPr>
              <a:t>Perfil – Representante da </a:t>
            </a:r>
            <a:r>
              <a:rPr lang="pt-BR" err="1">
                <a:latin typeface="Univia Pro Black"/>
              </a:rPr>
              <a:t>UEx</a:t>
            </a:r>
            <a:endParaRPr lang="pt-BR">
              <a:latin typeface="Univia Pro Black"/>
            </a:endParaRPr>
          </a:p>
          <a:p>
            <a:pPr algn="ctr">
              <a:defRPr/>
            </a:pPr>
            <a:endParaRPr lang="pt-BR">
              <a:latin typeface="Univia Pro Black"/>
            </a:endParaRPr>
          </a:p>
          <a:p>
            <a:pPr algn="ctr">
              <a:defRPr/>
            </a:pPr>
            <a:r>
              <a:rPr lang="pt-BR">
                <a:latin typeface="Univia Pro Black"/>
              </a:rPr>
              <a:t>PDDE Equidade </a:t>
            </a:r>
            <a:r>
              <a:rPr lang="pt-BR">
                <a:ea typeface="+mn-lt"/>
                <a:cs typeface="+mn-lt"/>
              </a:rPr>
              <a:t>– </a:t>
            </a:r>
            <a:r>
              <a:rPr lang="pt-BR">
                <a:latin typeface="Univia Pro Black"/>
              </a:rPr>
              <a:t> Sala de Recursos Multifuncionais (PDDE - SRM)</a:t>
            </a:r>
          </a:p>
          <a:p>
            <a:pPr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defRPr/>
            </a:pPr>
            <a:endParaRPr lang="pt-BR" sz="1400">
              <a:solidFill>
                <a:srgbClr val="000000"/>
              </a:solidFill>
              <a:latin typeface="Univia Pro Medium"/>
              <a:ea typeface="Calibri"/>
              <a:cs typeface="Calibri"/>
            </a:endParaRPr>
          </a:p>
        </p:txBody>
      </p:sp>
      <p:sp>
        <p:nvSpPr>
          <p:cNvPr id="2" name="CaixaDeTexto 11">
            <a:extLst>
              <a:ext uri="{FF2B5EF4-FFF2-40B4-BE49-F238E27FC236}">
                <a16:creationId xmlns:a16="http://schemas.microsoft.com/office/drawing/2014/main" id="{888D372B-E43C-BDAD-73CB-7DD7A0A2E28D}"/>
              </a:ext>
            </a:extLst>
          </p:cNvPr>
          <p:cNvSpPr txBox="1"/>
          <p:nvPr/>
        </p:nvSpPr>
        <p:spPr>
          <a:xfrm>
            <a:off x="99202" y="4008140"/>
            <a:ext cx="460726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0000"/>
              </a:buClr>
              <a:buSzPts val="1100"/>
              <a:defRPr/>
            </a:pPr>
            <a:r>
              <a:rPr lang="pt-BR" sz="1400" b="1">
                <a:solidFill>
                  <a:srgbClr val="000000"/>
                </a:solidFill>
                <a:latin typeface="Univia Pro Medium"/>
                <a:ea typeface="Calibri"/>
                <a:cs typeface="Calibri"/>
              </a:rPr>
              <a:t>Secretaria de Educação Continuada, Alfabetização de Jovens e Adultos, Diversidade e Inclusão - SECADI </a:t>
            </a:r>
            <a:endParaRPr lang="en-US"/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endParaRPr lang="pt-BR" sz="1400">
              <a:solidFill>
                <a:srgbClr val="000000"/>
              </a:solidFill>
              <a:latin typeface="Univia Pro Medium"/>
              <a:ea typeface="Calibri"/>
              <a:cs typeface="Calibri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100"/>
              <a:defRPr/>
            </a:pPr>
            <a:r>
              <a:rPr lang="pt-BR" sz="1400">
                <a:solidFill>
                  <a:srgbClr val="000000"/>
                </a:solidFill>
                <a:latin typeface="Univia Pro Medium"/>
                <a:ea typeface="Calibri"/>
                <a:cs typeface="Calibri"/>
              </a:rPr>
              <a:t>Ministério da Educação - MEC</a:t>
            </a:r>
          </a:p>
        </p:txBody>
      </p:sp>
    </p:spTree>
    <p:extLst>
      <p:ext uri="{BB962C8B-B14F-4D97-AF65-F5344CB8AC3E}">
        <p14:creationId xmlns:p14="http://schemas.microsoft.com/office/powerpoint/2010/main" val="332158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1A69-70E8-F538-33D4-CC4A7FB7B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9BEAC8B7-8494-A0A1-B87D-01A83683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22" y="2883263"/>
            <a:ext cx="2238687" cy="15527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413BDBB-193F-00ED-C81B-C2DF6567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388" y="2117975"/>
            <a:ext cx="2219635" cy="1895740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744867CE-F077-771A-54DB-66F4BA11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66" y="257587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8C6371E-B92B-2835-13B6-3DA37101D866}"/>
              </a:ext>
            </a:extLst>
          </p:cNvPr>
          <p:cNvSpPr txBox="1">
            <a:spLocks/>
          </p:cNvSpPr>
          <p:nvPr/>
        </p:nvSpPr>
        <p:spPr>
          <a:xfrm>
            <a:off x="2493138" y="467760"/>
            <a:ext cx="4162612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Editar Dados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85986C5-28A1-7278-EA61-653E39ACAE3D}"/>
              </a:ext>
            </a:extLst>
          </p:cNvPr>
          <p:cNvSpPr/>
          <p:nvPr/>
        </p:nvSpPr>
        <p:spPr>
          <a:xfrm>
            <a:off x="822246" y="983855"/>
            <a:ext cx="8320444" cy="7342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Após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finalizar o cadastro, 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aparecerá nos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 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itens de menu “Editar Dados”.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“Representante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 e depois “Editar Dados” para editar dados.</a:t>
            </a:r>
            <a:endParaRPr lang="en-US" sz="2000" b="0" i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B0F7E016-F43C-859F-C849-1E5931CB7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60" y="2883263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7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F6FC-B8EA-163F-6C45-538E7EA4C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C9D62208-28D6-4D89-38C0-B9D6CFC9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21" y="1690800"/>
            <a:ext cx="7152229" cy="2814884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85AFD93-A8F4-138E-5677-60B34C4A8EC7}"/>
              </a:ext>
            </a:extLst>
          </p:cNvPr>
          <p:cNvSpPr txBox="1">
            <a:spLocks/>
          </p:cNvSpPr>
          <p:nvPr/>
        </p:nvSpPr>
        <p:spPr>
          <a:xfrm>
            <a:off x="1216120" y="494941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 – Dados Pessoais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B162766-EFE8-2DA3-4DBE-19C8FAD637D0}"/>
              </a:ext>
            </a:extLst>
          </p:cNvPr>
          <p:cNvSpPr/>
          <p:nvPr/>
        </p:nvSpPr>
        <p:spPr>
          <a:xfrm>
            <a:off x="661428" y="1081750"/>
            <a:ext cx="7959052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Nesta tela, você poderá editar seus dados pessoais que preencheu no cadastro.</a:t>
            </a:r>
            <a:endParaRPr lang="en-US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F51389D-1ADE-31C5-005E-0771CBAC99F7}"/>
              </a:ext>
            </a:extLst>
          </p:cNvPr>
          <p:cNvSpPr/>
          <p:nvPr/>
        </p:nvSpPr>
        <p:spPr>
          <a:xfrm>
            <a:off x="2645503" y="2305050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45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B0753-38A1-CA40-BF00-C8AF96962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4E2A7156-DFD3-D386-B154-30EADE94F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46" y="1791652"/>
            <a:ext cx="7421170" cy="2882119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3A7CDDC-D42A-0459-DB32-FF87035D7DB7}"/>
              </a:ext>
            </a:extLst>
          </p:cNvPr>
          <p:cNvSpPr txBox="1">
            <a:spLocks/>
          </p:cNvSpPr>
          <p:nvPr/>
        </p:nvSpPr>
        <p:spPr>
          <a:xfrm>
            <a:off x="1686767" y="452919"/>
            <a:ext cx="5767855" cy="54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 – Dados da Escola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2ECA44F-3E13-B8D3-4A6D-3B2D0B6EE902}"/>
              </a:ext>
            </a:extLst>
          </p:cNvPr>
          <p:cNvSpPr/>
          <p:nvPr/>
        </p:nvSpPr>
        <p:spPr>
          <a:xfrm>
            <a:off x="518553" y="1144786"/>
            <a:ext cx="8412889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Para editar os dados da escola cadastrada,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no ícone de lápis, na coluna “Ações”.</a:t>
            </a: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9688ACE3-1AC0-31B1-1F3C-CB8DEDA5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4568">
            <a:off x="8274242" y="3191492"/>
            <a:ext cx="554567" cy="5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DF38306-1E3C-5D54-E219-5C7DB9A6FFD0}"/>
              </a:ext>
            </a:extLst>
          </p:cNvPr>
          <p:cNvSpPr/>
          <p:nvPr/>
        </p:nvSpPr>
        <p:spPr>
          <a:xfrm>
            <a:off x="2645503" y="2277721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65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EDDF-4C39-974B-6C33-ED157633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7598B8B-1FDE-AB32-23CB-4A87C73F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97" y="1836325"/>
            <a:ext cx="5119399" cy="318981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6FD89B2-FB88-4E65-B26A-D2ECA2858A5C}"/>
              </a:ext>
            </a:extLst>
          </p:cNvPr>
          <p:cNvSpPr txBox="1">
            <a:spLocks/>
          </p:cNvSpPr>
          <p:nvPr/>
        </p:nvSpPr>
        <p:spPr>
          <a:xfrm>
            <a:off x="1216120" y="444515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 – Dados da Escola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BD9D0D-E609-9CF7-D5C3-BF2A50548AC0}"/>
              </a:ext>
            </a:extLst>
          </p:cNvPr>
          <p:cNvSpPr/>
          <p:nvPr/>
        </p:nvSpPr>
        <p:spPr>
          <a:xfrm>
            <a:off x="644619" y="1085954"/>
            <a:ext cx="8503048" cy="7451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Neste menu, você poderá alterar os campos “Telefone da Escola” e “E-mail da Escola”. Após finalizar, clique em “Atualizar”.</a:t>
            </a:r>
            <a:endParaRPr lang="en-US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E80F0717-5527-E811-8D42-43E67414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000">
            <a:off x="6518832" y="4193881"/>
            <a:ext cx="655419" cy="6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6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5ECB-DE42-43B6-2A7E-FC750F187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4F7B1912-99DF-320B-E4ED-63F2809D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26" y="1470264"/>
            <a:ext cx="7014747" cy="3249733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C32B2A-09A2-EE05-4225-5E9AC7B15BFF}"/>
              </a:ext>
            </a:extLst>
          </p:cNvPr>
          <p:cNvSpPr txBox="1">
            <a:spLocks/>
          </p:cNvSpPr>
          <p:nvPr/>
        </p:nvSpPr>
        <p:spPr>
          <a:xfrm>
            <a:off x="1219783" y="48696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 – Dados da Escola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653F01-19A1-7F6D-986F-C21EEDEE6900}"/>
              </a:ext>
            </a:extLst>
          </p:cNvPr>
          <p:cNvSpPr/>
          <p:nvPr/>
        </p:nvSpPr>
        <p:spPr>
          <a:xfrm>
            <a:off x="888347" y="999713"/>
            <a:ext cx="7959052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Ao finalizar todas as edições desejadas, clique em “Enviar”.</a:t>
            </a:r>
            <a:endParaRPr lang="en-US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BE6AD377-BB00-A0FC-DAA4-755627B0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0000">
            <a:off x="7949718" y="3885812"/>
            <a:ext cx="554567" cy="5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8DC666-19DD-0A48-7FE8-633FF72DC4C9}"/>
              </a:ext>
            </a:extLst>
          </p:cNvPr>
          <p:cNvSpPr/>
          <p:nvPr/>
        </p:nvSpPr>
        <p:spPr>
          <a:xfrm>
            <a:off x="2507390" y="1993900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27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C361-AE40-3861-0CAA-37905E35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0BA0F2C-354A-B145-596B-21B5CC0A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20" y="2925285"/>
            <a:ext cx="2238687" cy="15527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88212D5-DD83-C87F-0E8D-4EC5C06C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81" y="1975100"/>
            <a:ext cx="2219635" cy="1895740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571EFAB0-56BD-E458-817E-70231A1B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0" y="2404211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20C86D1-26AA-2299-8007-4517C32C2248}"/>
              </a:ext>
            </a:extLst>
          </p:cNvPr>
          <p:cNvSpPr txBox="1">
            <a:spLocks/>
          </p:cNvSpPr>
          <p:nvPr/>
        </p:nvSpPr>
        <p:spPr>
          <a:xfrm>
            <a:off x="2636012" y="442547"/>
            <a:ext cx="3876863" cy="565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Termos de Adesão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37C9478-1A15-D4ED-3508-2485ABCEB11E}"/>
              </a:ext>
            </a:extLst>
          </p:cNvPr>
          <p:cNvSpPr/>
          <p:nvPr/>
        </p:nvSpPr>
        <p:spPr>
          <a:xfrm>
            <a:off x="822246" y="1009068"/>
            <a:ext cx="8244805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“Representante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  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Para aderir ao programa clique em  “Representante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 e  em “Termos de Adesão”</a:t>
            </a:r>
          </a:p>
        </p:txBody>
      </p:sp>
      <p:pic>
        <p:nvPicPr>
          <p:cNvPr id="10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C8F7398-EBB4-C827-5026-3338F5C5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96" y="3452448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3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6F69E-CDF1-DF2A-CD55-758726CF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53E843-99B6-0A92-6F9C-D0D3F3D4C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34" y="2237471"/>
            <a:ext cx="8205731" cy="123573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A4FB059-B48D-1199-4A58-482EE6B9B2DF}"/>
              </a:ext>
            </a:extLst>
          </p:cNvPr>
          <p:cNvSpPr txBox="1">
            <a:spLocks/>
          </p:cNvSpPr>
          <p:nvPr/>
        </p:nvSpPr>
        <p:spPr>
          <a:xfrm>
            <a:off x="1115267" y="448318"/>
            <a:ext cx="6910854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Termos de Adesão - Assinatura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A43961D-19A9-B274-0671-B724411D705B}"/>
              </a:ext>
            </a:extLst>
          </p:cNvPr>
          <p:cNvSpPr/>
          <p:nvPr/>
        </p:nvSpPr>
        <p:spPr>
          <a:xfrm>
            <a:off x="468127" y="1285554"/>
            <a:ext cx="7725900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Nesta tela, clique no ícone de lápis, na coluna “Ações” para assinar o termo.</a:t>
            </a:r>
            <a:endParaRPr lang="en-US"/>
          </a:p>
        </p:txBody>
      </p:sp>
      <p:pic>
        <p:nvPicPr>
          <p:cNvPr id="7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DAB87C0-D6BC-724E-31C5-0A4697B6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5257" y="2640513"/>
            <a:ext cx="574293" cy="6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3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26E92-CE44-8E6C-0A2E-7A0D8330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47E35BA-BF61-4DE6-0E69-D126CEB4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07" y="1714180"/>
            <a:ext cx="6571792" cy="2978909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547E87A-E680-F6CF-69DD-D5955E1C8C97}"/>
              </a:ext>
            </a:extLst>
          </p:cNvPr>
          <p:cNvSpPr txBox="1">
            <a:spLocks/>
          </p:cNvSpPr>
          <p:nvPr/>
        </p:nvSpPr>
        <p:spPr>
          <a:xfrm>
            <a:off x="837921" y="448318"/>
            <a:ext cx="7154582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Termos de Adesão - Assinatura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4C760B-9FC8-3FBE-94A5-4FBA38C31F17}"/>
              </a:ext>
            </a:extLst>
          </p:cNvPr>
          <p:cNvSpPr/>
          <p:nvPr/>
        </p:nvSpPr>
        <p:spPr>
          <a:xfrm>
            <a:off x="644620" y="1101541"/>
            <a:ext cx="7725900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“Gerar termo”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.</a:t>
            </a:r>
            <a:endParaRPr lang="en-US"/>
          </a:p>
        </p:txBody>
      </p:sp>
      <p:pic>
        <p:nvPicPr>
          <p:cNvPr id="7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A0169E2-C27A-A6E7-A048-08DA1F04C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697">
            <a:off x="972130" y="2535294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0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2657B-E421-F5DD-63FB-E48E1575E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C6E685-A3DF-61D1-140C-0C6A498D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876" y="2221520"/>
            <a:ext cx="5348380" cy="245250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16E289A-179F-43E3-134B-81B3C3D22C61}"/>
              </a:ext>
            </a:extLst>
          </p:cNvPr>
          <p:cNvSpPr/>
          <p:nvPr/>
        </p:nvSpPr>
        <p:spPr>
          <a:xfrm>
            <a:off x="837921" y="1044883"/>
            <a:ext cx="7725900" cy="10724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O termo gerado já está preenchido com todos os dados do usuário logado e da escola.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Aptos" panose="02110004020202020204"/>
            </a:endParaRPr>
          </a:p>
          <a:p>
            <a:pPr marL="285750" indent="-285750" algn="l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“Enviar”, para concluir assinatura.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29CE135-7163-774E-F1BF-BE4E11EE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46812" y="3563293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CC1022-703C-10E9-A199-213C29E74D40}"/>
              </a:ext>
            </a:extLst>
          </p:cNvPr>
          <p:cNvSpPr/>
          <p:nvPr/>
        </p:nvSpPr>
        <p:spPr>
          <a:xfrm>
            <a:off x="4445659" y="3580607"/>
            <a:ext cx="547824" cy="10080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36EDE7-68B9-9A38-1EB9-F98928EDB3EC}"/>
              </a:ext>
            </a:extLst>
          </p:cNvPr>
          <p:cNvSpPr/>
          <p:nvPr/>
        </p:nvSpPr>
        <p:spPr>
          <a:xfrm>
            <a:off x="3126515" y="3588147"/>
            <a:ext cx="359635" cy="857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36525E9E-50D4-2538-8ECE-8053810952F1}"/>
              </a:ext>
            </a:extLst>
          </p:cNvPr>
          <p:cNvSpPr txBox="1">
            <a:spLocks/>
          </p:cNvSpPr>
          <p:nvPr/>
        </p:nvSpPr>
        <p:spPr>
          <a:xfrm>
            <a:off x="955583" y="465127"/>
            <a:ext cx="6986494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Termos de Adesão </a:t>
            </a:r>
            <a:r>
              <a:rPr lang="pt-BR" sz="3200">
                <a:solidFill>
                  <a:srgbClr val="0E6C84"/>
                </a:solidFill>
                <a:ea typeface="+mn-lt"/>
                <a:cs typeface="+mn-lt"/>
              </a:rPr>
              <a:t>–</a:t>
            </a:r>
            <a:r>
              <a:rPr lang="pt-BR" sz="3200">
                <a:solidFill>
                  <a:srgbClr val="0E6C84"/>
                </a:solidFill>
                <a:latin typeface="Univia Pro Black"/>
              </a:rPr>
              <a:t> Assinatura 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8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DCBD1-8B93-0DCA-81A9-45FBF7A6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FAB7E72-CCAA-7189-6FD4-01C1AC70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47" y="2150764"/>
            <a:ext cx="2200582" cy="204816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97F2371-82D0-398C-4666-84741F4AD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47" y="2098769"/>
            <a:ext cx="2248214" cy="2514951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626D5DFC-0C29-D736-F8E3-ADF512AD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8" y="3048973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50606F1-14F4-BA35-5745-16C9DF688892}"/>
              </a:ext>
            </a:extLst>
          </p:cNvPr>
          <p:cNvSpPr txBox="1">
            <a:spLocks/>
          </p:cNvSpPr>
          <p:nvPr/>
        </p:nvSpPr>
        <p:spPr>
          <a:xfrm>
            <a:off x="1216744" y="455046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F39710-D522-9E79-4C77-A23A336C7404}"/>
              </a:ext>
            </a:extLst>
          </p:cNvPr>
          <p:cNvSpPr/>
          <p:nvPr/>
        </p:nvSpPr>
        <p:spPr>
          <a:xfrm>
            <a:off x="905643" y="971573"/>
            <a:ext cx="7438413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assinar o termo, o menu “PDDE SRM” será exibido.</a:t>
            </a:r>
            <a:endParaRPr lang="en-US"/>
          </a:p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“PDDE SRM” e depois em “Escolas” para consultar suas escolas vinculadas.</a:t>
            </a:r>
          </a:p>
        </p:txBody>
      </p:sp>
      <p:pic>
        <p:nvPicPr>
          <p:cNvPr id="10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F281D283-77E4-5CA0-F7CA-7D752397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54" y="2095968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B9446D-CE36-BA51-C4BC-B7116CCE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03A85755-7344-3943-11EF-420878B9FBAC}"/>
              </a:ext>
            </a:extLst>
          </p:cNvPr>
          <p:cNvSpPr txBox="1">
            <a:spLocks/>
          </p:cNvSpPr>
          <p:nvPr/>
        </p:nvSpPr>
        <p:spPr>
          <a:xfrm>
            <a:off x="198302" y="192737"/>
            <a:ext cx="1624265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Sumário</a:t>
            </a:r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E6EA9C7-390F-6B50-19EB-742710CD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30698"/>
              </p:ext>
            </p:extLst>
          </p:nvPr>
        </p:nvGraphicFramePr>
        <p:xfrm>
          <a:off x="198302" y="881575"/>
          <a:ext cx="4494614" cy="38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784">
                  <a:extLst>
                    <a:ext uri="{9D8B030D-6E8A-4147-A177-3AD203B41FA5}">
                      <a16:colId xmlns:a16="http://schemas.microsoft.com/office/drawing/2014/main" val="1703436555"/>
                    </a:ext>
                  </a:extLst>
                </a:gridCol>
                <a:gridCol w="1345830">
                  <a:extLst>
                    <a:ext uri="{9D8B030D-6E8A-4147-A177-3AD203B41FA5}">
                      <a16:colId xmlns:a16="http://schemas.microsoft.com/office/drawing/2014/main" val="3539500245"/>
                    </a:ext>
                  </a:extLst>
                </a:gridCol>
              </a:tblGrid>
              <a:tr h="335831">
                <a:tc>
                  <a:txBody>
                    <a:bodyPr/>
                    <a:lstStyle/>
                    <a:p>
                      <a:r>
                        <a:rPr lang="pt-BR" sz="1600"/>
                        <a:t>Tópicos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Páginas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87853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Acesso – Perfil Representante da </a:t>
                      </a:r>
                      <a:r>
                        <a:rPr kumimoji="0" lang="pt-BR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UEx</a:t>
                      </a:r>
                      <a:endParaRPr kumimoji="0" lang="pt-B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3 a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19284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Cadastro Representante da </a:t>
                      </a:r>
                      <a:r>
                        <a:rPr lang="pt-BR" sz="1600" err="1">
                          <a:solidFill>
                            <a:srgbClr val="0E6C84"/>
                          </a:solidFill>
                          <a:latin typeface="Univia Pro Black"/>
                        </a:rPr>
                        <a:t>UEx</a:t>
                      </a:r>
                      <a:endParaRPr lang="pt-BR" sz="1600" u="none">
                        <a:solidFill>
                          <a:srgbClr val="0E6C84"/>
                        </a:solidFill>
                        <a:latin typeface="Univia Pro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6 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342413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Cadastro Representante da </a:t>
                      </a:r>
                      <a:r>
                        <a:rPr lang="pt-BR" sz="1600" err="1">
                          <a:solidFill>
                            <a:srgbClr val="0E6C84"/>
                          </a:solidFill>
                          <a:latin typeface="Univia Pro Black"/>
                        </a:rPr>
                        <a:t>UEx</a:t>
                      </a: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 – Vincular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8 e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449037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Editar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10 a 14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04291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Termos de Adesão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15 a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4566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Consultar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19 a </a:t>
                      </a: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23</a:t>
                      </a:r>
                      <a:endParaRPr kumimoji="0"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1388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Plano de Atendimento -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24 e 25</a:t>
                      </a:r>
                      <a:endParaRPr kumimoji="0" lang="pt-BR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7553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Plano de Atendimento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26 a 28</a:t>
                      </a:r>
                      <a:endParaRPr kumimoji="0" lang="pt-BR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5101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Guia de Orientações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29 e 30</a:t>
                      </a:r>
                      <a:endParaRPr kumimoji="0" lang="pt-BR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1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814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1DBA3-88E0-A7A5-2A05-8CE356F33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9259C26-E930-5825-DC79-559B74FC5327}"/>
              </a:ext>
            </a:extLst>
          </p:cNvPr>
          <p:cNvSpPr txBox="1">
            <a:spLocks/>
          </p:cNvSpPr>
          <p:nvPr/>
        </p:nvSpPr>
        <p:spPr>
          <a:xfrm>
            <a:off x="1323847" y="47614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3DE67D-4739-7966-421A-8694301CFF31}"/>
              </a:ext>
            </a:extLst>
          </p:cNvPr>
          <p:cNvSpPr/>
          <p:nvPr/>
        </p:nvSpPr>
        <p:spPr>
          <a:xfrm>
            <a:off x="845873" y="1078242"/>
            <a:ext cx="7725900" cy="4056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Nesta tela, aparecem todas as escolas cadastradas.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Aptos" panose="02110004020202020204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07086D-4A81-CD96-1EA1-B49ECFE5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" y="1579657"/>
            <a:ext cx="7513941" cy="28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25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43E48-4DEF-B2DF-6EA8-C90F26983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9486780-71AD-3466-BD0D-0B0FAB6D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86" y="1718171"/>
            <a:ext cx="7607940" cy="283735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B56FE4E-7927-EE43-A730-000778EC31EA}"/>
              </a:ext>
            </a:extLst>
          </p:cNvPr>
          <p:cNvSpPr/>
          <p:nvPr/>
        </p:nvSpPr>
        <p:spPr>
          <a:xfrm>
            <a:off x="947179" y="1082452"/>
            <a:ext cx="7725900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Ao preencher os filtros desejados, clique em “Consultar”.</a:t>
            </a:r>
            <a:endParaRPr lang="pt-BR" sz="1800" b="0" i="0" u="none" strike="noStrike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37DDF35B-0455-3C6E-50F3-069A29B9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9233">
            <a:off x="8086223" y="2424159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ECD2738F-4E98-9CDD-DE28-4AB957344831}"/>
              </a:ext>
            </a:extLst>
          </p:cNvPr>
          <p:cNvSpPr txBox="1">
            <a:spLocks/>
          </p:cNvSpPr>
          <p:nvPr/>
        </p:nvSpPr>
        <p:spPr>
          <a:xfrm>
            <a:off x="1063310" y="434120"/>
            <a:ext cx="7011707" cy="506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Escolas – Filtragem de Escolas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1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9D5A8-37D4-35CD-2CF1-E7EE14B2D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8ED667C-CF6C-1BE6-036B-DF4186E35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01" y="1926640"/>
            <a:ext cx="7280467" cy="271737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D7A7D7A-19EF-0FCD-A995-F0252145C646}"/>
              </a:ext>
            </a:extLst>
          </p:cNvPr>
          <p:cNvSpPr/>
          <p:nvPr/>
        </p:nvSpPr>
        <p:spPr>
          <a:xfrm>
            <a:off x="846327" y="1028056"/>
            <a:ext cx="7978032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 no ícone de olho, na coluna “Ações”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 para consultar os dados do representante da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endParaRPr lang="en-US" err="1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endParaRPr lang="pt-BR" sz="1800" b="0" i="0" u="none" strike="noStrike">
              <a:solidFill>
                <a:srgbClr val="7F7F7F"/>
              </a:solidFill>
              <a:effectLst/>
              <a:latin typeface="Univia Pro Medium"/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FD55AE32-AC9A-6713-5F21-AE72AE0A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0000">
            <a:off x="7820198" y="3403265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1">
            <a:extLst>
              <a:ext uri="{FF2B5EF4-FFF2-40B4-BE49-F238E27FC236}">
                <a16:creationId xmlns:a16="http://schemas.microsoft.com/office/drawing/2014/main" id="{77B16A7D-DA9F-16CB-CE8D-5D636C185190}"/>
              </a:ext>
            </a:extLst>
          </p:cNvPr>
          <p:cNvSpPr txBox="1">
            <a:spLocks/>
          </p:cNvSpPr>
          <p:nvPr/>
        </p:nvSpPr>
        <p:spPr>
          <a:xfrm>
            <a:off x="1861730" y="484546"/>
            <a:ext cx="5423273" cy="456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</a:t>
            </a:r>
            <a:r>
              <a:rPr lang="pt-BR" sz="3200">
                <a:solidFill>
                  <a:srgbClr val="0E6C84"/>
                </a:solidFill>
                <a:ea typeface="+mn-lt"/>
                <a:cs typeface="+mn-lt"/>
              </a:rPr>
              <a:t>–</a:t>
            </a:r>
            <a:r>
              <a:rPr lang="pt-BR" sz="3200">
                <a:solidFill>
                  <a:srgbClr val="0E6C84"/>
                </a:solidFill>
                <a:latin typeface="Aptos"/>
              </a:rPr>
              <a:t> </a:t>
            </a:r>
            <a:r>
              <a:rPr lang="pt-BR" sz="3200">
                <a:solidFill>
                  <a:srgbClr val="0E6C84"/>
                </a:solidFill>
                <a:latin typeface="Univia Pro Black"/>
              </a:rPr>
              <a:t>Dados de Escolas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C86CF-B8C0-3027-55E4-E5801511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F517081-EC1B-557D-388A-6B2394643E63}"/>
              </a:ext>
            </a:extLst>
          </p:cNvPr>
          <p:cNvSpPr/>
          <p:nvPr/>
        </p:nvSpPr>
        <p:spPr>
          <a:xfrm>
            <a:off x="644620" y="1151400"/>
            <a:ext cx="8124446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Os dados aparecerão neste formato.</a:t>
            </a:r>
            <a:endParaRPr lang="en-US"/>
          </a:p>
          <a:p>
            <a:pPr marL="285750" indent="-285750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É possível consultar se o Secretário já assinou o termo de adesão no local indicado pela seta.</a:t>
            </a:r>
            <a:endParaRPr lang="pt-BR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  <a:ea typeface="+mn-lt"/>
              <a:cs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6C9682-7FFC-061B-24D5-EAC4F1FE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92" y="2385101"/>
            <a:ext cx="7264066" cy="160653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4EAEAB-EB97-DF5A-3A5D-A50D595344DC}"/>
              </a:ext>
            </a:extLst>
          </p:cNvPr>
          <p:cNvSpPr/>
          <p:nvPr/>
        </p:nvSpPr>
        <p:spPr>
          <a:xfrm>
            <a:off x="881062" y="2833687"/>
            <a:ext cx="611187" cy="71437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10517-24A8-A025-D794-AE3D83462CDB}"/>
              </a:ext>
            </a:extLst>
          </p:cNvPr>
          <p:cNvSpPr/>
          <p:nvPr/>
        </p:nvSpPr>
        <p:spPr>
          <a:xfrm>
            <a:off x="896937" y="3278187"/>
            <a:ext cx="1436687" cy="87312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98BE18-9F11-B483-01DA-5F0C52BF29B1}"/>
              </a:ext>
            </a:extLst>
          </p:cNvPr>
          <p:cNvSpPr/>
          <p:nvPr/>
        </p:nvSpPr>
        <p:spPr>
          <a:xfrm>
            <a:off x="2714624" y="2825749"/>
            <a:ext cx="746125" cy="103187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EBCB68-F1E4-39ED-BCE6-32D74FA9D25F}"/>
              </a:ext>
            </a:extLst>
          </p:cNvPr>
          <p:cNvSpPr/>
          <p:nvPr/>
        </p:nvSpPr>
        <p:spPr>
          <a:xfrm>
            <a:off x="4524375" y="3278187"/>
            <a:ext cx="476250" cy="87312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3A89BA4A-6180-6E33-136D-FBE5B025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0" y="2935964"/>
            <a:ext cx="708594" cy="7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0C7EF243-69B3-A9C8-6FD8-20334BBB1589}"/>
              </a:ext>
            </a:extLst>
          </p:cNvPr>
          <p:cNvSpPr txBox="1">
            <a:spLocks/>
          </p:cNvSpPr>
          <p:nvPr/>
        </p:nvSpPr>
        <p:spPr>
          <a:xfrm>
            <a:off x="1861730" y="484546"/>
            <a:ext cx="5423273" cy="456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</a:t>
            </a:r>
            <a:r>
              <a:rPr lang="pt-BR" sz="3200">
                <a:solidFill>
                  <a:srgbClr val="0E6C84"/>
                </a:solidFill>
                <a:ea typeface="+mn-lt"/>
                <a:cs typeface="+mn-lt"/>
              </a:rPr>
              <a:t>–</a:t>
            </a:r>
            <a:r>
              <a:rPr lang="pt-BR" sz="3200">
                <a:solidFill>
                  <a:srgbClr val="0E6C84"/>
                </a:solidFill>
                <a:latin typeface="Univia Pro Black"/>
              </a:rPr>
              <a:t> Dados de Escolas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9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8B8E5-0927-E26E-1602-EB736302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23C400-E54D-EDF5-200A-47C5596B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97" y="1675946"/>
            <a:ext cx="7507386" cy="2885464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2E9A614-B565-E7FB-836B-5DD416A7D020}"/>
              </a:ext>
            </a:extLst>
          </p:cNvPr>
          <p:cNvSpPr txBox="1">
            <a:spLocks/>
          </p:cNvSpPr>
          <p:nvPr/>
        </p:nvSpPr>
        <p:spPr>
          <a:xfrm>
            <a:off x="1787620" y="471429"/>
            <a:ext cx="5566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 – Escolas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809A89E-4AE2-3A44-2BC0-384F5129D4BB}"/>
              </a:ext>
            </a:extLst>
          </p:cNvPr>
          <p:cNvSpPr/>
          <p:nvPr/>
        </p:nvSpPr>
        <p:spPr>
          <a:xfrm>
            <a:off x="812708" y="1082373"/>
            <a:ext cx="7725900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Clique no ícone de lápis, na coluna “Ações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”.</a:t>
            </a:r>
            <a:endParaRPr lang="en-US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650C24A3-85B5-CA86-03F0-5C8FB12B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9233">
            <a:off x="8238711" y="3526258"/>
            <a:ext cx="597125" cy="6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2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6DD90-46AD-B469-FA7A-94D2D6F4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D661D60-B3EF-8369-B9C1-E6803F4C24FC}"/>
              </a:ext>
            </a:extLst>
          </p:cNvPr>
          <p:cNvSpPr/>
          <p:nvPr/>
        </p:nvSpPr>
        <p:spPr>
          <a:xfrm>
            <a:off x="947178" y="1194284"/>
            <a:ext cx="7381319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Preencha com a quantidade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dos itens escolhidos e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 os valores de custeio e os de capital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 de cada item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finalizar o Plano de Atendimento, clique em “Salvar”.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FAB73C-9318-875C-6B2A-102CCBBA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599" y="2323382"/>
            <a:ext cx="5714181" cy="2512019"/>
          </a:xfrm>
          <a:prstGeom prst="rect">
            <a:avLst/>
          </a:prstGeom>
        </p:spPr>
      </p:pic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15965382-571C-AA27-B4D7-05E4FA14CECB}"/>
              </a:ext>
            </a:extLst>
          </p:cNvPr>
          <p:cNvSpPr txBox="1">
            <a:spLocks/>
          </p:cNvSpPr>
          <p:nvPr/>
        </p:nvSpPr>
        <p:spPr>
          <a:xfrm>
            <a:off x="997605" y="471429"/>
            <a:ext cx="7162987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 – Escolha dos Itens</a:t>
            </a:r>
          </a:p>
        </p:txBody>
      </p:sp>
    </p:spTree>
    <p:extLst>
      <p:ext uri="{BB962C8B-B14F-4D97-AF65-F5344CB8AC3E}">
        <p14:creationId xmlns:p14="http://schemas.microsoft.com/office/powerpoint/2010/main" val="2623571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AC23F-BB47-8F19-8835-205690C35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1D78B-088A-A8D4-8E79-8F2B0DCF1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93" y="1615978"/>
            <a:ext cx="8274822" cy="228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AE774-D3BD-6629-4ED7-B53BEC1054FA}"/>
              </a:ext>
            </a:extLst>
          </p:cNvPr>
          <p:cNvSpPr txBox="1"/>
          <p:nvPr/>
        </p:nvSpPr>
        <p:spPr>
          <a:xfrm>
            <a:off x="897591" y="1074084"/>
            <a:ext cx="4726641" cy="4321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2890"/>
              </a:lnSpc>
              <a:buFont typeface="Arial,Sans-Serif"/>
              <a:buChar char="•"/>
            </a:pPr>
            <a:r>
              <a:rPr lang="pt-BR">
                <a:solidFill>
                  <a:srgbClr val="0D0D0D"/>
                </a:solidFill>
                <a:latin typeface="Univia Pro Medium"/>
                <a:cs typeface="Arial"/>
              </a:rPr>
              <a:t>Os dados aparecerão neste formato.</a:t>
            </a:r>
            <a:r>
              <a:rPr lang="en-US">
                <a:latin typeface="Univia Pro Medium"/>
                <a:cs typeface="Arial"/>
              </a:rPr>
              <a:t>​</a:t>
            </a:r>
          </a:p>
        </p:txBody>
      </p:sp>
      <p:sp>
        <p:nvSpPr>
          <p:cNvPr id="8" name="Espaço Reservado para Texto 1">
            <a:extLst>
              <a:ext uri="{FF2B5EF4-FFF2-40B4-BE49-F238E27FC236}">
                <a16:creationId xmlns:a16="http://schemas.microsoft.com/office/drawing/2014/main" id="{2E4F77EF-F5BF-CBB7-231D-462E44D90DB6}"/>
              </a:ext>
            </a:extLst>
          </p:cNvPr>
          <p:cNvSpPr txBox="1">
            <a:spLocks/>
          </p:cNvSpPr>
          <p:nvPr/>
        </p:nvSpPr>
        <p:spPr>
          <a:xfrm>
            <a:off x="997605" y="471429"/>
            <a:ext cx="7162987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 – Escolha dos Itens</a:t>
            </a:r>
          </a:p>
        </p:txBody>
      </p:sp>
    </p:spTree>
    <p:extLst>
      <p:ext uri="{BB962C8B-B14F-4D97-AF65-F5344CB8AC3E}">
        <p14:creationId xmlns:p14="http://schemas.microsoft.com/office/powerpoint/2010/main" val="4171490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5CDBB-979B-10FF-2530-5C96D4452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5C9B2C0-F400-F744-D0E2-CFFA58AC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774" y="2570362"/>
            <a:ext cx="2191056" cy="194337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4C6D1C2-9485-F65C-7C0B-4558C66B902A}"/>
              </a:ext>
            </a:extLst>
          </p:cNvPr>
          <p:cNvSpPr/>
          <p:nvPr/>
        </p:nvSpPr>
        <p:spPr>
          <a:xfrm>
            <a:off x="585789" y="1006204"/>
            <a:ext cx="8213355" cy="14058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Caso seja necessário ajustar o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Plano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de Atendimento 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enviado, o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gestor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EEx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 devolverá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 ao representante da </a:t>
            </a:r>
            <a:r>
              <a:rPr lang="pt-BR" sz="1800" b="0" i="0" u="none" strike="noStrike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UEx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Quando isso ocorrer, basta acessar a aba “Ajustes” e realizar o ajuste solicitado.</a:t>
            </a:r>
          </a:p>
          <a:p>
            <a:pPr marL="285750" indent="-285750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O representante da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EEx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 será notificado pelo sistema.</a:t>
            </a:r>
            <a:endParaRPr lang="pt-B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397D1512-7FF9-5DCB-530C-93219DA7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65">
            <a:off x="3969019" y="3122644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Texto 1">
            <a:extLst>
              <a:ext uri="{FF2B5EF4-FFF2-40B4-BE49-F238E27FC236}">
                <a16:creationId xmlns:a16="http://schemas.microsoft.com/office/drawing/2014/main" id="{3568F75E-C406-85B4-5D62-2D4EADAADE94}"/>
              </a:ext>
            </a:extLst>
          </p:cNvPr>
          <p:cNvSpPr txBox="1">
            <a:spLocks/>
          </p:cNvSpPr>
          <p:nvPr/>
        </p:nvSpPr>
        <p:spPr>
          <a:xfrm>
            <a:off x="1787620" y="421003"/>
            <a:ext cx="5566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 – Ajustes</a:t>
            </a:r>
          </a:p>
        </p:txBody>
      </p:sp>
    </p:spTree>
    <p:extLst>
      <p:ext uri="{BB962C8B-B14F-4D97-AF65-F5344CB8AC3E}">
        <p14:creationId xmlns:p14="http://schemas.microsoft.com/office/powerpoint/2010/main" val="367755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9048B-07F7-E04A-47FB-E99FF266F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ADB1CEF-7883-FD78-3ADF-8515FBAD7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60" y="2266378"/>
            <a:ext cx="2248214" cy="25149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E79C7B5-ADED-29BB-59B7-2D17E792D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69" y="2672602"/>
            <a:ext cx="2191056" cy="194337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3D5074B-2A3B-6A3C-1567-B3434B3529FF}"/>
              </a:ext>
            </a:extLst>
          </p:cNvPr>
          <p:cNvSpPr/>
          <p:nvPr/>
        </p:nvSpPr>
        <p:spPr>
          <a:xfrm>
            <a:off x="821113" y="1086686"/>
            <a:ext cx="7725900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Para verificar a situação do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Plano de Atendimento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de sua escola, 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clique em “PDDE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SRM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”.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Em seguida, clique em “Acompanhamento de Planos”.</a:t>
            </a:r>
            <a:endParaRPr lang="pt-BR" sz="1800" b="0" i="0" u="none" strike="noStrike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7D26EB5-AACC-2185-BC3A-87CC44E9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65">
            <a:off x="5386639" y="3710300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6C3266C-EAFE-7BD4-45D6-2E50C04D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65">
            <a:off x="1414287" y="3335473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1">
            <a:extLst>
              <a:ext uri="{FF2B5EF4-FFF2-40B4-BE49-F238E27FC236}">
                <a16:creationId xmlns:a16="http://schemas.microsoft.com/office/drawing/2014/main" id="{4683BCE5-7320-2156-B820-E4E45306C7A0}"/>
              </a:ext>
            </a:extLst>
          </p:cNvPr>
          <p:cNvSpPr txBox="1">
            <a:spLocks/>
          </p:cNvSpPr>
          <p:nvPr/>
        </p:nvSpPr>
        <p:spPr>
          <a:xfrm>
            <a:off x="1006010" y="479834"/>
            <a:ext cx="7356288" cy="464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 – Acompanhamento</a:t>
            </a:r>
          </a:p>
        </p:txBody>
      </p:sp>
    </p:spTree>
    <p:extLst>
      <p:ext uri="{BB962C8B-B14F-4D97-AF65-F5344CB8AC3E}">
        <p14:creationId xmlns:p14="http://schemas.microsoft.com/office/powerpoint/2010/main" val="3738418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6727B-B957-BAF5-F937-D5C05E6E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4C78F7E-8644-B42A-AB34-46A9F39E68E5}"/>
              </a:ext>
            </a:extLst>
          </p:cNvPr>
          <p:cNvSpPr/>
          <p:nvPr/>
        </p:nvSpPr>
        <p:spPr>
          <a:xfrm>
            <a:off x="821113" y="1141117"/>
            <a:ext cx="7994841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Nesta tela, é possível ver a situação Plano de Atendimento de sua escola e acompanhar outros dados.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77D6348-B09E-8B46-F1CA-3E10029452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5" b="31933"/>
          <a:stretch>
            <a:fillRect/>
          </a:stretch>
        </p:blipFill>
        <p:spPr>
          <a:xfrm>
            <a:off x="822999" y="2099910"/>
            <a:ext cx="7993874" cy="2037579"/>
          </a:xfrm>
          <a:prstGeom prst="rect">
            <a:avLst/>
          </a:prstGeom>
        </p:spPr>
      </p:pic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01404650-B83E-000B-2474-82D4A0B98555}"/>
              </a:ext>
            </a:extLst>
          </p:cNvPr>
          <p:cNvSpPr txBox="1">
            <a:spLocks/>
          </p:cNvSpPr>
          <p:nvPr/>
        </p:nvSpPr>
        <p:spPr>
          <a:xfrm>
            <a:off x="1006010" y="479834"/>
            <a:ext cx="7356288" cy="464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 – Acompanhamento</a:t>
            </a:r>
          </a:p>
        </p:txBody>
      </p:sp>
    </p:spTree>
    <p:extLst>
      <p:ext uri="{BB962C8B-B14F-4D97-AF65-F5344CB8AC3E}">
        <p14:creationId xmlns:p14="http://schemas.microsoft.com/office/powerpoint/2010/main" val="413448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409D2-E6A5-00B5-C95F-BA8BC84D3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8C641F-A4CA-261E-94FC-0E51B6CF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89" y="1774094"/>
            <a:ext cx="6047399" cy="3040665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3E0EB895-BD33-D4B7-AA58-AFEF4C5BFDD1}"/>
              </a:ext>
            </a:extLst>
          </p:cNvPr>
          <p:cNvSpPr txBox="1">
            <a:spLocks/>
          </p:cNvSpPr>
          <p:nvPr/>
        </p:nvSpPr>
        <p:spPr>
          <a:xfrm>
            <a:off x="913108" y="955879"/>
            <a:ext cx="7012804" cy="70708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>
                <a:latin typeface="Univia Pro Medium"/>
              </a:rPr>
              <a:t>Acesse</a:t>
            </a:r>
            <a:r>
              <a:rPr kumimoji="0" lang="pt-BR" sz="1800">
                <a:latin typeface="Univia Pro Medium"/>
              </a:rPr>
              <a:t> </a:t>
            </a:r>
            <a:r>
              <a:rPr lang="pt-BR" sz="1800">
                <a:latin typeface="Univia Pro Medium"/>
              </a:rPr>
              <a:t>o Singular no endereço : https://programas-simec.mec.gov.br/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>
                <a:latin typeface="Univia Pro Medium"/>
              </a:rPr>
              <a:t>Clique em “Entrar com gov.br”</a:t>
            </a: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28C5DD82-5581-0BC2-A690-C94CA3E09394}"/>
              </a:ext>
            </a:extLst>
          </p:cNvPr>
          <p:cNvSpPr txBox="1">
            <a:spLocks/>
          </p:cNvSpPr>
          <p:nvPr/>
        </p:nvSpPr>
        <p:spPr>
          <a:xfrm>
            <a:off x="1215667" y="44640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Acesso – Perfil Representante da </a:t>
            </a:r>
            <a:r>
              <a:rPr kumimoji="0" lang="pt-BR" sz="3200" b="0" i="0" u="none" strike="noStrike" kern="1200" cap="none" spc="0" normalizeH="0" baseline="0" noProof="0" err="1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UEx</a:t>
            </a:r>
            <a:endParaRPr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</a:endParaRPr>
          </a:p>
        </p:txBody>
      </p:sp>
      <p:pic>
        <p:nvPicPr>
          <p:cNvPr id="5" name="Imagem 4" descr="Forma, Seta&#10;&#10;O conteúdo gerado por IA pode estar incorreto.">
            <a:extLst>
              <a:ext uri="{FF2B5EF4-FFF2-40B4-BE49-F238E27FC236}">
                <a16:creationId xmlns:a16="http://schemas.microsoft.com/office/drawing/2014/main" id="{FDFA0F4A-400C-369E-2D48-6BD8A947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83076">
            <a:off x="3344659" y="2990119"/>
            <a:ext cx="623144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7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0F470-ED46-6A4B-5878-D0AFCCC41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2E9A89A-E134-DC15-737E-6C933651A2B4}"/>
              </a:ext>
            </a:extLst>
          </p:cNvPr>
          <p:cNvSpPr/>
          <p:nvPr/>
        </p:nvSpPr>
        <p:spPr>
          <a:xfrm>
            <a:off x="896299" y="1140285"/>
            <a:ext cx="7463194" cy="7601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Clique no item de menu “Guia de Orientações” para verificar documentos disponíveis para consulta e exportação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.</a:t>
            </a:r>
            <a:endParaRPr lang="en-US" sz="2000" b="0" i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8DC90-37FE-2A9E-4B20-6163F1FD3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046" y="2216976"/>
            <a:ext cx="2657231" cy="2549281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0972CA4-38BC-E27D-F1DA-DCBA3253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82" y="3553473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0DDCE1FD-2211-240C-187E-F4EF20D84D70}"/>
              </a:ext>
            </a:extLst>
          </p:cNvPr>
          <p:cNvSpPr txBox="1">
            <a:spLocks/>
          </p:cNvSpPr>
          <p:nvPr/>
        </p:nvSpPr>
        <p:spPr>
          <a:xfrm>
            <a:off x="2602848" y="521856"/>
            <a:ext cx="3918884" cy="464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E6C84"/>
                </a:solidFill>
                <a:latin typeface="Univia Pro Black"/>
              </a:rPr>
              <a:t>Guia de Orientações</a:t>
            </a:r>
          </a:p>
        </p:txBody>
      </p:sp>
    </p:spTree>
    <p:extLst>
      <p:ext uri="{BB962C8B-B14F-4D97-AF65-F5344CB8AC3E}">
        <p14:creationId xmlns:p14="http://schemas.microsoft.com/office/powerpoint/2010/main" val="583641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9A858-79A9-E83B-DC0C-E3C31B5AE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8DE946E-2D6A-BC5C-D6E8-77DB45938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84" y="2124004"/>
            <a:ext cx="6898888" cy="271617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AB7B885-31C8-65E9-8582-70D0C8366385}"/>
              </a:ext>
            </a:extLst>
          </p:cNvPr>
          <p:cNvSpPr/>
          <p:nvPr/>
        </p:nvSpPr>
        <p:spPr>
          <a:xfrm>
            <a:off x="874395" y="1156880"/>
            <a:ext cx="8266525" cy="7349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Nesta tel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a, aparecem todos os Guias disponibilizados pelo gestor MEC.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Para baixar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 o</a:t>
            </a:r>
            <a:r>
              <a:rPr lang="pt-BR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 documento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 escolhido</a:t>
            </a:r>
            <a:r>
              <a:rPr lang="pt-BR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, clique no ícone de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download na coluna “Ações”</a:t>
            </a:r>
            <a:endParaRPr lang="en-US" b="0" i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91883A8F-1AB2-A44C-FFC6-D4D10783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0905">
            <a:off x="7867287" y="280385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1">
            <a:extLst>
              <a:ext uri="{FF2B5EF4-FFF2-40B4-BE49-F238E27FC236}">
                <a16:creationId xmlns:a16="http://schemas.microsoft.com/office/drawing/2014/main" id="{6763BCB5-B345-D303-C482-9C7FD12E6FDD}"/>
              </a:ext>
            </a:extLst>
          </p:cNvPr>
          <p:cNvSpPr txBox="1">
            <a:spLocks/>
          </p:cNvSpPr>
          <p:nvPr/>
        </p:nvSpPr>
        <p:spPr>
          <a:xfrm>
            <a:off x="2728914" y="513452"/>
            <a:ext cx="3918884" cy="464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E6C84"/>
                </a:solidFill>
                <a:latin typeface="Univia Pro Black"/>
              </a:rPr>
              <a:t>Guia de Orientações</a:t>
            </a:r>
          </a:p>
        </p:txBody>
      </p:sp>
    </p:spTree>
    <p:extLst>
      <p:ext uri="{BB962C8B-B14F-4D97-AF65-F5344CB8AC3E}">
        <p14:creationId xmlns:p14="http://schemas.microsoft.com/office/powerpoint/2010/main" val="141256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21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1C4F-9E74-FD8E-1C95-69EA3247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FD43B3A3-A090-7232-0A6D-14E7D779F493}"/>
              </a:ext>
            </a:extLst>
          </p:cNvPr>
          <p:cNvSpPr txBox="1">
            <a:spLocks/>
          </p:cNvSpPr>
          <p:nvPr/>
        </p:nvSpPr>
        <p:spPr>
          <a:xfrm>
            <a:off x="946725" y="1191204"/>
            <a:ext cx="5584054" cy="4549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80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Faça login utilizando seu CPF e senha no GOV.BR</a:t>
            </a:r>
            <a:endParaRPr lang="pt-BR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pt-BR" sz="1800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7F4DA5E0-02AE-E446-9F81-CA69C59C4FDA}"/>
              </a:ext>
            </a:extLst>
          </p:cNvPr>
          <p:cNvSpPr txBox="1">
            <a:spLocks/>
          </p:cNvSpPr>
          <p:nvPr/>
        </p:nvSpPr>
        <p:spPr>
          <a:xfrm>
            <a:off x="1358541" y="429594"/>
            <a:ext cx="642339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Acesso – Perfil Representante da </a:t>
            </a:r>
            <a:r>
              <a:rPr kumimoji="0" lang="pt-BR" sz="3200" b="0" i="0" u="none" strike="noStrike" kern="1200" cap="none" spc="0" normalizeH="0" baseline="0" noProof="0" err="1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UEx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D6C5CA-9A31-BB1E-C034-7A46E44AF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71" y="1719612"/>
            <a:ext cx="6669454" cy="3075754"/>
          </a:xfrm>
          <a:prstGeom prst="rect">
            <a:avLst/>
          </a:prstGeom>
        </p:spPr>
      </p:pic>
      <p:pic>
        <p:nvPicPr>
          <p:cNvPr id="8" name="Imagem 7" descr="Forma, Seta&#10;&#10;O conteúdo gerado por IA pode estar incorreto.">
            <a:extLst>
              <a:ext uri="{FF2B5EF4-FFF2-40B4-BE49-F238E27FC236}">
                <a16:creationId xmlns:a16="http://schemas.microsoft.com/office/drawing/2014/main" id="{1322823A-0712-F7CF-CDE6-F5825131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83076">
            <a:off x="4564617" y="2769623"/>
            <a:ext cx="623144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635D-77CE-9472-980D-9F5A65C93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85FE133B-CD9A-ED7A-9F70-D26281CAE8BF}"/>
              </a:ext>
            </a:extLst>
          </p:cNvPr>
          <p:cNvSpPr txBox="1">
            <a:spLocks/>
          </p:cNvSpPr>
          <p:nvPr/>
        </p:nvSpPr>
        <p:spPr>
          <a:xfrm>
            <a:off x="615713" y="1112942"/>
            <a:ext cx="7904131" cy="7238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80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Esta é a tela inicial do representante da </a:t>
            </a:r>
            <a:r>
              <a:rPr lang="pt-BR" sz="1800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 sz="180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.</a:t>
            </a:r>
          </a:p>
          <a:p>
            <a:pPr>
              <a:defRPr/>
            </a:pPr>
            <a:r>
              <a:rPr lang="pt-BR" sz="180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“Cadastre-se aqui!” para iniciar seu cadastro.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pt-BR" sz="1800">
              <a:solidFill>
                <a:srgbClr val="7F7F7F"/>
              </a:solidFill>
              <a:latin typeface="Univia Pro Medium"/>
            </a:endParaRP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C71A9EFA-3E1E-88C2-F06D-F8F94E8AE693}"/>
              </a:ext>
            </a:extLst>
          </p:cNvPr>
          <p:cNvSpPr txBox="1">
            <a:spLocks/>
          </p:cNvSpPr>
          <p:nvPr/>
        </p:nvSpPr>
        <p:spPr>
          <a:xfrm>
            <a:off x="1366946" y="446833"/>
            <a:ext cx="6406591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Acesso – Perfil Representante da </a:t>
            </a:r>
            <a:r>
              <a:rPr kumimoji="0" lang="pt-BR" sz="3200" b="0" i="0" u="none" strike="noStrike" kern="1200" cap="none" spc="0" normalizeH="0" baseline="0" noProof="0" err="1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UEx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33FB6A-D17D-C641-AD64-901A8522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73" y="1968281"/>
            <a:ext cx="6167459" cy="2848002"/>
          </a:xfrm>
          <a:prstGeom prst="rect">
            <a:avLst/>
          </a:prstGeom>
        </p:spPr>
      </p:pic>
      <p:pic>
        <p:nvPicPr>
          <p:cNvPr id="5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AE5A3FCA-6A48-AAE5-D6BC-D28DBEC9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6300">
            <a:off x="5446541" y="2844345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4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D6C3-AF55-9D73-77AC-D199E6E8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3288D4C-D8C3-F45B-EE03-C237EA1A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20" y="2073119"/>
            <a:ext cx="6781800" cy="2722069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7752BC6-72C1-5276-7BB9-F8DE9D59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1833">
            <a:off x="7824618" y="3378754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1BB9917-DB10-EB7E-2A4C-159BC67EF965}"/>
              </a:ext>
            </a:extLst>
          </p:cNvPr>
          <p:cNvSpPr txBox="1">
            <a:spLocks/>
          </p:cNvSpPr>
          <p:nvPr/>
        </p:nvSpPr>
        <p:spPr>
          <a:xfrm>
            <a:off x="1910862" y="488558"/>
            <a:ext cx="5314017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2800" err="1">
                <a:solidFill>
                  <a:srgbClr val="0E6C84"/>
                </a:solidFill>
                <a:latin typeface="Univia Pro Black"/>
              </a:rPr>
              <a:t>UEx</a:t>
            </a:r>
            <a:endParaRPr lang="pt-BR" sz="2800">
              <a:solidFill>
                <a:srgbClr val="0E6C84"/>
              </a:solidFill>
              <a:latin typeface="Univia Pro Black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5446AD-7A53-2FA1-3E48-BB29C9963801}"/>
              </a:ext>
            </a:extLst>
          </p:cNvPr>
          <p:cNvSpPr/>
          <p:nvPr/>
        </p:nvSpPr>
        <p:spPr>
          <a:xfrm>
            <a:off x="820659" y="997410"/>
            <a:ext cx="8320444" cy="10749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Preencha os campos.</a:t>
            </a:r>
            <a:endParaRPr lang="en-US"/>
          </a:p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“Nome” e “CPF” são obtidos do seu login GOVBR</a:t>
            </a:r>
          </a:p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finalizar, clique em “Próximo”.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E151F35-1E2C-D56E-E004-D2445FD3D0A2}"/>
              </a:ext>
            </a:extLst>
          </p:cNvPr>
          <p:cNvSpPr/>
          <p:nvPr/>
        </p:nvSpPr>
        <p:spPr>
          <a:xfrm>
            <a:off x="3223558" y="3188074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94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D5B04-A418-D893-DAA8-6B554577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703886D-BB6B-63B8-D90C-25943EF9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48" y="1518471"/>
            <a:ext cx="6853654" cy="313733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74A1B37-7D5F-8E1C-40E0-457911EDF6AE}"/>
              </a:ext>
            </a:extLst>
          </p:cNvPr>
          <p:cNvSpPr txBox="1">
            <a:spLocks/>
          </p:cNvSpPr>
          <p:nvPr/>
        </p:nvSpPr>
        <p:spPr>
          <a:xfrm>
            <a:off x="1669505" y="512561"/>
            <a:ext cx="5910730" cy="54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3200" err="1">
                <a:solidFill>
                  <a:srgbClr val="0E6C84"/>
                </a:solidFill>
                <a:latin typeface="Univia Pro Black"/>
              </a:rPr>
              <a:t>UEx</a:t>
            </a:r>
            <a:endParaRPr lang="pt-BR" sz="3200">
              <a:solidFill>
                <a:srgbClr val="0E6C84"/>
              </a:solidFill>
              <a:latin typeface="Univia Pro Black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8ED8A6-68EF-4942-E05D-A2C5D8F362CC}"/>
              </a:ext>
            </a:extLst>
          </p:cNvPr>
          <p:cNvSpPr/>
          <p:nvPr/>
        </p:nvSpPr>
        <p:spPr>
          <a:xfrm>
            <a:off x="739875" y="1053028"/>
            <a:ext cx="7655405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“+Escolas” para vincular uma ou mais escolas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endParaRPr lang="pt-BR">
              <a:solidFill>
                <a:srgbClr val="7F7F7F"/>
              </a:solidFill>
              <a:latin typeface="Univia Pro Medium"/>
            </a:endParaRPr>
          </a:p>
        </p:txBody>
      </p:sp>
      <p:pic>
        <p:nvPicPr>
          <p:cNvPr id="8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1808C5E2-2418-7A07-DB55-62CEE3E7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663">
            <a:off x="437614" y="2796429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1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3A0E8-6E0F-FCA8-965B-C7A4F723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E9D4C4-E1F7-A10B-35DD-E754A6EAC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2" y="2680177"/>
            <a:ext cx="4258269" cy="116221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9349493-8D5E-D0F8-C09D-05BB67E658F7}"/>
              </a:ext>
            </a:extLst>
          </p:cNvPr>
          <p:cNvSpPr txBox="1">
            <a:spLocks/>
          </p:cNvSpPr>
          <p:nvPr/>
        </p:nvSpPr>
        <p:spPr>
          <a:xfrm>
            <a:off x="829517" y="433554"/>
            <a:ext cx="7423524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2800" err="1">
                <a:solidFill>
                  <a:srgbClr val="0E6C84"/>
                </a:solidFill>
                <a:latin typeface="Univia Pro Black"/>
              </a:rPr>
              <a:t>UEx</a:t>
            </a:r>
            <a:r>
              <a:rPr lang="pt-BR" sz="2800">
                <a:solidFill>
                  <a:srgbClr val="0E6C84"/>
                </a:solidFill>
                <a:latin typeface="Univia Pro Black"/>
              </a:rPr>
              <a:t> –Vincular Escolas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DC1D2F2-37AB-0EA3-CE83-EA6A3417A7C8}"/>
              </a:ext>
            </a:extLst>
          </p:cNvPr>
          <p:cNvSpPr/>
          <p:nvPr/>
        </p:nvSpPr>
        <p:spPr>
          <a:xfrm>
            <a:off x="678523" y="1052970"/>
            <a:ext cx="7725900" cy="14035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Abra o menu e preencha o Programa, o Subprograma e o Ciclo da Escola.</a:t>
            </a:r>
          </a:p>
          <a:p>
            <a:pPr marL="285750" indent="-28575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pós preencher esses campos, novos campos aparecerão, onde você deve preencher o “INEP” da escola e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outros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 dados. </a:t>
            </a:r>
            <a:endParaRPr lang="pt-BR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  <a:p>
            <a:pPr marL="285750" indent="-285750" algn="l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Apó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s finalizar clique em “Adicionar”.</a:t>
            </a:r>
            <a:endParaRPr lang="pt-B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00A043E8-FAF6-E10E-C4E3-F6E77E5D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427">
            <a:off x="2552200" y="3531069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1A81FC-5022-A0ED-819A-6650C5BE24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950"/>
          <a:stretch/>
        </p:blipFill>
        <p:spPr>
          <a:xfrm>
            <a:off x="3497315" y="3261283"/>
            <a:ext cx="3584046" cy="1717604"/>
          </a:xfrm>
          <a:prstGeom prst="rect">
            <a:avLst/>
          </a:prstGeom>
        </p:spPr>
      </p:pic>
      <p:pic>
        <p:nvPicPr>
          <p:cNvPr id="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7C521E0C-919A-181A-5EC1-D04FE351B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0000">
            <a:off x="6687170" y="4085760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3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249F3-4C9F-BA6F-D4C6-3B107F88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CE04924-10EF-56A6-E4D8-04408F99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10" y="2227958"/>
            <a:ext cx="8499380" cy="151121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2842725-4342-9B08-E344-04381A09BED4}"/>
              </a:ext>
            </a:extLst>
          </p:cNvPr>
          <p:cNvSpPr txBox="1">
            <a:spLocks/>
          </p:cNvSpPr>
          <p:nvPr/>
        </p:nvSpPr>
        <p:spPr>
          <a:xfrm>
            <a:off x="938775" y="457296"/>
            <a:ext cx="7524376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2800" err="1">
                <a:solidFill>
                  <a:srgbClr val="0E6C84"/>
                </a:solidFill>
                <a:latin typeface="Univia Pro Black"/>
              </a:rPr>
              <a:t>UEx</a:t>
            </a:r>
            <a:r>
              <a:rPr lang="pt-BR" sz="2800">
                <a:solidFill>
                  <a:srgbClr val="0E6C84"/>
                </a:solidFill>
                <a:latin typeface="Univia Pro Black"/>
              </a:rPr>
              <a:t> – Vincular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5C7681-8F6E-B83B-B97E-4BEB30A1DC0C}"/>
              </a:ext>
            </a:extLst>
          </p:cNvPr>
          <p:cNvSpPr/>
          <p:nvPr/>
        </p:nvSpPr>
        <p:spPr>
          <a:xfrm>
            <a:off x="619407" y="1043352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 escola adicionada aparecerá agora na aba “Escolas”.</a:t>
            </a:r>
            <a:endParaRPr lang="en-US"/>
          </a:p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conferir os dados, clique em “Enviar”, no canto inferior direito da tela.</a:t>
            </a:r>
            <a:endParaRPr lang="pt-BR" sz="1800" b="0" i="0" u="none" strike="noStrike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57698E82-9B15-F45B-EC58-AA169B37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0826" y="2720525"/>
            <a:ext cx="629406" cy="6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3381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g Bolinha Ca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0d2218-7bf9-4844-a3cb-238fa7956e36">
      <Terms xmlns="http://schemas.microsoft.com/office/infopath/2007/PartnerControls"/>
    </lcf76f155ced4ddcb4097134ff3c332f>
    <TaxCatchAll xmlns="5b040c9e-1648-44e8-8a31-d0babc94aa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0B10F8B96E5A4ABAEB60C73D733428" ma:contentTypeVersion="12" ma:contentTypeDescription="Crie um novo documento." ma:contentTypeScope="" ma:versionID="79c9ee2e5afab514ae9b6b4a0516061b">
  <xsd:schema xmlns:xsd="http://www.w3.org/2001/XMLSchema" xmlns:xs="http://www.w3.org/2001/XMLSchema" xmlns:p="http://schemas.microsoft.com/office/2006/metadata/properties" xmlns:ns2="ef0d2218-7bf9-4844-a3cb-238fa7956e36" xmlns:ns3="5b040c9e-1648-44e8-8a31-d0babc94aa13" targetNamespace="http://schemas.microsoft.com/office/2006/metadata/properties" ma:root="true" ma:fieldsID="916816233c70a4ef61243f2521bdb8e2" ns2:_="" ns3:_="">
    <xsd:import namespace="ef0d2218-7bf9-4844-a3cb-238fa7956e36"/>
    <xsd:import namespace="5b040c9e-1648-44e8-8a31-d0babc94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2218-7bf9-4844-a3cb-238fa7956e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3e8fdd-86e0-47aa-8a4a-a9990b876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40c9e-1648-44e8-8a31-d0babc94aa1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b17c7ad-0966-41f9-b07d-dc3aeca54356}" ma:internalName="TaxCatchAll" ma:showField="CatchAllData" ma:web="5b040c9e-1648-44e8-8a31-d0babc94aa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0773B-B445-419D-BC37-921BC7FC627F}">
  <ds:schemaRefs>
    <ds:schemaRef ds:uri="49a7be7b-df36-40b0-beda-dbbbf5babf3b"/>
    <ds:schemaRef ds:uri="55ae29f6-49bb-4345-9b95-c9094e269e34"/>
    <ds:schemaRef ds:uri="5b040c9e-1648-44e8-8a31-d0babc94aa13"/>
    <ds:schemaRef ds:uri="ef0d2218-7bf9-4844-a3cb-238fa7956e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6929B0-B2AF-4A38-9928-DA2CBAB2C0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87922-48EB-42B4-8CA9-E3DA62840700}">
  <ds:schemaRefs>
    <ds:schemaRef ds:uri="5b040c9e-1648-44e8-8a31-d0babc94aa13"/>
    <ds:schemaRef ds:uri="ef0d2218-7bf9-4844-a3cb-238fa7956e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32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Personalizar design</vt:lpstr>
      <vt:lpstr>Sg Bolinha Canto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USO MAPA</dc:title>
  <dc:creator>raquel.goncalves@singular.tec.br</dc:creator>
  <cp:revision>1</cp:revision>
  <dcterms:created xsi:type="dcterms:W3CDTF">2017-05-25T12:19:05Z</dcterms:created>
  <dcterms:modified xsi:type="dcterms:W3CDTF">2025-05-21T19:29:48Z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0x010100B00B10F8B96E5A4ABAEB60C73D733428</vt:lpwstr>
  </property>
  <property fmtid="{D5CDD505-2E9C-101B-9397-08002B2CF9AE}" pid="3" name="MSIP_Label_39041a1c-7e42-4361-8b2e-4ef0c717997e_Enabled">
    <vt:lpwstr>true</vt:lpwstr>
  </property>
  <property fmtid="{D5CDD505-2E9C-101B-9397-08002B2CF9AE}" pid="4" name="MSIP_Label_39041a1c-7e42-4361-8b2e-4ef0c717997e_SetDate">
    <vt:lpwstr>2023-09-06T18:00:19Z</vt:lpwstr>
  </property>
  <property fmtid="{D5CDD505-2E9C-101B-9397-08002B2CF9AE}" pid="5" name="MSIP_Label_39041a1c-7e42-4361-8b2e-4ef0c717997e_Method">
    <vt:lpwstr>Privileged</vt:lpwstr>
  </property>
  <property fmtid="{D5CDD505-2E9C-101B-9397-08002B2CF9AE}" pid="6" name="MSIP_Label_39041a1c-7e42-4361-8b2e-4ef0c717997e_Name">
    <vt:lpwstr>Interno</vt:lpwstr>
  </property>
  <property fmtid="{D5CDD505-2E9C-101B-9397-08002B2CF9AE}" pid="7" name="MSIP_Label_39041a1c-7e42-4361-8b2e-4ef0c717997e_SiteId">
    <vt:lpwstr>65623b4c-6fd0-40d5-aa59-51e7d5f20b0d</vt:lpwstr>
  </property>
  <property fmtid="{D5CDD505-2E9C-101B-9397-08002B2CF9AE}" pid="8" name="MSIP_Label_39041a1c-7e42-4361-8b2e-4ef0c717997e_ActionId">
    <vt:lpwstr>87312af6-2ab8-4cbb-ae1b-fdffa1033e43</vt:lpwstr>
  </property>
  <property fmtid="{D5CDD505-2E9C-101B-9397-08002B2CF9AE}" pid="9" name="MSIP_Label_39041a1c-7e42-4361-8b2e-4ef0c717997e_ContentBits">
    <vt:lpwstr>0</vt:lpwstr>
  </property>
  <property fmtid="{D5CDD505-2E9C-101B-9397-08002B2CF9AE}" pid="10" name="MediaServiceImageTags">
    <vt:lpwstr/>
  </property>
</Properties>
</file>