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  <p:sldMasterId id="2147483721" r:id="rId5"/>
    <p:sldMasterId id="2147483777" r:id="rId6"/>
  </p:sldMasterIdLst>
  <p:notesMasterIdLst>
    <p:notesMasterId r:id="rId39"/>
  </p:notesMasterIdLst>
  <p:handoutMasterIdLst>
    <p:handoutMasterId r:id="rId40"/>
  </p:handoutMasterIdLst>
  <p:sldIdLst>
    <p:sldId id="480" r:id="rId7"/>
    <p:sldId id="551" r:id="rId8"/>
    <p:sldId id="529" r:id="rId9"/>
    <p:sldId id="531" r:id="rId10"/>
    <p:sldId id="553" r:id="rId11"/>
    <p:sldId id="579" r:id="rId12"/>
    <p:sldId id="505" r:id="rId13"/>
    <p:sldId id="558" r:id="rId14"/>
    <p:sldId id="559" r:id="rId15"/>
    <p:sldId id="586" r:id="rId16"/>
    <p:sldId id="560" r:id="rId17"/>
    <p:sldId id="590" r:id="rId18"/>
    <p:sldId id="591" r:id="rId19"/>
    <p:sldId id="592" r:id="rId20"/>
    <p:sldId id="593" r:id="rId21"/>
    <p:sldId id="561" r:id="rId22"/>
    <p:sldId id="594" r:id="rId23"/>
    <p:sldId id="595" r:id="rId24"/>
    <p:sldId id="596" r:id="rId25"/>
    <p:sldId id="583" r:id="rId26"/>
    <p:sldId id="564" r:id="rId27"/>
    <p:sldId id="584" r:id="rId28"/>
    <p:sldId id="597" r:id="rId29"/>
    <p:sldId id="598" r:id="rId30"/>
    <p:sldId id="599" r:id="rId31"/>
    <p:sldId id="604" r:id="rId32"/>
    <p:sldId id="600" r:id="rId33"/>
    <p:sldId id="601" r:id="rId34"/>
    <p:sldId id="602" r:id="rId35"/>
    <p:sldId id="587" r:id="rId36"/>
    <p:sldId id="589" r:id="rId37"/>
    <p:sldId id="603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1153AB"/>
    <a:srgbClr val="F9F9F9"/>
    <a:srgbClr val="F2F6F9"/>
    <a:srgbClr val="F0F5FB"/>
    <a:srgbClr val="FFFFFF"/>
    <a:srgbClr val="F8F9FE"/>
    <a:srgbClr val="FBFAFE"/>
    <a:srgbClr val="5379B2"/>
    <a:srgbClr val="96B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59BEA-C915-0BC8-270B-92BAA416692A}" v="530" dt="2025-05-21T18:53:45.315"/>
    <p1510:client id="{2E262614-7EB9-E011-9AD3-8771F7911D98}" v="86" dt="2025-05-20T15:12:03.251"/>
    <p1510:client id="{470D5780-95A5-A944-603D-BCA204BEFD69}" v="300" dt="2025-05-21T15:46:39.023"/>
    <p1510:client id="{471C3CAB-4012-5ECE-53C4-C63C79A15D56}" v="3" dt="2025-05-21T14:51:35.795"/>
    <p1510:client id="{EFE0B203-7FEB-80A5-95F4-837C490FB2E0}" v="345" dt="2025-05-21T14:50:16.939"/>
    <p1510:client id="{FAA463F4-F107-7DAF-4625-D7B3B1A6C151}" v="382" dt="2025-05-21T19:21:05.8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Ribeiro Souza Santos Reis (SECADI/GAB/MEC)" userId="S::marinareis@mec.gov.br::79aacbec-e839-4117-9717-112a09117871" providerId="AD" clId="Web-{FAA463F4-F107-7DAF-4625-D7B3B1A6C151}"/>
    <pc:docChg chg="modSld">
      <pc:chgData name="Marina Ribeiro Souza Santos Reis (SECADI/GAB/MEC)" userId="S::marinareis@mec.gov.br::79aacbec-e839-4117-9717-112a09117871" providerId="AD" clId="Web-{FAA463F4-F107-7DAF-4625-D7B3B1A6C151}" dt="2025-05-21T19:21:05.331" v="255" actId="20577"/>
      <pc:docMkLst>
        <pc:docMk/>
      </pc:docMkLst>
      <pc:sldChg chg="modSp">
        <pc:chgData name="Marina Ribeiro Souza Santos Reis (SECADI/GAB/MEC)" userId="S::marinareis@mec.gov.br::79aacbec-e839-4117-9717-112a09117871" providerId="AD" clId="Web-{FAA463F4-F107-7DAF-4625-D7B3B1A6C151}" dt="2025-05-21T18:56:59.173" v="4" actId="20577"/>
        <pc:sldMkLst>
          <pc:docMk/>
          <pc:sldMk cId="1522271022" sldId="529"/>
        </pc:sldMkLst>
        <pc:spChg chg="mod">
          <ac:chgData name="Marina Ribeiro Souza Santos Reis (SECADI/GAB/MEC)" userId="S::marinareis@mec.gov.br::79aacbec-e839-4117-9717-112a09117871" providerId="AD" clId="Web-{FAA463F4-F107-7DAF-4625-D7B3B1A6C151}" dt="2025-05-21T18:56:59.173" v="4" actId="20577"/>
          <ac:spMkLst>
            <pc:docMk/>
            <pc:sldMk cId="1522271022" sldId="529"/>
            <ac:spMk id="7" creationId="{3E0EB895-BD33-D4B7-AA58-AFEF4C5BFDD1}"/>
          </ac:spMkLst>
        </pc:spChg>
        <pc:spChg chg="mod">
          <ac:chgData name="Marina Ribeiro Souza Santos Reis (SECADI/GAB/MEC)" userId="S::marinareis@mec.gov.br::79aacbec-e839-4117-9717-112a09117871" providerId="AD" clId="Web-{FAA463F4-F107-7DAF-4625-D7B3B1A6C151}" dt="2025-05-21T18:56:44.047" v="2" actId="1076"/>
          <ac:spMkLst>
            <pc:docMk/>
            <pc:sldMk cId="1522271022" sldId="529"/>
            <ac:spMk id="15" creationId="{28C5DD82-5581-0BC2-A690-C94CA3E09394}"/>
          </ac:spMkLst>
        </pc:spChg>
      </pc:sldChg>
      <pc:sldChg chg="modSp">
        <pc:chgData name="Marina Ribeiro Souza Santos Reis (SECADI/GAB/MEC)" userId="S::marinareis@mec.gov.br::79aacbec-e839-4117-9717-112a09117871" providerId="AD" clId="Web-{FAA463F4-F107-7DAF-4625-D7B3B1A6C151}" dt="2025-05-21T18:56:39.875" v="1" actId="1076"/>
        <pc:sldMkLst>
          <pc:docMk/>
          <pc:sldMk cId="1577814580" sldId="551"/>
        </pc:sldMkLst>
        <pc:spChg chg="mod">
          <ac:chgData name="Marina Ribeiro Souza Santos Reis (SECADI/GAB/MEC)" userId="S::marinareis@mec.gov.br::79aacbec-e839-4117-9717-112a09117871" providerId="AD" clId="Web-{FAA463F4-F107-7DAF-4625-D7B3B1A6C151}" dt="2025-05-21T18:56:39.875" v="1" actId="1076"/>
          <ac:spMkLst>
            <pc:docMk/>
            <pc:sldMk cId="1577814580" sldId="551"/>
            <ac:spMk id="15" creationId="{03A85755-7344-3943-11EF-420878B9FBAC}"/>
          </ac:spMkLst>
        </pc:spChg>
      </pc:sldChg>
      <pc:sldChg chg="addSp modSp">
        <pc:chgData name="Marina Ribeiro Souza Santos Reis (SECADI/GAB/MEC)" userId="S::marinareis@mec.gov.br::79aacbec-e839-4117-9717-112a09117871" providerId="AD" clId="Web-{FAA463F4-F107-7DAF-4625-D7B3B1A6C151}" dt="2025-05-21T18:58:51.647" v="12"/>
        <pc:sldMkLst>
          <pc:docMk/>
          <pc:sldMk cId="4217331668" sldId="558"/>
        </pc:sldMkLst>
        <pc:spChg chg="mod">
          <ac:chgData name="Marina Ribeiro Souza Santos Reis (SECADI/GAB/MEC)" userId="S::marinareis@mec.gov.br::79aacbec-e839-4117-9717-112a09117871" providerId="AD" clId="Web-{FAA463F4-F107-7DAF-4625-D7B3B1A6C151}" dt="2025-05-21T18:57:38.175" v="5" actId="1076"/>
          <ac:spMkLst>
            <pc:docMk/>
            <pc:sldMk cId="4217331668" sldId="558"/>
            <ac:spMk id="2" creationId="{A9349493-8D5E-D0F8-C09D-05BB67E658F7}"/>
          </ac:spMkLst>
        </pc:spChg>
        <pc:picChg chg="add mod">
          <ac:chgData name="Marina Ribeiro Souza Santos Reis (SECADI/GAB/MEC)" userId="S::marinareis@mec.gov.br::79aacbec-e839-4117-9717-112a09117871" providerId="AD" clId="Web-{FAA463F4-F107-7DAF-4625-D7B3B1A6C151}" dt="2025-05-21T18:58:51.647" v="12"/>
          <ac:picMkLst>
            <pc:docMk/>
            <pc:sldMk cId="4217331668" sldId="558"/>
            <ac:picMk id="8" creationId="{80D9755D-8055-218B-17F5-79AF7D3F7F8F}"/>
          </ac:picMkLst>
        </pc:picChg>
      </pc:sldChg>
      <pc:sldChg chg="addSp modSp">
        <pc:chgData name="Marina Ribeiro Souza Santos Reis (SECADI/GAB/MEC)" userId="S::marinareis@mec.gov.br::79aacbec-e839-4117-9717-112a09117871" providerId="AD" clId="Web-{FAA463F4-F107-7DAF-4625-D7B3B1A6C151}" dt="2025-05-21T19:21:05.331" v="255" actId="20577"/>
        <pc:sldMkLst>
          <pc:docMk/>
          <pc:sldMk cId="1418933812" sldId="559"/>
        </pc:sldMkLst>
        <pc:spChg chg="mod">
          <ac:chgData name="Marina Ribeiro Souza Santos Reis (SECADI/GAB/MEC)" userId="S::marinareis@mec.gov.br::79aacbec-e839-4117-9717-112a09117871" providerId="AD" clId="Web-{FAA463F4-F107-7DAF-4625-D7B3B1A6C151}" dt="2025-05-21T18:59:32.227" v="13" actId="1076"/>
          <ac:spMkLst>
            <pc:docMk/>
            <pc:sldMk cId="1418933812" sldId="559"/>
            <ac:spMk id="2" creationId="{A2842725-4342-9B08-E344-04381A09BED4}"/>
          </ac:spMkLst>
        </pc:spChg>
        <pc:spChg chg="add mod">
          <ac:chgData name="Marina Ribeiro Souza Santos Reis (SECADI/GAB/MEC)" userId="S::marinareis@mec.gov.br::79aacbec-e839-4117-9717-112a09117871" providerId="AD" clId="Web-{FAA463F4-F107-7DAF-4625-D7B3B1A6C151}" dt="2025-05-21T19:19:34.124" v="231"/>
          <ac:spMkLst>
            <pc:docMk/>
            <pc:sldMk cId="1418933812" sldId="559"/>
            <ac:spMk id="4" creationId="{5671D416-211E-2B09-23F4-2B15AD944975}"/>
          </ac:spMkLst>
        </pc:spChg>
        <pc:spChg chg="add mod">
          <ac:chgData name="Marina Ribeiro Souza Santos Reis (SECADI/GAB/MEC)" userId="S::marinareis@mec.gov.br::79aacbec-e839-4117-9717-112a09117871" providerId="AD" clId="Web-{FAA463F4-F107-7DAF-4625-D7B3B1A6C151}" dt="2025-05-21T19:21:05.331" v="255" actId="20577"/>
          <ac:spMkLst>
            <pc:docMk/>
            <pc:sldMk cId="1418933812" sldId="559"/>
            <ac:spMk id="6" creationId="{E7860B83-EA5A-8A20-AE8F-68354F325556}"/>
          </ac:spMkLst>
        </pc:spChg>
      </pc:sldChg>
      <pc:sldChg chg="modSp">
        <pc:chgData name="Marina Ribeiro Souza Santos Reis (SECADI/GAB/MEC)" userId="S::marinareis@mec.gov.br::79aacbec-e839-4117-9717-112a09117871" providerId="AD" clId="Web-{FAA463F4-F107-7DAF-4625-D7B3B1A6C151}" dt="2025-05-21T19:18:55.716" v="227" actId="1076"/>
        <pc:sldMkLst>
          <pc:docMk/>
          <pc:sldMk cId="2387457854" sldId="560"/>
        </pc:sldMkLst>
        <pc:spChg chg="mod">
          <ac:chgData name="Marina Ribeiro Souza Santos Reis (SECADI/GAB/MEC)" userId="S::marinareis@mec.gov.br::79aacbec-e839-4117-9717-112a09117871" providerId="AD" clId="Web-{FAA463F4-F107-7DAF-4625-D7B3B1A6C151}" dt="2025-05-21T19:18:55.716" v="227" actId="1076"/>
          <ac:spMkLst>
            <pc:docMk/>
            <pc:sldMk cId="2387457854" sldId="560"/>
            <ac:spMk id="2" creationId="{185AFD93-A8F4-138E-5677-60B34C4A8EC7}"/>
          </ac:spMkLst>
        </pc:spChg>
      </pc:sldChg>
      <pc:sldChg chg="addSp delSp modSp">
        <pc:chgData name="Marina Ribeiro Souza Santos Reis (SECADI/GAB/MEC)" userId="S::marinareis@mec.gov.br::79aacbec-e839-4117-9717-112a09117871" providerId="AD" clId="Web-{FAA463F4-F107-7DAF-4625-D7B3B1A6C151}" dt="2025-05-21T19:18:36.997" v="222" actId="1076"/>
        <pc:sldMkLst>
          <pc:docMk/>
          <pc:sldMk cId="1708537689" sldId="561"/>
        </pc:sldMkLst>
        <pc:spChg chg="mod">
          <ac:chgData name="Marina Ribeiro Souza Santos Reis (SECADI/GAB/MEC)" userId="S::marinareis@mec.gov.br::79aacbec-e839-4117-9717-112a09117871" providerId="AD" clId="Web-{FAA463F4-F107-7DAF-4625-D7B3B1A6C151}" dt="2025-05-21T19:18:36.997" v="222" actId="1076"/>
          <ac:spMkLst>
            <pc:docMk/>
            <pc:sldMk cId="1708537689" sldId="561"/>
            <ac:spMk id="2" creationId="{9A4FB059-B48D-1199-4A58-482EE6B9B2DF}"/>
          </ac:spMkLst>
        </pc:spChg>
        <pc:spChg chg="add mod">
          <ac:chgData name="Marina Ribeiro Souza Santos Reis (SECADI/GAB/MEC)" userId="S::marinareis@mec.gov.br::79aacbec-e839-4117-9717-112a09117871" providerId="AD" clId="Web-{FAA463F4-F107-7DAF-4625-D7B3B1A6C151}" dt="2025-05-21T19:00:59.355" v="22"/>
          <ac:spMkLst>
            <pc:docMk/>
            <pc:sldMk cId="1708537689" sldId="561"/>
            <ac:spMk id="6" creationId="{8C36F3A9-4899-FA2F-1DED-E94050B7BDB6}"/>
          </ac:spMkLst>
        </pc:spChg>
        <pc:spChg chg="add mod">
          <ac:chgData name="Marina Ribeiro Souza Santos Reis (SECADI/GAB/MEC)" userId="S::marinareis@mec.gov.br::79aacbec-e839-4117-9717-112a09117871" providerId="AD" clId="Web-{FAA463F4-F107-7DAF-4625-D7B3B1A6C151}" dt="2025-05-21T19:02:17.625" v="47" actId="1076"/>
          <ac:spMkLst>
            <pc:docMk/>
            <pc:sldMk cId="1708537689" sldId="561"/>
            <ac:spMk id="8" creationId="{D5F09815-2D60-6D81-68A6-73D6F8B0B92E}"/>
          </ac:spMkLst>
        </pc:spChg>
        <pc:picChg chg="add del mod">
          <ac:chgData name="Marina Ribeiro Souza Santos Reis (SECADI/GAB/MEC)" userId="S::marinareis@mec.gov.br::79aacbec-e839-4117-9717-112a09117871" providerId="AD" clId="Web-{FAA463F4-F107-7DAF-4625-D7B3B1A6C151}" dt="2025-05-21T19:00:30.979" v="16"/>
          <ac:picMkLst>
            <pc:docMk/>
            <pc:sldMk cId="1708537689" sldId="561"/>
            <ac:picMk id="3" creationId="{496AD517-B1C2-0231-AA0E-3A35FA218DE6}"/>
          </ac:picMkLst>
        </pc:picChg>
      </pc:sldChg>
      <pc:sldChg chg="modSp">
        <pc:chgData name="Marina Ribeiro Souza Santos Reis (SECADI/GAB/MEC)" userId="S::marinareis@mec.gov.br::79aacbec-e839-4117-9717-112a09117871" providerId="AD" clId="Web-{FAA463F4-F107-7DAF-4625-D7B3B1A6C151}" dt="2025-05-21T19:18:59.498" v="228" actId="1076"/>
        <pc:sldMkLst>
          <pc:docMk/>
          <pc:sldMk cId="3670677838" sldId="586"/>
        </pc:sldMkLst>
        <pc:spChg chg="mod">
          <ac:chgData name="Marina Ribeiro Souza Santos Reis (SECADI/GAB/MEC)" userId="S::marinareis@mec.gov.br::79aacbec-e839-4117-9717-112a09117871" providerId="AD" clId="Web-{FAA463F4-F107-7DAF-4625-D7B3B1A6C151}" dt="2025-05-21T19:18:59.498" v="228" actId="1076"/>
          <ac:spMkLst>
            <pc:docMk/>
            <pc:sldMk cId="3670677838" sldId="586"/>
            <ac:spMk id="2" creationId="{58C6371E-B92B-2835-13B6-3DA37101D866}"/>
          </ac:spMkLst>
        </pc:spChg>
      </pc:sldChg>
      <pc:sldChg chg="addSp delSp modSp">
        <pc:chgData name="Marina Ribeiro Souza Santos Reis (SECADI/GAB/MEC)" userId="S::marinareis@mec.gov.br::79aacbec-e839-4117-9717-112a09117871" providerId="AD" clId="Web-{FAA463F4-F107-7DAF-4625-D7B3B1A6C151}" dt="2025-05-21T19:17:17.759" v="219"/>
        <pc:sldMkLst>
          <pc:docMk/>
          <pc:sldMk cId="583641721" sldId="587"/>
        </pc:sldMkLst>
        <pc:picChg chg="add mod ord">
          <ac:chgData name="Marina Ribeiro Souza Santos Reis (SECADI/GAB/MEC)" userId="S::marinareis@mec.gov.br::79aacbec-e839-4117-9717-112a09117871" providerId="AD" clId="Web-{FAA463F4-F107-7DAF-4625-D7B3B1A6C151}" dt="2025-05-21T19:17:17.759" v="219"/>
          <ac:picMkLst>
            <pc:docMk/>
            <pc:sldMk cId="583641721" sldId="587"/>
            <ac:picMk id="3" creationId="{1684132A-623C-CA36-83C2-9A428EE55AF7}"/>
          </ac:picMkLst>
        </pc:picChg>
        <pc:picChg chg="add del mod">
          <ac:chgData name="Marina Ribeiro Souza Santos Reis (SECADI/GAB/MEC)" userId="S::marinareis@mec.gov.br::79aacbec-e839-4117-9717-112a09117871" providerId="AD" clId="Web-{FAA463F4-F107-7DAF-4625-D7B3B1A6C151}" dt="2025-05-21T19:17:13.790" v="217"/>
          <ac:picMkLst>
            <pc:docMk/>
            <pc:sldMk cId="583641721" sldId="587"/>
            <ac:picMk id="4" creationId="{6997F756-AE90-A84B-330C-E438F09B0071}"/>
          </ac:picMkLst>
        </pc:picChg>
        <pc:picChg chg="del">
          <ac:chgData name="Marina Ribeiro Souza Santos Reis (SECADI/GAB/MEC)" userId="S::marinareis@mec.gov.br::79aacbec-e839-4117-9717-112a09117871" providerId="AD" clId="Web-{FAA463F4-F107-7DAF-4625-D7B3B1A6C151}" dt="2025-05-21T19:17:04.617" v="213"/>
          <ac:picMkLst>
            <pc:docMk/>
            <pc:sldMk cId="583641721" sldId="587"/>
            <ac:picMk id="7" creationId="{6F78DC90-37FE-2A9E-4B20-6163F1FD39C6}"/>
          </ac:picMkLst>
        </pc:picChg>
      </pc:sldChg>
      <pc:sldChg chg="modSp">
        <pc:chgData name="Marina Ribeiro Souza Santos Reis (SECADI/GAB/MEC)" userId="S::marinareis@mec.gov.br::79aacbec-e839-4117-9717-112a09117871" providerId="AD" clId="Web-{FAA463F4-F107-7DAF-4625-D7B3B1A6C151}" dt="2025-05-21T19:18:52.482" v="226" actId="1076"/>
        <pc:sldMkLst>
          <pc:docMk/>
          <pc:sldMk cId="3400655967" sldId="590"/>
        </pc:sldMkLst>
        <pc:spChg chg="mod">
          <ac:chgData name="Marina Ribeiro Souza Santos Reis (SECADI/GAB/MEC)" userId="S::marinareis@mec.gov.br::79aacbec-e839-4117-9717-112a09117871" providerId="AD" clId="Web-{FAA463F4-F107-7DAF-4625-D7B3B1A6C151}" dt="2025-05-21T19:18:52.482" v="226" actId="1076"/>
          <ac:spMkLst>
            <pc:docMk/>
            <pc:sldMk cId="3400655967" sldId="590"/>
            <ac:spMk id="2" creationId="{B3A7CDDC-D42A-0459-DB32-FF87035D7DB7}"/>
          </ac:spMkLst>
        </pc:spChg>
      </pc:sldChg>
      <pc:sldChg chg="modSp">
        <pc:chgData name="Marina Ribeiro Souza Santos Reis (SECADI/GAB/MEC)" userId="S::marinareis@mec.gov.br::79aacbec-e839-4117-9717-112a09117871" providerId="AD" clId="Web-{FAA463F4-F107-7DAF-4625-D7B3B1A6C151}" dt="2025-05-21T19:18:47.731" v="225" actId="1076"/>
        <pc:sldMkLst>
          <pc:docMk/>
          <pc:sldMk cId="2017064500" sldId="591"/>
        </pc:sldMkLst>
        <pc:spChg chg="mod">
          <ac:chgData name="Marina Ribeiro Souza Santos Reis (SECADI/GAB/MEC)" userId="S::marinareis@mec.gov.br::79aacbec-e839-4117-9717-112a09117871" providerId="AD" clId="Web-{FAA463F4-F107-7DAF-4625-D7B3B1A6C151}" dt="2025-05-21T19:18:47.731" v="225" actId="1076"/>
          <ac:spMkLst>
            <pc:docMk/>
            <pc:sldMk cId="2017064500" sldId="591"/>
            <ac:spMk id="2" creationId="{D6FD89B2-FB88-4E65-B26A-D2ECA2858A5C}"/>
          </ac:spMkLst>
        </pc:spChg>
      </pc:sldChg>
      <pc:sldChg chg="modSp">
        <pc:chgData name="Marina Ribeiro Souza Santos Reis (SECADI/GAB/MEC)" userId="S::marinareis@mec.gov.br::79aacbec-e839-4117-9717-112a09117871" providerId="AD" clId="Web-{FAA463F4-F107-7DAF-4625-D7B3B1A6C151}" dt="2025-05-21T19:18:44.559" v="224" actId="1076"/>
        <pc:sldMkLst>
          <pc:docMk/>
          <pc:sldMk cId="2276276251" sldId="592"/>
        </pc:sldMkLst>
        <pc:spChg chg="mod">
          <ac:chgData name="Marina Ribeiro Souza Santos Reis (SECADI/GAB/MEC)" userId="S::marinareis@mec.gov.br::79aacbec-e839-4117-9717-112a09117871" providerId="AD" clId="Web-{FAA463F4-F107-7DAF-4625-D7B3B1A6C151}" dt="2025-05-21T19:18:44.559" v="224" actId="1076"/>
          <ac:spMkLst>
            <pc:docMk/>
            <pc:sldMk cId="2276276251" sldId="592"/>
            <ac:spMk id="2" creationId="{86C32B2A-09A2-EE05-4225-5E9AC7B15BFF}"/>
          </ac:spMkLst>
        </pc:spChg>
      </pc:sldChg>
      <pc:sldChg chg="modSp">
        <pc:chgData name="Marina Ribeiro Souza Santos Reis (SECADI/GAB/MEC)" userId="S::marinareis@mec.gov.br::79aacbec-e839-4117-9717-112a09117871" providerId="AD" clId="Web-{FAA463F4-F107-7DAF-4625-D7B3B1A6C151}" dt="2025-05-21T19:18:40.544" v="223" actId="1076"/>
        <pc:sldMkLst>
          <pc:docMk/>
          <pc:sldMk cId="2278138607" sldId="593"/>
        </pc:sldMkLst>
        <pc:spChg chg="mod">
          <ac:chgData name="Marina Ribeiro Souza Santos Reis (SECADI/GAB/MEC)" userId="S::marinareis@mec.gov.br::79aacbec-e839-4117-9717-112a09117871" providerId="AD" clId="Web-{FAA463F4-F107-7DAF-4625-D7B3B1A6C151}" dt="2025-05-21T19:18:40.544" v="223" actId="1076"/>
          <ac:spMkLst>
            <pc:docMk/>
            <pc:sldMk cId="2278138607" sldId="593"/>
            <ac:spMk id="2" creationId="{620C86D1-26AA-2299-8007-4517C32C2248}"/>
          </ac:spMkLst>
        </pc:spChg>
      </pc:sldChg>
      <pc:sldChg chg="modSp">
        <pc:chgData name="Marina Ribeiro Souza Santos Reis (SECADI/GAB/MEC)" userId="S::marinareis@mec.gov.br::79aacbec-e839-4117-9717-112a09117871" providerId="AD" clId="Web-{FAA463F4-F107-7DAF-4625-D7B3B1A6C151}" dt="2025-05-21T19:18:33.496" v="221" actId="1076"/>
        <pc:sldMkLst>
          <pc:docMk/>
          <pc:sldMk cId="1027808325" sldId="594"/>
        </pc:sldMkLst>
        <pc:spChg chg="mod">
          <ac:chgData name="Marina Ribeiro Souza Santos Reis (SECADI/GAB/MEC)" userId="S::marinareis@mec.gov.br::79aacbec-e839-4117-9717-112a09117871" providerId="AD" clId="Web-{FAA463F4-F107-7DAF-4625-D7B3B1A6C151}" dt="2025-05-21T19:18:33.496" v="221" actId="1076"/>
          <ac:spMkLst>
            <pc:docMk/>
            <pc:sldMk cId="1027808325" sldId="594"/>
            <ac:spMk id="2" creationId="{4547E87A-E680-F6CF-69DD-D5955E1C8C97}"/>
          </ac:spMkLst>
        </pc:spChg>
      </pc:sldChg>
      <pc:sldChg chg="addSp delSp modSp">
        <pc:chgData name="Marina Ribeiro Souza Santos Reis (SECADI/GAB/MEC)" userId="S::marinareis@mec.gov.br::79aacbec-e839-4117-9717-112a09117871" providerId="AD" clId="Web-{FAA463F4-F107-7DAF-4625-D7B3B1A6C151}" dt="2025-05-21T19:07:23.185" v="107" actId="1076"/>
        <pc:sldMkLst>
          <pc:docMk/>
          <pc:sldMk cId="3847083190" sldId="596"/>
        </pc:sldMkLst>
        <pc:spChg chg="add del mod">
          <ac:chgData name="Marina Ribeiro Souza Santos Reis (SECADI/GAB/MEC)" userId="S::marinareis@mec.gov.br::79aacbec-e839-4117-9717-112a09117871" providerId="AD" clId="Web-{FAA463F4-F107-7DAF-4625-D7B3B1A6C151}" dt="2025-05-21T19:02:46.766" v="50"/>
          <ac:spMkLst>
            <pc:docMk/>
            <pc:sldMk cId="3847083190" sldId="596"/>
            <ac:spMk id="3" creationId="{B8F525DD-C043-FDDB-C8AF-BAE6E377814C}"/>
          </ac:spMkLst>
        </pc:spChg>
        <pc:spChg chg="mod">
          <ac:chgData name="Marina Ribeiro Souza Santos Reis (SECADI/GAB/MEC)" userId="S::marinareis@mec.gov.br::79aacbec-e839-4117-9717-112a09117871" providerId="AD" clId="Web-{FAA463F4-F107-7DAF-4625-D7B3B1A6C151}" dt="2025-05-21T19:05:04.398" v="77"/>
          <ac:spMkLst>
            <pc:docMk/>
            <pc:sldMk cId="3847083190" sldId="596"/>
            <ac:spMk id="5" creationId="{F8F39710-D522-9E79-4C77-A23A336C7404}"/>
          </ac:spMkLst>
        </pc:spChg>
        <pc:spChg chg="add mod">
          <ac:chgData name="Marina Ribeiro Souza Santos Reis (SECADI/GAB/MEC)" userId="S::marinareis@mec.gov.br::79aacbec-e839-4117-9717-112a09117871" providerId="AD" clId="Web-{FAA463F4-F107-7DAF-4625-D7B3B1A6C151}" dt="2025-05-21T19:03:30.050" v="57"/>
          <ac:spMkLst>
            <pc:docMk/>
            <pc:sldMk cId="3847083190" sldId="596"/>
            <ac:spMk id="6" creationId="{4A003B3E-2B78-16B5-5B26-F240DD490EFF}"/>
          </ac:spMkLst>
        </pc:spChg>
        <pc:spChg chg="add mod">
          <ac:chgData name="Marina Ribeiro Souza Santos Reis (SECADI/GAB/MEC)" userId="S::marinareis@mec.gov.br::79aacbec-e839-4117-9717-112a09117871" providerId="AD" clId="Web-{FAA463F4-F107-7DAF-4625-D7B3B1A6C151}" dt="2025-05-21T19:03:41.081" v="59"/>
          <ac:spMkLst>
            <pc:docMk/>
            <pc:sldMk cId="3847083190" sldId="596"/>
            <ac:spMk id="8" creationId="{8449C868-2312-FE9A-10A6-24B62B23FD9A}"/>
          </ac:spMkLst>
        </pc:spChg>
        <pc:spChg chg="add mod">
          <ac:chgData name="Marina Ribeiro Souza Santos Reis (SECADI/GAB/MEC)" userId="S::marinareis@mec.gov.br::79aacbec-e839-4117-9717-112a09117871" providerId="AD" clId="Web-{FAA463F4-F107-7DAF-4625-D7B3B1A6C151}" dt="2025-05-21T19:07:02.184" v="104" actId="1076"/>
          <ac:spMkLst>
            <pc:docMk/>
            <pc:sldMk cId="3847083190" sldId="596"/>
            <ac:spMk id="9" creationId="{243C3498-EA59-3862-830F-8B81FDA9A996}"/>
          </ac:spMkLst>
        </pc:spChg>
        <pc:spChg chg="add mod">
          <ac:chgData name="Marina Ribeiro Souza Santos Reis (SECADI/GAB/MEC)" userId="S::marinareis@mec.gov.br::79aacbec-e839-4117-9717-112a09117871" providerId="AD" clId="Web-{FAA463F4-F107-7DAF-4625-D7B3B1A6C151}" dt="2025-05-21T19:07:23.185" v="107" actId="1076"/>
          <ac:spMkLst>
            <pc:docMk/>
            <pc:sldMk cId="3847083190" sldId="596"/>
            <ac:spMk id="11" creationId="{223C08DC-D49B-ACD4-CD9C-CFBF40F9D6EF}"/>
          </ac:spMkLst>
        </pc:spChg>
      </pc:sldChg>
      <pc:sldChg chg="addSp delSp modSp">
        <pc:chgData name="Marina Ribeiro Souza Santos Reis (SECADI/GAB/MEC)" userId="S::marinareis@mec.gov.br::79aacbec-e839-4117-9717-112a09117871" providerId="AD" clId="Web-{FAA463F4-F107-7DAF-4625-D7B3B1A6C151}" dt="2025-05-21T19:10:25.396" v="133" actId="20577"/>
        <pc:sldMkLst>
          <pc:docMk/>
          <pc:sldMk cId="3665269486" sldId="597"/>
        </pc:sldMkLst>
        <pc:spChg chg="add mod">
          <ac:chgData name="Marina Ribeiro Souza Santos Reis (SECADI/GAB/MEC)" userId="S::marinareis@mec.gov.br::79aacbec-e839-4117-9717-112a09117871" providerId="AD" clId="Web-{FAA463F4-F107-7DAF-4625-D7B3B1A6C151}" dt="2025-05-21T19:10:25.396" v="133" actId="20577"/>
          <ac:spMkLst>
            <pc:docMk/>
            <pc:sldMk cId="3665269486" sldId="597"/>
            <ac:spMk id="3" creationId="{B7028DA1-5372-2CA8-7083-EEAC3C82A3A2}"/>
          </ac:spMkLst>
        </pc:spChg>
        <pc:spChg chg="add del">
          <ac:chgData name="Marina Ribeiro Souza Santos Reis (SECADI/GAB/MEC)" userId="S::marinareis@mec.gov.br::79aacbec-e839-4117-9717-112a09117871" providerId="AD" clId="Web-{FAA463F4-F107-7DAF-4625-D7B3B1A6C151}" dt="2025-05-21T19:08:31.157" v="113"/>
          <ac:spMkLst>
            <pc:docMk/>
            <pc:sldMk cId="3665269486" sldId="597"/>
            <ac:spMk id="6" creationId="{94612DA5-3FD0-92B7-270A-6890DF4750A2}"/>
          </ac:spMkLst>
        </pc:spChg>
        <pc:spChg chg="add mod ord">
          <ac:chgData name="Marina Ribeiro Souza Santos Reis (SECADI/GAB/MEC)" userId="S::marinareis@mec.gov.br::79aacbec-e839-4117-9717-112a09117871" providerId="AD" clId="Web-{FAA463F4-F107-7DAF-4625-D7B3B1A6C151}" dt="2025-05-21T19:10:03.208" v="127"/>
          <ac:spMkLst>
            <pc:docMk/>
            <pc:sldMk cId="3665269486" sldId="597"/>
            <ac:spMk id="7" creationId="{ABB1F718-A7E4-04AE-9F6D-9E3BB4D979F7}"/>
          </ac:spMkLst>
        </pc:spChg>
      </pc:sldChg>
      <pc:sldChg chg="addSp modSp">
        <pc:chgData name="Marina Ribeiro Souza Santos Reis (SECADI/GAB/MEC)" userId="S::marinareis@mec.gov.br::79aacbec-e839-4117-9717-112a09117871" providerId="AD" clId="Web-{FAA463F4-F107-7DAF-4625-D7B3B1A6C151}" dt="2025-05-21T19:13:48.874" v="170" actId="20577"/>
        <pc:sldMkLst>
          <pc:docMk/>
          <pc:sldMk cId="367755465" sldId="600"/>
        </pc:sldMkLst>
        <pc:spChg chg="add mod">
          <ac:chgData name="Marina Ribeiro Souza Santos Reis (SECADI/GAB/MEC)" userId="S::marinareis@mec.gov.br::79aacbec-e839-4117-9717-112a09117871" providerId="AD" clId="Web-{FAA463F4-F107-7DAF-4625-D7B3B1A6C151}" dt="2025-05-21T19:13:48.874" v="170" actId="20577"/>
          <ac:spMkLst>
            <pc:docMk/>
            <pc:sldMk cId="367755465" sldId="600"/>
            <ac:spMk id="4" creationId="{72C33BA0-48C2-F139-1456-9DEF35E132ED}"/>
          </ac:spMkLst>
        </pc:spChg>
        <pc:spChg chg="add mod ord">
          <ac:chgData name="Marina Ribeiro Souza Santos Reis (SECADI/GAB/MEC)" userId="S::marinareis@mec.gov.br::79aacbec-e839-4117-9717-112a09117871" providerId="AD" clId="Web-{FAA463F4-F107-7DAF-4625-D7B3B1A6C151}" dt="2025-05-21T19:13:01.185" v="165"/>
          <ac:spMkLst>
            <pc:docMk/>
            <pc:sldMk cId="367755465" sldId="600"/>
            <ac:spMk id="6" creationId="{33D38EE4-0E6F-4814-63C3-A86170C009CF}"/>
          </ac:spMkLst>
        </pc:spChg>
      </pc:sldChg>
      <pc:sldChg chg="addSp delSp modSp">
        <pc:chgData name="Marina Ribeiro Souza Santos Reis (SECADI/GAB/MEC)" userId="S::marinareis@mec.gov.br::79aacbec-e839-4117-9717-112a09117871" providerId="AD" clId="Web-{FAA463F4-F107-7DAF-4625-D7B3B1A6C151}" dt="2025-05-21T19:16:59.867" v="212" actId="1076"/>
        <pc:sldMkLst>
          <pc:docMk/>
          <pc:sldMk cId="3738418865" sldId="601"/>
        </pc:sldMkLst>
        <pc:spChg chg="mod">
          <ac:chgData name="Marina Ribeiro Souza Santos Reis (SECADI/GAB/MEC)" userId="S::marinareis@mec.gov.br::79aacbec-e839-4117-9717-112a09117871" providerId="AD" clId="Web-{FAA463F4-F107-7DAF-4625-D7B3B1A6C151}" dt="2025-05-21T19:14:32.861" v="183" actId="20577"/>
          <ac:spMkLst>
            <pc:docMk/>
            <pc:sldMk cId="3738418865" sldId="601"/>
            <ac:spMk id="5" creationId="{63D5074B-2A3B-6A3C-1567-B3434B3529FF}"/>
          </ac:spMkLst>
        </pc:spChg>
        <pc:spChg chg="add mod">
          <ac:chgData name="Marina Ribeiro Souza Santos Reis (SECADI/GAB/MEC)" userId="S::marinareis@mec.gov.br::79aacbec-e839-4117-9717-112a09117871" providerId="AD" clId="Web-{FAA463F4-F107-7DAF-4625-D7B3B1A6C151}" dt="2025-05-21T19:15:03.440" v="187"/>
          <ac:spMkLst>
            <pc:docMk/>
            <pc:sldMk cId="3738418865" sldId="601"/>
            <ac:spMk id="8" creationId="{63A861DF-1957-2DE1-A26F-5C6ABBB88634}"/>
          </ac:spMkLst>
        </pc:spChg>
        <pc:spChg chg="add mod">
          <ac:chgData name="Marina Ribeiro Souza Santos Reis (SECADI/GAB/MEC)" userId="S::marinareis@mec.gov.br::79aacbec-e839-4117-9717-112a09117871" providerId="AD" clId="Web-{FAA463F4-F107-7DAF-4625-D7B3B1A6C151}" dt="2025-05-21T19:16:02.974" v="209" actId="1076"/>
          <ac:spMkLst>
            <pc:docMk/>
            <pc:sldMk cId="3738418865" sldId="601"/>
            <ac:spMk id="10" creationId="{0739EB94-E2AF-CFA0-71DD-CD325B207F0D}"/>
          </ac:spMkLst>
        </pc:spChg>
        <pc:picChg chg="mod ord">
          <ac:chgData name="Marina Ribeiro Souza Santos Reis (SECADI/GAB/MEC)" userId="S::marinareis@mec.gov.br::79aacbec-e839-4117-9717-112a09117871" providerId="AD" clId="Web-{FAA463F4-F107-7DAF-4625-D7B3B1A6C151}" dt="2025-05-21T19:16:59.867" v="212" actId="1076"/>
          <ac:picMkLst>
            <pc:docMk/>
            <pc:sldMk cId="3738418865" sldId="601"/>
            <ac:picMk id="6" creationId="{26C3266C-EAFE-7BD4-45D6-2E50C04DBBBD}"/>
          </ac:picMkLst>
        </pc:picChg>
        <pc:picChg chg="add mod ord">
          <ac:chgData name="Marina Ribeiro Souza Santos Reis (SECADI/GAB/MEC)" userId="S::marinareis@mec.gov.br::79aacbec-e839-4117-9717-112a09117871" providerId="AD" clId="Web-{FAA463F4-F107-7DAF-4625-D7B3B1A6C151}" dt="2025-05-21T19:14:18.063" v="175"/>
          <ac:picMkLst>
            <pc:docMk/>
            <pc:sldMk cId="3738418865" sldId="601"/>
            <ac:picMk id="7" creationId="{8C7E063B-2984-2580-5B81-6B4D4A567BE5}"/>
          </ac:picMkLst>
        </pc:picChg>
        <pc:picChg chg="del">
          <ac:chgData name="Marina Ribeiro Souza Santos Reis (SECADI/GAB/MEC)" userId="S::marinareis@mec.gov.br::79aacbec-e839-4117-9717-112a09117871" providerId="AD" clId="Web-{FAA463F4-F107-7DAF-4625-D7B3B1A6C151}" dt="2025-05-21T19:14:03.391" v="171"/>
          <ac:picMkLst>
            <pc:docMk/>
            <pc:sldMk cId="3738418865" sldId="601"/>
            <ac:picMk id="9" creationId="{DE79C7B5-ADED-29BB-59B7-2D17E792D79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B474689-15DD-4E7F-AD87-4213F36C36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81D56B8-D9B6-4D12-8271-9FA9536EA1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5EC51-E491-45B5-87A8-F1C4D2F83082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9E6525-D2AB-4623-AB92-908BDEA6D2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EDB902-5F43-47C5-8C29-40C41F72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259BB-3C4C-4707-8A2C-1A21A17E0F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630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9AA8B-2128-D446-A8DF-BE26F91C6FFC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Clique para editar os estilos de texto Mestres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5971B-39F7-C94B-AFAE-9CCEAC0C7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91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64A95-7616-432A-9492-E26E33FEE5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06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5971B-39F7-C94B-AFAE-9CCEAC0C716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84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C2F360-BC50-6153-919C-226E92DA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8A257E-2D9B-4955-FE6B-55EE4FDB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8724CF-2CE1-78F2-52E6-1A50A959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58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7294" y="303528"/>
            <a:ext cx="5485816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42" y="2028265"/>
            <a:ext cx="3364169" cy="242047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Inserir texto explicativo sobre o assunto do slide em questão</a:t>
            </a:r>
            <a:endParaRPr lang="en-US"/>
          </a:p>
        </p:txBody>
      </p:sp>
      <p:pic>
        <p:nvPicPr>
          <p:cNvPr id="9" name="Picture 8" descr="MarcaColorida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0" name="Picture 9" descr="BackgroundBarras3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r="56905" b="76284"/>
          <a:stretch/>
        </p:blipFill>
        <p:spPr>
          <a:xfrm rot="10800000">
            <a:off x="0" y="0"/>
            <a:ext cx="2061884" cy="1219781"/>
          </a:xfrm>
          <a:prstGeom prst="rect">
            <a:avLst/>
          </a:prstGeom>
        </p:spPr>
      </p:pic>
      <p:sp>
        <p:nvSpPr>
          <p:cNvPr id="8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652571" y="1314824"/>
            <a:ext cx="3649606" cy="313391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96856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5109882" y="1"/>
            <a:ext cx="4034118" cy="49844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3967432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t="-1338" r="12609" b="79874"/>
          <a:stretch/>
        </p:blipFill>
        <p:spPr>
          <a:xfrm>
            <a:off x="3985013" y="4069393"/>
            <a:ext cx="5188870" cy="1103989"/>
          </a:xfrm>
          <a:prstGeom prst="rect">
            <a:avLst/>
          </a:prstGeom>
        </p:spPr>
      </p:pic>
      <p:pic>
        <p:nvPicPr>
          <p:cNvPr id="12" name="Picture 11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2" y="4719335"/>
            <a:ext cx="1677147" cy="409224"/>
          </a:xfrm>
          <a:prstGeom prst="rect">
            <a:avLst/>
          </a:prstGeom>
        </p:spPr>
      </p:pic>
      <p:sp>
        <p:nvSpPr>
          <p:cNvPr id="7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652571" y="1314824"/>
            <a:ext cx="3967432" cy="30248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53314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3914588" cy="512855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2290" y="303528"/>
            <a:ext cx="3967432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pic>
        <p:nvPicPr>
          <p:cNvPr id="10" name="Picture 9" descr="MarcaColorida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6" t="-1338" r="-901" b="83029"/>
          <a:stretch/>
        </p:blipFill>
        <p:spPr>
          <a:xfrm>
            <a:off x="-14941" y="4216728"/>
            <a:ext cx="4751294" cy="941713"/>
          </a:xfrm>
          <a:prstGeom prst="rect">
            <a:avLst/>
          </a:prstGeom>
        </p:spPr>
      </p:pic>
      <p:sp>
        <p:nvSpPr>
          <p:cNvPr id="7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4522290" y="1191899"/>
            <a:ext cx="3967432" cy="30248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42546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18175" y="5851127"/>
            <a:ext cx="7171764" cy="2394325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800" b="0" i="0">
                <a:solidFill>
                  <a:srgbClr val="7F7F7F"/>
                </a:solidFill>
                <a:latin typeface="Univia Pro Medium" charset="0"/>
                <a:ea typeface="Univia Pro Medium" charset="0"/>
                <a:cs typeface="Univia Pro Medium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2pPr>
            <a:lvl3pPr marL="914400" indent="0">
              <a:buNone/>
              <a:defRPr/>
            </a:lvl3pPr>
          </a:lstStyle>
          <a:p>
            <a:pPr marL="285750" indent="-285750" algn="l">
              <a:lnSpc>
                <a:spcPct val="120000"/>
              </a:lnSpc>
              <a:buFont typeface="Wingdings" charset="2"/>
              <a:buChar char="§"/>
            </a:pP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Lorem ipsum dolor sit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amet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,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consectetur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adipiscing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elit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.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Praesent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vulputate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at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turpis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eu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egestas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Etiam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dapibus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iaculis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laoreet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Integer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lacinia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vulputate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purus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quis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lobortis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Mauris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quis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ex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metus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Cras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nunc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massa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,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mollis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eu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tempus ac,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mattis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eget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urna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Vivamus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eget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lobortis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magna</a:t>
            </a:r>
          </a:p>
          <a:p>
            <a:pPr lvl="1" algn="l">
              <a:lnSpc>
                <a:spcPct val="120000"/>
              </a:lnSpc>
            </a:pPr>
            <a:endParaRPr lang="en-US" sz="1800" b="0" i="0">
              <a:solidFill>
                <a:schemeClr val="bg1">
                  <a:lumMod val="50000"/>
                </a:schemeClr>
              </a:solidFill>
              <a:latin typeface="Univia Pro Light"/>
              <a:cs typeface="Univia Pro Light"/>
            </a:endParaRPr>
          </a:p>
        </p:txBody>
      </p:sp>
      <p:pic>
        <p:nvPicPr>
          <p:cNvPr id="8" name="Picture 7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 rot="10800000">
            <a:off x="0" y="3555999"/>
            <a:ext cx="1987176" cy="1602442"/>
          </a:xfrm>
          <a:prstGeom prst="rect">
            <a:avLst/>
          </a:prstGeom>
        </p:spPr>
      </p:pic>
      <p:sp>
        <p:nvSpPr>
          <p:cNvPr id="12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652571" y="1043094"/>
            <a:ext cx="7517068" cy="298631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52201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23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757FB-D324-3638-0ABB-94B01AA41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B1BE41-7481-4B14-0097-30607CA6E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21C660-F971-8A54-E815-EC49F617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AC4C-AD3E-4D0A-87DC-4C2A43AADCD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67955E-5AF0-2ADD-6D1B-E9AAB414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360C87-2781-2B26-5DF9-884CCAD1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7629-4E7B-4B32-9682-1BD34A75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963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4336E-320F-77DD-8E05-03058B221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CCD041-0221-DDCE-99A6-83C510A41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2100F6-BA4F-80BB-D479-1590A289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AB73C0-56ED-E658-32E7-E8EC7368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EEFB88-BF1B-1D4E-59E8-DA833383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86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71FE6-7DA2-FB8C-ADF7-60355EC5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0A355B-92DD-F254-7A79-B945B2303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86701-DCA3-7A2A-96EB-B3295F58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FD020-9A35-98CD-695D-F22F0615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8500B6-1DBC-2F16-1BEF-C34F6332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666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8F840-D7D6-C4CA-DEE5-B32610FC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2977F8-8075-2388-01BB-0B7E7B695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E6B356-F564-7880-0669-36CDE3AF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7E0940-D86A-9FDA-C261-339380D6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B024DA-AC99-C573-DAA8-DBB56DA6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161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305C9-9737-C09A-591E-F5FB91F3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8D68DA-C5A0-BCF1-0ADE-ED137DC83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C37958-7E86-9B0E-4068-7EE55AC7C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386FFB-80E9-C3F8-E537-991CFA22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D68690-FA5E-827E-2B08-A3770763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B5886B-96A9-0F21-F30D-1078A48B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87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040F6E6-0B7A-743C-1109-9811B90B7E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4A962A-C563-9F15-ADEC-FB61791C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85" y="4213713"/>
            <a:ext cx="6858000" cy="55355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79654C-61F7-3875-4354-5270EF75F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185" y="4767262"/>
            <a:ext cx="6858000" cy="31427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AE503C6-1057-058D-8831-A55CD82F7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42019" r="15462" b="41680"/>
          <a:stretch/>
        </p:blipFill>
        <p:spPr>
          <a:xfrm>
            <a:off x="7380217" y="4470888"/>
            <a:ext cx="1675079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76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3B12C-F11C-D2DC-F509-FF953124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A0410-5CE8-140A-998A-70C22FBCD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EF1119-B5A1-4447-42DD-C414F20F9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1C046BE-E7F9-7AA6-8349-5BF854AD7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CDA405-1243-819B-FEC8-97FE352F8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FCB01A-12CB-00FA-6EA3-55A2B49F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62E18A-ADFD-0048-70B4-F9D2500C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718FEE-C233-706A-F302-C4C07551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310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359AB-80C8-6B09-5357-A5DDCD18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6F3E71-E35D-2D51-B64C-5E431ED2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5BEB9C8-C636-2F50-A017-9CD71C0A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56FC2D-ED34-D8DE-6DDC-850AFA89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406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787AFC-BD2B-055F-D237-0943D400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D098F0-E307-B339-2B94-0C561D75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0BA977-AD71-EC74-8DE3-FA527B29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391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3B71C-566B-B6A5-7098-D821D465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8A55CE-33D9-67B2-E95E-E57A1AACA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5912FA-0262-D72C-E226-3031FB35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B9EC5C-4892-2B66-D806-98C91AEA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B04626-72B8-9763-1B58-4F740CE8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904E55-4424-613E-B9EA-51379280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691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25BE2-5517-C43B-23BD-F72E9AD3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C19052E-16AD-769B-310E-F1C68C710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4A4D302-5B49-5A53-B1E8-71B41242B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54C570-1F02-0202-1F09-A198DD8B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7F3CAE-B633-65BA-CCF4-191B39FA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81B9EF-AD13-BFCF-CD46-A4701A99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605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5B6A7-A97D-A079-2412-48101CBE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0B615D-3D9F-84EB-1770-8F74CF247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FEF7BF-BBEE-6723-4015-C57E603B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0DDA2E-EED9-05DF-633C-0E8B1E79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702349-AAD6-B4BB-7A8C-003C985F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14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8C76F0-B8ED-1ED6-7321-F06423C51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1508E5-9410-6BA5-43E0-D0ECEE426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C09229-0378-881D-B803-56825482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EAF089-8532-6308-84C3-496F5EAB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FECE0A-C944-9B04-DA10-9DDE19D3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37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lpaper-Labirinto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22" y="4153647"/>
            <a:ext cx="2513672" cy="6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7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allpaper-Labirinto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b="2771"/>
          <a:stretch/>
        </p:blipFill>
        <p:spPr>
          <a:xfrm>
            <a:off x="0" y="0"/>
            <a:ext cx="9144000" cy="43621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49208"/>
            <a:ext cx="9144000" cy="994293"/>
          </a:xfrm>
          <a:prstGeom prst="rect">
            <a:avLst/>
          </a:prstGeom>
          <a:solidFill>
            <a:srgbClr val="0E6C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43930" y="4152926"/>
            <a:ext cx="5983773" cy="530643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FFFFFF"/>
                </a:solidFill>
                <a:latin typeface="Univia Pro Bold"/>
                <a:cs typeface="Univia Pro Bold"/>
              </a:defRPr>
            </a:lvl1pPr>
          </a:lstStyle>
          <a:p>
            <a:r>
              <a:rPr lang="x-none"/>
              <a:t>Título da apresentação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444500" y="4653688"/>
            <a:ext cx="5983288" cy="3702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rgbClr val="FFFFFF"/>
                </a:solidFill>
                <a:latin typeface="Univia Pro Bold"/>
                <a:cs typeface="Univia Pro Bold"/>
              </a:defRPr>
            </a:lvl1pPr>
          </a:lstStyle>
          <a:p>
            <a:pPr lvl="0"/>
            <a:r>
              <a:rPr lang="en-US" err="1"/>
              <a:t>Subtítulo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pic>
        <p:nvPicPr>
          <p:cNvPr id="4" name="Picture 3" descr="MarcaBranc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13" y="4406642"/>
            <a:ext cx="2226896" cy="4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4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572" y="1374652"/>
            <a:ext cx="3710253" cy="21813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Inserir texto explicativo sobre o assunto do slide em questão</a:t>
            </a:r>
            <a:endParaRPr lang="en-US"/>
          </a:p>
        </p:txBody>
      </p:sp>
      <p:pic>
        <p:nvPicPr>
          <p:cNvPr id="10" name="Picture 9" descr="MarcaColorida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 rot="10800000">
            <a:off x="0" y="3555999"/>
            <a:ext cx="1987176" cy="1602442"/>
          </a:xfrm>
          <a:prstGeom prst="rect">
            <a:avLst/>
          </a:prstGeom>
        </p:spPr>
      </p:pic>
      <p:sp>
        <p:nvSpPr>
          <p:cNvPr id="9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4781861" y="1374651"/>
            <a:ext cx="3508077" cy="292752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99504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571" y="1127908"/>
            <a:ext cx="6709148" cy="4745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Subtítulo do slide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18175" y="5851127"/>
            <a:ext cx="7171764" cy="2394325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800" b="0" i="0">
                <a:solidFill>
                  <a:srgbClr val="7F7F7F"/>
                </a:solidFill>
                <a:latin typeface="Univia Pro Medium" charset="0"/>
                <a:ea typeface="Univia Pro Medium" charset="0"/>
                <a:cs typeface="Univia Pro Medium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2pPr>
            <a:lvl3pPr marL="914400" indent="0">
              <a:buNone/>
              <a:defRPr/>
            </a:lvl3pPr>
          </a:lstStyle>
          <a:p>
            <a:pPr marL="285750" indent="-285750" algn="l">
              <a:lnSpc>
                <a:spcPct val="120000"/>
              </a:lnSpc>
              <a:buFont typeface="Wingdings" charset="2"/>
              <a:buChar char="§"/>
            </a:pP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Lorem ipsum dolor sit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amet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,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consectetur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adipiscing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elit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.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Praesent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vulputate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at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turpis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eu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egestas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Etiam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dapibus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iaculis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laoreet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Integer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lacinia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vulputate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purus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quis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lobortis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Mauris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quis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ex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metus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Cras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nunc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massa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,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mollis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eu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tempus ac,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mattis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eget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urna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Vivamus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eget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lobortis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magna</a:t>
            </a:r>
          </a:p>
          <a:p>
            <a:pPr lvl="1" algn="l">
              <a:lnSpc>
                <a:spcPct val="120000"/>
              </a:lnSpc>
            </a:pPr>
            <a:endParaRPr lang="en-US" sz="1800" b="0" i="0">
              <a:solidFill>
                <a:schemeClr val="bg1">
                  <a:lumMod val="50000"/>
                </a:schemeClr>
              </a:solidFill>
              <a:latin typeface="Univia Pro Light"/>
              <a:cs typeface="Univia Pro Light"/>
            </a:endParaRPr>
          </a:p>
        </p:txBody>
      </p:sp>
      <p:pic>
        <p:nvPicPr>
          <p:cNvPr id="8" name="Picture 7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0" name="Picture 9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 rot="10800000">
            <a:off x="0" y="3555999"/>
            <a:ext cx="1987176" cy="1602442"/>
          </a:xfrm>
          <a:prstGeom prst="rect">
            <a:avLst/>
          </a:prstGeom>
        </p:spPr>
      </p:pic>
      <p:sp>
        <p:nvSpPr>
          <p:cNvPr id="12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652571" y="1910380"/>
            <a:ext cx="7517068" cy="211902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418486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pic>
        <p:nvPicPr>
          <p:cNvPr id="8" name="Picture 7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2" name="Picture 11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2" y="4719335"/>
            <a:ext cx="1677147" cy="409224"/>
          </a:xfrm>
          <a:prstGeom prst="rect">
            <a:avLst/>
          </a:prstGeom>
        </p:spPr>
      </p:pic>
      <p:sp>
        <p:nvSpPr>
          <p:cNvPr id="10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652571" y="1314824"/>
            <a:ext cx="3649606" cy="30248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5"/>
          </p:nvPr>
        </p:nvSpPr>
        <p:spPr>
          <a:xfrm>
            <a:off x="4777365" y="1314824"/>
            <a:ext cx="3649606" cy="30248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7073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571" y="1127908"/>
            <a:ext cx="6709148" cy="4745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Subtítulo do slide</a:t>
            </a:r>
            <a:endParaRPr lang="en-US"/>
          </a:p>
        </p:txBody>
      </p:sp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2" name="Picture 11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3" name="Picture 12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 rot="10800000">
            <a:off x="0" y="3555999"/>
            <a:ext cx="1987176" cy="1602442"/>
          </a:xfrm>
          <a:prstGeom prst="rect">
            <a:avLst/>
          </a:prstGeom>
        </p:spPr>
      </p:pic>
      <p:sp>
        <p:nvSpPr>
          <p:cNvPr id="9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652571" y="1983441"/>
            <a:ext cx="3649606" cy="23562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5"/>
          </p:nvPr>
        </p:nvSpPr>
        <p:spPr>
          <a:xfrm>
            <a:off x="4716832" y="1982782"/>
            <a:ext cx="3649606" cy="23562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3382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42" y="2028265"/>
            <a:ext cx="3364169" cy="242047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Inserir texto explicativo sobre o assunto do slide em questão</a:t>
            </a:r>
            <a:endParaRPr lang="en-US"/>
          </a:p>
        </p:txBody>
      </p:sp>
      <p:pic>
        <p:nvPicPr>
          <p:cNvPr id="10" name="Picture 9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1" name="Picture 10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sp>
        <p:nvSpPr>
          <p:cNvPr id="7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652571" y="1304144"/>
            <a:ext cx="4354144" cy="31445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412074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E2E05BF-3A15-34B2-7D3F-D877961E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6E1991-2DFC-41C9-EBB2-B7DF75328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1A2F1F-A9A9-532D-40EF-84CC74187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99F94A-16E8-3B2F-F94A-F4B790A49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8003F6-13B4-2548-44E1-51206171F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45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649" r:id="rId3"/>
    <p:sldLayoutId id="2147483650" r:id="rId4"/>
    <p:sldLayoutId id="2147483651" r:id="rId5"/>
    <p:sldLayoutId id="2147483661" r:id="rId6"/>
    <p:sldLayoutId id="2147483664" r:id="rId7"/>
    <p:sldLayoutId id="2147483660" r:id="rId8"/>
    <p:sldLayoutId id="2147483652" r:id="rId9"/>
    <p:sldLayoutId id="2147483663" r:id="rId10"/>
    <p:sldLayoutId id="2147483653" r:id="rId11"/>
    <p:sldLayoutId id="2147483662" r:id="rId12"/>
    <p:sldLayoutId id="2147483666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rculo Parcial 9">
            <a:extLst>
              <a:ext uri="{FF2B5EF4-FFF2-40B4-BE49-F238E27FC236}">
                <a16:creationId xmlns:a16="http://schemas.microsoft.com/office/drawing/2014/main" id="{BDF0A785-C7B8-70D0-CC70-121927EEBDA7}"/>
              </a:ext>
            </a:extLst>
          </p:cNvPr>
          <p:cNvSpPr/>
          <p:nvPr userDrawn="1"/>
        </p:nvSpPr>
        <p:spPr>
          <a:xfrm>
            <a:off x="-586306" y="-575379"/>
            <a:ext cx="1172611" cy="1150758"/>
          </a:xfrm>
          <a:prstGeom prst="pie">
            <a:avLst>
              <a:gd name="adj1" fmla="val 21563922"/>
              <a:gd name="adj2" fmla="val 5433524"/>
            </a:avLst>
          </a:prstGeom>
          <a:solidFill>
            <a:srgbClr val="007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05497CA-0B65-90EA-81D3-C6249E7ED1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3260" y="4752614"/>
            <a:ext cx="1675079" cy="354389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A0F24F-6531-72CD-EFA4-AD5948EC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31" y="273844"/>
            <a:ext cx="77071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02AD23-9340-0A7C-1621-B0644523B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232" y="1369219"/>
            <a:ext cx="770711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38236C-D9DE-05DC-1238-EBFFEE463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AC4C-AD3E-4D0A-87DC-4C2A43AADCD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25365A-1C53-A239-6A39-E042CA63B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FDBE42-F781-D3AD-F6B9-EF0F060BC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7629-4E7B-4B32-9682-1BD34A75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19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007D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2A516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2A51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2A51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A51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A51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F48FED-18D3-C4AB-8917-7A961C54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C49608-C941-6854-A1FB-D58563C65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1FAE77-E117-C7B1-B883-606F545E4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C7B843-489C-C5CB-D91B-0E2D302A8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DBF145-B35C-6FE4-1E64-B7594700F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06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7;p3">
            <a:extLst>
              <a:ext uri="{FF2B5EF4-FFF2-40B4-BE49-F238E27FC236}">
                <a16:creationId xmlns:a16="http://schemas.microsoft.com/office/drawing/2014/main" id="{FADC0DE0-945E-23FD-2D5A-CB931A8DC072}"/>
              </a:ext>
            </a:extLst>
          </p:cNvPr>
          <p:cNvSpPr/>
          <p:nvPr/>
        </p:nvSpPr>
        <p:spPr>
          <a:xfrm>
            <a:off x="349135" y="2277687"/>
            <a:ext cx="3084021" cy="48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pt-BR" b="1">
                <a:latin typeface="Arial"/>
                <a:ea typeface="Arial"/>
                <a:cs typeface="Arial"/>
              </a:rPr>
              <a:t>GUIA DE USO</a:t>
            </a:r>
            <a:endParaRPr lang="pt-BR" b="1" i="0" u="none" strike="noStrike" cap="none">
              <a:latin typeface="Arial"/>
              <a:ea typeface="Arial"/>
              <a:cs typeface="Arial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444746-4EF7-AA97-9E82-0D7E802937AF}"/>
              </a:ext>
            </a:extLst>
          </p:cNvPr>
          <p:cNvSpPr txBox="1"/>
          <p:nvPr/>
        </p:nvSpPr>
        <p:spPr>
          <a:xfrm>
            <a:off x="149629" y="3117273"/>
            <a:ext cx="4422371" cy="190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buSzPts val="1500"/>
            </a:pPr>
            <a:r>
              <a:rPr lang="pt-BR" sz="1500" b="1" dirty="0">
                <a:solidFill>
                  <a:srgbClr val="1639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Acesso Perfil Representante da </a:t>
            </a:r>
            <a:r>
              <a:rPr lang="pt-BR" sz="1500" b="1" dirty="0" err="1">
                <a:solidFill>
                  <a:srgbClr val="1639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UEx</a:t>
            </a:r>
            <a:endParaRPr lang="pt-BR" sz="1500" b="1" dirty="0">
              <a:solidFill>
                <a:srgbClr val="1639E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pt-BR" sz="1500" b="1" dirty="0">
                <a:solidFill>
                  <a:srgbClr val="1639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PDDE Diversidades</a:t>
            </a:r>
            <a:endParaRPr lang="pt-BR" sz="1500" dirty="0">
              <a:solidFill>
                <a:srgbClr val="1639E8"/>
              </a:solidFill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Secretaria de Educação Continuada, Alfabetização de Jovens e Adultos, Diversidade e Inclusão - SECADI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Ministério da Educação - MEC</a:t>
            </a:r>
          </a:p>
        </p:txBody>
      </p:sp>
    </p:spTree>
    <p:extLst>
      <p:ext uri="{BB962C8B-B14F-4D97-AF65-F5344CB8AC3E}">
        <p14:creationId xmlns:p14="http://schemas.microsoft.com/office/powerpoint/2010/main" val="332158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1A69-70E8-F538-33D4-CC4A7FB7B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9BEAC8B7-8494-A0A1-B87D-01A83683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122" y="2883263"/>
            <a:ext cx="2238687" cy="15527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413BDBB-193F-00ED-C81B-C2DF6567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388" y="2117975"/>
            <a:ext cx="2219635" cy="1895740"/>
          </a:xfrm>
          <a:prstGeom prst="rect">
            <a:avLst/>
          </a:prstGeom>
        </p:spPr>
      </p:pic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744867CE-F077-771A-54DB-66F4BA118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66" y="2575876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8C6371E-B92B-2835-13B6-3DA37101D866}"/>
              </a:ext>
            </a:extLst>
          </p:cNvPr>
          <p:cNvSpPr txBox="1">
            <a:spLocks/>
          </p:cNvSpPr>
          <p:nvPr/>
        </p:nvSpPr>
        <p:spPr>
          <a:xfrm>
            <a:off x="2631404" y="-2345"/>
            <a:ext cx="4162612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Editar Dados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85986C5-28A1-7278-EA61-653E39ACAE3D}"/>
              </a:ext>
            </a:extLst>
          </p:cNvPr>
          <p:cNvSpPr/>
          <p:nvPr/>
        </p:nvSpPr>
        <p:spPr>
          <a:xfrm>
            <a:off x="822246" y="983855"/>
            <a:ext cx="8320444" cy="7342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Após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finalizar o cadastro, 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aparecerá nos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 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itens de menu “Editar Dados”.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“Representante </a:t>
            </a:r>
            <a:r>
              <a:rPr lang="pt-BR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UEx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” e depois “Editar Dados” para editar dados.</a:t>
            </a:r>
            <a:endParaRPr lang="en-US" sz="2000" b="0" i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B0F7E016-F43C-859F-C849-1E5931CB7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60" y="2883263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7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DF6FC-B8EA-163F-6C45-538E7EA4C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C9D62208-28D6-4D89-38C0-B9D6CFC9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21" y="1690800"/>
            <a:ext cx="7152229" cy="2814884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85AFD93-A8F4-138E-5677-60B34C4A8EC7}"/>
              </a:ext>
            </a:extLst>
          </p:cNvPr>
          <p:cNvSpPr txBox="1">
            <a:spLocks/>
          </p:cNvSpPr>
          <p:nvPr/>
        </p:nvSpPr>
        <p:spPr>
          <a:xfrm>
            <a:off x="1280644" y="-2817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Editar Dados – Dados Pessoais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B162766-EFE8-2DA3-4DBE-19C8FAD637D0}"/>
              </a:ext>
            </a:extLst>
          </p:cNvPr>
          <p:cNvSpPr/>
          <p:nvPr/>
        </p:nvSpPr>
        <p:spPr>
          <a:xfrm>
            <a:off x="661428" y="1081750"/>
            <a:ext cx="7959052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Nesta tela, você poderá editar seus dados pessoais que preencheu no cadastro.</a:t>
            </a:r>
            <a:endParaRPr lang="en-US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F51389D-1ADE-31C5-005E-0771CBAC99F7}"/>
              </a:ext>
            </a:extLst>
          </p:cNvPr>
          <p:cNvSpPr/>
          <p:nvPr/>
        </p:nvSpPr>
        <p:spPr>
          <a:xfrm>
            <a:off x="2645503" y="2305050"/>
            <a:ext cx="947305" cy="741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45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B0753-38A1-CA40-BF00-C8AF96962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4E2A7156-DFD3-D386-B154-30EADE94F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46" y="1791652"/>
            <a:ext cx="7421170" cy="2882119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3A7CDDC-D42A-0459-DB32-FF87035D7DB7}"/>
              </a:ext>
            </a:extLst>
          </p:cNvPr>
          <p:cNvSpPr txBox="1">
            <a:spLocks/>
          </p:cNvSpPr>
          <p:nvPr/>
        </p:nvSpPr>
        <p:spPr>
          <a:xfrm>
            <a:off x="1686767" y="1250"/>
            <a:ext cx="5767855" cy="540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Editar Dados – Dados da Escola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2ECA44F-3E13-B8D3-4A6D-3B2D0B6EE902}"/>
              </a:ext>
            </a:extLst>
          </p:cNvPr>
          <p:cNvSpPr/>
          <p:nvPr/>
        </p:nvSpPr>
        <p:spPr>
          <a:xfrm>
            <a:off x="518553" y="1144786"/>
            <a:ext cx="8412889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Para editar os dados da escola cadastrada,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no ícone de lápis, na coluna “Ações”.</a:t>
            </a: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9688ACE3-1AC0-31B1-1F3C-CB8DEDA5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4568">
            <a:off x="8274242" y="3191492"/>
            <a:ext cx="554567" cy="5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DF38306-1E3C-5D54-E219-5C7DB9A6FFD0}"/>
              </a:ext>
            </a:extLst>
          </p:cNvPr>
          <p:cNvSpPr/>
          <p:nvPr/>
        </p:nvSpPr>
        <p:spPr>
          <a:xfrm>
            <a:off x="2645503" y="2277721"/>
            <a:ext cx="947305" cy="741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65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0EDDF-4C39-974B-6C33-ED1576337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7598B8B-1FDE-AB32-23CB-4A87C73F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97" y="1836325"/>
            <a:ext cx="5119399" cy="3189815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6FD89B2-FB88-4E65-B26A-D2ECA2858A5C}"/>
              </a:ext>
            </a:extLst>
          </p:cNvPr>
          <p:cNvSpPr txBox="1">
            <a:spLocks/>
          </p:cNvSpPr>
          <p:nvPr/>
        </p:nvSpPr>
        <p:spPr>
          <a:xfrm>
            <a:off x="1342186" y="-919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Editar Dados – Dados da Escola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BD9D0D-E609-9CF7-D5C3-BF2A50548AC0}"/>
              </a:ext>
            </a:extLst>
          </p:cNvPr>
          <p:cNvSpPr/>
          <p:nvPr/>
        </p:nvSpPr>
        <p:spPr>
          <a:xfrm>
            <a:off x="644619" y="1085954"/>
            <a:ext cx="8503048" cy="7451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Neste menu, você poderá alterar os campos “Telefone da Escola” e “E-mail da Escola”. Após finalizar, clique em “Atualizar”.</a:t>
            </a:r>
            <a:endParaRPr lang="en-US"/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E80F0717-5527-E811-8D42-43E67414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0000">
            <a:off x="6518832" y="4193881"/>
            <a:ext cx="655419" cy="6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6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35ECB-DE42-43B6-2A7E-FC750F187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4F7B1912-99DF-320B-E4ED-63F2809D7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826" y="1470264"/>
            <a:ext cx="7014747" cy="3249733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6C32B2A-09A2-EE05-4225-5E9AC7B15BFF}"/>
              </a:ext>
            </a:extLst>
          </p:cNvPr>
          <p:cNvSpPr txBox="1">
            <a:spLocks/>
          </p:cNvSpPr>
          <p:nvPr/>
        </p:nvSpPr>
        <p:spPr>
          <a:xfrm>
            <a:off x="1293052" y="3391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Editar Dados – Dados da Escola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653F01-19A1-7F6D-986F-C21EEDEE6900}"/>
              </a:ext>
            </a:extLst>
          </p:cNvPr>
          <p:cNvSpPr/>
          <p:nvPr/>
        </p:nvSpPr>
        <p:spPr>
          <a:xfrm>
            <a:off x="888347" y="999713"/>
            <a:ext cx="7959052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Ao finalizar todas as edições desejadas, clique em “Enviar”.</a:t>
            </a:r>
            <a:endParaRPr lang="en-US"/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BE6AD377-BB00-A0FC-DAA4-755627B0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0000">
            <a:off x="7949718" y="3885812"/>
            <a:ext cx="554567" cy="5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E8DC666-19DD-0A48-7FE8-633FF72DC4C9}"/>
              </a:ext>
            </a:extLst>
          </p:cNvPr>
          <p:cNvSpPr/>
          <p:nvPr/>
        </p:nvSpPr>
        <p:spPr>
          <a:xfrm>
            <a:off x="2507390" y="1993900"/>
            <a:ext cx="947305" cy="741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27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1C361-AE40-3861-0CAA-37905E358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0BA0F2C-354A-B145-596B-21B5CC0A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20" y="2925285"/>
            <a:ext cx="2238687" cy="15527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88212D5-DD83-C87F-0E8D-4EC5C06C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381" y="1975100"/>
            <a:ext cx="2219635" cy="1895740"/>
          </a:xfrm>
          <a:prstGeom prst="rect">
            <a:avLst/>
          </a:prstGeom>
        </p:spPr>
      </p:pic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571EFAB0-56BD-E458-817E-70231A1B0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0" y="2404211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20C86D1-26AA-2299-8007-4517C32C2248}"/>
              </a:ext>
            </a:extLst>
          </p:cNvPr>
          <p:cNvSpPr txBox="1">
            <a:spLocks/>
          </p:cNvSpPr>
          <p:nvPr/>
        </p:nvSpPr>
        <p:spPr>
          <a:xfrm>
            <a:off x="2636012" y="2932"/>
            <a:ext cx="3876863" cy="565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Termos de Adesão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37C9478-1A15-D4ED-3508-2485ABCEB11E}"/>
              </a:ext>
            </a:extLst>
          </p:cNvPr>
          <p:cNvSpPr/>
          <p:nvPr/>
        </p:nvSpPr>
        <p:spPr>
          <a:xfrm>
            <a:off x="822246" y="1009068"/>
            <a:ext cx="8244805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“Representante </a:t>
            </a:r>
            <a:r>
              <a:rPr lang="pt-BR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UEx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”  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Para aderir ao programa clique em  “Representante </a:t>
            </a:r>
            <a:r>
              <a:rPr lang="pt-BR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UEx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” e  em “Termos de Adesão”</a:t>
            </a:r>
          </a:p>
        </p:txBody>
      </p:sp>
      <p:pic>
        <p:nvPicPr>
          <p:cNvPr id="10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4C8F7398-EBB4-C827-5026-3338F5C5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96" y="3452448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3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6F69E-CDF1-DF2A-CD55-758726CF6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553E843-99B6-0A92-6F9C-D0D3F3D4C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34" y="2237471"/>
            <a:ext cx="8205731" cy="1235738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A4FB059-B48D-1199-4A58-482EE6B9B2DF}"/>
              </a:ext>
            </a:extLst>
          </p:cNvPr>
          <p:cNvSpPr txBox="1">
            <a:spLocks/>
          </p:cNvSpPr>
          <p:nvPr/>
        </p:nvSpPr>
        <p:spPr>
          <a:xfrm>
            <a:off x="1283355" y="2884"/>
            <a:ext cx="6910854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Termos de Adesão - Assinatura do Termo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A43961D-19A9-B274-0671-B724411D705B}"/>
              </a:ext>
            </a:extLst>
          </p:cNvPr>
          <p:cNvSpPr/>
          <p:nvPr/>
        </p:nvSpPr>
        <p:spPr>
          <a:xfrm>
            <a:off x="468127" y="1285554"/>
            <a:ext cx="7725900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Nesta tela, clique no ícone de lápis, na coluna “Ações” para assinar o termo.</a:t>
            </a:r>
            <a:endParaRPr lang="en-US"/>
          </a:p>
        </p:txBody>
      </p:sp>
      <p:pic>
        <p:nvPicPr>
          <p:cNvPr id="7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2DAB87C0-D6BC-724E-31C5-0A4697B6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5257" y="2640513"/>
            <a:ext cx="574293" cy="6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36F3A9-4899-FA2F-1DED-E94050B7BDB6}"/>
              </a:ext>
            </a:extLst>
          </p:cNvPr>
          <p:cNvSpPr/>
          <p:nvPr/>
        </p:nvSpPr>
        <p:spPr>
          <a:xfrm>
            <a:off x="983316" y="3286125"/>
            <a:ext cx="495860" cy="134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09815-2D60-6D81-68A6-73D6F8B0B92E}"/>
              </a:ext>
            </a:extLst>
          </p:cNvPr>
          <p:cNvSpPr txBox="1"/>
          <p:nvPr/>
        </p:nvSpPr>
        <p:spPr>
          <a:xfrm>
            <a:off x="1058956" y="3244102"/>
            <a:ext cx="130268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" dirty="0">
                <a:solidFill>
                  <a:schemeClr val="bg1">
                    <a:lumMod val="49000"/>
                  </a:schemeClr>
                </a:solidFill>
              </a:rPr>
              <a:t>Diversidades</a:t>
            </a:r>
          </a:p>
        </p:txBody>
      </p:sp>
    </p:spTree>
    <p:extLst>
      <p:ext uri="{BB962C8B-B14F-4D97-AF65-F5344CB8AC3E}">
        <p14:creationId xmlns:p14="http://schemas.microsoft.com/office/powerpoint/2010/main" val="1708537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26E92-CE44-8E6C-0A2E-7A0D83304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47E35BA-BF61-4DE6-0E69-D126CEB49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07" y="1714180"/>
            <a:ext cx="6571792" cy="2978909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547E87A-E680-F6CF-69DD-D5955E1C8C97}"/>
              </a:ext>
            </a:extLst>
          </p:cNvPr>
          <p:cNvSpPr txBox="1">
            <a:spLocks/>
          </p:cNvSpPr>
          <p:nvPr/>
        </p:nvSpPr>
        <p:spPr>
          <a:xfrm>
            <a:off x="991786" y="1376"/>
            <a:ext cx="7154582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Termos de Adesão - Assinatura do Termo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34C760B-9FC8-3FBE-94A5-4FBA38C31F17}"/>
              </a:ext>
            </a:extLst>
          </p:cNvPr>
          <p:cNvSpPr/>
          <p:nvPr/>
        </p:nvSpPr>
        <p:spPr>
          <a:xfrm>
            <a:off x="644620" y="1101541"/>
            <a:ext cx="7725900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“Gerar termo”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.</a:t>
            </a:r>
            <a:endParaRPr lang="en-US"/>
          </a:p>
        </p:txBody>
      </p:sp>
      <p:pic>
        <p:nvPicPr>
          <p:cNvPr id="7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4A0169E2-C27A-A6E7-A048-08DA1F04C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1697">
            <a:off x="972130" y="2535294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80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2657B-E421-F5DD-63FB-E48E1575E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3C6E685-A3DF-61D1-140C-0C6A498DC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04" y="1582785"/>
            <a:ext cx="6894791" cy="3166880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EC4DDB1-F0C8-1B17-968E-2C33B646D5E8}"/>
              </a:ext>
            </a:extLst>
          </p:cNvPr>
          <p:cNvSpPr txBox="1">
            <a:spLocks/>
          </p:cNvSpPr>
          <p:nvPr/>
        </p:nvSpPr>
        <p:spPr>
          <a:xfrm>
            <a:off x="1216120" y="-1140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Termos de Adesão - 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16E289A-179F-43E3-134B-81B3C3D22C61}"/>
              </a:ext>
            </a:extLst>
          </p:cNvPr>
          <p:cNvSpPr/>
          <p:nvPr/>
        </p:nvSpPr>
        <p:spPr>
          <a:xfrm>
            <a:off x="787495" y="742324"/>
            <a:ext cx="7725900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O termo gerado já vem preenchido com todos os dados do usuário logado, e da escola, agora basta clicar em “Enviar”, para concluir assinatura.</a:t>
            </a:r>
            <a:endParaRPr lang="pt-BR" sz="1800" b="0" i="0" u="none" strike="noStrike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pic>
        <p:nvPicPr>
          <p:cNvPr id="7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229CE135-7163-774E-F1BF-BE4E11EE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51077" y="3588506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ACC1022-703C-10E9-A199-213C29E74D40}"/>
              </a:ext>
            </a:extLst>
          </p:cNvPr>
          <p:cNvSpPr/>
          <p:nvPr/>
        </p:nvSpPr>
        <p:spPr>
          <a:xfrm>
            <a:off x="4445659" y="3580607"/>
            <a:ext cx="547824" cy="10080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536EDE7-68B9-9A38-1EB9-F98928EDB3EC}"/>
              </a:ext>
            </a:extLst>
          </p:cNvPr>
          <p:cNvSpPr/>
          <p:nvPr/>
        </p:nvSpPr>
        <p:spPr>
          <a:xfrm>
            <a:off x="3126515" y="3588147"/>
            <a:ext cx="359635" cy="857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985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DCBD1-8B93-0DCA-81A9-45FBF7A60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FAB7E72-CCAA-7189-6FD4-01C1AC70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47" y="2024698"/>
            <a:ext cx="2200582" cy="204816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97F2371-82D0-398C-4666-84741F4AD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371" y="1678548"/>
            <a:ext cx="2248214" cy="2514951"/>
          </a:xfrm>
          <a:prstGeom prst="rect">
            <a:avLst/>
          </a:prstGeom>
        </p:spPr>
      </p:pic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626D5DFC-0C29-D736-F8E3-ADF512AD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9" y="2628752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50606F1-14F4-BA35-5745-16C9DF688892}"/>
              </a:ext>
            </a:extLst>
          </p:cNvPr>
          <p:cNvSpPr txBox="1">
            <a:spLocks/>
          </p:cNvSpPr>
          <p:nvPr/>
        </p:nvSpPr>
        <p:spPr>
          <a:xfrm>
            <a:off x="1216744" y="1208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Consultar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F39710-D522-9E79-4C77-A23A336C7404}"/>
              </a:ext>
            </a:extLst>
          </p:cNvPr>
          <p:cNvSpPr/>
          <p:nvPr/>
        </p:nvSpPr>
        <p:spPr>
          <a:xfrm>
            <a:off x="821599" y="610183"/>
            <a:ext cx="7917464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Após assinar o termo, o menu “PDDE Diversidades” será exibido.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“PDDE Diversidades” e depois em “Escolas” para consultar suas escolas vinculadas.</a:t>
            </a:r>
          </a:p>
        </p:txBody>
      </p:sp>
      <p:pic>
        <p:nvPicPr>
          <p:cNvPr id="10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F281D283-77E4-5CA0-F7CA-7D752397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54" y="2095968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03B3E-2B78-16B5-5B26-F240DD490EFF}"/>
              </a:ext>
            </a:extLst>
          </p:cNvPr>
          <p:cNvSpPr/>
          <p:nvPr/>
        </p:nvSpPr>
        <p:spPr>
          <a:xfrm>
            <a:off x="2336426" y="3378573"/>
            <a:ext cx="395007" cy="134470"/>
          </a:xfrm>
          <a:prstGeom prst="round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49C868-2312-FE9A-10A6-24B62B23FD9A}"/>
              </a:ext>
            </a:extLst>
          </p:cNvPr>
          <p:cNvSpPr/>
          <p:nvPr/>
        </p:nvSpPr>
        <p:spPr>
          <a:xfrm>
            <a:off x="6370543" y="2235573"/>
            <a:ext cx="395007" cy="134470"/>
          </a:xfrm>
          <a:prstGeom prst="round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3C3498-EA59-3862-830F-8B81FDA9A996}"/>
              </a:ext>
            </a:extLst>
          </p:cNvPr>
          <p:cNvSpPr txBox="1"/>
          <p:nvPr/>
        </p:nvSpPr>
        <p:spPr>
          <a:xfrm>
            <a:off x="2286001" y="3311338"/>
            <a:ext cx="1865778" cy="2700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1100" b="1" dirty="0">
                <a:solidFill>
                  <a:srgbClr val="5379B2"/>
                </a:solidFill>
              </a:rPr>
              <a:t>Diversidades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C08DC-D49B-ACD4-CD9C-CFBF40F9D6EF}"/>
              </a:ext>
            </a:extLst>
          </p:cNvPr>
          <p:cNvSpPr txBox="1"/>
          <p:nvPr/>
        </p:nvSpPr>
        <p:spPr>
          <a:xfrm>
            <a:off x="6360459" y="2175062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100" b="1" dirty="0">
                <a:solidFill>
                  <a:srgbClr val="5379B2"/>
                </a:solidFill>
              </a:rPr>
              <a:t>Diversidades</a:t>
            </a:r>
            <a:r>
              <a:rPr lang="en-US" sz="1100" b="1" dirty="0"/>
              <a:t>​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708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B9446D-CE36-BA51-C4BC-B7116CCEF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03A85755-7344-3943-11EF-420878B9FBAC}"/>
              </a:ext>
            </a:extLst>
          </p:cNvPr>
          <p:cNvSpPr txBox="1">
            <a:spLocks/>
          </p:cNvSpPr>
          <p:nvPr/>
        </p:nvSpPr>
        <p:spPr>
          <a:xfrm>
            <a:off x="2812074" y="192737"/>
            <a:ext cx="1624265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Sumário</a:t>
            </a:r>
            <a:endParaRPr lang="en-US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E6EA9C7-390F-6B50-19EB-742710CD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130698"/>
              </p:ext>
            </p:extLst>
          </p:nvPr>
        </p:nvGraphicFramePr>
        <p:xfrm>
          <a:off x="198302" y="881575"/>
          <a:ext cx="4494614" cy="384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784">
                  <a:extLst>
                    <a:ext uri="{9D8B030D-6E8A-4147-A177-3AD203B41FA5}">
                      <a16:colId xmlns:a16="http://schemas.microsoft.com/office/drawing/2014/main" val="1703436555"/>
                    </a:ext>
                  </a:extLst>
                </a:gridCol>
                <a:gridCol w="1345830">
                  <a:extLst>
                    <a:ext uri="{9D8B030D-6E8A-4147-A177-3AD203B41FA5}">
                      <a16:colId xmlns:a16="http://schemas.microsoft.com/office/drawing/2014/main" val="3539500245"/>
                    </a:ext>
                  </a:extLst>
                </a:gridCol>
              </a:tblGrid>
              <a:tr h="335831">
                <a:tc>
                  <a:txBody>
                    <a:bodyPr/>
                    <a:lstStyle/>
                    <a:p>
                      <a:r>
                        <a:rPr lang="pt-BR" sz="1600"/>
                        <a:t>Tópicos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Páginas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987853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Acesso – Perfil Representante da </a:t>
                      </a:r>
                      <a:r>
                        <a:rPr kumimoji="0" lang="pt-BR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UEx</a:t>
                      </a:r>
                      <a:endParaRPr kumimoji="0" lang="pt-BR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E6C84"/>
                        </a:solidFill>
                        <a:effectLst/>
                        <a:uLnTx/>
                        <a:uFillTx/>
                        <a:latin typeface="Univia Pro Blac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3 a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19284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Cadastro Representante da </a:t>
                      </a:r>
                      <a:r>
                        <a:rPr lang="pt-BR" sz="1600" err="1">
                          <a:solidFill>
                            <a:srgbClr val="0E6C84"/>
                          </a:solidFill>
                          <a:latin typeface="Univia Pro Black"/>
                        </a:rPr>
                        <a:t>UEx</a:t>
                      </a:r>
                      <a:endParaRPr lang="pt-BR" sz="1600" u="none">
                        <a:solidFill>
                          <a:srgbClr val="0E6C84"/>
                        </a:solidFill>
                        <a:latin typeface="Univia Pro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6 e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342413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Cadastro Representante da </a:t>
                      </a:r>
                      <a:r>
                        <a:rPr lang="pt-BR" sz="1600" err="1">
                          <a:solidFill>
                            <a:srgbClr val="0E6C84"/>
                          </a:solidFill>
                          <a:latin typeface="Univia Pro Black"/>
                        </a:rPr>
                        <a:t>UEx</a:t>
                      </a: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 – Vincular 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8 e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449037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Editar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10 a 14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04291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Termos de Adesão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15 a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45669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Consultar 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19 a </a:t>
                      </a:r>
                      <a:r>
                        <a:rPr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23</a:t>
                      </a:r>
                      <a:endParaRPr kumimoji="0"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13889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Plano de Atendimento - 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24 e 25</a:t>
                      </a:r>
                      <a:endParaRPr kumimoji="0" lang="pt-BR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E6C84"/>
                        </a:solidFill>
                        <a:effectLst/>
                        <a:uLnTx/>
                        <a:uFillTx/>
                        <a:latin typeface="Univia Pro Blac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87553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Plano de Atendimento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26 a 28</a:t>
                      </a:r>
                      <a:endParaRPr kumimoji="0" lang="pt-BR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E6C84"/>
                        </a:solidFill>
                        <a:effectLst/>
                        <a:uLnTx/>
                        <a:uFillTx/>
                        <a:latin typeface="Univia Pro Blac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151019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Guia de Orientações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29 e 30</a:t>
                      </a:r>
                      <a:endParaRPr kumimoji="0" lang="pt-BR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E6C84"/>
                        </a:solidFill>
                        <a:effectLst/>
                        <a:uLnTx/>
                        <a:uFillTx/>
                        <a:latin typeface="Univia Pro Blac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517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814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1DBA3-88E0-A7A5-2A05-8CE356F33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9259C26-E930-5825-DC79-559B74FC5327}"/>
              </a:ext>
            </a:extLst>
          </p:cNvPr>
          <p:cNvSpPr txBox="1">
            <a:spLocks/>
          </p:cNvSpPr>
          <p:nvPr/>
        </p:nvSpPr>
        <p:spPr>
          <a:xfrm>
            <a:off x="1316520" y="-108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Consultar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63DE67D-4739-7966-421A-8694301CFF31}"/>
              </a:ext>
            </a:extLst>
          </p:cNvPr>
          <p:cNvSpPr/>
          <p:nvPr/>
        </p:nvSpPr>
        <p:spPr>
          <a:xfrm>
            <a:off x="812255" y="615999"/>
            <a:ext cx="7725900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Nesta tela, aparecem todas as escolas cadastradas.</a:t>
            </a:r>
            <a:endParaRPr lang="pt-BR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Nos próximos slides, explicarei sobre os filtros e planos.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07086D-4A81-CD96-1EA1-B49ECFE5F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94" y="1478805"/>
            <a:ext cx="8110654" cy="30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25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43E48-4DEF-B2DF-6EA8-C90F26983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9486780-71AD-3466-BD0D-0B0FAB6D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74" y="1440825"/>
            <a:ext cx="8204652" cy="3064268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2943505-6663-7312-15A3-642B0DA87CE5}"/>
              </a:ext>
            </a:extLst>
          </p:cNvPr>
          <p:cNvSpPr txBox="1">
            <a:spLocks/>
          </p:cNvSpPr>
          <p:nvPr/>
        </p:nvSpPr>
        <p:spPr>
          <a:xfrm>
            <a:off x="1150178" y="-955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Consultar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B56FE4E-7927-EE43-A730-000778EC31EA}"/>
              </a:ext>
            </a:extLst>
          </p:cNvPr>
          <p:cNvSpPr/>
          <p:nvPr/>
        </p:nvSpPr>
        <p:spPr>
          <a:xfrm>
            <a:off x="644620" y="1015217"/>
            <a:ext cx="7725900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Ao preencher os filtros desejados, clique em “Consultar”.</a:t>
            </a:r>
            <a:endParaRPr lang="pt-BR" sz="1800" b="0" i="0" u="none" strike="noStrike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endParaRPr lang="pt-BR" sz="1800" b="0" i="0" u="none" strike="noStrike">
              <a:solidFill>
                <a:srgbClr val="7F7F7F"/>
              </a:solidFill>
              <a:effectLst/>
              <a:latin typeface="Univia Pro Medium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C348192C-C5E3-E12A-F9EE-534442EEB19C}"/>
              </a:ext>
            </a:extLst>
          </p:cNvPr>
          <p:cNvSpPr txBox="1"/>
          <p:nvPr/>
        </p:nvSpPr>
        <p:spPr>
          <a:xfrm>
            <a:off x="813139" y="513288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Filtragem de Escolas</a:t>
            </a:r>
            <a:endParaRPr lang="pt-BR"/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37DDF35B-0455-3C6E-50F3-069A29B9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9233">
            <a:off x="8111436" y="2239262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21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9D5A8-37D4-35CD-2CF1-E7EE14B2D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8ED667C-CF6C-1BE6-036B-DF4186E35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50" y="1775361"/>
            <a:ext cx="7725900" cy="2885464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AB00B87-49B7-3D7B-F93C-B4FE121A8809}"/>
              </a:ext>
            </a:extLst>
          </p:cNvPr>
          <p:cNvSpPr txBox="1">
            <a:spLocks/>
          </p:cNvSpPr>
          <p:nvPr/>
        </p:nvSpPr>
        <p:spPr>
          <a:xfrm>
            <a:off x="1552296" y="2884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Consultar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D7A7D7A-19EF-0FCD-A995-F0252145C646}"/>
              </a:ext>
            </a:extLst>
          </p:cNvPr>
          <p:cNvSpPr/>
          <p:nvPr/>
        </p:nvSpPr>
        <p:spPr>
          <a:xfrm>
            <a:off x="711856" y="935607"/>
            <a:ext cx="8297399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É possível consultar os dados do representante ao clicar no ícone de olho, na coluna “Ações”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endParaRPr lang="pt-BR" sz="1800" b="0" i="0" u="none" strike="noStrike">
              <a:solidFill>
                <a:srgbClr val="7F7F7F"/>
              </a:solidFill>
              <a:effectLst/>
              <a:latin typeface="Univia Pro Medium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80E1432D-ACAF-FC36-4F28-072BDFF6E5D2}"/>
              </a:ext>
            </a:extLst>
          </p:cNvPr>
          <p:cNvSpPr txBox="1"/>
          <p:nvPr/>
        </p:nvSpPr>
        <p:spPr>
          <a:xfrm>
            <a:off x="846326" y="482424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Consultar Dados de Escola</a:t>
            </a:r>
            <a:endParaRPr lang="pt-BR"/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FD55AE32-AC9A-6713-5F21-AE72AE0A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7192">
            <a:off x="7870624" y="3529331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9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C86CF-B8C0-3027-55E4-E5801511E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A3B80A0-18DF-F871-1323-F22331C38117}"/>
              </a:ext>
            </a:extLst>
          </p:cNvPr>
          <p:cNvSpPr txBox="1">
            <a:spLocks/>
          </p:cNvSpPr>
          <p:nvPr/>
        </p:nvSpPr>
        <p:spPr>
          <a:xfrm>
            <a:off x="1406620" y="1229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Consultar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F517081-EC1B-557D-388A-6B2394643E63}"/>
              </a:ext>
            </a:extLst>
          </p:cNvPr>
          <p:cNvSpPr/>
          <p:nvPr/>
        </p:nvSpPr>
        <p:spPr>
          <a:xfrm>
            <a:off x="644620" y="1151400"/>
            <a:ext cx="8124446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Os dados aparecerão neste formato.</a:t>
            </a:r>
          </a:p>
          <a:p>
            <a:pPr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 É possível consultar se o Secretário já assinou o termo de adesão no local indicado pela seta.</a:t>
            </a:r>
            <a:endParaRPr lang="pt-BR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  <a:ea typeface="+mn-lt"/>
              <a:cs typeface="+mn-lt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08D9F149-62C2-C084-459E-654F079735FF}"/>
              </a:ext>
            </a:extLst>
          </p:cNvPr>
          <p:cNvSpPr txBox="1"/>
          <p:nvPr/>
        </p:nvSpPr>
        <p:spPr>
          <a:xfrm>
            <a:off x="739870" y="510938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Consultar Dados de Escola</a:t>
            </a:r>
            <a:endParaRPr lang="pt-B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6C9682-7FFC-061B-24D5-EAC4F1FE4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92" y="2385101"/>
            <a:ext cx="7264066" cy="160653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C4EAEAB-EB97-DF5A-3A5D-A50D595344DC}"/>
              </a:ext>
            </a:extLst>
          </p:cNvPr>
          <p:cNvSpPr/>
          <p:nvPr/>
        </p:nvSpPr>
        <p:spPr>
          <a:xfrm>
            <a:off x="881062" y="2833687"/>
            <a:ext cx="611187" cy="71437"/>
          </a:xfrm>
          <a:prstGeom prst="roundRect">
            <a:avLst/>
          </a:prstGeom>
          <a:solidFill>
            <a:srgbClr val="F0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10517-24A8-A025-D794-AE3D83462CDB}"/>
              </a:ext>
            </a:extLst>
          </p:cNvPr>
          <p:cNvSpPr/>
          <p:nvPr/>
        </p:nvSpPr>
        <p:spPr>
          <a:xfrm>
            <a:off x="896937" y="3278187"/>
            <a:ext cx="1436687" cy="87312"/>
          </a:xfrm>
          <a:prstGeom prst="roundRect">
            <a:avLst/>
          </a:prstGeom>
          <a:solidFill>
            <a:srgbClr val="F0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498BE18-9F11-B483-01DA-5F0C52BF29B1}"/>
              </a:ext>
            </a:extLst>
          </p:cNvPr>
          <p:cNvSpPr/>
          <p:nvPr/>
        </p:nvSpPr>
        <p:spPr>
          <a:xfrm>
            <a:off x="2714624" y="2825749"/>
            <a:ext cx="746125" cy="103187"/>
          </a:xfrm>
          <a:prstGeom prst="roundRect">
            <a:avLst/>
          </a:prstGeom>
          <a:solidFill>
            <a:srgbClr val="F0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EBCB68-F1E4-39ED-BCE6-32D74FA9D25F}"/>
              </a:ext>
            </a:extLst>
          </p:cNvPr>
          <p:cNvSpPr/>
          <p:nvPr/>
        </p:nvSpPr>
        <p:spPr>
          <a:xfrm>
            <a:off x="4524375" y="3278187"/>
            <a:ext cx="476250" cy="87312"/>
          </a:xfrm>
          <a:prstGeom prst="roundRect">
            <a:avLst/>
          </a:prstGeom>
          <a:solidFill>
            <a:srgbClr val="F0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3A89BA4A-6180-6E33-136D-FBE5B025A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0" y="2935964"/>
            <a:ext cx="708594" cy="77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B1F718-A7E4-04AE-9F6D-9E3BB4D979F7}"/>
              </a:ext>
            </a:extLst>
          </p:cNvPr>
          <p:cNvSpPr/>
          <p:nvPr/>
        </p:nvSpPr>
        <p:spPr>
          <a:xfrm>
            <a:off x="1613647" y="2487705"/>
            <a:ext cx="285749" cy="84043"/>
          </a:xfrm>
          <a:prstGeom prst="roundRect">
            <a:avLst/>
          </a:prstGeom>
          <a:solidFill>
            <a:srgbClr val="F0F5FB"/>
          </a:solidFill>
          <a:ln>
            <a:solidFill>
              <a:srgbClr val="F8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028DA1-5372-2CA8-7083-EEAC3C82A3A2}"/>
              </a:ext>
            </a:extLst>
          </p:cNvPr>
          <p:cNvSpPr txBox="1"/>
          <p:nvPr/>
        </p:nvSpPr>
        <p:spPr>
          <a:xfrm>
            <a:off x="1494305" y="2427193"/>
            <a:ext cx="128083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800" b="1" dirty="0">
                <a:solidFill>
                  <a:schemeClr val="bg1">
                    <a:lumMod val="49000"/>
                  </a:schemeClr>
                </a:solidFill>
              </a:rPr>
              <a:t>Diversidades</a:t>
            </a:r>
            <a:r>
              <a:rPr lang="en-US" sz="800" b="1" dirty="0">
                <a:solidFill>
                  <a:schemeClr val="bg1">
                    <a:lumMod val="49000"/>
                  </a:schemeClr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665269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8B8E5-0927-E26E-1602-EB7363021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23C400-E54D-EDF5-200A-47C5596B4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87" y="1675946"/>
            <a:ext cx="7725900" cy="2885464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2E9A614-B565-E7FB-836B-5DD416A7D020}"/>
              </a:ext>
            </a:extLst>
          </p:cNvPr>
          <p:cNvSpPr txBox="1">
            <a:spLocks/>
          </p:cNvSpPr>
          <p:nvPr/>
        </p:nvSpPr>
        <p:spPr>
          <a:xfrm>
            <a:off x="1552296" y="782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 - Escolas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809A89E-4AE2-3A44-2BC0-384F5129D4BB}"/>
              </a:ext>
            </a:extLst>
          </p:cNvPr>
          <p:cNvSpPr/>
          <p:nvPr/>
        </p:nvSpPr>
        <p:spPr>
          <a:xfrm>
            <a:off x="711855" y="1082373"/>
            <a:ext cx="7725900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Clique no ícone de lápis, na coluna “Ações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”.</a:t>
            </a:r>
            <a:endParaRPr lang="pt-BR" sz="1800" b="0" i="0" u="none" strike="noStrike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6533C83B-7E29-FCBD-50D6-47E8368EAF61}"/>
              </a:ext>
            </a:extLst>
          </p:cNvPr>
          <p:cNvSpPr txBox="1"/>
          <p:nvPr/>
        </p:nvSpPr>
        <p:spPr>
          <a:xfrm>
            <a:off x="837921" y="515086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Plano de Atendimento</a:t>
            </a:r>
            <a:endParaRPr lang="pt-BR"/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650C24A3-85B5-CA86-03F0-5C8FB12BE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9233">
            <a:off x="8296072" y="3404644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222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6DD90-46AD-B469-FA7A-94D2D6F48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A914C11-A459-42B0-3B20-0FB7CC19B336}"/>
              </a:ext>
            </a:extLst>
          </p:cNvPr>
          <p:cNvSpPr txBox="1">
            <a:spLocks/>
          </p:cNvSpPr>
          <p:nvPr/>
        </p:nvSpPr>
        <p:spPr>
          <a:xfrm>
            <a:off x="1602723" y="-7623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 -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D661D60-B3EF-8369-B9C1-E6803F4C24FC}"/>
              </a:ext>
            </a:extLst>
          </p:cNvPr>
          <p:cNvSpPr/>
          <p:nvPr/>
        </p:nvSpPr>
        <p:spPr>
          <a:xfrm>
            <a:off x="661428" y="774064"/>
            <a:ext cx="8003245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Preencha com a quantidade e os valores do itens de custeio e os de capital.</a:t>
            </a:r>
          </a:p>
          <a:p>
            <a:pPr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Após finalizar, clique em “Salvar”.</a:t>
            </a: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9441997E-8F72-7260-0AC0-BB706B526A1A}"/>
              </a:ext>
            </a:extLst>
          </p:cNvPr>
          <p:cNvSpPr txBox="1"/>
          <p:nvPr/>
        </p:nvSpPr>
        <p:spPr>
          <a:xfrm>
            <a:off x="829517" y="405828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Plano de Atendimento</a:t>
            </a:r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FAB73C-9318-875C-6B2A-102CCBBAE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60" y="1642625"/>
            <a:ext cx="7000054" cy="29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71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AC23F-BB47-8F19-8835-205690C35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1AA7386-FA4E-43A4-0E13-447D78C41E38}"/>
              </a:ext>
            </a:extLst>
          </p:cNvPr>
          <p:cNvSpPr txBox="1">
            <a:spLocks/>
          </p:cNvSpPr>
          <p:nvPr/>
        </p:nvSpPr>
        <p:spPr>
          <a:xfrm>
            <a:off x="1602723" y="-7623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 - Escolas</a:t>
            </a:r>
            <a:endParaRPr lang="en-US"/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32EA073D-24F7-7B54-B2BD-69FC4B206051}"/>
              </a:ext>
            </a:extLst>
          </p:cNvPr>
          <p:cNvSpPr txBox="1"/>
          <p:nvPr/>
        </p:nvSpPr>
        <p:spPr>
          <a:xfrm>
            <a:off x="829517" y="405828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Plano de Atendimento</a:t>
            </a:r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1D78B-088A-A8D4-8E79-8F2B0DCF1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0" y="1431081"/>
            <a:ext cx="8913557" cy="22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90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5CDBB-979B-10FF-2530-5C96D4452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5C9B2C0-F400-F744-D0E2-CFFA58AC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958" y="2469509"/>
            <a:ext cx="2191056" cy="1943371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40EFFA0-12B5-E381-3B77-28EFD55EDCFA}"/>
              </a:ext>
            </a:extLst>
          </p:cNvPr>
          <p:cNvSpPr txBox="1">
            <a:spLocks/>
          </p:cNvSpPr>
          <p:nvPr/>
        </p:nvSpPr>
        <p:spPr>
          <a:xfrm>
            <a:off x="1098458" y="782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4C6D1C2-9485-F65C-7C0B-4558C66B902A}"/>
              </a:ext>
            </a:extLst>
          </p:cNvPr>
          <p:cNvSpPr/>
          <p:nvPr/>
        </p:nvSpPr>
        <p:spPr>
          <a:xfrm>
            <a:off x="585789" y="1006204"/>
            <a:ext cx="7725900" cy="140358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Caso seja necessário ajustar o plano enviado, o gestor o devolverá ao representante da </a:t>
            </a:r>
            <a:r>
              <a:rPr lang="pt-BR" sz="1800" b="0" i="0" u="none" strike="noStrike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UEx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.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Quando isso ocorrer, basta acessar a aba “Ajustes”; o representante também será notificado pelo sistema.</a:t>
            </a:r>
            <a:endParaRPr lang="pt-BR" sz="1800" b="0" i="0" u="none" strike="noStrike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DBF19738-7C33-0960-B856-042926C76C93}"/>
              </a:ext>
            </a:extLst>
          </p:cNvPr>
          <p:cNvSpPr txBox="1"/>
          <p:nvPr/>
        </p:nvSpPr>
        <p:spPr>
          <a:xfrm>
            <a:off x="854730" y="481468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Ajustes</a:t>
            </a:r>
            <a:endParaRPr lang="pt-BR"/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397D1512-7FF9-5DCB-530C-93219DA7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165">
            <a:off x="2481438" y="3021791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D38EE4-0E6F-4814-63C3-A86170C009CF}"/>
              </a:ext>
            </a:extLst>
          </p:cNvPr>
          <p:cNvSpPr/>
          <p:nvPr/>
        </p:nvSpPr>
        <p:spPr>
          <a:xfrm>
            <a:off x="3857624" y="2588558"/>
            <a:ext cx="714374" cy="210110"/>
          </a:xfrm>
          <a:prstGeom prst="roundRect">
            <a:avLst/>
          </a:prstGeom>
          <a:solidFill>
            <a:srgbClr val="F2F6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33BA0-48C2-F139-1456-9DEF35E132ED}"/>
              </a:ext>
            </a:extLst>
          </p:cNvPr>
          <p:cNvSpPr txBox="1"/>
          <p:nvPr/>
        </p:nvSpPr>
        <p:spPr>
          <a:xfrm>
            <a:off x="3748367" y="2588557"/>
            <a:ext cx="1966632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 dirty="0">
                <a:solidFill>
                  <a:srgbClr val="1153AB"/>
                </a:solidFill>
              </a:rPr>
              <a:t>PDDE </a:t>
            </a:r>
            <a:r>
              <a:rPr lang="pt-BR" sz="1050" b="1" dirty="0">
                <a:solidFill>
                  <a:srgbClr val="1153AB"/>
                </a:solidFill>
              </a:rPr>
              <a:t>Diversidades</a:t>
            </a:r>
          </a:p>
        </p:txBody>
      </p:sp>
    </p:spTree>
    <p:extLst>
      <p:ext uri="{BB962C8B-B14F-4D97-AF65-F5344CB8AC3E}">
        <p14:creationId xmlns:p14="http://schemas.microsoft.com/office/powerpoint/2010/main" val="367755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9048B-07F7-E04A-47FB-E99FF266F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ADB1CEF-7883-FD78-3ADF-8515FBAD7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448" y="1913393"/>
            <a:ext cx="2248214" cy="2514951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CD815A3-8AB0-8AEE-85F8-64DE355B4A27}"/>
              </a:ext>
            </a:extLst>
          </p:cNvPr>
          <p:cNvSpPr txBox="1">
            <a:spLocks/>
          </p:cNvSpPr>
          <p:nvPr/>
        </p:nvSpPr>
        <p:spPr>
          <a:xfrm>
            <a:off x="1216120" y="782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3D5074B-2A3B-6A3C-1567-B3434B3529FF}"/>
              </a:ext>
            </a:extLst>
          </p:cNvPr>
          <p:cNvSpPr/>
          <p:nvPr/>
        </p:nvSpPr>
        <p:spPr>
          <a:xfrm>
            <a:off x="636216" y="884980"/>
            <a:ext cx="7725900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Para verificar a situação do seu plano, clique em “PDDE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Diversidades</a:t>
            </a: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”.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Agora basta c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licar em “Acompanhamento de Planos”.</a:t>
            </a:r>
            <a:endParaRPr lang="pt-BR" sz="18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26D4516C-4244-39B9-C6AC-EFE9A1A26ACC}"/>
              </a:ext>
            </a:extLst>
          </p:cNvPr>
          <p:cNvSpPr txBox="1"/>
          <p:nvPr/>
        </p:nvSpPr>
        <p:spPr>
          <a:xfrm>
            <a:off x="837921" y="515086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Acompanhamento</a:t>
            </a:r>
            <a:endParaRPr lang="pt-BR"/>
          </a:p>
        </p:txBody>
      </p:sp>
      <p:pic>
        <p:nvPicPr>
          <p:cNvPr id="6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26C3266C-EAFE-7BD4-45D6-2E50C04D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165">
            <a:off x="1010875" y="3007701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7E063B-2984-2580-5B81-6B4D4A567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038" y="1966352"/>
            <a:ext cx="2447925" cy="2219325"/>
          </a:xfrm>
          <a:prstGeom prst="rect">
            <a:avLst/>
          </a:prstGeom>
        </p:spPr>
      </p:pic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47D26EB5-AACC-2185-BC3A-87CC44E9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165">
            <a:off x="4823543" y="3147204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861DF-1957-2DE1-A26F-5C6ABBB88634}"/>
              </a:ext>
            </a:extLst>
          </p:cNvPr>
          <p:cNvSpPr/>
          <p:nvPr/>
        </p:nvSpPr>
        <p:spPr>
          <a:xfrm>
            <a:off x="2319618" y="3613897"/>
            <a:ext cx="630330" cy="134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9EB94-E2AF-CFA0-71DD-CD325B207F0D}"/>
              </a:ext>
            </a:extLst>
          </p:cNvPr>
          <p:cNvSpPr txBox="1"/>
          <p:nvPr/>
        </p:nvSpPr>
        <p:spPr>
          <a:xfrm>
            <a:off x="2201955" y="3563470"/>
            <a:ext cx="165566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rgbClr val="1153AB"/>
                </a:solidFill>
              </a:rPr>
              <a:t>PDDE </a:t>
            </a:r>
            <a:r>
              <a:rPr lang="pt-BR" sz="1000" b="1" dirty="0">
                <a:solidFill>
                  <a:srgbClr val="1153AB"/>
                </a:solidFill>
              </a:rPr>
              <a:t>Diversidades</a:t>
            </a:r>
          </a:p>
        </p:txBody>
      </p:sp>
    </p:spTree>
    <p:extLst>
      <p:ext uri="{BB962C8B-B14F-4D97-AF65-F5344CB8AC3E}">
        <p14:creationId xmlns:p14="http://schemas.microsoft.com/office/powerpoint/2010/main" val="3738418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6727B-B957-BAF5-F937-D5C05E6ED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2F18656-646C-003C-C0E8-1628CB6BC474}"/>
              </a:ext>
            </a:extLst>
          </p:cNvPr>
          <p:cNvSpPr txBox="1">
            <a:spLocks/>
          </p:cNvSpPr>
          <p:nvPr/>
        </p:nvSpPr>
        <p:spPr>
          <a:xfrm>
            <a:off x="1216120" y="782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4C78F7E-8644-B42A-AB34-46A9F39E68E5}"/>
              </a:ext>
            </a:extLst>
          </p:cNvPr>
          <p:cNvSpPr/>
          <p:nvPr/>
        </p:nvSpPr>
        <p:spPr>
          <a:xfrm>
            <a:off x="644620" y="1141117"/>
            <a:ext cx="7725900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Nesta tela, é possível ver em que situação seu plano e acompanhar outros dados.</a:t>
            </a:r>
            <a:endParaRPr lang="pt-BR" sz="1800" b="0" i="0" u="none" strike="noStrike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26862EDD-4C00-FEEE-16B7-EF26A8C73AC3}"/>
              </a:ext>
            </a:extLst>
          </p:cNvPr>
          <p:cNvSpPr txBox="1"/>
          <p:nvPr/>
        </p:nvSpPr>
        <p:spPr>
          <a:xfrm>
            <a:off x="779091" y="515086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Acompanhamento</a:t>
            </a:r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77D6348-B09E-8B46-F1CA-3E10029452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5" b="31933"/>
          <a:stretch>
            <a:fillRect/>
          </a:stretch>
        </p:blipFill>
        <p:spPr>
          <a:xfrm>
            <a:off x="646506" y="1872991"/>
            <a:ext cx="7993874" cy="20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8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409D2-E6A5-00B5-C95F-BA8BC84D3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8C641F-A4CA-261E-94FC-0E51B6CF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89" y="1774094"/>
            <a:ext cx="6047399" cy="3040665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3E0EB895-BD33-D4B7-AA58-AFEF4C5BFDD1}"/>
              </a:ext>
            </a:extLst>
          </p:cNvPr>
          <p:cNvSpPr txBox="1">
            <a:spLocks/>
          </p:cNvSpPr>
          <p:nvPr/>
        </p:nvSpPr>
        <p:spPr>
          <a:xfrm>
            <a:off x="913108" y="955879"/>
            <a:ext cx="7012804" cy="70708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latin typeface="Univia Pro Medium"/>
              </a:rPr>
              <a:t>Acesse</a:t>
            </a:r>
            <a:r>
              <a:rPr kumimoji="0" lang="pt-BR" sz="1800" dirty="0">
                <a:latin typeface="Univia Pro Medium"/>
              </a:rPr>
              <a:t> </a:t>
            </a:r>
            <a:r>
              <a:rPr lang="pt-BR" sz="1800" dirty="0">
                <a:latin typeface="Univia Pro Medium"/>
              </a:rPr>
              <a:t>o Singular no endereço : </a:t>
            </a:r>
            <a:r>
              <a:rPr lang="pt-BR" sz="1800" dirty="0">
                <a:solidFill>
                  <a:schemeClr val="tx2">
                    <a:lumMod val="76000"/>
                    <a:lumOff val="24000"/>
                  </a:schemeClr>
                </a:solidFill>
                <a:latin typeface="Univia Pro Medium"/>
              </a:rPr>
              <a:t>https://programas-simec.mec.gov.br/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latin typeface="Univia Pro Medium"/>
              </a:rPr>
              <a:t>Clique em “Entrar com gov.br”</a:t>
            </a:r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28C5DD82-5581-0BC2-A690-C94CA3E09394}"/>
              </a:ext>
            </a:extLst>
          </p:cNvPr>
          <p:cNvSpPr txBox="1">
            <a:spLocks/>
          </p:cNvSpPr>
          <p:nvPr/>
        </p:nvSpPr>
        <p:spPr>
          <a:xfrm>
            <a:off x="1408968" y="968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Acesso – Perfil Representante da </a:t>
            </a:r>
            <a:r>
              <a:rPr kumimoji="0" lang="pt-BR" sz="3200" b="0" i="0" u="none" strike="noStrike" kern="1200" cap="none" spc="0" normalizeH="0" baseline="0" noProof="0" err="1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UEx</a:t>
            </a:r>
            <a:endParaRPr lang="pt-BR" sz="3200" b="0" i="0" u="none" strike="noStrike" kern="1200" cap="none" spc="0" normalizeH="0" baseline="0" noProof="0">
              <a:ln>
                <a:noFill/>
              </a:ln>
              <a:solidFill>
                <a:srgbClr val="0E6C84"/>
              </a:solidFill>
              <a:effectLst/>
              <a:uLnTx/>
              <a:uFillTx/>
              <a:latin typeface="Univia Pro Black"/>
            </a:endParaRPr>
          </a:p>
        </p:txBody>
      </p:sp>
      <p:pic>
        <p:nvPicPr>
          <p:cNvPr id="5" name="Imagem 4" descr="Forma, Seta&#10;&#10;O conteúdo gerado por IA pode estar incorreto.">
            <a:extLst>
              <a:ext uri="{FF2B5EF4-FFF2-40B4-BE49-F238E27FC236}">
                <a16:creationId xmlns:a16="http://schemas.microsoft.com/office/drawing/2014/main" id="{FDFA0F4A-400C-369E-2D48-6BD8A947F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83076">
            <a:off x="3344659" y="2990119"/>
            <a:ext cx="623144" cy="6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71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0F470-ED46-6A4B-5878-D0AFCCC41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56B88B8-E008-39FE-07C6-6FD018D45DC6}"/>
              </a:ext>
            </a:extLst>
          </p:cNvPr>
          <p:cNvSpPr txBox="1">
            <a:spLocks/>
          </p:cNvSpPr>
          <p:nvPr/>
        </p:nvSpPr>
        <p:spPr>
          <a:xfrm>
            <a:off x="1459395" y="2611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>
                <a:solidFill>
                  <a:srgbClr val="0E6C84"/>
                </a:solidFill>
                <a:latin typeface="Univia Pro Black"/>
              </a:rPr>
              <a:t>Guia de Orientações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2E9A89A-E134-DC15-737E-6C933651A2B4}"/>
              </a:ext>
            </a:extLst>
          </p:cNvPr>
          <p:cNvSpPr/>
          <p:nvPr/>
        </p:nvSpPr>
        <p:spPr>
          <a:xfrm>
            <a:off x="820659" y="526763"/>
            <a:ext cx="7463194" cy="7601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Clique no item de menu “Guia de Orientações” para verificar documentos disponíveis para consulta e exportação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.</a:t>
            </a:r>
            <a:endParaRPr lang="en-US" sz="2000" b="0" i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4132A-623C-CA36-83C2-9A428EE55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028" y="1839708"/>
            <a:ext cx="2505075" cy="2238375"/>
          </a:xfrm>
          <a:prstGeom prst="rect">
            <a:avLst/>
          </a:prstGeom>
        </p:spPr>
      </p:pic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40972CA4-38BC-E27D-F1DA-DCBA3253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38" y="2956760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641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9A858-79A9-E83B-DC0C-E3C31B5AE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8DE946E-2D6A-BC5C-D6E8-77DB45938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644" y="1644953"/>
            <a:ext cx="6898888" cy="2716172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E555DB8-AE05-1738-5ED6-80026C012CBB}"/>
              </a:ext>
            </a:extLst>
          </p:cNvPr>
          <p:cNvSpPr txBox="1">
            <a:spLocks/>
          </p:cNvSpPr>
          <p:nvPr/>
        </p:nvSpPr>
        <p:spPr>
          <a:xfrm>
            <a:off x="1232929" y="2884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Guia de Orientações</a:t>
            </a:r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AB7B885-31C8-65E9-8582-70D0C8366385}"/>
              </a:ext>
            </a:extLst>
          </p:cNvPr>
          <p:cNvSpPr/>
          <p:nvPr/>
        </p:nvSpPr>
        <p:spPr>
          <a:xfrm>
            <a:off x="714711" y="652615"/>
            <a:ext cx="7703430" cy="7349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Nesta tel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a, aparecem todos os guias disponibilizados pelo gestor MEC.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Para baixar o documento, clique no ícone de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download na coluna “Ações”</a:t>
            </a:r>
            <a:endParaRPr lang="en-US" b="0" i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91883A8F-1AB2-A44C-FFC6-D4D10783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0905">
            <a:off x="7808456" y="2232356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56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13A62-7162-CE40-A917-898A00B1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ECD0E6-2B38-FC61-05A2-B80BB6A52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21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61C4F-9E74-FD8E-1C95-69EA3247A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FD43B3A3-A090-7232-0A6D-14E7D779F493}"/>
              </a:ext>
            </a:extLst>
          </p:cNvPr>
          <p:cNvSpPr txBox="1">
            <a:spLocks/>
          </p:cNvSpPr>
          <p:nvPr/>
        </p:nvSpPr>
        <p:spPr>
          <a:xfrm>
            <a:off x="946725" y="1191204"/>
            <a:ext cx="5584054" cy="4549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80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Faça login utilizando seu CPF e senha no GOV.BR</a:t>
            </a:r>
            <a:endParaRPr lang="pt-BR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pt-BR" sz="1800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</a:endParaRPr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7F4DA5E0-02AE-E446-9F81-CA69C59C4FDA}"/>
              </a:ext>
            </a:extLst>
          </p:cNvPr>
          <p:cNvSpPr txBox="1">
            <a:spLocks/>
          </p:cNvSpPr>
          <p:nvPr/>
        </p:nvSpPr>
        <p:spPr>
          <a:xfrm>
            <a:off x="1358541" y="429594"/>
            <a:ext cx="6423399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Acesso – Perfil Representante da </a:t>
            </a:r>
            <a:r>
              <a:rPr kumimoji="0" lang="pt-BR" sz="3200" b="0" i="0" u="none" strike="noStrike" kern="1200" cap="none" spc="0" normalizeH="0" baseline="0" noProof="0" err="1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UEx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0E6C84"/>
              </a:solidFill>
              <a:effectLst/>
              <a:uLnTx/>
              <a:uFillTx/>
              <a:latin typeface="Univia Pro Black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D6C5CA-9A31-BB1E-C034-7A46E44AF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71" y="1719612"/>
            <a:ext cx="6669454" cy="3075754"/>
          </a:xfrm>
          <a:prstGeom prst="rect">
            <a:avLst/>
          </a:prstGeom>
        </p:spPr>
      </p:pic>
      <p:pic>
        <p:nvPicPr>
          <p:cNvPr id="8" name="Imagem 7" descr="Forma, Seta&#10;&#10;O conteúdo gerado por IA pode estar incorreto.">
            <a:extLst>
              <a:ext uri="{FF2B5EF4-FFF2-40B4-BE49-F238E27FC236}">
                <a16:creationId xmlns:a16="http://schemas.microsoft.com/office/drawing/2014/main" id="{1322823A-0712-F7CF-CDE6-F5825131C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83076">
            <a:off x="4564617" y="2769623"/>
            <a:ext cx="623144" cy="6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B635D-77CE-9472-980D-9F5A65C93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85FE133B-CD9A-ED7A-9F70-D26281CAE8BF}"/>
              </a:ext>
            </a:extLst>
          </p:cNvPr>
          <p:cNvSpPr txBox="1">
            <a:spLocks/>
          </p:cNvSpPr>
          <p:nvPr/>
        </p:nvSpPr>
        <p:spPr>
          <a:xfrm>
            <a:off x="615713" y="1112942"/>
            <a:ext cx="7904131" cy="7238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80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Esta é a tela inicial do representante da </a:t>
            </a:r>
            <a:r>
              <a:rPr lang="pt-BR" sz="1800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UEx</a:t>
            </a:r>
            <a:r>
              <a:rPr lang="pt-BR" sz="180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.</a:t>
            </a:r>
          </a:p>
          <a:p>
            <a:pPr>
              <a:defRPr/>
            </a:pPr>
            <a:r>
              <a:rPr lang="pt-BR" sz="180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“Cadastre-se aqui!” para iniciar seu cadastro.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pt-BR" sz="1800">
              <a:solidFill>
                <a:srgbClr val="7F7F7F"/>
              </a:solidFill>
              <a:latin typeface="Univia Pro Medium"/>
            </a:endParaRPr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C71A9EFA-3E1E-88C2-F06D-F8F94E8AE693}"/>
              </a:ext>
            </a:extLst>
          </p:cNvPr>
          <p:cNvSpPr txBox="1">
            <a:spLocks/>
          </p:cNvSpPr>
          <p:nvPr/>
        </p:nvSpPr>
        <p:spPr>
          <a:xfrm>
            <a:off x="1366946" y="446833"/>
            <a:ext cx="6406591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Acesso – Perfil Representante da </a:t>
            </a:r>
            <a:r>
              <a:rPr kumimoji="0" lang="pt-BR" sz="3200" b="0" i="0" u="none" strike="noStrike" kern="1200" cap="none" spc="0" normalizeH="0" baseline="0" noProof="0" err="1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UEx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0E6C84"/>
              </a:solidFill>
              <a:effectLst/>
              <a:uLnTx/>
              <a:uFillTx/>
              <a:latin typeface="Univia Pro Black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33FB6A-D17D-C641-AD64-901A8522C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73" y="1968281"/>
            <a:ext cx="6167459" cy="2848002"/>
          </a:xfrm>
          <a:prstGeom prst="rect">
            <a:avLst/>
          </a:prstGeom>
        </p:spPr>
      </p:pic>
      <p:pic>
        <p:nvPicPr>
          <p:cNvPr id="5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AE5A3FCA-6A48-AAE5-D6BC-D28DBEC92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6300">
            <a:off x="5446541" y="2844345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4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DD6C3-AF55-9D73-77AC-D199E6E8B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3288D4C-D8C3-F45B-EE03-C237EA1AC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20" y="2073119"/>
            <a:ext cx="6781800" cy="2722069"/>
          </a:xfrm>
          <a:prstGeom prst="rect">
            <a:avLst/>
          </a:prstGeom>
        </p:spPr>
      </p:pic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27752BC6-72C1-5276-7BB9-F8DE9D59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1833">
            <a:off x="7824618" y="3378754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1BB9917-DB10-EB7E-2A4C-159BC67EF965}"/>
              </a:ext>
            </a:extLst>
          </p:cNvPr>
          <p:cNvSpPr txBox="1">
            <a:spLocks/>
          </p:cNvSpPr>
          <p:nvPr/>
        </p:nvSpPr>
        <p:spPr>
          <a:xfrm>
            <a:off x="1910862" y="488558"/>
            <a:ext cx="5314017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Cadastro Representante da </a:t>
            </a:r>
            <a:r>
              <a:rPr lang="pt-BR" sz="2800" err="1">
                <a:solidFill>
                  <a:srgbClr val="0E6C84"/>
                </a:solidFill>
                <a:latin typeface="Univia Pro Black"/>
              </a:rPr>
              <a:t>UEx</a:t>
            </a:r>
            <a:endParaRPr lang="pt-BR" sz="2800">
              <a:solidFill>
                <a:srgbClr val="0E6C84"/>
              </a:solidFill>
              <a:latin typeface="Univia Pro Black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05446AD-7A53-2FA1-3E48-BB29C9963801}"/>
              </a:ext>
            </a:extLst>
          </p:cNvPr>
          <p:cNvSpPr/>
          <p:nvPr/>
        </p:nvSpPr>
        <p:spPr>
          <a:xfrm>
            <a:off x="820659" y="997410"/>
            <a:ext cx="8320444" cy="10749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Preencha os campos.</a:t>
            </a:r>
            <a:endParaRPr lang="en-US"/>
          </a:p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“Nome” e “CPF” são obtidos do seu login GOVBR</a:t>
            </a:r>
          </a:p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Após finalizar, clique em “Próximo”.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E151F35-1E2C-D56E-E004-D2445FD3D0A2}"/>
              </a:ext>
            </a:extLst>
          </p:cNvPr>
          <p:cNvSpPr/>
          <p:nvPr/>
        </p:nvSpPr>
        <p:spPr>
          <a:xfrm>
            <a:off x="3223558" y="3188074"/>
            <a:ext cx="947305" cy="741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94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D5B04-A418-D893-DAA8-6B5545778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703886D-BB6B-63B8-D90C-25943EF91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48" y="1518471"/>
            <a:ext cx="6853654" cy="3137338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74A1B37-7D5F-8E1C-40E0-457911EDF6AE}"/>
              </a:ext>
            </a:extLst>
          </p:cNvPr>
          <p:cNvSpPr txBox="1">
            <a:spLocks/>
          </p:cNvSpPr>
          <p:nvPr/>
        </p:nvSpPr>
        <p:spPr>
          <a:xfrm>
            <a:off x="1669505" y="512561"/>
            <a:ext cx="5910730" cy="540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Cadastro Representante da </a:t>
            </a:r>
            <a:r>
              <a:rPr lang="pt-BR" sz="3200" err="1">
                <a:solidFill>
                  <a:srgbClr val="0E6C84"/>
                </a:solidFill>
                <a:latin typeface="Univia Pro Black"/>
              </a:rPr>
              <a:t>UEx</a:t>
            </a:r>
            <a:endParaRPr lang="pt-BR" sz="3200">
              <a:solidFill>
                <a:srgbClr val="0E6C84"/>
              </a:solidFill>
              <a:latin typeface="Univia Pro Black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48ED8A6-68EF-4942-E05D-A2C5D8F362CC}"/>
              </a:ext>
            </a:extLst>
          </p:cNvPr>
          <p:cNvSpPr/>
          <p:nvPr/>
        </p:nvSpPr>
        <p:spPr>
          <a:xfrm>
            <a:off x="739875" y="1053028"/>
            <a:ext cx="7655405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“+Escolas” para vincular uma ou mais escolas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endParaRPr lang="pt-BR">
              <a:solidFill>
                <a:srgbClr val="7F7F7F"/>
              </a:solidFill>
              <a:latin typeface="Univia Pro Medium"/>
            </a:endParaRPr>
          </a:p>
        </p:txBody>
      </p:sp>
      <p:pic>
        <p:nvPicPr>
          <p:cNvPr id="8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1808C5E2-2418-7A07-DB55-62CEE3E71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1663">
            <a:off x="437614" y="2796429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1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3A0E8-6E0F-FCA8-965B-C7A4F723C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DE9D4C4-E1F7-A10B-35DD-E754A6EAC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2" y="2680177"/>
            <a:ext cx="4258269" cy="1162212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9349493-8D5E-D0F8-C09D-05BB67E658F7}"/>
              </a:ext>
            </a:extLst>
          </p:cNvPr>
          <p:cNvSpPr txBox="1">
            <a:spLocks/>
          </p:cNvSpPr>
          <p:nvPr/>
        </p:nvSpPr>
        <p:spPr>
          <a:xfrm>
            <a:off x="1123671" y="97378"/>
            <a:ext cx="7423524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Cadastro Representante da </a:t>
            </a:r>
            <a:r>
              <a:rPr lang="pt-BR" sz="2800" err="1">
                <a:solidFill>
                  <a:srgbClr val="0E6C84"/>
                </a:solidFill>
                <a:latin typeface="Univia Pro Black"/>
              </a:rPr>
              <a:t>UEx</a:t>
            </a:r>
            <a:r>
              <a:rPr lang="pt-BR" sz="2800">
                <a:solidFill>
                  <a:srgbClr val="0E6C84"/>
                </a:solidFill>
                <a:latin typeface="Univia Pro Black"/>
              </a:rPr>
              <a:t> –Vincular Escolas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DC1D2F2-37AB-0EA3-CE83-EA6A3417A7C8}"/>
              </a:ext>
            </a:extLst>
          </p:cNvPr>
          <p:cNvSpPr/>
          <p:nvPr/>
        </p:nvSpPr>
        <p:spPr>
          <a:xfrm>
            <a:off x="678523" y="1052970"/>
            <a:ext cx="7725900" cy="140358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Abra o menu e preencha o Programa, o Subprograma e o Ciclo da Escola.</a:t>
            </a:r>
          </a:p>
          <a:p>
            <a:pPr marL="285750" indent="-28575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pós preencher esses campos, novos campos aparecerão, onde você deve preencher o “INEP” da escola e 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outros</a:t>
            </a: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 dados. </a:t>
            </a:r>
            <a:endParaRPr lang="pt-BR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</a:endParaRPr>
          </a:p>
          <a:p>
            <a:pPr marL="285750" indent="-285750" algn="l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Apó</a:t>
            </a: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s finalizar clique em “Adicionar”.</a:t>
            </a:r>
            <a:endParaRPr lang="pt-B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00A043E8-FAF6-E10E-C4E3-F6E77E5D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427">
            <a:off x="2552200" y="3531069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91A81FC-5022-A0ED-819A-6650C5BE24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950"/>
          <a:stretch/>
        </p:blipFill>
        <p:spPr>
          <a:xfrm>
            <a:off x="3497315" y="3261283"/>
            <a:ext cx="3584046" cy="1717604"/>
          </a:xfrm>
          <a:prstGeom prst="rect">
            <a:avLst/>
          </a:prstGeom>
        </p:spPr>
      </p:pic>
      <p:pic>
        <p:nvPicPr>
          <p:cNvPr id="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7C521E0C-919A-181A-5EC1-D04FE351B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0000">
            <a:off x="6687170" y="4085760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D9755D-8055-218B-17F5-79AF7D3F7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8" y="3395663"/>
            <a:ext cx="1878666" cy="3440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33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249F3-4C9F-BA6F-D4C6-3B107F88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CE04924-10EF-56A6-E4D8-04408F99F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10" y="2227958"/>
            <a:ext cx="8499380" cy="1511215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2842725-4342-9B08-E344-04381A09BED4}"/>
              </a:ext>
            </a:extLst>
          </p:cNvPr>
          <p:cNvSpPr txBox="1">
            <a:spLocks/>
          </p:cNvSpPr>
          <p:nvPr/>
        </p:nvSpPr>
        <p:spPr>
          <a:xfrm>
            <a:off x="938775" y="90950"/>
            <a:ext cx="7524376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Cadastro Representante da </a:t>
            </a:r>
            <a:r>
              <a:rPr lang="pt-BR" sz="2800" err="1">
                <a:solidFill>
                  <a:srgbClr val="0E6C84"/>
                </a:solidFill>
                <a:latin typeface="Univia Pro Black"/>
              </a:rPr>
              <a:t>UEx</a:t>
            </a:r>
            <a:r>
              <a:rPr lang="pt-BR" sz="2800">
                <a:solidFill>
                  <a:srgbClr val="0E6C84"/>
                </a:solidFill>
                <a:latin typeface="Univia Pro Black"/>
              </a:rPr>
              <a:t> – Vincular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15C7681-8F6E-B83B-B97E-4BEB30A1DC0C}"/>
              </a:ext>
            </a:extLst>
          </p:cNvPr>
          <p:cNvSpPr/>
          <p:nvPr/>
        </p:nvSpPr>
        <p:spPr>
          <a:xfrm>
            <a:off x="619407" y="1043352"/>
            <a:ext cx="7725900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 sz="1800" b="0" i="0" u="none" strike="noStrike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 escola adicionada aparecerá agora na aba “Escolas”.</a:t>
            </a:r>
            <a:endParaRPr lang="en-US"/>
          </a:p>
          <a:p>
            <a:pPr marL="285750" indent="-285750" algn="l" rtl="0" fontAlgn="base">
              <a:lnSpc>
                <a:spcPts val="2550"/>
              </a:lnSpc>
              <a:buFont typeface="Arial"/>
              <a:buChar char="•"/>
            </a:pPr>
            <a:r>
              <a:rPr lang="pt-BR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Após conferir os dados, clique em “Enviar”, no canto inferior direito da tela.</a:t>
            </a:r>
            <a:endParaRPr lang="pt-BR" sz="1800" b="0" i="0" u="none" strike="noStrike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57698E82-9B15-F45B-EC58-AA169B37D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0826" y="2720525"/>
            <a:ext cx="629406" cy="66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71D416-211E-2B09-23F4-2B15AD944975}"/>
              </a:ext>
            </a:extLst>
          </p:cNvPr>
          <p:cNvSpPr/>
          <p:nvPr/>
        </p:nvSpPr>
        <p:spPr>
          <a:xfrm>
            <a:off x="3765176" y="2613772"/>
            <a:ext cx="218514" cy="84044"/>
          </a:xfrm>
          <a:prstGeom prst="round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60B83-EA5A-8A20-AE8F-68354F325556}"/>
              </a:ext>
            </a:extLst>
          </p:cNvPr>
          <p:cNvSpPr txBox="1"/>
          <p:nvPr/>
        </p:nvSpPr>
        <p:spPr>
          <a:xfrm>
            <a:off x="3605491" y="2546537"/>
            <a:ext cx="1554815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800">
                <a:solidFill>
                  <a:schemeClr val="bg1">
                    <a:lumMod val="49000"/>
                  </a:schemeClr>
                </a:solidFill>
              </a:rPr>
              <a:t>Diversidades</a:t>
            </a:r>
          </a:p>
        </p:txBody>
      </p:sp>
    </p:spTree>
    <p:extLst>
      <p:ext uri="{BB962C8B-B14F-4D97-AF65-F5344CB8AC3E}">
        <p14:creationId xmlns:p14="http://schemas.microsoft.com/office/powerpoint/2010/main" val="141893381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g Bolinha Ca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0d2218-7bf9-4844-a3cb-238fa7956e36">
      <Terms xmlns="http://schemas.microsoft.com/office/infopath/2007/PartnerControls"/>
    </lcf76f155ced4ddcb4097134ff3c332f>
    <TaxCatchAll xmlns="5b040c9e-1648-44e8-8a31-d0babc94aa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0B10F8B96E5A4ABAEB60C73D733428" ma:contentTypeVersion="12" ma:contentTypeDescription="Crie um novo documento." ma:contentTypeScope="" ma:versionID="79c9ee2e5afab514ae9b6b4a0516061b">
  <xsd:schema xmlns:xsd="http://www.w3.org/2001/XMLSchema" xmlns:xs="http://www.w3.org/2001/XMLSchema" xmlns:p="http://schemas.microsoft.com/office/2006/metadata/properties" xmlns:ns2="ef0d2218-7bf9-4844-a3cb-238fa7956e36" xmlns:ns3="5b040c9e-1648-44e8-8a31-d0babc94aa13" targetNamespace="http://schemas.microsoft.com/office/2006/metadata/properties" ma:root="true" ma:fieldsID="916816233c70a4ef61243f2521bdb8e2" ns2:_="" ns3:_="">
    <xsd:import namespace="ef0d2218-7bf9-4844-a3cb-238fa7956e36"/>
    <xsd:import namespace="5b040c9e-1648-44e8-8a31-d0babc94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2218-7bf9-4844-a3cb-238fa7956e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e53e8fdd-86e0-47aa-8a4a-a9990b876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40c9e-1648-44e8-8a31-d0babc94aa1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b17c7ad-0966-41f9-b07d-dc3aeca54356}" ma:internalName="TaxCatchAll" ma:showField="CatchAllData" ma:web="5b040c9e-1648-44e8-8a31-d0babc94aa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70773B-B445-419D-BC37-921BC7FC627F}">
  <ds:schemaRefs>
    <ds:schemaRef ds:uri="49a7be7b-df36-40b0-beda-dbbbf5babf3b"/>
    <ds:schemaRef ds:uri="55ae29f6-49bb-4345-9b95-c9094e269e34"/>
    <ds:schemaRef ds:uri="5b040c9e-1648-44e8-8a31-d0babc94aa13"/>
    <ds:schemaRef ds:uri="ef0d2218-7bf9-4844-a3cb-238fa7956e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6929B0-B2AF-4A38-9928-DA2CBAB2C0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F87922-48EB-42B4-8CA9-E3DA62840700}">
  <ds:schemaRefs>
    <ds:schemaRef ds:uri="5b040c9e-1648-44e8-8a31-d0babc94aa13"/>
    <ds:schemaRef ds:uri="ef0d2218-7bf9-4844-a3cb-238fa7956e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Microsoft Office PowerPoint</Application>
  <PresentationFormat>Apresentação na tela (16:9)</PresentationFormat>
  <Paragraphs>120</Paragraphs>
  <Slides>32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32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Calibri Light</vt:lpstr>
      <vt:lpstr>Univia Pro Black</vt:lpstr>
      <vt:lpstr>Univia Pro Bold</vt:lpstr>
      <vt:lpstr>Univia Pro Light</vt:lpstr>
      <vt:lpstr>Univia Pro Medium</vt:lpstr>
      <vt:lpstr>Wingdings</vt:lpstr>
      <vt:lpstr>Personalizar design</vt:lpstr>
      <vt:lpstr>Sg Bolinha Canto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USO MAPA</dc:title>
  <dc:creator>raquel.goncalves@singular.tec.br</dc:creator>
  <cp:lastModifiedBy>Caio de Oliveira Callegari (SECADI/GAB/MEC)</cp:lastModifiedBy>
  <cp:revision>129</cp:revision>
  <dcterms:created xsi:type="dcterms:W3CDTF">2017-05-25T12:19:05Z</dcterms:created>
  <dcterms:modified xsi:type="dcterms:W3CDTF">2025-05-21T23:53:24Z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0x010100B00B10F8B96E5A4ABAEB60C73D733428</vt:lpwstr>
  </property>
  <property fmtid="{D5CDD505-2E9C-101B-9397-08002B2CF9AE}" pid="3" name="MSIP_Label_39041a1c-7e42-4361-8b2e-4ef0c717997e_Enabled">
    <vt:lpwstr>true</vt:lpwstr>
  </property>
  <property fmtid="{D5CDD505-2E9C-101B-9397-08002B2CF9AE}" pid="4" name="MSIP_Label_39041a1c-7e42-4361-8b2e-4ef0c717997e_SetDate">
    <vt:lpwstr>2023-09-06T18:00:19Z</vt:lpwstr>
  </property>
  <property fmtid="{D5CDD505-2E9C-101B-9397-08002B2CF9AE}" pid="5" name="MSIP_Label_39041a1c-7e42-4361-8b2e-4ef0c717997e_Method">
    <vt:lpwstr>Privileged</vt:lpwstr>
  </property>
  <property fmtid="{D5CDD505-2E9C-101B-9397-08002B2CF9AE}" pid="6" name="MSIP_Label_39041a1c-7e42-4361-8b2e-4ef0c717997e_Name">
    <vt:lpwstr>Interno</vt:lpwstr>
  </property>
  <property fmtid="{D5CDD505-2E9C-101B-9397-08002B2CF9AE}" pid="7" name="MSIP_Label_39041a1c-7e42-4361-8b2e-4ef0c717997e_SiteId">
    <vt:lpwstr>65623b4c-6fd0-40d5-aa59-51e7d5f20b0d</vt:lpwstr>
  </property>
  <property fmtid="{D5CDD505-2E9C-101B-9397-08002B2CF9AE}" pid="8" name="MSIP_Label_39041a1c-7e42-4361-8b2e-4ef0c717997e_ActionId">
    <vt:lpwstr>87312af6-2ab8-4cbb-ae1b-fdffa1033e43</vt:lpwstr>
  </property>
  <property fmtid="{D5CDD505-2E9C-101B-9397-08002B2CF9AE}" pid="9" name="MSIP_Label_39041a1c-7e42-4361-8b2e-4ef0c717997e_ContentBits">
    <vt:lpwstr>0</vt:lpwstr>
  </property>
  <property fmtid="{D5CDD505-2E9C-101B-9397-08002B2CF9AE}" pid="10" name="MediaServiceImageTags">
    <vt:lpwstr/>
  </property>
</Properties>
</file>