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  <p:sldMasterId id="2147483673" r:id="rId5"/>
  </p:sldMasterIdLst>
  <p:notesMasterIdLst>
    <p:notesMasterId r:id="rId14"/>
  </p:notesMasterIdLst>
  <p:sldIdLst>
    <p:sldId id="256" r:id="rId6"/>
    <p:sldId id="777" r:id="rId7"/>
    <p:sldId id="778" r:id="rId8"/>
    <p:sldId id="779" r:id="rId9"/>
    <p:sldId id="591" r:id="rId10"/>
    <p:sldId id="485" r:id="rId11"/>
    <p:sldId id="592" r:id="rId12"/>
    <p:sldId id="280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34">
          <p15:clr>
            <a:srgbClr val="747775"/>
          </p15:clr>
        </p15:guide>
        <p15:guide id="2" pos="281">
          <p15:clr>
            <a:srgbClr val="747775"/>
          </p15:clr>
        </p15:guide>
        <p15:guide id="3" pos="5479">
          <p15:clr>
            <a:srgbClr val="747775"/>
          </p15:clr>
        </p15:guide>
        <p15:guide id="4" orient="horz" pos="506">
          <p15:clr>
            <a:srgbClr val="747775"/>
          </p15:clr>
        </p15:guide>
        <p15:guide id="5" pos="2724">
          <p15:clr>
            <a:srgbClr val="747775"/>
          </p15:clr>
        </p15:guide>
        <p15:guide id="6" pos="3036">
          <p15:clr>
            <a:srgbClr val="747775"/>
          </p15:clr>
        </p15:guide>
        <p15:guide id="7" orient="horz" pos="788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e Garcez" initials="" lastIdx="6" clrIdx="0"/>
  <p:cmAuthor id="1" name="Liliane Garcez (SECADI/CGPPEE/MEC)" initials="LG" lastIdx="18" clrIdx="1">
    <p:extLst>
      <p:ext uri="{19B8F6BF-5375-455C-9EA6-DF929625EA0E}">
        <p15:presenceInfo xmlns:p15="http://schemas.microsoft.com/office/powerpoint/2012/main" userId="S::lilianegarcez@mec.gov.br::293391fd-10bd-425d-a485-bc185102adc0" providerId="AD"/>
      </p:ext>
    </p:extLst>
  </p:cmAuthor>
  <p:cmAuthor id="2" name="Guilherme Soares" initials="GS" lastIdx="9" clrIdx="2">
    <p:extLst>
      <p:ext uri="{19B8F6BF-5375-455C-9EA6-DF929625EA0E}">
        <p15:presenceInfo xmlns:p15="http://schemas.microsoft.com/office/powerpoint/2012/main" userId="6b15c4b73d574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26" autoAdjust="0"/>
  </p:normalViewPr>
  <p:slideViewPr>
    <p:cSldViewPr snapToGrid="0">
      <p:cViewPr varScale="1">
        <p:scale>
          <a:sx n="88" d="100"/>
          <a:sy n="88" d="100"/>
        </p:scale>
        <p:origin x="1234" y="288"/>
      </p:cViewPr>
      <p:guideLst>
        <p:guide orient="horz" pos="2734"/>
        <p:guide pos="281"/>
        <p:guide pos="5479"/>
        <p:guide orient="horz" pos="506"/>
        <p:guide pos="2724"/>
        <p:guide pos="3036"/>
        <p:guide orient="horz" pos="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6d980b2c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46d980b2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a21b4a5e5_2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a21b4a5e5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ado">
  <p:cSld name="1_Layout Personaliz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1683229" y="1372195"/>
            <a:ext cx="1642254" cy="32908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628650" y="1410891"/>
            <a:ext cx="2057400" cy="2425303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8"/>
          <p:cNvSpPr>
            <a:spLocks noGrp="1"/>
          </p:cNvSpPr>
          <p:nvPr>
            <p:ph type="pic" idx="3"/>
          </p:nvPr>
        </p:nvSpPr>
        <p:spPr>
          <a:xfrm>
            <a:off x="4142942" y="1410890"/>
            <a:ext cx="2202440" cy="2425303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8"/>
          <p:cNvSpPr>
            <a:spLocks noGrp="1"/>
          </p:cNvSpPr>
          <p:nvPr>
            <p:ph type="pic" idx="4"/>
          </p:nvPr>
        </p:nvSpPr>
        <p:spPr>
          <a:xfrm>
            <a:off x="6457950" y="1410891"/>
            <a:ext cx="2057400" cy="24253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19"/>
          <p:cNvSpPr>
            <a:spLocks noGrp="1"/>
          </p:cNvSpPr>
          <p:nvPr>
            <p:ph type="pic" idx="2"/>
          </p:nvPr>
        </p:nvSpPr>
        <p:spPr>
          <a:xfrm>
            <a:off x="284560" y="271463"/>
            <a:ext cx="4287440" cy="43934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as-simec.mec.gov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hmg-simec-programas.mec.gov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/>
          <p:nvPr/>
        </p:nvSpPr>
        <p:spPr>
          <a:xfrm>
            <a:off x="437350" y="1530700"/>
            <a:ext cx="5561700" cy="115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subTitle" idx="1"/>
          </p:nvPr>
        </p:nvSpPr>
        <p:spPr>
          <a:xfrm>
            <a:off x="534700" y="2746550"/>
            <a:ext cx="3800700" cy="1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500" b="1" dirty="0">
              <a:solidFill>
                <a:srgbClr val="1639E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500" b="1" dirty="0">
              <a:solidFill>
                <a:srgbClr val="1639E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500" b="1" dirty="0">
              <a:solidFill>
                <a:srgbClr val="1639E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sz="1200" b="1" dirty="0"/>
              <a:t>Secretaria de Educação Continuada, Alfabetização de Jovens e Adultos, Diversidade e Inclusão - SECADI </a:t>
            </a: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/>
              <a:t>Ministério da Educação - MEC</a:t>
            </a: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ctrTitle"/>
          </p:nvPr>
        </p:nvSpPr>
        <p:spPr>
          <a:xfrm>
            <a:off x="482953" y="2080350"/>
            <a:ext cx="65904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973"/>
              <a:buFont typeface="Calibri"/>
              <a:buNone/>
            </a:pPr>
            <a:r>
              <a:rPr lang="pt-BR" sz="4522" b="1" dirty="0">
                <a:highlight>
                  <a:schemeClr val="lt1"/>
                </a:highlight>
              </a:rPr>
              <a:t>GUIA DE NAVEGAÇÃO </a:t>
            </a:r>
            <a:endParaRPr sz="4522" b="1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300" b="1" dirty="0">
                <a:highlight>
                  <a:schemeClr val="lt1"/>
                </a:highlight>
              </a:rPr>
              <a:t>PNEEI TEE – Secretario(a)</a:t>
            </a:r>
            <a:endParaRPr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8DA18-B22D-FDCA-3D19-EC302D96F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C072E22-35AE-8211-0C4D-7C83DB20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38" y="1772270"/>
            <a:ext cx="6323032" cy="2877409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E16E1F02-1EB1-529F-EA9B-28D1177BD486}"/>
              </a:ext>
            </a:extLst>
          </p:cNvPr>
          <p:cNvSpPr txBox="1">
            <a:spLocks/>
          </p:cNvSpPr>
          <p:nvPr/>
        </p:nvSpPr>
        <p:spPr>
          <a:xfrm>
            <a:off x="652571" y="930666"/>
            <a:ext cx="7517068" cy="21190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Acesse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pt-BR" sz="1800" dirty="0">
                <a:solidFill>
                  <a:srgbClr val="7F7F7F"/>
                </a:solidFill>
                <a:latin typeface="Univia Pro Medium"/>
              </a:rPr>
              <a:t>o Singular no endereço : </a:t>
            </a:r>
            <a:r>
              <a:rPr lang="pt-BR" sz="1600" dirty="0">
                <a:hlinkClick r:id="rId3" tooltip="https://programas-simec.mec.gov.br/"/>
              </a:rPr>
              <a:t>https://programas-simec.mec.gov.br/</a:t>
            </a:r>
            <a:r>
              <a:rPr lang="pt-BR" sz="1100" dirty="0">
                <a:hlinkClick r:id="rId4"/>
              </a:rPr>
              <a:t> </a:t>
            </a:r>
            <a:endParaRPr lang="pt-BR" sz="11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Clique em “Acessar” abaixo de “Programas SIMEC e PDDE”</a:t>
            </a:r>
          </a:p>
        </p:txBody>
      </p:sp>
      <p:pic>
        <p:nvPicPr>
          <p:cNvPr id="13" name="Imagem 12" descr="Forma, Seta&#10;&#10;O conteúdo gerado por IA pode estar incorreto.">
            <a:extLst>
              <a:ext uri="{FF2B5EF4-FFF2-40B4-BE49-F238E27FC236}">
                <a16:creationId xmlns:a16="http://schemas.microsoft.com/office/drawing/2014/main" id="{6ECE1955-E9DC-5F33-7295-9D9F7A366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04917">
            <a:off x="2899642" y="2455109"/>
            <a:ext cx="623144" cy="608613"/>
          </a:xfrm>
          <a:prstGeom prst="rect">
            <a:avLst/>
          </a:prstGeom>
        </p:spPr>
      </p:pic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67316229-7E87-C448-C005-92A90F79ADD8}"/>
              </a:ext>
            </a:extLst>
          </p:cNvPr>
          <p:cNvSpPr txBox="1">
            <a:spLocks/>
          </p:cNvSpPr>
          <p:nvPr/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ea typeface="+mn-lt"/>
                <a:cs typeface="+mn-lt"/>
              </a:rPr>
              <a:t>Acesso – Perfil </a:t>
            </a:r>
            <a:r>
              <a:rPr lang="pt-BR" sz="3200" dirty="0">
                <a:solidFill>
                  <a:srgbClr val="0E6C84"/>
                </a:solidFill>
                <a:ea typeface="+mn-lt"/>
                <a:cs typeface="+mn-lt"/>
              </a:rPr>
              <a:t>Secretário</a:t>
            </a:r>
            <a:endParaRPr lang="pt-BR" sz="32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endParaRPr lang="pt-BR" sz="3200" dirty="0">
              <a:solidFill>
                <a:srgbClr val="0E6C84"/>
              </a:solidFill>
              <a:latin typeface="Univia Pro Black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55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1C4F-9E74-FD8E-1C95-69EA3247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9C5805-4B12-0D1C-70F6-BBF1BF8D0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2" y="1904242"/>
            <a:ext cx="4279647" cy="1955066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FD43B3A3-A090-7232-0A6D-14E7D779F493}"/>
              </a:ext>
            </a:extLst>
          </p:cNvPr>
          <p:cNvSpPr txBox="1">
            <a:spLocks/>
          </p:cNvSpPr>
          <p:nvPr/>
        </p:nvSpPr>
        <p:spPr>
          <a:xfrm>
            <a:off x="652571" y="930666"/>
            <a:ext cx="7517068" cy="21190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Clique em “Entrar com gov.br”</a:t>
            </a:r>
            <a:endParaRPr lang="pt-BR" sz="1200" dirty="0"/>
          </a:p>
          <a:p>
            <a:pPr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Faça login utilizando seu CPF e senha no GOV.BR</a:t>
            </a:r>
            <a:endParaRPr lang="pt-BR" sz="12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pt-BR" sz="1800" dirty="0">
              <a:solidFill>
                <a:srgbClr val="7F7F7F"/>
              </a:solidFill>
              <a:latin typeface="Univia Pro Medium"/>
            </a:endParaRPr>
          </a:p>
        </p:txBody>
      </p:sp>
      <p:pic>
        <p:nvPicPr>
          <p:cNvPr id="13" name="Imagem 12" descr="Forma, Seta&#10;&#10;O conteúdo gerado por IA pode estar incorreto.">
            <a:extLst>
              <a:ext uri="{FF2B5EF4-FFF2-40B4-BE49-F238E27FC236}">
                <a16:creationId xmlns:a16="http://schemas.microsoft.com/office/drawing/2014/main" id="{600BA25D-ECF7-F086-347D-2F6F61BC7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8603">
            <a:off x="2744479" y="2267444"/>
            <a:ext cx="623144" cy="608613"/>
          </a:xfrm>
          <a:prstGeom prst="rect">
            <a:avLst/>
          </a:prstGeom>
        </p:spPr>
      </p:pic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7F4DA5E0-02AE-E446-9F81-CA69C59C4FDA}"/>
              </a:ext>
            </a:extLst>
          </p:cNvPr>
          <p:cNvSpPr txBox="1">
            <a:spLocks/>
          </p:cNvSpPr>
          <p:nvPr/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ea typeface="+mn-lt"/>
                <a:cs typeface="+mn-lt"/>
              </a:rPr>
              <a:t>Acesso – Perfil </a:t>
            </a:r>
            <a:r>
              <a:rPr lang="pt-BR" sz="3200">
                <a:solidFill>
                  <a:srgbClr val="0E6C84"/>
                </a:solidFill>
                <a:ea typeface="+mn-lt"/>
                <a:cs typeface="+mn-lt"/>
              </a:rPr>
              <a:t>Secretário</a:t>
            </a:r>
            <a:endParaRPr lang="pt-BR" sz="32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endParaRPr lang="pt-BR" sz="3200">
              <a:solidFill>
                <a:srgbClr val="0E6C84"/>
              </a:solidFill>
              <a:ea typeface="+mn-lt"/>
              <a:cs typeface="+mn-lt"/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D6C5CA-9A31-BB1E-C034-7A46E44AF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118" y="1904241"/>
            <a:ext cx="4239358" cy="1955066"/>
          </a:xfrm>
          <a:prstGeom prst="rect">
            <a:avLst/>
          </a:prstGeom>
        </p:spPr>
      </p:pic>
      <p:pic>
        <p:nvPicPr>
          <p:cNvPr id="8" name="Imagem 7" descr="Forma, Seta&#10;&#10;O conteúdo gerado por IA pode estar incorreto.">
            <a:extLst>
              <a:ext uri="{FF2B5EF4-FFF2-40B4-BE49-F238E27FC236}">
                <a16:creationId xmlns:a16="http://schemas.microsoft.com/office/drawing/2014/main" id="{1322823A-0712-F7CF-CDE6-F5825131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3076">
            <a:off x="4348487" y="2745382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F0AE2-1592-A0B8-5D7F-47DDE4ACD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C8D1E8-31DF-27FF-5CB4-8A94ECC9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68" y="1267691"/>
            <a:ext cx="4340020" cy="3491867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8C21D90A-AA0E-9CAC-A7C7-8BAB11ED7771}"/>
              </a:ext>
            </a:extLst>
          </p:cNvPr>
          <p:cNvSpPr txBox="1">
            <a:spLocks/>
          </p:cNvSpPr>
          <p:nvPr/>
        </p:nvSpPr>
        <p:spPr>
          <a:xfrm>
            <a:off x="652571" y="930666"/>
            <a:ext cx="7517068" cy="21190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Selecione o Programa “PNEEI TEE”</a:t>
            </a:r>
          </a:p>
        </p:txBody>
      </p:sp>
      <p:pic>
        <p:nvPicPr>
          <p:cNvPr id="13" name="Imagem 12" descr="Forma, Seta&#10;&#10;O conteúdo gerado por IA pode estar incorreto.">
            <a:extLst>
              <a:ext uri="{FF2B5EF4-FFF2-40B4-BE49-F238E27FC236}">
                <a16:creationId xmlns:a16="http://schemas.microsoft.com/office/drawing/2014/main" id="{07DF5813-0F70-189A-0702-3B5FA8952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8603">
            <a:off x="4099532" y="3131058"/>
            <a:ext cx="623144" cy="608613"/>
          </a:xfrm>
          <a:prstGeom prst="rect">
            <a:avLst/>
          </a:prstGeom>
        </p:spPr>
      </p:pic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6C8BF47C-61BE-96DE-1A71-F6BFE73C9812}"/>
              </a:ext>
            </a:extLst>
          </p:cNvPr>
          <p:cNvSpPr txBox="1">
            <a:spLocks/>
          </p:cNvSpPr>
          <p:nvPr/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ea typeface="+mn-lt"/>
                <a:cs typeface="+mn-lt"/>
              </a:rPr>
              <a:t>Acesso – Perfil </a:t>
            </a:r>
            <a:r>
              <a:rPr lang="pt-BR" sz="3200">
                <a:solidFill>
                  <a:srgbClr val="0E6C84"/>
                </a:solidFill>
                <a:ea typeface="+mn-lt"/>
                <a:cs typeface="+mn-lt"/>
              </a:rPr>
              <a:t>Secretário</a:t>
            </a:r>
            <a:endParaRPr lang="pt-BR" sz="32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endParaRPr lang="pt-BR" sz="3200">
              <a:solidFill>
                <a:srgbClr val="0E6C84"/>
              </a:solidFill>
              <a:ea typeface="+mn-lt"/>
              <a:cs typeface="+mn-lt"/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90629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FE562-F6DA-95E6-A9B5-735D1C4E3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CD74643B-F477-BAA6-8FB8-FB54AE96276E}"/>
              </a:ext>
            </a:extLst>
          </p:cNvPr>
          <p:cNvSpPr txBox="1">
            <a:spLocks/>
          </p:cNvSpPr>
          <p:nvPr/>
        </p:nvSpPr>
        <p:spPr>
          <a:xfrm>
            <a:off x="652571" y="937593"/>
            <a:ext cx="7517068" cy="21190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Nesta tela inicial, ao clicar em “Cadastre-se e Assine o Termo de Adesão você será redirecionado para a assinatura do termo, ou clique no menu “assinar Termo de Adesão”</a:t>
            </a: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AE507F68-E20D-FBFE-817E-FB6DB4409B5E}"/>
              </a:ext>
            </a:extLst>
          </p:cNvPr>
          <p:cNvSpPr txBox="1">
            <a:spLocks/>
          </p:cNvSpPr>
          <p:nvPr/>
        </p:nvSpPr>
        <p:spPr>
          <a:xfrm>
            <a:off x="652571" y="303528"/>
            <a:ext cx="6357829" cy="5138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ea typeface="+mn-lt"/>
                <a:cs typeface="+mn-lt"/>
              </a:rPr>
              <a:t>Acesso – Perfil </a:t>
            </a:r>
            <a:r>
              <a:rPr lang="pt-BR" sz="3200" dirty="0">
                <a:solidFill>
                  <a:srgbClr val="0E6C84"/>
                </a:solidFill>
                <a:ea typeface="+mn-lt"/>
                <a:cs typeface="+mn-lt"/>
              </a:rPr>
              <a:t>Secretário</a:t>
            </a:r>
            <a:endParaRPr lang="pt-BR" sz="32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endParaRPr lang="pt-BR" sz="3200" dirty="0">
              <a:solidFill>
                <a:srgbClr val="0E6C84"/>
              </a:solidFill>
              <a:ea typeface="+mn-lt"/>
              <a:cs typeface="+mn-lt"/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b="0" i="0" u="none" strike="noStrike" kern="1200" cap="none" spc="0" normalizeH="0" baseline="0" noProof="0" dirty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ED5C89-F802-2580-969D-39D942CD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1833402"/>
            <a:ext cx="7093527" cy="28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9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446D-CE36-BA51-C4BC-B7116CCE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 txBox="1">
            <a:spLocks/>
          </p:cNvSpPr>
          <p:nvPr/>
        </p:nvSpPr>
        <p:spPr>
          <a:xfrm>
            <a:off x="652571" y="165317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Assinar Termo de Adesão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FE052FBD-B067-B0D9-77CB-B1060AC3D3F5}"/>
              </a:ext>
            </a:extLst>
          </p:cNvPr>
          <p:cNvSpPr txBox="1">
            <a:spLocks/>
          </p:cNvSpPr>
          <p:nvPr/>
        </p:nvSpPr>
        <p:spPr>
          <a:xfrm>
            <a:off x="716985" y="772910"/>
            <a:ext cx="7966097" cy="10397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Clique no ícone de lápis “Assinar”, para assinar o termo de adesão.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800" dirty="0">
              <a:solidFill>
                <a:srgbClr val="7F7F7F"/>
              </a:solidFill>
              <a:latin typeface="Univia Pro Medium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632A1A-C75D-E660-3837-4999AE2F7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37" y="1239449"/>
            <a:ext cx="7079673" cy="3331099"/>
          </a:xfrm>
          <a:prstGeom prst="rect">
            <a:avLst/>
          </a:prstGeom>
        </p:spPr>
      </p:pic>
      <p:pic>
        <p:nvPicPr>
          <p:cNvPr id="6" name="Imagem 5" descr="Forma, Seta&#10;&#10;O conteúdo gerado por IA pode estar incorreto.">
            <a:extLst>
              <a:ext uri="{FF2B5EF4-FFF2-40B4-BE49-F238E27FC236}">
                <a16:creationId xmlns:a16="http://schemas.microsoft.com/office/drawing/2014/main" id="{4FF3878A-1F32-DAB3-F2E8-107CD84CA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8603">
            <a:off x="7663527" y="2115944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BEC55-FFA2-7B62-9A6B-9599A78B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9A6A2AF-AA2A-EFDD-EE05-B604B8E47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437" y="2191667"/>
            <a:ext cx="3323429" cy="2057636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D482387-8D22-D7A3-F586-1250CC40943A}"/>
              </a:ext>
            </a:extLst>
          </p:cNvPr>
          <p:cNvSpPr txBox="1">
            <a:spLocks/>
          </p:cNvSpPr>
          <p:nvPr/>
        </p:nvSpPr>
        <p:spPr>
          <a:xfrm>
            <a:off x="652571" y="165317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Assinar Termo de Adesão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046CEB1E-5B64-B4AF-300F-D556B186B8BA}"/>
              </a:ext>
            </a:extLst>
          </p:cNvPr>
          <p:cNvSpPr txBox="1">
            <a:spLocks/>
          </p:cNvSpPr>
          <p:nvPr/>
        </p:nvSpPr>
        <p:spPr>
          <a:xfrm>
            <a:off x="716985" y="772910"/>
            <a:ext cx="7966097" cy="10397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Clique em gerar Termo e depois em enviar, para assinar o termo gerado.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t-BR" sz="1800" dirty="0">
              <a:solidFill>
                <a:srgbClr val="7F7F7F"/>
              </a:solidFill>
              <a:latin typeface="Univia Pro Medium"/>
            </a:endParaRPr>
          </a:p>
        </p:txBody>
      </p:sp>
      <p:pic>
        <p:nvPicPr>
          <p:cNvPr id="6" name="Imagem 5" descr="Forma, Seta&#10;&#10;O conteúdo gerado por IA pode estar incorreto.">
            <a:extLst>
              <a:ext uri="{FF2B5EF4-FFF2-40B4-BE49-F238E27FC236}">
                <a16:creationId xmlns:a16="http://schemas.microsoft.com/office/drawing/2014/main" id="{F3B238DC-4A85-214B-DB2B-33DB2FF0D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8603">
            <a:off x="7535294" y="2916178"/>
            <a:ext cx="623144" cy="6086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E221F1-67EF-BB62-8006-C1EC2E7AC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1" y="1292784"/>
            <a:ext cx="4917827" cy="19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>
            <a:hlinkClick r:id="" action="ppaction://noaction"/>
          </p:cNvPr>
          <p:cNvSpPr/>
          <p:nvPr/>
        </p:nvSpPr>
        <p:spPr>
          <a:xfrm>
            <a:off x="8411400" y="516800"/>
            <a:ext cx="286500" cy="28650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5" name="Google Shape;385;p51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8889" y="574289"/>
            <a:ext cx="171936" cy="1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BC6976DDB00B4AAF6A7F96EE23545A" ma:contentTypeVersion="11" ma:contentTypeDescription="Crie um novo documento." ma:contentTypeScope="" ma:versionID="ddaed3c42f81a48c021b34f6c5511b70">
  <xsd:schema xmlns:xsd="http://www.w3.org/2001/XMLSchema" xmlns:xs="http://www.w3.org/2001/XMLSchema" xmlns:p="http://schemas.microsoft.com/office/2006/metadata/properties" xmlns:ns2="ca4e5496-90e8-4134-9bc8-6cd0ee396eb2" xmlns:ns3="ec208073-ce73-4a22-8152-1b7389356e07" targetNamespace="http://schemas.microsoft.com/office/2006/metadata/properties" ma:root="true" ma:fieldsID="1750801c1cba78416050076ace7e7e6c" ns2:_="" ns3:_="">
    <xsd:import namespace="ca4e5496-90e8-4134-9bc8-6cd0ee396eb2"/>
    <xsd:import namespace="ec208073-ce73-4a22-8152-1b7389356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e5496-90e8-4134-9bc8-6cd0ee396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08073-ce73-4a22-8152-1b7389356e0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6c1ad9b-fcb2-484b-a0fc-28afc2062755}" ma:internalName="TaxCatchAll" ma:showField="CatchAllData" ma:web="ec208073-ce73-4a22-8152-1b7389356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4e5496-90e8-4134-9bc8-6cd0ee396eb2">
      <Terms xmlns="http://schemas.microsoft.com/office/infopath/2007/PartnerControls"/>
    </lcf76f155ced4ddcb4097134ff3c332f>
    <TaxCatchAll xmlns="ec208073-ce73-4a22-8152-1b7389356e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5CCBC4-C5A1-44F0-ADBF-7939BF411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e5496-90e8-4134-9bc8-6cd0ee396eb2"/>
    <ds:schemaRef ds:uri="ec208073-ce73-4a22-8152-1b7389356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FE7F4-902D-42D7-BD31-9E79E474AD4F}">
  <ds:schemaRefs>
    <ds:schemaRef ds:uri="http://schemas.microsoft.com/office/2006/metadata/properties"/>
    <ds:schemaRef ds:uri="http://schemas.microsoft.com/office/infopath/2007/PartnerControls"/>
    <ds:schemaRef ds:uri="ca4e5496-90e8-4134-9bc8-6cd0ee396eb2"/>
    <ds:schemaRef ds:uri="ec208073-ce73-4a22-8152-1b7389356e07"/>
  </ds:schemaRefs>
</ds:datastoreItem>
</file>

<file path=customXml/itemProps3.xml><?xml version="1.0" encoding="utf-8"?>
<ds:datastoreItem xmlns:ds="http://schemas.openxmlformats.org/officeDocument/2006/customXml" ds:itemID="{80909CDB-5E6F-4B01-B0D2-6F78C15BD2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175</Words>
  <Application>Microsoft Office PowerPoint</Application>
  <PresentationFormat>Apresentação na tela (16:9)</PresentationFormat>
  <Paragraphs>23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Simple Light</vt:lpstr>
      <vt:lpstr>Tema do Office</vt:lpstr>
      <vt:lpstr>GUIA DE NAVEGAÇÃO  PNEEI TEE – Secretario(a)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Liliane Garcez</dc:creator>
  <cp:lastModifiedBy>Guilherme Soares</cp:lastModifiedBy>
  <cp:revision>12</cp:revision>
  <dcterms:modified xsi:type="dcterms:W3CDTF">2025-08-22T20:05:04Z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0x010100CFBC6976DDB00B4AAF6A7F96EE23545A</vt:lpwstr>
  </property>
</Properties>
</file>