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1"/>
  </p:notesMasterIdLst>
  <p:sldIdLst>
    <p:sldId id="392" r:id="rId5"/>
    <p:sldId id="405" r:id="rId6"/>
    <p:sldId id="410" r:id="rId7"/>
    <p:sldId id="411" r:id="rId8"/>
    <p:sldId id="412" r:id="rId9"/>
    <p:sldId id="413" r:id="rId10"/>
    <p:sldId id="399" r:id="rId11"/>
    <p:sldId id="389" r:id="rId12"/>
    <p:sldId id="395" r:id="rId13"/>
    <p:sldId id="397" r:id="rId14"/>
    <p:sldId id="400" r:id="rId15"/>
    <p:sldId id="408" r:id="rId16"/>
    <p:sldId id="409" r:id="rId17"/>
    <p:sldId id="401" r:id="rId18"/>
    <p:sldId id="402" r:id="rId19"/>
    <p:sldId id="403" r:id="rId20"/>
  </p:sldIdLst>
  <p:sldSz cx="18000663" cy="25199975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570" userDrawn="1">
          <p15:clr>
            <a:srgbClr val="A4A3A4"/>
          </p15:clr>
        </p15:guide>
        <p15:guide id="2" pos="567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24AB400-A106-C6AD-820B-D1F641652EF8}" name="Ana Caroline Carneiro Marques (DMAPE/SEGAPE/MEC)" initials="" userId="S::ana.carneiro@mec.gov.br::a10fc32e-8fac-4cdb-9836-faf01bc9b07e" providerId="AD"/>
  <p188:author id="{CCE08702-6373-456B-5B21-65704FBE0790}" name="Rafael Misael De Oliveira (ACS/GM)" initials="RM" userId="S::rafaelmisael@mec.gov.br::a8d9c816-94f2-4134-8668-43d304888fbf" providerId="AD"/>
  <p188:author id="{31917364-A2AB-6EC3-CC4E-F76A1FF8F4F8}" name="Benny Da Silva Leite (ACS/GM)" initials="" userId="S::bennyleite@mec.gov.br::c23727fb-1fe7-4b74-a814-6ab5b719513c" providerId="AD"/>
  <p188:author id="{706A47A4-DD3B-7D05-C2EE-00080701DAA0}" name="Victor Franco da Mata Ferreira (GAB/GM)" initials="V(" userId="S::victorferreira@mec.gov.br::9b28b049-2e72-413b-8861-d2166171834c" providerId="AD"/>
  <p188:author id="{02B476AE-CC66-BCCF-BA0D-27450F0F44D7}" name="Guilherme  do Nascimento Nunes (GAB/GM/SOLLO)" initials="Gd" userId="S::guilhermenunes@mec.gov.br::28f24cf7-32df-4e7b-bcab-213755cfe9ed" providerId="AD"/>
  <p188:author id="{0B9363DB-F620-4E06-A8FB-C3DEE208BC4B}" name="Lucianna dos Santos Almeida" initials="" userId="S::LuciannaAlmeida@mec.gov.br::7d8cadc6-cd77-47fb-b805-d1296155b0da" providerId="AD"/>
  <p188:author id="{24C57DF3-E315-E015-5067-2E079CFBDC98}" name="Carolina Fonseca Cotta (ACS/GM)" initials="CFC(" userId="S::carolinacotta@mec.gov.br::0f53eb52-a34d-4b7f-8d3e-2c62857e166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29E"/>
    <a:srgbClr val="A11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89" autoAdjust="0"/>
  </p:normalViewPr>
  <p:slideViewPr>
    <p:cSldViewPr snapToGrid="0">
      <p:cViewPr varScale="1">
        <p:scale>
          <a:sx n="29" d="100"/>
          <a:sy n="29" d="100"/>
        </p:scale>
        <p:origin x="3198" y="108"/>
      </p:cViewPr>
      <p:guideLst>
        <p:guide orient="horz" pos="15570"/>
        <p:guide pos="56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C3DB5A1-DEAE-45E7-B6F9-9211F5FE909A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317750" y="1279525"/>
            <a:ext cx="24685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811BF731-2628-4390-A8BF-7D3C626B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3021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334646" rtl="0" eaLnBrk="1" latinLnBrk="0" hangingPunct="1">
      <a:defRPr sz="3064" kern="1200">
        <a:solidFill>
          <a:schemeClr val="tx1"/>
        </a:solidFill>
        <a:latin typeface="+mn-lt"/>
        <a:ea typeface="+mn-ea"/>
        <a:cs typeface="+mn-cs"/>
      </a:defRPr>
    </a:lvl1pPr>
    <a:lvl2pPr marL="1167323" algn="l" defTabSz="2334646" rtl="0" eaLnBrk="1" latinLnBrk="0" hangingPunct="1">
      <a:defRPr sz="3064" kern="1200">
        <a:solidFill>
          <a:schemeClr val="tx1"/>
        </a:solidFill>
        <a:latin typeface="+mn-lt"/>
        <a:ea typeface="+mn-ea"/>
        <a:cs typeface="+mn-cs"/>
      </a:defRPr>
    </a:lvl2pPr>
    <a:lvl3pPr marL="2334646" algn="l" defTabSz="2334646" rtl="0" eaLnBrk="1" latinLnBrk="0" hangingPunct="1">
      <a:defRPr sz="3064" kern="1200">
        <a:solidFill>
          <a:schemeClr val="tx1"/>
        </a:solidFill>
        <a:latin typeface="+mn-lt"/>
        <a:ea typeface="+mn-ea"/>
        <a:cs typeface="+mn-cs"/>
      </a:defRPr>
    </a:lvl3pPr>
    <a:lvl4pPr marL="3501969" algn="l" defTabSz="2334646" rtl="0" eaLnBrk="1" latinLnBrk="0" hangingPunct="1">
      <a:defRPr sz="3064" kern="1200">
        <a:solidFill>
          <a:schemeClr val="tx1"/>
        </a:solidFill>
        <a:latin typeface="+mn-lt"/>
        <a:ea typeface="+mn-ea"/>
        <a:cs typeface="+mn-cs"/>
      </a:defRPr>
    </a:lvl4pPr>
    <a:lvl5pPr marL="4669292" algn="l" defTabSz="2334646" rtl="0" eaLnBrk="1" latinLnBrk="0" hangingPunct="1">
      <a:defRPr sz="3064" kern="1200">
        <a:solidFill>
          <a:schemeClr val="tx1"/>
        </a:solidFill>
        <a:latin typeface="+mn-lt"/>
        <a:ea typeface="+mn-ea"/>
        <a:cs typeface="+mn-cs"/>
      </a:defRPr>
    </a:lvl5pPr>
    <a:lvl6pPr marL="5836615" algn="l" defTabSz="2334646" rtl="0" eaLnBrk="1" latinLnBrk="0" hangingPunct="1">
      <a:defRPr sz="3064" kern="1200">
        <a:solidFill>
          <a:schemeClr val="tx1"/>
        </a:solidFill>
        <a:latin typeface="+mn-lt"/>
        <a:ea typeface="+mn-ea"/>
        <a:cs typeface="+mn-cs"/>
      </a:defRPr>
    </a:lvl6pPr>
    <a:lvl7pPr marL="7003938" algn="l" defTabSz="2334646" rtl="0" eaLnBrk="1" latinLnBrk="0" hangingPunct="1">
      <a:defRPr sz="3064" kern="1200">
        <a:solidFill>
          <a:schemeClr val="tx1"/>
        </a:solidFill>
        <a:latin typeface="+mn-lt"/>
        <a:ea typeface="+mn-ea"/>
        <a:cs typeface="+mn-cs"/>
      </a:defRPr>
    </a:lvl7pPr>
    <a:lvl8pPr marL="8171261" algn="l" defTabSz="2334646" rtl="0" eaLnBrk="1" latinLnBrk="0" hangingPunct="1">
      <a:defRPr sz="3064" kern="1200">
        <a:solidFill>
          <a:schemeClr val="tx1"/>
        </a:solidFill>
        <a:latin typeface="+mn-lt"/>
        <a:ea typeface="+mn-ea"/>
        <a:cs typeface="+mn-cs"/>
      </a:defRPr>
    </a:lvl8pPr>
    <a:lvl9pPr marL="9338584" algn="l" defTabSz="2334646" rtl="0" eaLnBrk="1" latinLnBrk="0" hangingPunct="1">
      <a:defRPr sz="30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BF731-2628-4390-A8BF-7D3C626B1586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2468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050" y="4124164"/>
            <a:ext cx="15300564" cy="8773325"/>
          </a:xfrm>
        </p:spPr>
        <p:txBody>
          <a:bodyPr anchor="b"/>
          <a:lstStyle>
            <a:lvl1pPr algn="ctr">
              <a:defRPr sz="11812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0083" y="13235822"/>
            <a:ext cx="13500497" cy="6084159"/>
          </a:xfrm>
        </p:spPr>
        <p:txBody>
          <a:bodyPr/>
          <a:lstStyle>
            <a:lvl1pPr marL="0" indent="0" algn="ctr">
              <a:buNone/>
              <a:defRPr sz="4725"/>
            </a:lvl1pPr>
            <a:lvl2pPr marL="900044" indent="0" algn="ctr">
              <a:buNone/>
              <a:defRPr sz="3937"/>
            </a:lvl2pPr>
            <a:lvl3pPr marL="1800088" indent="0" algn="ctr">
              <a:buNone/>
              <a:defRPr sz="3543"/>
            </a:lvl3pPr>
            <a:lvl4pPr marL="2700132" indent="0" algn="ctr">
              <a:buNone/>
              <a:defRPr sz="3150"/>
            </a:lvl4pPr>
            <a:lvl5pPr marL="3600176" indent="0" algn="ctr">
              <a:buNone/>
              <a:defRPr sz="3150"/>
            </a:lvl5pPr>
            <a:lvl6pPr marL="4500220" indent="0" algn="ctr">
              <a:buNone/>
              <a:defRPr sz="3150"/>
            </a:lvl6pPr>
            <a:lvl7pPr marL="5400264" indent="0" algn="ctr">
              <a:buNone/>
              <a:defRPr sz="3150"/>
            </a:lvl7pPr>
            <a:lvl8pPr marL="6300307" indent="0" algn="ctr">
              <a:buNone/>
              <a:defRPr sz="3150"/>
            </a:lvl8pPr>
            <a:lvl9pPr marL="7200351" indent="0" algn="ctr">
              <a:buNone/>
              <a:defRPr sz="315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44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15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81725" y="1341665"/>
            <a:ext cx="3881393" cy="2135581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7546" y="1341665"/>
            <a:ext cx="11419171" cy="2135581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42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93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171" y="6282501"/>
            <a:ext cx="15525572" cy="10482488"/>
          </a:xfrm>
        </p:spPr>
        <p:txBody>
          <a:bodyPr anchor="b"/>
          <a:lstStyle>
            <a:lvl1pPr>
              <a:defRPr sz="11812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171" y="16864157"/>
            <a:ext cx="15525572" cy="5512493"/>
          </a:xfrm>
        </p:spPr>
        <p:txBody>
          <a:bodyPr/>
          <a:lstStyle>
            <a:lvl1pPr marL="0" indent="0">
              <a:buNone/>
              <a:defRPr sz="4725">
                <a:solidFill>
                  <a:schemeClr val="tx1"/>
                </a:solidFill>
              </a:defRPr>
            </a:lvl1pPr>
            <a:lvl2pPr marL="900044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1800088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3pPr>
            <a:lvl4pPr marL="2700132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4pPr>
            <a:lvl5pPr marL="3600176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5pPr>
            <a:lvl6pPr marL="4500220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6pPr>
            <a:lvl7pPr marL="5400264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7pPr>
            <a:lvl8pPr marL="6300307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8pPr>
            <a:lvl9pPr marL="7200351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16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7545" y="6708326"/>
            <a:ext cx="7650282" cy="1598915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12836" y="6708326"/>
            <a:ext cx="7650282" cy="1598915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2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341671"/>
            <a:ext cx="15525572" cy="487083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9892" y="6177496"/>
            <a:ext cx="7615123" cy="3027495"/>
          </a:xfrm>
        </p:spPr>
        <p:txBody>
          <a:bodyPr anchor="b"/>
          <a:lstStyle>
            <a:lvl1pPr marL="0" indent="0">
              <a:buNone/>
              <a:defRPr sz="4725" b="1"/>
            </a:lvl1pPr>
            <a:lvl2pPr marL="900044" indent="0">
              <a:buNone/>
              <a:defRPr sz="3937" b="1"/>
            </a:lvl2pPr>
            <a:lvl3pPr marL="1800088" indent="0">
              <a:buNone/>
              <a:defRPr sz="3543" b="1"/>
            </a:lvl3pPr>
            <a:lvl4pPr marL="2700132" indent="0">
              <a:buNone/>
              <a:defRPr sz="3150" b="1"/>
            </a:lvl4pPr>
            <a:lvl5pPr marL="3600176" indent="0">
              <a:buNone/>
              <a:defRPr sz="3150" b="1"/>
            </a:lvl5pPr>
            <a:lvl6pPr marL="4500220" indent="0">
              <a:buNone/>
              <a:defRPr sz="3150" b="1"/>
            </a:lvl6pPr>
            <a:lvl7pPr marL="5400264" indent="0">
              <a:buNone/>
              <a:defRPr sz="3150" b="1"/>
            </a:lvl7pPr>
            <a:lvl8pPr marL="6300307" indent="0">
              <a:buNone/>
              <a:defRPr sz="3150" b="1"/>
            </a:lvl8pPr>
            <a:lvl9pPr marL="7200351" indent="0">
              <a:buNone/>
              <a:defRPr sz="315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892" y="9204991"/>
            <a:ext cx="7615123" cy="1353915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12837" y="6177496"/>
            <a:ext cx="7652626" cy="3027495"/>
          </a:xfrm>
        </p:spPr>
        <p:txBody>
          <a:bodyPr anchor="b"/>
          <a:lstStyle>
            <a:lvl1pPr marL="0" indent="0">
              <a:buNone/>
              <a:defRPr sz="4725" b="1"/>
            </a:lvl1pPr>
            <a:lvl2pPr marL="900044" indent="0">
              <a:buNone/>
              <a:defRPr sz="3937" b="1"/>
            </a:lvl2pPr>
            <a:lvl3pPr marL="1800088" indent="0">
              <a:buNone/>
              <a:defRPr sz="3543" b="1"/>
            </a:lvl3pPr>
            <a:lvl4pPr marL="2700132" indent="0">
              <a:buNone/>
              <a:defRPr sz="3150" b="1"/>
            </a:lvl4pPr>
            <a:lvl5pPr marL="3600176" indent="0">
              <a:buNone/>
              <a:defRPr sz="3150" b="1"/>
            </a:lvl5pPr>
            <a:lvl6pPr marL="4500220" indent="0">
              <a:buNone/>
              <a:defRPr sz="3150" b="1"/>
            </a:lvl6pPr>
            <a:lvl7pPr marL="5400264" indent="0">
              <a:buNone/>
              <a:defRPr sz="3150" b="1"/>
            </a:lvl7pPr>
            <a:lvl8pPr marL="6300307" indent="0">
              <a:buNone/>
              <a:defRPr sz="3150" b="1"/>
            </a:lvl8pPr>
            <a:lvl9pPr marL="7200351" indent="0">
              <a:buNone/>
              <a:defRPr sz="315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12837" y="9204991"/>
            <a:ext cx="7652626" cy="1353915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14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09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28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679998"/>
            <a:ext cx="5805682" cy="5879994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2626" y="3628335"/>
            <a:ext cx="9112836" cy="17908316"/>
          </a:xfrm>
        </p:spPr>
        <p:txBody>
          <a:bodyPr/>
          <a:lstStyle>
            <a:lvl1pPr>
              <a:defRPr sz="6300"/>
            </a:lvl1pPr>
            <a:lvl2pPr>
              <a:defRPr sz="5512"/>
            </a:lvl2pPr>
            <a:lvl3pPr>
              <a:defRPr sz="4725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7559993"/>
            <a:ext cx="5805682" cy="14005821"/>
          </a:xfrm>
        </p:spPr>
        <p:txBody>
          <a:bodyPr/>
          <a:lstStyle>
            <a:lvl1pPr marL="0" indent="0">
              <a:buNone/>
              <a:defRPr sz="3150"/>
            </a:lvl1pPr>
            <a:lvl2pPr marL="900044" indent="0">
              <a:buNone/>
              <a:defRPr sz="2756"/>
            </a:lvl2pPr>
            <a:lvl3pPr marL="1800088" indent="0">
              <a:buNone/>
              <a:defRPr sz="2362"/>
            </a:lvl3pPr>
            <a:lvl4pPr marL="2700132" indent="0">
              <a:buNone/>
              <a:defRPr sz="1969"/>
            </a:lvl4pPr>
            <a:lvl5pPr marL="3600176" indent="0">
              <a:buNone/>
              <a:defRPr sz="1969"/>
            </a:lvl5pPr>
            <a:lvl6pPr marL="4500220" indent="0">
              <a:buNone/>
              <a:defRPr sz="1969"/>
            </a:lvl6pPr>
            <a:lvl7pPr marL="5400264" indent="0">
              <a:buNone/>
              <a:defRPr sz="1969"/>
            </a:lvl7pPr>
            <a:lvl8pPr marL="6300307" indent="0">
              <a:buNone/>
              <a:defRPr sz="1969"/>
            </a:lvl8pPr>
            <a:lvl9pPr marL="7200351" indent="0">
              <a:buNone/>
              <a:defRPr sz="1969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69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679998"/>
            <a:ext cx="5805682" cy="5879994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52626" y="3628335"/>
            <a:ext cx="9112836" cy="17908316"/>
          </a:xfrm>
        </p:spPr>
        <p:txBody>
          <a:bodyPr anchor="t"/>
          <a:lstStyle>
            <a:lvl1pPr marL="0" indent="0">
              <a:buNone/>
              <a:defRPr sz="6300"/>
            </a:lvl1pPr>
            <a:lvl2pPr marL="900044" indent="0">
              <a:buNone/>
              <a:defRPr sz="5512"/>
            </a:lvl2pPr>
            <a:lvl3pPr marL="1800088" indent="0">
              <a:buNone/>
              <a:defRPr sz="4725"/>
            </a:lvl3pPr>
            <a:lvl4pPr marL="2700132" indent="0">
              <a:buNone/>
              <a:defRPr sz="3937"/>
            </a:lvl4pPr>
            <a:lvl5pPr marL="3600176" indent="0">
              <a:buNone/>
              <a:defRPr sz="3937"/>
            </a:lvl5pPr>
            <a:lvl6pPr marL="4500220" indent="0">
              <a:buNone/>
              <a:defRPr sz="3937"/>
            </a:lvl6pPr>
            <a:lvl7pPr marL="5400264" indent="0">
              <a:buNone/>
              <a:defRPr sz="3937"/>
            </a:lvl7pPr>
            <a:lvl8pPr marL="6300307" indent="0">
              <a:buNone/>
              <a:defRPr sz="3937"/>
            </a:lvl8pPr>
            <a:lvl9pPr marL="7200351" indent="0">
              <a:buNone/>
              <a:defRPr sz="3937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7559993"/>
            <a:ext cx="5805682" cy="14005821"/>
          </a:xfrm>
        </p:spPr>
        <p:txBody>
          <a:bodyPr/>
          <a:lstStyle>
            <a:lvl1pPr marL="0" indent="0">
              <a:buNone/>
              <a:defRPr sz="3150"/>
            </a:lvl1pPr>
            <a:lvl2pPr marL="900044" indent="0">
              <a:buNone/>
              <a:defRPr sz="2756"/>
            </a:lvl2pPr>
            <a:lvl3pPr marL="1800088" indent="0">
              <a:buNone/>
              <a:defRPr sz="2362"/>
            </a:lvl3pPr>
            <a:lvl4pPr marL="2700132" indent="0">
              <a:buNone/>
              <a:defRPr sz="1969"/>
            </a:lvl4pPr>
            <a:lvl5pPr marL="3600176" indent="0">
              <a:buNone/>
              <a:defRPr sz="1969"/>
            </a:lvl5pPr>
            <a:lvl6pPr marL="4500220" indent="0">
              <a:buNone/>
              <a:defRPr sz="1969"/>
            </a:lvl6pPr>
            <a:lvl7pPr marL="5400264" indent="0">
              <a:buNone/>
              <a:defRPr sz="1969"/>
            </a:lvl7pPr>
            <a:lvl8pPr marL="6300307" indent="0">
              <a:buNone/>
              <a:defRPr sz="1969"/>
            </a:lvl8pPr>
            <a:lvl9pPr marL="7200351" indent="0">
              <a:buNone/>
              <a:defRPr sz="1969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6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7546" y="1341671"/>
            <a:ext cx="15525572" cy="4870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7546" y="6708326"/>
            <a:ext cx="15525572" cy="15989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7546" y="23356649"/>
            <a:ext cx="4050149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2720" y="23356649"/>
            <a:ext cx="6075224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712968" y="23356649"/>
            <a:ext cx="4050149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2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800088" rtl="0" eaLnBrk="1" latinLnBrk="0" hangingPunct="1">
        <a:lnSpc>
          <a:spcPct val="90000"/>
        </a:lnSpc>
        <a:spcBef>
          <a:spcPct val="0"/>
        </a:spcBef>
        <a:buNone/>
        <a:defRPr sz="86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022" indent="-450022" algn="l" defTabSz="1800088" rtl="0" eaLnBrk="1" latinLnBrk="0" hangingPunct="1">
        <a:lnSpc>
          <a:spcPct val="90000"/>
        </a:lnSpc>
        <a:spcBef>
          <a:spcPts val="1969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1pPr>
      <a:lvl2pPr marL="1350066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2pPr>
      <a:lvl3pPr marL="2250110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150154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4050198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950242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850285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750329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650373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1pPr>
      <a:lvl2pPr marL="90004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800088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700132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3600176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50022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40026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300307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200351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erimonial@mec.gov.b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lanalto.gov.br/ccivil_03/Constituicao/Constituicao.htm" TargetMode="External"/><Relationship Id="rId4" Type="http://schemas.openxmlformats.org/officeDocument/2006/relationships/hyperlink" Target="https://www.planalto.gov.br/ccivil_03/decreto/D70274.ht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B62C2A2E-E169-8543-066B-89EDCE5CDB42}"/>
              </a:ext>
            </a:extLst>
          </p:cNvPr>
          <p:cNvSpPr txBox="1"/>
          <p:nvPr/>
        </p:nvSpPr>
        <p:spPr>
          <a:xfrm>
            <a:off x="646409" y="16160134"/>
            <a:ext cx="13645323" cy="84023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9600" b="1" dirty="0">
                <a:solidFill>
                  <a:srgbClr val="33529E"/>
                </a:solidFill>
                <a:latin typeface="Rawline" panose="00000500000000000000" pitchFamily="2" charset="0"/>
                <a:ea typeface="+mn-lt"/>
                <a:cs typeface="+mn-lt"/>
              </a:rPr>
              <a:t>PADRÃO DE PLACAS</a:t>
            </a:r>
            <a:endParaRPr lang="pt-BR" dirty="0">
              <a:solidFill>
                <a:srgbClr val="33529E"/>
              </a:solidFill>
              <a:latin typeface="Rawline" panose="00000500000000000000" pitchFamily="2" charset="0"/>
            </a:endParaRPr>
          </a:p>
          <a:p>
            <a:r>
              <a:rPr lang="pt-BR" sz="6600" dirty="0">
                <a:solidFill>
                  <a:srgbClr val="33529E"/>
                </a:solidFill>
                <a:latin typeface="Rawline" panose="00000500000000000000" pitchFamily="2" charset="0"/>
                <a:ea typeface="+mn-lt"/>
                <a:cs typeface="+mn-lt"/>
              </a:rPr>
              <a:t>Ministério da Educação</a:t>
            </a:r>
          </a:p>
          <a:p>
            <a:r>
              <a:rPr lang="pt-BR" sz="6600" dirty="0">
                <a:solidFill>
                  <a:srgbClr val="33529E"/>
                </a:solidFill>
                <a:latin typeface="Rawline" panose="00000500000000000000" pitchFamily="2" charset="0"/>
                <a:ea typeface="+mn-lt"/>
                <a:cs typeface="+mn-lt"/>
              </a:rPr>
              <a:t>e entidades vinculadas</a:t>
            </a:r>
            <a:endParaRPr lang="pt-BR" dirty="0">
              <a:solidFill>
                <a:srgbClr val="33529E"/>
              </a:solidFill>
              <a:latin typeface="Rawline" panose="00000500000000000000" pitchFamily="2" charset="0"/>
            </a:endParaRPr>
          </a:p>
          <a:p>
            <a:endParaRPr lang="pt-BR" sz="6600" dirty="0">
              <a:solidFill>
                <a:srgbClr val="33529E"/>
              </a:solidFill>
              <a:latin typeface="Rawline" panose="00000500000000000000" pitchFamily="2" charset="0"/>
              <a:ea typeface="+mn-lt"/>
              <a:cs typeface="+mn-lt"/>
            </a:endParaRPr>
          </a:p>
          <a:p>
            <a:endParaRPr lang="pt-BR" sz="6600" dirty="0">
              <a:solidFill>
                <a:srgbClr val="33529E"/>
              </a:solidFill>
              <a:latin typeface="Rawline" panose="00000500000000000000" pitchFamily="2" charset="0"/>
              <a:ea typeface="+mn-lt"/>
              <a:cs typeface="+mn-lt"/>
            </a:endParaRPr>
          </a:p>
          <a:p>
            <a:endParaRPr lang="pt-BR" sz="6600" dirty="0">
              <a:solidFill>
                <a:srgbClr val="33529E"/>
              </a:solidFill>
              <a:latin typeface="Rawline" panose="00000500000000000000" pitchFamily="2" charset="0"/>
              <a:ea typeface="+mn-lt"/>
              <a:cs typeface="+mn-lt"/>
            </a:endParaRPr>
          </a:p>
          <a:p>
            <a:endParaRPr lang="pt-BR" sz="6600" dirty="0">
              <a:solidFill>
                <a:srgbClr val="33529E"/>
              </a:solidFill>
              <a:latin typeface="Rawline" panose="00000500000000000000" pitchFamily="2" charset="0"/>
              <a:ea typeface="+mn-lt"/>
              <a:cs typeface="+mn-lt"/>
            </a:endParaRPr>
          </a:p>
          <a:p>
            <a:r>
              <a:rPr lang="pt-BR" sz="3000" i="1" dirty="0">
                <a:solidFill>
                  <a:srgbClr val="33529E"/>
                </a:solidFill>
                <a:latin typeface="Rawline" panose="00000500000000000000" pitchFamily="2" charset="0"/>
                <a:ea typeface="+mn-lt"/>
                <a:cs typeface="+mn-lt"/>
              </a:rPr>
              <a:t>Outubro de 2025</a:t>
            </a:r>
            <a:endParaRPr lang="pt-BR" dirty="0">
              <a:solidFill>
                <a:srgbClr val="33529E"/>
              </a:solidFill>
              <a:latin typeface="Rawline" panose="00000500000000000000" pitchFamily="2" charset="0"/>
            </a:endParaRPr>
          </a:p>
          <a:p>
            <a:pPr algn="l"/>
            <a:endParaRPr lang="pt-BR" dirty="0">
              <a:solidFill>
                <a:srgbClr val="33529E"/>
              </a:solidFill>
              <a:latin typeface="Rawline" panose="00000500000000000000" pitchFamily="2" charset="0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2525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58CB6E32-6968-CAC2-0718-272AE8F67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95343" y="23381705"/>
            <a:ext cx="6409183" cy="111591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438B3A1-B81A-C2BC-AA23-505710857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199" y="23632404"/>
            <a:ext cx="2073779" cy="6073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49731DFD-DB5F-5648-0160-B5C5D3A90C45}"/>
              </a:ext>
            </a:extLst>
          </p:cNvPr>
          <p:cNvSpPr/>
          <p:nvPr/>
        </p:nvSpPr>
        <p:spPr>
          <a:xfrm>
            <a:off x="6659936" y="23632404"/>
            <a:ext cx="1398782" cy="60738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Estado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94A3839-35B2-3E1E-9A05-5565033C4D2C}"/>
              </a:ext>
            </a:extLst>
          </p:cNvPr>
          <p:cNvSpPr/>
          <p:nvPr/>
        </p:nvSpPr>
        <p:spPr>
          <a:xfrm>
            <a:off x="8474433" y="23632404"/>
            <a:ext cx="1590069" cy="60738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Ministério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39FD446-DDB5-660E-2AB4-1710B73DD5D8}"/>
              </a:ext>
            </a:extLst>
          </p:cNvPr>
          <p:cNvSpPr/>
          <p:nvPr/>
        </p:nvSpPr>
        <p:spPr>
          <a:xfrm>
            <a:off x="4768899" y="23632404"/>
            <a:ext cx="1590067" cy="60738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Município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ACD88D9-7B8F-E5FE-38FF-44615695A27D}"/>
              </a:ext>
            </a:extLst>
          </p:cNvPr>
          <p:cNvSpPr txBox="1"/>
          <p:nvPr/>
        </p:nvSpPr>
        <p:spPr>
          <a:xfrm>
            <a:off x="3291952" y="3716052"/>
            <a:ext cx="11416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>
                <a:latin typeface="Rawline" panose="00000500000000000000" pitchFamily="2" charset="0"/>
              </a:rPr>
              <a:t>REPÚBLICA FEDERATIVA DO BRASIL</a:t>
            </a:r>
            <a:endParaRPr lang="pt-BR" sz="4400">
              <a:latin typeface="Rawline" panose="00000500000000000000" pitchFamily="2" charset="0"/>
            </a:endParaRPr>
          </a:p>
        </p:txBody>
      </p:sp>
      <p:pic>
        <p:nvPicPr>
          <p:cNvPr id="8" name="Imagem 7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5CD4D2CB-8801-A447-A3F2-DF44317A1A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443" y="405445"/>
            <a:ext cx="2959774" cy="2997883"/>
          </a:xfrm>
          <a:prstGeom prst="rect">
            <a:avLst/>
          </a:prstGeom>
        </p:spPr>
      </p:pic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779672B0-3992-89AC-C975-5E2CA7984A4C}"/>
              </a:ext>
            </a:extLst>
          </p:cNvPr>
          <p:cNvCxnSpPr>
            <a:cxnSpLocks/>
          </p:cNvCxnSpPr>
          <p:nvPr/>
        </p:nvCxnSpPr>
        <p:spPr>
          <a:xfrm>
            <a:off x="4284686" y="23589079"/>
            <a:ext cx="0" cy="694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8AE415D-592B-FBDC-F29D-1CCAA012C1ED}"/>
              </a:ext>
            </a:extLst>
          </p:cNvPr>
          <p:cNvSpPr txBox="1"/>
          <p:nvPr/>
        </p:nvSpPr>
        <p:spPr>
          <a:xfrm>
            <a:off x="0" y="5257115"/>
            <a:ext cx="18000663" cy="1837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/>
              <a:t>PEDRA FUNDAMENTAL</a:t>
            </a:r>
          </a:p>
          <a:p>
            <a:pPr algn="ctr"/>
            <a:endParaRPr lang="pt-BR" sz="5400" b="1" dirty="0"/>
          </a:p>
          <a:p>
            <a:pPr algn="ctr"/>
            <a:r>
              <a:rPr lang="pt-BR" sz="5400" b="1" dirty="0">
                <a:highlight>
                  <a:srgbClr val="FFFF00"/>
                </a:highlight>
              </a:rPr>
              <a:t>NOME DA INSTITUIÇÃO</a:t>
            </a:r>
            <a:br>
              <a:rPr lang="pt-BR" sz="5400" b="1" dirty="0">
                <a:highlight>
                  <a:srgbClr val="FFFF00"/>
                </a:highlight>
              </a:rPr>
            </a:br>
            <a:r>
              <a:rPr lang="pt-BR" sz="5400" b="1" dirty="0">
                <a:highlight>
                  <a:srgbClr val="FFFF00"/>
                </a:highlight>
              </a:rPr>
              <a:t>NOME DO CAMPUS</a:t>
            </a:r>
          </a:p>
          <a:p>
            <a:pPr algn="ctr"/>
            <a:r>
              <a:rPr lang="pt-BR" sz="5400" b="1" dirty="0">
                <a:highlight>
                  <a:srgbClr val="FFFF00"/>
                </a:highlight>
              </a:rPr>
              <a:t>NOME DA OBRA (SE NECESSÁRIO)</a:t>
            </a:r>
          </a:p>
          <a:p>
            <a:pPr algn="ctr"/>
            <a:endParaRPr lang="pt-BR" sz="3600" b="1" dirty="0"/>
          </a:p>
          <a:p>
            <a:pPr algn="ctr"/>
            <a:r>
              <a:rPr lang="pt-BR" sz="3600" b="1" dirty="0"/>
              <a:t>Luiz Inácio Lula da Silva </a:t>
            </a:r>
          </a:p>
          <a:p>
            <a:pPr algn="ctr"/>
            <a:r>
              <a:rPr lang="pt-BR" sz="3600" dirty="0"/>
              <a:t>Presidente da República Federativa do Brasil </a:t>
            </a:r>
          </a:p>
          <a:p>
            <a:pPr algn="ctr"/>
            <a:endParaRPr lang="pt-BR" sz="3600" dirty="0"/>
          </a:p>
          <a:p>
            <a:pPr algn="ctr"/>
            <a:r>
              <a:rPr lang="pt-BR" sz="3600" b="1" dirty="0">
                <a:highlight>
                  <a:srgbClr val="FFFF00"/>
                </a:highlight>
              </a:rPr>
              <a:t>Nome do Governador(a)</a:t>
            </a:r>
          </a:p>
          <a:p>
            <a:pPr algn="ctr"/>
            <a:r>
              <a:rPr lang="pt-BR" sz="3600" dirty="0">
                <a:highlight>
                  <a:srgbClr val="FFFF00"/>
                </a:highlight>
              </a:rPr>
              <a:t>Governador(a) do Estado de ...</a:t>
            </a:r>
          </a:p>
          <a:p>
            <a:pPr algn="ctr"/>
            <a:endParaRPr lang="pt-BR" sz="3600" dirty="0">
              <a:highlight>
                <a:srgbClr val="FFFF00"/>
              </a:highlight>
            </a:endParaRPr>
          </a:p>
          <a:p>
            <a:pPr algn="ctr"/>
            <a:r>
              <a:rPr lang="pt-BR" sz="3600" b="1" dirty="0"/>
              <a:t>Rui Costa</a:t>
            </a:r>
            <a:br>
              <a:rPr lang="pt-BR" sz="3600" dirty="0"/>
            </a:br>
            <a:r>
              <a:rPr lang="pt-BR" sz="3600" dirty="0"/>
              <a:t>Ministro de Estado da Casa Civil</a:t>
            </a:r>
          </a:p>
          <a:p>
            <a:pPr algn="ctr"/>
            <a:endParaRPr lang="pt-BR" sz="3600" dirty="0"/>
          </a:p>
          <a:p>
            <a:pPr algn="ctr"/>
            <a:r>
              <a:rPr lang="pt-BR" sz="3600" b="1" dirty="0"/>
              <a:t>Camilo Santana </a:t>
            </a:r>
          </a:p>
          <a:p>
            <a:pPr algn="ctr"/>
            <a:r>
              <a:rPr lang="pt-BR" sz="3600" dirty="0"/>
              <a:t>Ministro de Estado da Educação</a:t>
            </a:r>
          </a:p>
          <a:p>
            <a:pPr algn="ctr"/>
            <a:endParaRPr lang="pt-BR" sz="3600" b="1" dirty="0"/>
          </a:p>
          <a:p>
            <a:pPr algn="ctr"/>
            <a:r>
              <a:rPr lang="pt-BR" sz="3600" b="1" dirty="0"/>
              <a:t>Nome do Ministro(a)</a:t>
            </a:r>
            <a:br>
              <a:rPr lang="pt-BR" sz="3600" b="1" dirty="0"/>
            </a:br>
            <a:r>
              <a:rPr lang="pt-BR" sz="3600" dirty="0"/>
              <a:t>Ministro(a) de ...</a:t>
            </a:r>
          </a:p>
          <a:p>
            <a:pPr algn="ctr"/>
            <a:endParaRPr lang="pt-BR" sz="3600" b="1" dirty="0"/>
          </a:p>
          <a:p>
            <a:pPr algn="ctr"/>
            <a:r>
              <a:rPr lang="pt-BR" sz="3600" b="1" dirty="0">
                <a:highlight>
                  <a:srgbClr val="FFFF00"/>
                </a:highlight>
              </a:rPr>
              <a:t>Nome do Reitor(a)</a:t>
            </a:r>
            <a:endParaRPr lang="pt-BR" sz="3600" dirty="0">
              <a:highlight>
                <a:srgbClr val="FFFF00"/>
              </a:highlight>
            </a:endParaRPr>
          </a:p>
          <a:p>
            <a:pPr algn="ctr"/>
            <a:r>
              <a:rPr lang="pt-BR" sz="3600" dirty="0">
                <a:highlight>
                  <a:srgbClr val="FFFF00"/>
                </a:highlight>
              </a:rPr>
              <a:t>Reitor(a) de ...</a:t>
            </a:r>
          </a:p>
          <a:p>
            <a:pPr algn="ctr"/>
            <a:br>
              <a:rPr lang="pt-BR" sz="3600" b="1" dirty="0"/>
            </a:br>
            <a:r>
              <a:rPr lang="pt-BR" sz="3600" b="1" dirty="0">
                <a:highlight>
                  <a:srgbClr val="FFFF00"/>
                </a:highlight>
              </a:rPr>
              <a:t>Nome do Prefeito(a)</a:t>
            </a:r>
          </a:p>
          <a:p>
            <a:pPr algn="ctr"/>
            <a:r>
              <a:rPr lang="pt-BR" sz="3600" dirty="0">
                <a:highlight>
                  <a:srgbClr val="FFFF00"/>
                </a:highlight>
              </a:rPr>
              <a:t>Prefeito(a) de ...</a:t>
            </a:r>
          </a:p>
          <a:p>
            <a:pPr algn="ctr"/>
            <a:endParaRPr lang="pt-BR" sz="3600" dirty="0"/>
          </a:p>
          <a:p>
            <a:pPr algn="ctr"/>
            <a:r>
              <a:rPr lang="pt-BR" sz="3600" b="1" dirty="0">
                <a:highlight>
                  <a:srgbClr val="FFFF00"/>
                </a:highlight>
              </a:rPr>
              <a:t>Cidade (UF), Dia de Mês de 202X</a:t>
            </a:r>
          </a:p>
          <a:p>
            <a:pPr algn="ctr"/>
            <a:endParaRPr lang="pt-BR" sz="3600" b="1" dirty="0"/>
          </a:p>
          <a:p>
            <a:endParaRPr lang="pt-BR" sz="3600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8155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05FC419C-4D82-880C-56BA-3D519234601C}"/>
              </a:ext>
            </a:extLst>
          </p:cNvPr>
          <p:cNvSpPr txBox="1"/>
          <p:nvPr/>
        </p:nvSpPr>
        <p:spPr>
          <a:xfrm>
            <a:off x="3291952" y="3716052"/>
            <a:ext cx="11416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>
                <a:latin typeface="Rawline" panose="00000500000000000000" pitchFamily="2" charset="0"/>
              </a:rPr>
              <a:t>REPÚBLICA FEDERATIVA DO BRASIL</a:t>
            </a:r>
            <a:endParaRPr lang="pt-BR" sz="4400">
              <a:latin typeface="Rawline" panose="00000500000000000000" pitchFamily="2" charset="0"/>
            </a:endParaRPr>
          </a:p>
        </p:txBody>
      </p:sp>
      <p:pic>
        <p:nvPicPr>
          <p:cNvPr id="11" name="Imagem 10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F8BB4CB2-9133-9B70-68B3-5E7E295B3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443" y="405445"/>
            <a:ext cx="2959774" cy="2997883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FDEA4B1D-486E-6B85-9F43-54E1CB70C05B}"/>
              </a:ext>
            </a:extLst>
          </p:cNvPr>
          <p:cNvGrpSpPr/>
          <p:nvPr/>
        </p:nvGrpSpPr>
        <p:grpSpPr>
          <a:xfrm>
            <a:off x="3796265" y="22492129"/>
            <a:ext cx="10408129" cy="1613268"/>
            <a:chOff x="3773090" y="23083260"/>
            <a:chExt cx="10408129" cy="1613268"/>
          </a:xfrm>
        </p:grpSpPr>
        <p:pic>
          <p:nvPicPr>
            <p:cNvPr id="2" name="Gráfico 1">
              <a:extLst>
                <a:ext uri="{FF2B5EF4-FFF2-40B4-BE49-F238E27FC236}">
                  <a16:creationId xmlns:a16="http://schemas.microsoft.com/office/drawing/2014/main" id="{4EB0EE7E-F41A-7C1B-BD05-EA9448E37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761073" y="23099302"/>
              <a:ext cx="6420146" cy="1524785"/>
            </a:xfrm>
            <a:prstGeom prst="rect">
              <a:avLst/>
            </a:prstGeom>
          </p:spPr>
        </p:pic>
        <p:pic>
          <p:nvPicPr>
            <p:cNvPr id="4" name="Imagem 3" descr="Interface gráfica do usuário, Texto&#10;&#10;Descrição gerada automaticamente">
              <a:extLst>
                <a:ext uri="{FF2B5EF4-FFF2-40B4-BE49-F238E27FC236}">
                  <a16:creationId xmlns:a16="http://schemas.microsoft.com/office/drawing/2014/main" id="{C5E40795-6483-B5E2-1CA4-26983BDD5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156"/>
            <a:stretch>
              <a:fillRect/>
            </a:stretch>
          </p:blipFill>
          <p:spPr>
            <a:xfrm>
              <a:off x="3773090" y="23083260"/>
              <a:ext cx="3747353" cy="1613268"/>
            </a:xfrm>
            <a:prstGeom prst="rect">
              <a:avLst/>
            </a:prstGeom>
          </p:spPr>
        </p:pic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21034E7D-DCAD-8BF3-6FF6-DC98C8AB7802}"/>
              </a:ext>
            </a:extLst>
          </p:cNvPr>
          <p:cNvSpPr txBox="1"/>
          <p:nvPr/>
        </p:nvSpPr>
        <p:spPr>
          <a:xfrm>
            <a:off x="0" y="5886730"/>
            <a:ext cx="18000663" cy="17235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/>
              <a:t>INAUGURAÇÃO</a:t>
            </a:r>
          </a:p>
          <a:p>
            <a:pPr algn="ctr"/>
            <a:endParaRPr lang="pt-BR" sz="5400" b="1" dirty="0"/>
          </a:p>
          <a:p>
            <a:pPr algn="ctr"/>
            <a:r>
              <a:rPr lang="pt-BR" sz="5400" b="1" dirty="0">
                <a:highlight>
                  <a:srgbClr val="FFFF00"/>
                </a:highlight>
              </a:rPr>
              <a:t>NOME ESCOLA</a:t>
            </a:r>
            <a:br>
              <a:rPr lang="pt-BR" sz="5400" b="1" dirty="0">
                <a:highlight>
                  <a:srgbClr val="FFFF00"/>
                </a:highlight>
              </a:rPr>
            </a:br>
            <a:r>
              <a:rPr lang="pt-BR" sz="5400" b="1" dirty="0">
                <a:highlight>
                  <a:srgbClr val="FFFF00"/>
                </a:highlight>
              </a:rPr>
              <a:t>NOME DA OBRA (SE NECESSÁRIO)</a:t>
            </a:r>
          </a:p>
          <a:p>
            <a:pPr algn="ctr"/>
            <a:endParaRPr lang="pt-BR" sz="4400" b="1" dirty="0"/>
          </a:p>
          <a:p>
            <a:pPr algn="ctr"/>
            <a:r>
              <a:rPr lang="pt-BR" sz="4400" b="1" dirty="0"/>
              <a:t>Luiz Inácio Lula da Silva </a:t>
            </a:r>
          </a:p>
          <a:p>
            <a:pPr algn="ctr"/>
            <a:r>
              <a:rPr lang="pt-BR" sz="4400" dirty="0"/>
              <a:t>Presidente da República Federativa do Brasil </a:t>
            </a:r>
          </a:p>
          <a:p>
            <a:pPr algn="ctr"/>
            <a:endParaRPr lang="pt-BR" sz="4400" dirty="0"/>
          </a:p>
          <a:p>
            <a:pPr algn="ctr"/>
            <a:r>
              <a:rPr lang="pt-BR" sz="4400" b="1" dirty="0">
                <a:highlight>
                  <a:srgbClr val="FFFF00"/>
                </a:highlight>
              </a:rPr>
              <a:t>Nome do Governador(a)</a:t>
            </a:r>
          </a:p>
          <a:p>
            <a:pPr algn="ctr"/>
            <a:r>
              <a:rPr lang="pt-BR" sz="4400" dirty="0">
                <a:highlight>
                  <a:srgbClr val="FFFF00"/>
                </a:highlight>
              </a:rPr>
              <a:t>Governador(a) do Estado de ...</a:t>
            </a:r>
          </a:p>
          <a:p>
            <a:pPr algn="ctr"/>
            <a:endParaRPr lang="pt-BR" sz="4400" dirty="0">
              <a:highlight>
                <a:srgbClr val="FFFF00"/>
              </a:highlight>
            </a:endParaRPr>
          </a:p>
          <a:p>
            <a:pPr algn="ctr"/>
            <a:r>
              <a:rPr lang="pt-BR" sz="4400" b="1" dirty="0"/>
              <a:t>Camilo Santana </a:t>
            </a:r>
          </a:p>
          <a:p>
            <a:pPr algn="ctr"/>
            <a:r>
              <a:rPr lang="pt-BR" sz="4400" dirty="0"/>
              <a:t>Ministro de Estado da Educação</a:t>
            </a:r>
          </a:p>
          <a:p>
            <a:pPr algn="ctr"/>
            <a:endParaRPr lang="pt-BR" sz="4400" b="1" dirty="0"/>
          </a:p>
          <a:p>
            <a:pPr algn="ctr"/>
            <a:r>
              <a:rPr lang="pt-BR" sz="4400" b="1" dirty="0">
                <a:highlight>
                  <a:srgbClr val="FFFF00"/>
                </a:highlight>
              </a:rPr>
              <a:t>Nome do Prefeito(a)</a:t>
            </a:r>
          </a:p>
          <a:p>
            <a:pPr algn="ctr"/>
            <a:r>
              <a:rPr lang="pt-BR" sz="4400" dirty="0">
                <a:highlight>
                  <a:srgbClr val="FFFF00"/>
                </a:highlight>
              </a:rPr>
              <a:t>Prefeito(a) de ...</a:t>
            </a:r>
          </a:p>
          <a:p>
            <a:pPr algn="ctr"/>
            <a:endParaRPr lang="pt-BR" sz="4400" dirty="0">
              <a:highlight>
                <a:srgbClr val="FFFF00"/>
              </a:highlight>
            </a:endParaRPr>
          </a:p>
          <a:p>
            <a:pPr algn="ctr"/>
            <a:r>
              <a:rPr lang="pt-BR" sz="4400" b="1" dirty="0"/>
              <a:t>Fernanda </a:t>
            </a:r>
            <a:r>
              <a:rPr lang="pt-BR" sz="4400" b="1" dirty="0" err="1"/>
              <a:t>Pacobahyba</a:t>
            </a:r>
            <a:endParaRPr lang="pt-BR" sz="4400" b="1" dirty="0"/>
          </a:p>
          <a:p>
            <a:pPr algn="ctr"/>
            <a:r>
              <a:rPr lang="pt-BR" sz="4400" dirty="0"/>
              <a:t>Presidente do Fundo Nacional de Desenvolvimento da Educação</a:t>
            </a:r>
          </a:p>
          <a:p>
            <a:pPr algn="ctr"/>
            <a:endParaRPr lang="pt-BR" sz="4400" dirty="0"/>
          </a:p>
          <a:p>
            <a:pPr algn="ctr"/>
            <a:endParaRPr lang="pt-BR" sz="4400" dirty="0"/>
          </a:p>
          <a:p>
            <a:pPr algn="ctr"/>
            <a:r>
              <a:rPr lang="pt-BR" sz="4400" b="1" dirty="0">
                <a:highlight>
                  <a:srgbClr val="FFFF00"/>
                </a:highlight>
              </a:rPr>
              <a:t>Cidade (UF), Dia de Mês de 202X</a:t>
            </a:r>
          </a:p>
          <a:p>
            <a:pPr algn="ctr"/>
            <a:endParaRPr lang="pt-BR" sz="4400" b="1" dirty="0"/>
          </a:p>
          <a:p>
            <a:endParaRPr lang="pt-BR" sz="4400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8495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3E075F48-649E-6E5A-18AC-272D90EA0BC3}"/>
              </a:ext>
            </a:extLst>
          </p:cNvPr>
          <p:cNvGrpSpPr/>
          <p:nvPr/>
        </p:nvGrpSpPr>
        <p:grpSpPr>
          <a:xfrm>
            <a:off x="1369051" y="23110922"/>
            <a:ext cx="15262558" cy="1500562"/>
            <a:chOff x="1385093" y="23190321"/>
            <a:chExt cx="15262558" cy="1500562"/>
          </a:xfrm>
        </p:grpSpPr>
        <p:pic>
          <p:nvPicPr>
            <p:cNvPr id="5" name="Gráfico 4">
              <a:extLst>
                <a:ext uri="{FF2B5EF4-FFF2-40B4-BE49-F238E27FC236}">
                  <a16:creationId xmlns:a16="http://schemas.microsoft.com/office/drawing/2014/main" id="{684D3975-3868-E525-10C5-F7D939EF3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13558" y="23190321"/>
              <a:ext cx="8434093" cy="1468478"/>
            </a:xfrm>
            <a:prstGeom prst="rect">
              <a:avLst/>
            </a:prstGeom>
          </p:spPr>
        </p:pic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E8E2E0DF-FC12-1610-A561-E64984B26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55166"/>
            <a:stretch>
              <a:fillRect/>
            </a:stretch>
          </p:blipFill>
          <p:spPr>
            <a:xfrm>
              <a:off x="1385093" y="23195458"/>
              <a:ext cx="6828466" cy="1495425"/>
            </a:xfrm>
            <a:prstGeom prst="rect">
              <a:avLst/>
            </a:prstGeom>
          </p:spPr>
        </p:pic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D5029AB9-5235-90C3-1479-F84AD0D37355}"/>
              </a:ext>
            </a:extLst>
          </p:cNvPr>
          <p:cNvSpPr txBox="1"/>
          <p:nvPr/>
        </p:nvSpPr>
        <p:spPr>
          <a:xfrm>
            <a:off x="3291952" y="3716052"/>
            <a:ext cx="11416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>
                <a:latin typeface="Rawline" panose="00000500000000000000" pitchFamily="2" charset="0"/>
              </a:rPr>
              <a:t>REPÚBLICA FEDERATIVA DO BRASIL</a:t>
            </a:r>
            <a:endParaRPr lang="pt-BR" sz="4400">
              <a:latin typeface="Rawline" panose="00000500000000000000" pitchFamily="2" charset="0"/>
            </a:endParaRPr>
          </a:p>
        </p:txBody>
      </p:sp>
      <p:pic>
        <p:nvPicPr>
          <p:cNvPr id="7" name="Imagem 6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D233ECC3-7FE2-690E-93EA-002047B26D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443" y="405445"/>
            <a:ext cx="2959774" cy="299788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C917F6E-F611-8C61-7B0B-0E7A9ACA6823}"/>
              </a:ext>
            </a:extLst>
          </p:cNvPr>
          <p:cNvSpPr txBox="1"/>
          <p:nvPr/>
        </p:nvSpPr>
        <p:spPr>
          <a:xfrm>
            <a:off x="0" y="5162155"/>
            <a:ext cx="18000663" cy="1695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/>
              <a:t>INAUGURAÇÃO</a:t>
            </a:r>
          </a:p>
          <a:p>
            <a:pPr algn="ctr"/>
            <a:endParaRPr lang="pt-BR" sz="5400" b="1" dirty="0"/>
          </a:p>
          <a:p>
            <a:pPr algn="ctr"/>
            <a:r>
              <a:rPr lang="pt-BR" sz="5400" b="1" dirty="0">
                <a:highlight>
                  <a:srgbClr val="FFFF00"/>
                </a:highlight>
              </a:rPr>
              <a:t>NOME ESCOLA</a:t>
            </a:r>
            <a:br>
              <a:rPr lang="pt-BR" sz="5400" b="1" dirty="0">
                <a:highlight>
                  <a:srgbClr val="FFFF00"/>
                </a:highlight>
              </a:rPr>
            </a:br>
            <a:r>
              <a:rPr lang="pt-BR" sz="5400" b="1" dirty="0">
                <a:highlight>
                  <a:srgbClr val="FFFF00"/>
                </a:highlight>
              </a:rPr>
              <a:t>NOME DA OBRA (SE NECESSÁRIO)</a:t>
            </a:r>
          </a:p>
          <a:p>
            <a:pPr algn="ctr"/>
            <a:endParaRPr lang="pt-BR" sz="4400" b="1" dirty="0"/>
          </a:p>
          <a:p>
            <a:pPr algn="ctr"/>
            <a:r>
              <a:rPr lang="pt-BR" sz="4400" b="1" dirty="0"/>
              <a:t>Luiz Inácio Lula da Silva </a:t>
            </a:r>
          </a:p>
          <a:p>
            <a:pPr algn="ctr"/>
            <a:r>
              <a:rPr lang="pt-BR" sz="4400" dirty="0"/>
              <a:t>Presidente da República Federativa do Brasil </a:t>
            </a:r>
          </a:p>
          <a:p>
            <a:pPr algn="ctr"/>
            <a:endParaRPr lang="pt-BR" sz="4400" dirty="0"/>
          </a:p>
          <a:p>
            <a:pPr algn="ctr"/>
            <a:r>
              <a:rPr lang="pt-BR" sz="4400" b="1" dirty="0">
                <a:highlight>
                  <a:srgbClr val="FFFF00"/>
                </a:highlight>
              </a:rPr>
              <a:t>Nome do Governador(a)</a:t>
            </a:r>
          </a:p>
          <a:p>
            <a:pPr algn="ctr"/>
            <a:r>
              <a:rPr lang="pt-BR" sz="4400" dirty="0">
                <a:highlight>
                  <a:srgbClr val="FFFF00"/>
                </a:highlight>
              </a:rPr>
              <a:t>Governador(a) do Estado de ...</a:t>
            </a:r>
          </a:p>
          <a:p>
            <a:pPr algn="ctr"/>
            <a:endParaRPr lang="pt-BR" sz="4400" dirty="0">
              <a:highlight>
                <a:srgbClr val="FFFF00"/>
              </a:highlight>
            </a:endParaRPr>
          </a:p>
          <a:p>
            <a:pPr algn="ctr"/>
            <a:r>
              <a:rPr lang="pt-BR" sz="4400" b="1" dirty="0"/>
              <a:t>Rui Costa</a:t>
            </a:r>
            <a:br>
              <a:rPr lang="pt-BR" sz="4400" dirty="0"/>
            </a:br>
            <a:r>
              <a:rPr lang="pt-BR" sz="4400" dirty="0"/>
              <a:t>Ministro de Estado da Casa Civil</a:t>
            </a:r>
          </a:p>
          <a:p>
            <a:pPr algn="ctr"/>
            <a:endParaRPr lang="pt-BR" sz="4400" dirty="0"/>
          </a:p>
          <a:p>
            <a:pPr algn="ctr"/>
            <a:r>
              <a:rPr lang="pt-BR" sz="4400" b="1" dirty="0"/>
              <a:t>Camilo Santana </a:t>
            </a:r>
          </a:p>
          <a:p>
            <a:pPr algn="ctr"/>
            <a:r>
              <a:rPr lang="pt-BR" sz="4400" dirty="0"/>
              <a:t>Ministro de Estado da Educação</a:t>
            </a:r>
          </a:p>
          <a:p>
            <a:pPr algn="ctr"/>
            <a:endParaRPr lang="pt-BR" sz="4400" b="1" dirty="0"/>
          </a:p>
          <a:p>
            <a:pPr algn="ctr"/>
            <a:r>
              <a:rPr lang="pt-BR" sz="4400" b="1" dirty="0">
                <a:highlight>
                  <a:srgbClr val="FFFF00"/>
                </a:highlight>
              </a:rPr>
              <a:t>Nome do Prefeito(a)</a:t>
            </a:r>
          </a:p>
          <a:p>
            <a:pPr algn="ctr"/>
            <a:r>
              <a:rPr lang="pt-BR" sz="4400" dirty="0">
                <a:highlight>
                  <a:srgbClr val="FFFF00"/>
                </a:highlight>
              </a:rPr>
              <a:t>Prefeito(a) de ...</a:t>
            </a:r>
          </a:p>
          <a:p>
            <a:pPr algn="ctr"/>
            <a:endParaRPr lang="pt-BR" sz="4400" dirty="0">
              <a:highlight>
                <a:srgbClr val="FFFF00"/>
              </a:highlight>
            </a:endParaRPr>
          </a:p>
          <a:p>
            <a:pPr algn="ctr"/>
            <a:r>
              <a:rPr lang="pt-BR" sz="4400" b="1" dirty="0"/>
              <a:t>Fernanda </a:t>
            </a:r>
            <a:r>
              <a:rPr lang="pt-BR" sz="4400" b="1" dirty="0" err="1"/>
              <a:t>Pacobahyba</a:t>
            </a:r>
            <a:endParaRPr lang="pt-BR" sz="4400" b="1" dirty="0"/>
          </a:p>
          <a:p>
            <a:pPr algn="ctr"/>
            <a:r>
              <a:rPr lang="pt-BR" sz="4400" dirty="0"/>
              <a:t>Presidente do Fundo Nacional de Desenvolvimento da Educação</a:t>
            </a:r>
            <a:endParaRPr lang="pt-BR" sz="4400" dirty="0">
              <a:highlight>
                <a:srgbClr val="FFFF00"/>
              </a:highlight>
            </a:endParaRPr>
          </a:p>
          <a:p>
            <a:pPr algn="ctr"/>
            <a:endParaRPr lang="pt-BR" sz="4400" dirty="0"/>
          </a:p>
          <a:p>
            <a:pPr algn="ctr"/>
            <a:r>
              <a:rPr lang="pt-BR" sz="4400" b="1" dirty="0">
                <a:highlight>
                  <a:srgbClr val="FFFF00"/>
                </a:highlight>
              </a:rPr>
              <a:t>Cidade (UF), Dia de Mês de 202X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2293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23D59027-2390-7151-19F5-EC4427DD7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0195" y="23569775"/>
            <a:ext cx="4720044" cy="1121011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05FC419C-4D82-880C-56BA-3D519234601C}"/>
              </a:ext>
            </a:extLst>
          </p:cNvPr>
          <p:cNvSpPr txBox="1"/>
          <p:nvPr/>
        </p:nvSpPr>
        <p:spPr>
          <a:xfrm>
            <a:off x="3291952" y="3716052"/>
            <a:ext cx="11416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>
                <a:latin typeface="Rawline" panose="00000500000000000000" pitchFamily="2" charset="0"/>
              </a:rPr>
              <a:t>REPÚBLICA FEDERATIVA DO BRASIL</a:t>
            </a:r>
            <a:endParaRPr lang="pt-BR" sz="4400">
              <a:latin typeface="Rawline" panose="00000500000000000000" pitchFamily="2" charset="0"/>
            </a:endParaRPr>
          </a:p>
        </p:txBody>
      </p:sp>
      <p:pic>
        <p:nvPicPr>
          <p:cNvPr id="11" name="Imagem 10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F8BB4CB2-9133-9B70-68B3-5E7E295B32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443" y="405445"/>
            <a:ext cx="2959774" cy="299788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D744BA1-1C96-EFE1-BA56-91F0F872A2E6}"/>
              </a:ext>
            </a:extLst>
          </p:cNvPr>
          <p:cNvSpPr txBox="1"/>
          <p:nvPr/>
        </p:nvSpPr>
        <p:spPr>
          <a:xfrm>
            <a:off x="-2" y="5613199"/>
            <a:ext cx="18000663" cy="17389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5400" b="1" dirty="0"/>
              <a:t>INAUGURAÇÃO</a:t>
            </a:r>
          </a:p>
          <a:p>
            <a:pPr algn="ctr"/>
            <a:endParaRPr lang="pt-BR" sz="5400" b="1" dirty="0"/>
          </a:p>
          <a:p>
            <a:pPr algn="ctr"/>
            <a:r>
              <a:rPr lang="pt-BR" sz="5400" b="1" dirty="0">
                <a:highlight>
                  <a:srgbClr val="FFFF00"/>
                </a:highlight>
              </a:rPr>
              <a:t>NOME DA INSTITUIÇÃO</a:t>
            </a:r>
            <a:br>
              <a:rPr lang="pt-BR" sz="5400" b="1" dirty="0">
                <a:highlight>
                  <a:srgbClr val="FFFF00"/>
                </a:highlight>
              </a:rPr>
            </a:br>
            <a:r>
              <a:rPr lang="pt-BR" sz="5400" b="1" dirty="0">
                <a:highlight>
                  <a:srgbClr val="FFFF00"/>
                </a:highlight>
              </a:rPr>
              <a:t>NOME DO CAMPUS</a:t>
            </a:r>
          </a:p>
          <a:p>
            <a:pPr algn="ctr"/>
            <a:r>
              <a:rPr lang="pt-BR" sz="5400" b="1" dirty="0">
                <a:highlight>
                  <a:srgbClr val="FFFF00"/>
                </a:highlight>
              </a:rPr>
              <a:t>NOME DA OBRA (SE NECESSÁRIO)</a:t>
            </a:r>
          </a:p>
          <a:p>
            <a:pPr algn="ctr"/>
            <a:endParaRPr lang="pt-BR" sz="3600" b="1" dirty="0"/>
          </a:p>
          <a:p>
            <a:pPr algn="ctr"/>
            <a:r>
              <a:rPr lang="pt-BR" sz="4000" b="1" dirty="0"/>
              <a:t>Luiz Inácio Lula da Silva </a:t>
            </a:r>
          </a:p>
          <a:p>
            <a:pPr algn="ctr"/>
            <a:r>
              <a:rPr lang="pt-BR" sz="4000" dirty="0"/>
              <a:t>Presidente da República Federativa do Brasil </a:t>
            </a:r>
          </a:p>
          <a:p>
            <a:pPr algn="ctr"/>
            <a:endParaRPr lang="pt-BR" sz="4000" dirty="0"/>
          </a:p>
          <a:p>
            <a:pPr algn="ctr"/>
            <a:r>
              <a:rPr lang="pt-BR" sz="4000" b="1" dirty="0">
                <a:highlight>
                  <a:srgbClr val="FFFF00"/>
                </a:highlight>
              </a:rPr>
              <a:t>Nome do Governador(a)</a:t>
            </a:r>
          </a:p>
          <a:p>
            <a:pPr algn="ctr"/>
            <a:r>
              <a:rPr lang="pt-BR" sz="4000" dirty="0">
                <a:highlight>
                  <a:srgbClr val="FFFF00"/>
                </a:highlight>
              </a:rPr>
              <a:t>Governador(a) do Estado de ...</a:t>
            </a:r>
          </a:p>
          <a:p>
            <a:pPr algn="ctr"/>
            <a:endParaRPr lang="pt-BR" sz="4000" dirty="0"/>
          </a:p>
          <a:p>
            <a:pPr algn="ctr"/>
            <a:r>
              <a:rPr lang="pt-BR" sz="4000" b="1" dirty="0"/>
              <a:t>Camilo Santana </a:t>
            </a:r>
          </a:p>
          <a:p>
            <a:pPr algn="ctr"/>
            <a:r>
              <a:rPr lang="pt-BR" sz="4000" dirty="0"/>
              <a:t>Ministro de Estado da Educação</a:t>
            </a:r>
            <a:endParaRPr lang="pt-BR" sz="4000" b="1" dirty="0"/>
          </a:p>
          <a:p>
            <a:pPr algn="ctr"/>
            <a:endParaRPr lang="pt-BR" sz="4000" b="1" dirty="0"/>
          </a:p>
          <a:p>
            <a:pPr algn="ctr"/>
            <a:r>
              <a:rPr lang="pt-BR" sz="4000" b="1" dirty="0">
                <a:highlight>
                  <a:srgbClr val="FFFF00"/>
                </a:highlight>
              </a:rPr>
              <a:t>Nome do Reitor(a)</a:t>
            </a:r>
            <a:endParaRPr lang="pt-BR" sz="4000" dirty="0">
              <a:highlight>
                <a:srgbClr val="FFFF00"/>
              </a:highlight>
            </a:endParaRPr>
          </a:p>
          <a:p>
            <a:pPr algn="ctr"/>
            <a:r>
              <a:rPr lang="pt-BR" sz="4000" dirty="0">
                <a:highlight>
                  <a:srgbClr val="FFFF00"/>
                </a:highlight>
              </a:rPr>
              <a:t>Reitor(a) de ...</a:t>
            </a:r>
          </a:p>
          <a:p>
            <a:pPr algn="ctr"/>
            <a:br>
              <a:rPr lang="pt-BR" sz="4000" b="1" dirty="0"/>
            </a:br>
            <a:r>
              <a:rPr lang="pt-BR" sz="4000" b="1" dirty="0">
                <a:highlight>
                  <a:srgbClr val="FFFF00"/>
                </a:highlight>
              </a:rPr>
              <a:t>Nome do Prefeito(a)</a:t>
            </a:r>
          </a:p>
          <a:p>
            <a:pPr algn="ctr"/>
            <a:r>
              <a:rPr lang="pt-BR" sz="4000" dirty="0">
                <a:highlight>
                  <a:srgbClr val="FFFF00"/>
                </a:highlight>
              </a:rPr>
              <a:t>Prefeito(a) de ...</a:t>
            </a:r>
          </a:p>
          <a:p>
            <a:pPr algn="ctr"/>
            <a:endParaRPr lang="pt-BR" sz="4000" dirty="0">
              <a:highlight>
                <a:srgbClr val="FFFF00"/>
              </a:highlight>
            </a:endParaRPr>
          </a:p>
          <a:p>
            <a:pPr algn="ctr"/>
            <a:r>
              <a:rPr lang="pt-BR" sz="4000" b="1" dirty="0">
                <a:highlight>
                  <a:srgbClr val="FFFF00"/>
                </a:highlight>
              </a:rPr>
              <a:t>Nome do Diretor do Campus</a:t>
            </a:r>
            <a:br>
              <a:rPr lang="pt-BR" sz="4000" dirty="0">
                <a:highlight>
                  <a:srgbClr val="FFFF00"/>
                </a:highlight>
              </a:rPr>
            </a:br>
            <a:r>
              <a:rPr lang="pt-BR" sz="4000" dirty="0">
                <a:highlight>
                  <a:srgbClr val="FFFF00"/>
                </a:highlight>
              </a:rPr>
              <a:t>Diretor do Campus de...</a:t>
            </a:r>
          </a:p>
          <a:p>
            <a:pPr algn="ctr"/>
            <a:endParaRPr lang="pt-BR" sz="4000" dirty="0">
              <a:highlight>
                <a:srgbClr val="FFFF00"/>
              </a:highlight>
            </a:endParaRPr>
          </a:p>
          <a:p>
            <a:pPr algn="ctr"/>
            <a:endParaRPr lang="pt-BR" sz="4000" dirty="0"/>
          </a:p>
          <a:p>
            <a:pPr algn="ctr"/>
            <a:r>
              <a:rPr lang="pt-BR" sz="4000" b="1" dirty="0">
                <a:highlight>
                  <a:srgbClr val="FFFF00"/>
                </a:highlight>
              </a:rPr>
              <a:t>Cidade (UF), Dia de Mês de 202X</a:t>
            </a:r>
          </a:p>
          <a:p>
            <a:pPr algn="ctr"/>
            <a:endParaRPr lang="pt-BR" sz="1800" b="1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CD5AE3E-1272-310D-B3D9-ECB474A701F2}"/>
              </a:ext>
            </a:extLst>
          </p:cNvPr>
          <p:cNvSpPr/>
          <p:nvPr/>
        </p:nvSpPr>
        <p:spPr>
          <a:xfrm>
            <a:off x="5248256" y="23858672"/>
            <a:ext cx="2505959" cy="60738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400" dirty="0"/>
              <a:t>IF ou Universidade</a:t>
            </a:r>
          </a:p>
        </p:txBody>
      </p:sp>
    </p:spTree>
    <p:extLst>
      <p:ext uri="{BB962C8B-B14F-4D97-AF65-F5344CB8AC3E}">
        <p14:creationId xmlns:p14="http://schemas.microsoft.com/office/powerpoint/2010/main" val="2279089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80B3625D-3D64-ACDC-123F-6945E913C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66735" y="23378840"/>
            <a:ext cx="6409183" cy="111591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5029AB9-5235-90C3-1479-F84AD0D37355}"/>
              </a:ext>
            </a:extLst>
          </p:cNvPr>
          <p:cNvSpPr txBox="1"/>
          <p:nvPr/>
        </p:nvSpPr>
        <p:spPr>
          <a:xfrm>
            <a:off x="3291952" y="3716052"/>
            <a:ext cx="11416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>
                <a:latin typeface="Rawline" panose="00000500000000000000" pitchFamily="2" charset="0"/>
              </a:rPr>
              <a:t>REPÚBLICA FEDERATIVA DO BRASIL</a:t>
            </a:r>
            <a:endParaRPr lang="pt-BR" sz="4400">
              <a:latin typeface="Rawline" panose="00000500000000000000" pitchFamily="2" charset="0"/>
            </a:endParaRPr>
          </a:p>
        </p:txBody>
      </p:sp>
      <p:pic>
        <p:nvPicPr>
          <p:cNvPr id="7" name="Imagem 6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D233ECC3-7FE2-690E-93EA-002047B26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443" y="405445"/>
            <a:ext cx="2959774" cy="299788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0D2DA94-27D5-4F70-10AA-3E671EC9D9A3}"/>
              </a:ext>
            </a:extLst>
          </p:cNvPr>
          <p:cNvSpPr txBox="1"/>
          <p:nvPr/>
        </p:nvSpPr>
        <p:spPr>
          <a:xfrm>
            <a:off x="0" y="5257115"/>
            <a:ext cx="18000663" cy="1909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100" b="1" dirty="0"/>
              <a:t>INAUGURAÇÃO</a:t>
            </a:r>
          </a:p>
          <a:p>
            <a:pPr algn="ctr"/>
            <a:endParaRPr lang="pt-BR" sz="5100" b="1" dirty="0"/>
          </a:p>
          <a:p>
            <a:pPr algn="ctr"/>
            <a:r>
              <a:rPr lang="pt-BR" sz="5100" b="1" dirty="0">
                <a:highlight>
                  <a:srgbClr val="FFFF00"/>
                </a:highlight>
              </a:rPr>
              <a:t>NOME DA INSTITUIÇÃO</a:t>
            </a:r>
            <a:br>
              <a:rPr lang="pt-BR" sz="5100" b="1" dirty="0">
                <a:highlight>
                  <a:srgbClr val="FFFF00"/>
                </a:highlight>
              </a:rPr>
            </a:br>
            <a:r>
              <a:rPr lang="pt-BR" sz="5100" b="1" dirty="0">
                <a:highlight>
                  <a:srgbClr val="FFFF00"/>
                </a:highlight>
              </a:rPr>
              <a:t>NOME DO CAMPUS</a:t>
            </a:r>
          </a:p>
          <a:p>
            <a:pPr algn="ctr"/>
            <a:r>
              <a:rPr lang="pt-BR" sz="5100" b="1" dirty="0">
                <a:highlight>
                  <a:srgbClr val="FFFF00"/>
                </a:highlight>
              </a:rPr>
              <a:t>NOME DA OBRA (SE NECESSÁRIO)</a:t>
            </a:r>
          </a:p>
          <a:p>
            <a:pPr algn="ctr"/>
            <a:endParaRPr lang="pt-BR" sz="4400" b="1" dirty="0"/>
          </a:p>
          <a:p>
            <a:pPr algn="ctr"/>
            <a:r>
              <a:rPr lang="pt-BR" sz="3600" b="1" dirty="0"/>
              <a:t>Luiz Inácio Lula da Silva </a:t>
            </a:r>
          </a:p>
          <a:p>
            <a:pPr algn="ctr"/>
            <a:r>
              <a:rPr lang="pt-BR" sz="3600" dirty="0"/>
              <a:t>Presidente da República Federativa do Brasil </a:t>
            </a:r>
          </a:p>
          <a:p>
            <a:pPr algn="ctr"/>
            <a:endParaRPr lang="pt-BR" sz="3600" dirty="0"/>
          </a:p>
          <a:p>
            <a:pPr algn="ctr"/>
            <a:r>
              <a:rPr lang="pt-BR" sz="3600" b="1" dirty="0">
                <a:highlight>
                  <a:srgbClr val="FFFF00"/>
                </a:highlight>
              </a:rPr>
              <a:t>Nome do Governador(a)</a:t>
            </a:r>
          </a:p>
          <a:p>
            <a:pPr algn="ctr"/>
            <a:r>
              <a:rPr lang="pt-BR" sz="3600" dirty="0">
                <a:highlight>
                  <a:srgbClr val="FFFF00"/>
                </a:highlight>
              </a:rPr>
              <a:t>Governador(a) do Estado de ...</a:t>
            </a:r>
          </a:p>
          <a:p>
            <a:pPr algn="ctr"/>
            <a:endParaRPr lang="pt-BR" sz="3600" dirty="0">
              <a:highlight>
                <a:srgbClr val="FFFF00"/>
              </a:highlight>
            </a:endParaRPr>
          </a:p>
          <a:p>
            <a:pPr algn="ctr"/>
            <a:r>
              <a:rPr lang="pt-BR" sz="3600" b="1" dirty="0"/>
              <a:t>Rui Costa</a:t>
            </a:r>
            <a:br>
              <a:rPr lang="pt-BR" sz="3600" dirty="0"/>
            </a:br>
            <a:r>
              <a:rPr lang="pt-BR" sz="3600" dirty="0"/>
              <a:t>Ministro de Estado da Casa Civil</a:t>
            </a:r>
          </a:p>
          <a:p>
            <a:pPr algn="ctr"/>
            <a:endParaRPr lang="pt-BR" sz="3600" dirty="0"/>
          </a:p>
          <a:p>
            <a:pPr algn="ctr"/>
            <a:r>
              <a:rPr lang="pt-BR" sz="3600" b="1" dirty="0"/>
              <a:t>Camilo Santana </a:t>
            </a:r>
          </a:p>
          <a:p>
            <a:pPr algn="ctr"/>
            <a:r>
              <a:rPr lang="pt-BR" sz="3600" dirty="0"/>
              <a:t>Ministro de Estado da Educação</a:t>
            </a:r>
            <a:endParaRPr lang="pt-BR" sz="3600" b="1" dirty="0"/>
          </a:p>
          <a:p>
            <a:pPr algn="ctr"/>
            <a:endParaRPr lang="pt-BR" sz="3600" b="1" dirty="0"/>
          </a:p>
          <a:p>
            <a:pPr algn="ctr"/>
            <a:r>
              <a:rPr lang="pt-BR" sz="3600" b="1" dirty="0">
                <a:highlight>
                  <a:srgbClr val="FFFF00"/>
                </a:highlight>
              </a:rPr>
              <a:t>Nome do Reitor(a)</a:t>
            </a:r>
            <a:endParaRPr lang="pt-BR" sz="3600" dirty="0">
              <a:highlight>
                <a:srgbClr val="FFFF00"/>
              </a:highlight>
            </a:endParaRPr>
          </a:p>
          <a:p>
            <a:pPr algn="ctr"/>
            <a:r>
              <a:rPr lang="pt-BR" sz="3600" dirty="0">
                <a:highlight>
                  <a:srgbClr val="FFFF00"/>
                </a:highlight>
              </a:rPr>
              <a:t>Reitor(a) de ...</a:t>
            </a:r>
          </a:p>
          <a:p>
            <a:pPr algn="ctr"/>
            <a:br>
              <a:rPr lang="pt-BR" sz="3600" b="1" dirty="0"/>
            </a:br>
            <a:r>
              <a:rPr lang="pt-BR" sz="3600" b="1" dirty="0">
                <a:highlight>
                  <a:srgbClr val="FFFF00"/>
                </a:highlight>
              </a:rPr>
              <a:t>Nome do Prefeito(a)</a:t>
            </a:r>
          </a:p>
          <a:p>
            <a:pPr algn="ctr"/>
            <a:r>
              <a:rPr lang="pt-BR" sz="3600" dirty="0">
                <a:highlight>
                  <a:srgbClr val="FFFF00"/>
                </a:highlight>
              </a:rPr>
              <a:t>Prefeito(a) de ...</a:t>
            </a:r>
          </a:p>
          <a:p>
            <a:pPr algn="ctr"/>
            <a:endParaRPr lang="pt-BR" sz="3600" dirty="0">
              <a:highlight>
                <a:srgbClr val="FFFF00"/>
              </a:highlight>
            </a:endParaRPr>
          </a:p>
          <a:p>
            <a:pPr algn="ctr"/>
            <a:r>
              <a:rPr lang="pt-BR" sz="3600" b="1" dirty="0">
                <a:highlight>
                  <a:srgbClr val="FFFF00"/>
                </a:highlight>
              </a:rPr>
              <a:t>Nome do Diretor do Campus</a:t>
            </a:r>
            <a:br>
              <a:rPr lang="pt-BR" sz="3600" dirty="0">
                <a:highlight>
                  <a:srgbClr val="FFFF00"/>
                </a:highlight>
              </a:rPr>
            </a:br>
            <a:r>
              <a:rPr lang="pt-BR" sz="3600" dirty="0">
                <a:highlight>
                  <a:srgbClr val="FFFF00"/>
                </a:highlight>
              </a:rPr>
              <a:t>Diretor do Campus de...</a:t>
            </a:r>
          </a:p>
          <a:p>
            <a:pPr algn="ctr"/>
            <a:endParaRPr lang="pt-BR" sz="3600" dirty="0">
              <a:highlight>
                <a:srgbClr val="FFFF00"/>
              </a:highlight>
            </a:endParaRPr>
          </a:p>
          <a:p>
            <a:pPr algn="ctr"/>
            <a:endParaRPr lang="pt-BR" sz="3600" dirty="0"/>
          </a:p>
          <a:p>
            <a:pPr algn="ctr"/>
            <a:r>
              <a:rPr lang="pt-BR" sz="3600" b="1" dirty="0">
                <a:highlight>
                  <a:srgbClr val="FFFF00"/>
                </a:highlight>
              </a:rPr>
              <a:t>Cidade (UF), Dia de Mês de 202X</a:t>
            </a:r>
            <a:endParaRPr lang="pt-BR" sz="3600" b="1" dirty="0"/>
          </a:p>
          <a:p>
            <a:endParaRPr lang="pt-BR" sz="4400" b="1" dirty="0"/>
          </a:p>
          <a:p>
            <a:endParaRPr lang="pt-BR" dirty="0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C0D939A-A958-A8D0-6D4F-271B3234CEDD}"/>
              </a:ext>
            </a:extLst>
          </p:cNvPr>
          <p:cNvGrpSpPr/>
          <p:nvPr/>
        </p:nvGrpSpPr>
        <p:grpSpPr>
          <a:xfrm>
            <a:off x="2845051" y="23589079"/>
            <a:ext cx="5482148" cy="694033"/>
            <a:chOff x="4578839" y="23589079"/>
            <a:chExt cx="5482148" cy="694033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E7C123B5-D9DA-D546-7745-3C4D955B5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8839" y="23632404"/>
              <a:ext cx="2073779" cy="607383"/>
            </a:xfrm>
            <a:prstGeom prst="rect">
              <a:avLst/>
            </a:prstGeom>
          </p:spPr>
        </p:pic>
        <p:cxnSp>
          <p:nvCxnSpPr>
            <p:cNvPr id="10" name="Conector reto 9">
              <a:extLst>
                <a:ext uri="{FF2B5EF4-FFF2-40B4-BE49-F238E27FC236}">
                  <a16:creationId xmlns:a16="http://schemas.microsoft.com/office/drawing/2014/main" id="{18330088-CF3F-14E1-E12B-BD46B9A7BB24}"/>
                </a:ext>
              </a:extLst>
            </p:cNvPr>
            <p:cNvCxnSpPr>
              <a:cxnSpLocks/>
            </p:cNvCxnSpPr>
            <p:nvPr/>
          </p:nvCxnSpPr>
          <p:spPr>
            <a:xfrm>
              <a:off x="7119326" y="23589079"/>
              <a:ext cx="0" cy="6940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418716F2-2AE2-3093-0B49-48DF989D9A4D}"/>
                </a:ext>
              </a:extLst>
            </p:cNvPr>
            <p:cNvSpPr/>
            <p:nvPr/>
          </p:nvSpPr>
          <p:spPr>
            <a:xfrm>
              <a:off x="7555028" y="23632404"/>
              <a:ext cx="2505959" cy="60738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dirty="0"/>
                <a:t>IF ou Universidade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0207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365C3141-7A17-8550-2E43-4FB2EA7B311F}"/>
              </a:ext>
            </a:extLst>
          </p:cNvPr>
          <p:cNvSpPr txBox="1"/>
          <p:nvPr/>
        </p:nvSpPr>
        <p:spPr>
          <a:xfrm>
            <a:off x="3291952" y="3716052"/>
            <a:ext cx="11416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>
                <a:latin typeface="Rawline" panose="00000500000000000000" pitchFamily="2" charset="0"/>
              </a:rPr>
              <a:t>REPÚBLICA FEDERATIVA DO BRASIL</a:t>
            </a:r>
            <a:endParaRPr lang="pt-BR" sz="4400">
              <a:latin typeface="Rawline" panose="00000500000000000000" pitchFamily="2" charset="0"/>
            </a:endParaRPr>
          </a:p>
        </p:txBody>
      </p:sp>
      <p:pic>
        <p:nvPicPr>
          <p:cNvPr id="9" name="Imagem 8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855E260C-CA8D-BFB7-6317-FA08A6BB5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443" y="405445"/>
            <a:ext cx="2959774" cy="299788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B9C98C6-6B8D-F84C-B658-3B3E7172DF81}"/>
              </a:ext>
            </a:extLst>
          </p:cNvPr>
          <p:cNvSpPr txBox="1"/>
          <p:nvPr/>
        </p:nvSpPr>
        <p:spPr>
          <a:xfrm>
            <a:off x="0" y="4896597"/>
            <a:ext cx="18000663" cy="181126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4700" b="1" dirty="0"/>
              <a:t>INAUGURAÇÃO</a:t>
            </a:r>
          </a:p>
          <a:p>
            <a:pPr algn="ctr"/>
            <a:endParaRPr lang="pt-BR" sz="4700" b="1" dirty="0"/>
          </a:p>
          <a:p>
            <a:pPr algn="ctr"/>
            <a:r>
              <a:rPr lang="pt-BR" sz="4700" b="1" dirty="0">
                <a:highlight>
                  <a:srgbClr val="FFFF00"/>
                </a:highlight>
              </a:rPr>
              <a:t>NOME DA INSTITUIÇÃO</a:t>
            </a:r>
            <a:br>
              <a:rPr lang="pt-BR" sz="4700" b="1" dirty="0">
                <a:highlight>
                  <a:srgbClr val="FFFF00"/>
                </a:highlight>
              </a:rPr>
            </a:br>
            <a:r>
              <a:rPr lang="pt-BR" sz="4700" b="1" dirty="0">
                <a:highlight>
                  <a:srgbClr val="FFFF00"/>
                </a:highlight>
              </a:rPr>
              <a:t>NOME DO HOSPITAL</a:t>
            </a:r>
            <a:endParaRPr lang="pt-BR" sz="4700" b="1" dirty="0">
              <a:highlight>
                <a:srgbClr val="FFFF00"/>
              </a:highlight>
              <a:cs typeface="Calibri"/>
            </a:endParaRPr>
          </a:p>
          <a:p>
            <a:pPr algn="ctr"/>
            <a:r>
              <a:rPr lang="pt-BR" sz="4700" b="1" dirty="0">
                <a:highlight>
                  <a:srgbClr val="FFFF00"/>
                </a:highlight>
              </a:rPr>
              <a:t>NOME DA OBRA (SE NECESSÁRIO)</a:t>
            </a:r>
            <a:endParaRPr lang="pt-BR" sz="4700" b="1" dirty="0">
              <a:highlight>
                <a:srgbClr val="FFFF00"/>
              </a:highlight>
              <a:cs typeface="Calibri"/>
            </a:endParaRPr>
          </a:p>
          <a:p>
            <a:pPr algn="ctr"/>
            <a:endParaRPr lang="pt-BR" sz="3600" b="1" dirty="0"/>
          </a:p>
          <a:p>
            <a:pPr algn="ctr"/>
            <a:r>
              <a:rPr lang="pt-BR" sz="3600" b="1" dirty="0"/>
              <a:t>Luiz Inácio Lula da Silva </a:t>
            </a:r>
          </a:p>
          <a:p>
            <a:pPr algn="ctr"/>
            <a:r>
              <a:rPr lang="pt-BR" sz="3600" dirty="0"/>
              <a:t>Presidente da República Federativa do Brasil </a:t>
            </a:r>
            <a:endParaRPr lang="pt-BR" sz="3600" dirty="0">
              <a:cs typeface="Calibri"/>
            </a:endParaRPr>
          </a:p>
          <a:p>
            <a:pPr algn="ctr"/>
            <a:endParaRPr lang="pt-BR" sz="3600" dirty="0"/>
          </a:p>
          <a:p>
            <a:pPr algn="ctr"/>
            <a:r>
              <a:rPr lang="pt-BR" sz="3600" b="1" dirty="0">
                <a:highlight>
                  <a:srgbClr val="FFFF00"/>
                </a:highlight>
              </a:rPr>
              <a:t>Nome do Governador(a)</a:t>
            </a:r>
            <a:endParaRPr lang="pt-BR" sz="3600" b="1" dirty="0">
              <a:highlight>
                <a:srgbClr val="FFFF00"/>
              </a:highlight>
              <a:cs typeface="Calibri"/>
            </a:endParaRPr>
          </a:p>
          <a:p>
            <a:pPr algn="ctr"/>
            <a:r>
              <a:rPr lang="pt-BR" sz="3600" dirty="0">
                <a:highlight>
                  <a:srgbClr val="FFFF00"/>
                </a:highlight>
              </a:rPr>
              <a:t>Governador(a) do Estado de ...</a:t>
            </a:r>
            <a:endParaRPr lang="pt-BR" sz="3600" dirty="0">
              <a:highlight>
                <a:srgbClr val="FFFF00"/>
              </a:highlight>
              <a:cs typeface="Calibri"/>
            </a:endParaRPr>
          </a:p>
          <a:p>
            <a:pPr algn="ctr"/>
            <a:endParaRPr lang="pt-BR" sz="3600" dirty="0">
              <a:highlight>
                <a:srgbClr val="FFFF00"/>
              </a:highlight>
            </a:endParaRPr>
          </a:p>
          <a:p>
            <a:pPr algn="ctr"/>
            <a:r>
              <a:rPr lang="pt-BR" sz="3600" b="1" dirty="0"/>
              <a:t>Rui Costa</a:t>
            </a:r>
            <a:br>
              <a:rPr lang="pt-BR" sz="3600" dirty="0"/>
            </a:br>
            <a:r>
              <a:rPr lang="pt-BR" sz="3600" dirty="0"/>
              <a:t>Ministro de Estado da Casa Civil</a:t>
            </a:r>
            <a:endParaRPr lang="pt-BR" sz="3600" dirty="0">
              <a:cs typeface="Calibri"/>
            </a:endParaRPr>
          </a:p>
          <a:p>
            <a:pPr algn="ctr"/>
            <a:endParaRPr lang="pt-BR" sz="3600" dirty="0"/>
          </a:p>
          <a:p>
            <a:pPr algn="ctr"/>
            <a:r>
              <a:rPr lang="pt-BR" sz="3600" b="1" dirty="0"/>
              <a:t>Camilo Santana </a:t>
            </a:r>
            <a:endParaRPr lang="pt-BR" sz="3600" b="1" dirty="0">
              <a:cs typeface="Calibri"/>
            </a:endParaRPr>
          </a:p>
          <a:p>
            <a:pPr algn="ctr"/>
            <a:r>
              <a:rPr lang="pt-BR" sz="3600" dirty="0"/>
              <a:t>Ministro de Estado da Educação</a:t>
            </a:r>
            <a:endParaRPr lang="pt-BR" sz="3600" b="1" dirty="0"/>
          </a:p>
          <a:p>
            <a:pPr algn="ctr"/>
            <a:endParaRPr lang="pt-BR" sz="3600" b="1" dirty="0"/>
          </a:p>
          <a:p>
            <a:pPr algn="ctr"/>
            <a:r>
              <a:rPr lang="pt-BR" sz="3600" b="1" dirty="0">
                <a:highlight>
                  <a:srgbClr val="FFFF00"/>
                </a:highlight>
              </a:rPr>
              <a:t>Nome do Reitor(a)</a:t>
            </a:r>
            <a:endParaRPr lang="pt-BR" sz="3600" dirty="0">
              <a:highlight>
                <a:srgbClr val="FFFF00"/>
              </a:highlight>
            </a:endParaRPr>
          </a:p>
          <a:p>
            <a:pPr algn="ctr"/>
            <a:r>
              <a:rPr lang="pt-BR" sz="3600" dirty="0">
                <a:highlight>
                  <a:srgbClr val="FFFF00"/>
                </a:highlight>
              </a:rPr>
              <a:t>Reitor(a) de ...</a:t>
            </a:r>
            <a:endParaRPr lang="pt-BR" sz="3600" dirty="0">
              <a:highlight>
                <a:srgbClr val="FFFF00"/>
              </a:highlight>
              <a:cs typeface="Calibri"/>
            </a:endParaRPr>
          </a:p>
          <a:p>
            <a:pPr algn="ctr"/>
            <a:br>
              <a:rPr lang="pt-BR" sz="3600" b="1" dirty="0"/>
            </a:br>
            <a:r>
              <a:rPr lang="pt-BR" sz="3600" b="1" dirty="0"/>
              <a:t>Arthur Chioro</a:t>
            </a:r>
            <a:br>
              <a:rPr lang="pt-BR" sz="3600" dirty="0"/>
            </a:br>
            <a:r>
              <a:rPr lang="pt-BR" sz="3600" dirty="0"/>
              <a:t>Presidente da Empresa Brasileira de Serviços Hospitalares </a:t>
            </a:r>
          </a:p>
          <a:p>
            <a:pPr algn="ctr"/>
            <a:endParaRPr lang="pt-BR" sz="3600" dirty="0"/>
          </a:p>
          <a:p>
            <a:pPr algn="ctr"/>
            <a:r>
              <a:rPr lang="pt-BR" sz="3600" b="1" dirty="0">
                <a:highlight>
                  <a:srgbClr val="FFFF00"/>
                </a:highlight>
              </a:rPr>
              <a:t>Nome do Prefeito(a)</a:t>
            </a:r>
            <a:endParaRPr lang="pt-BR" sz="3600" b="1" dirty="0">
              <a:highlight>
                <a:srgbClr val="FFFF00"/>
              </a:highlight>
              <a:cs typeface="Calibri"/>
            </a:endParaRPr>
          </a:p>
          <a:p>
            <a:pPr algn="ctr"/>
            <a:r>
              <a:rPr lang="pt-BR" sz="3600" dirty="0">
                <a:highlight>
                  <a:srgbClr val="FFFF00"/>
                </a:highlight>
              </a:rPr>
              <a:t>Prefeito(a) de ...</a:t>
            </a:r>
            <a:endParaRPr lang="pt-BR" sz="3600" dirty="0">
              <a:highlight>
                <a:srgbClr val="FFFF00"/>
              </a:highlight>
              <a:cs typeface="Calibri"/>
            </a:endParaRPr>
          </a:p>
          <a:p>
            <a:pPr algn="ctr"/>
            <a:br>
              <a:rPr lang="pt-BR" sz="3600" dirty="0">
                <a:highlight>
                  <a:srgbClr val="FFFF00"/>
                </a:highlight>
              </a:rPr>
            </a:br>
            <a:r>
              <a:rPr lang="pt-BR" sz="3600" b="1" dirty="0">
                <a:highlight>
                  <a:srgbClr val="FFFF00"/>
                </a:highlight>
              </a:rPr>
              <a:t>Nome do Superintendente do Hospital</a:t>
            </a:r>
            <a:br>
              <a:rPr lang="pt-BR" sz="3600" dirty="0">
                <a:highlight>
                  <a:srgbClr val="FFFF00"/>
                </a:highlight>
              </a:rPr>
            </a:br>
            <a:r>
              <a:rPr lang="pt-BR" sz="3600" dirty="0">
                <a:highlight>
                  <a:srgbClr val="FFFF00"/>
                </a:highlight>
              </a:rPr>
              <a:t>Superintendente do Hospital Universitário de...</a:t>
            </a:r>
            <a:endParaRPr lang="pt-BR" sz="3600" dirty="0">
              <a:highlight>
                <a:srgbClr val="FFFF00"/>
              </a:highlight>
              <a:cs typeface="Calibri"/>
            </a:endParaRPr>
          </a:p>
          <a:p>
            <a:pPr algn="ctr"/>
            <a:endParaRPr lang="pt-BR" sz="3600" dirty="0">
              <a:highlight>
                <a:srgbClr val="FFFF00"/>
              </a:highlight>
            </a:endParaRPr>
          </a:p>
          <a:p>
            <a:pPr algn="ctr"/>
            <a:r>
              <a:rPr lang="pt-BR" sz="3600" b="1" dirty="0">
                <a:highlight>
                  <a:srgbClr val="FFFF00"/>
                </a:highlight>
              </a:rPr>
              <a:t>Cidade (UF), Dia de Mês de 202X</a:t>
            </a:r>
            <a:endParaRPr lang="pt-BR" dirty="0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9EE01809-2C3D-F55B-BC40-2E469D3FE805}"/>
              </a:ext>
            </a:extLst>
          </p:cNvPr>
          <p:cNvGrpSpPr/>
          <p:nvPr/>
        </p:nvGrpSpPr>
        <p:grpSpPr>
          <a:xfrm>
            <a:off x="1575020" y="23420352"/>
            <a:ext cx="14850620" cy="1301265"/>
            <a:chOff x="1591064" y="23417065"/>
            <a:chExt cx="14850620" cy="1301265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97B78D65-3158-1D0A-93D1-BDD80BDCF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50000"/>
            <a:stretch>
              <a:fillRect/>
            </a:stretch>
          </p:blipFill>
          <p:spPr>
            <a:xfrm>
              <a:off x="1591064" y="23460757"/>
              <a:ext cx="7409267" cy="1257573"/>
            </a:xfrm>
            <a:prstGeom prst="rect">
              <a:avLst/>
            </a:prstGeom>
          </p:spPr>
        </p:pic>
        <p:pic>
          <p:nvPicPr>
            <p:cNvPr id="4" name="Gráfico 3">
              <a:extLst>
                <a:ext uri="{FF2B5EF4-FFF2-40B4-BE49-F238E27FC236}">
                  <a16:creationId xmlns:a16="http://schemas.microsoft.com/office/drawing/2014/main" id="{D74364A3-5FF6-6D9D-7D40-1D376F74B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336506" y="23417065"/>
              <a:ext cx="7105178" cy="12370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2388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E4B7A86-9477-399B-DB65-785C22083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731" y="23632404"/>
            <a:ext cx="2073779" cy="607383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0436D3DE-9807-0022-38A4-E63C5BBF1ACC}"/>
              </a:ext>
            </a:extLst>
          </p:cNvPr>
          <p:cNvSpPr/>
          <p:nvPr/>
        </p:nvSpPr>
        <p:spPr>
          <a:xfrm>
            <a:off x="6343468" y="23632404"/>
            <a:ext cx="1398782" cy="60738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Estado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34944AE-414E-040F-E5B3-B00515E9C49F}"/>
              </a:ext>
            </a:extLst>
          </p:cNvPr>
          <p:cNvSpPr/>
          <p:nvPr/>
        </p:nvSpPr>
        <p:spPr>
          <a:xfrm>
            <a:off x="8157965" y="23632404"/>
            <a:ext cx="1590069" cy="60738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Ministério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ABDA730B-330D-FF98-BC46-F95A28A7AEBE}"/>
              </a:ext>
            </a:extLst>
          </p:cNvPr>
          <p:cNvSpPr/>
          <p:nvPr/>
        </p:nvSpPr>
        <p:spPr>
          <a:xfrm>
            <a:off x="4452431" y="23632404"/>
            <a:ext cx="1590067" cy="60738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Município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77D770FF-03AF-042B-D359-14F23403EDF8}"/>
              </a:ext>
            </a:extLst>
          </p:cNvPr>
          <p:cNvCxnSpPr>
            <a:cxnSpLocks/>
          </p:cNvCxnSpPr>
          <p:nvPr/>
        </p:nvCxnSpPr>
        <p:spPr>
          <a:xfrm>
            <a:off x="3968218" y="23589079"/>
            <a:ext cx="0" cy="694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4ACD88D9-7B8F-E5FE-38FF-44615695A27D}"/>
              </a:ext>
            </a:extLst>
          </p:cNvPr>
          <p:cNvSpPr txBox="1"/>
          <p:nvPr/>
        </p:nvSpPr>
        <p:spPr>
          <a:xfrm>
            <a:off x="3291952" y="3716052"/>
            <a:ext cx="11416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>
                <a:latin typeface="Rawline" panose="00000500000000000000" pitchFamily="2" charset="0"/>
              </a:rPr>
              <a:t>REPÚBLICA FEDERATIVA DO BRASIL</a:t>
            </a:r>
            <a:endParaRPr lang="pt-BR" sz="4400">
              <a:latin typeface="Rawline" panose="00000500000000000000" pitchFamily="2" charset="0"/>
            </a:endParaRPr>
          </a:p>
        </p:txBody>
      </p:sp>
      <p:pic>
        <p:nvPicPr>
          <p:cNvPr id="8" name="Imagem 7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5CD4D2CB-8801-A447-A3F2-DF44317A1A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443" y="405445"/>
            <a:ext cx="2959774" cy="299788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E799E72-1BF2-0926-44DB-9E6BBF83FB3E}"/>
              </a:ext>
            </a:extLst>
          </p:cNvPr>
          <p:cNvSpPr txBox="1"/>
          <p:nvPr/>
        </p:nvSpPr>
        <p:spPr>
          <a:xfrm>
            <a:off x="0" y="5257115"/>
            <a:ext cx="18000663" cy="1691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/>
              <a:t>INAUGURAÇÃO</a:t>
            </a:r>
          </a:p>
          <a:p>
            <a:pPr algn="ctr"/>
            <a:endParaRPr lang="pt-BR" sz="5400" b="1" dirty="0"/>
          </a:p>
          <a:p>
            <a:pPr algn="ctr"/>
            <a:r>
              <a:rPr lang="pt-BR" sz="5400" b="1" dirty="0">
                <a:highlight>
                  <a:srgbClr val="FFFF00"/>
                </a:highlight>
              </a:rPr>
              <a:t>NOME DA INSTITUIÇÃO</a:t>
            </a:r>
            <a:br>
              <a:rPr lang="pt-BR" sz="5400" b="1" dirty="0">
                <a:highlight>
                  <a:srgbClr val="FFFF00"/>
                </a:highlight>
              </a:rPr>
            </a:br>
            <a:r>
              <a:rPr lang="pt-BR" sz="5400" b="1" dirty="0">
                <a:highlight>
                  <a:srgbClr val="FFFF00"/>
                </a:highlight>
              </a:rPr>
              <a:t>NOME DO CAMPUS</a:t>
            </a:r>
          </a:p>
          <a:p>
            <a:pPr algn="ctr"/>
            <a:r>
              <a:rPr lang="pt-BR" sz="5400" b="1" dirty="0">
                <a:highlight>
                  <a:srgbClr val="FFFF00"/>
                </a:highlight>
              </a:rPr>
              <a:t>NOME DA OBRA (SE NECESSÁRIO)</a:t>
            </a:r>
          </a:p>
          <a:p>
            <a:pPr algn="ctr"/>
            <a:endParaRPr lang="pt-BR" sz="4400" b="1" dirty="0"/>
          </a:p>
          <a:p>
            <a:pPr algn="ctr"/>
            <a:r>
              <a:rPr lang="pt-BR" sz="4100" b="1" dirty="0"/>
              <a:t>Luiz Inácio Lula da Silva </a:t>
            </a:r>
          </a:p>
          <a:p>
            <a:pPr algn="ctr"/>
            <a:r>
              <a:rPr lang="pt-BR" sz="4100" dirty="0"/>
              <a:t>Presidente da República Federativa do Brasil </a:t>
            </a:r>
          </a:p>
          <a:p>
            <a:pPr algn="ctr"/>
            <a:endParaRPr lang="pt-BR" sz="4100" dirty="0"/>
          </a:p>
          <a:p>
            <a:pPr algn="ctr"/>
            <a:r>
              <a:rPr lang="pt-BR" sz="4100" b="1" dirty="0">
                <a:highlight>
                  <a:srgbClr val="FFFF00"/>
                </a:highlight>
              </a:rPr>
              <a:t>Nome do Governador(a)</a:t>
            </a:r>
          </a:p>
          <a:p>
            <a:pPr algn="ctr"/>
            <a:r>
              <a:rPr lang="pt-BR" sz="4100" dirty="0">
                <a:highlight>
                  <a:srgbClr val="FFFF00"/>
                </a:highlight>
              </a:rPr>
              <a:t>Governador(a) do Estado de ...</a:t>
            </a:r>
          </a:p>
          <a:p>
            <a:pPr algn="ctr"/>
            <a:endParaRPr lang="pt-BR" sz="4100" dirty="0">
              <a:highlight>
                <a:srgbClr val="FFFF00"/>
              </a:highlight>
            </a:endParaRPr>
          </a:p>
          <a:p>
            <a:pPr algn="ctr"/>
            <a:r>
              <a:rPr lang="pt-BR" sz="4100" b="1" dirty="0"/>
              <a:t>Rui Costa</a:t>
            </a:r>
            <a:br>
              <a:rPr lang="pt-BR" sz="4100" dirty="0"/>
            </a:br>
            <a:r>
              <a:rPr lang="pt-BR" sz="4100" dirty="0"/>
              <a:t>Ministro de Estado da Casa Civil</a:t>
            </a:r>
          </a:p>
          <a:p>
            <a:pPr algn="ctr"/>
            <a:endParaRPr lang="pt-BR" sz="4100" dirty="0"/>
          </a:p>
          <a:p>
            <a:pPr algn="ctr"/>
            <a:r>
              <a:rPr lang="pt-BR" sz="4100" b="1" dirty="0"/>
              <a:t>Camilo Santana </a:t>
            </a:r>
          </a:p>
          <a:p>
            <a:pPr algn="ctr"/>
            <a:r>
              <a:rPr lang="pt-BR" sz="4100" dirty="0"/>
              <a:t>Ministro de Estado da Educação</a:t>
            </a:r>
            <a:endParaRPr lang="pt-BR" sz="4100" b="1" dirty="0"/>
          </a:p>
          <a:p>
            <a:pPr algn="ctr"/>
            <a:endParaRPr lang="pt-BR" sz="4100" b="1" dirty="0"/>
          </a:p>
          <a:p>
            <a:pPr algn="ctr"/>
            <a:r>
              <a:rPr lang="pt-BR" sz="4100" b="1" dirty="0">
                <a:highlight>
                  <a:srgbClr val="FFFF00"/>
                </a:highlight>
              </a:rPr>
              <a:t>Nome do Reitor(a)</a:t>
            </a:r>
            <a:endParaRPr lang="pt-BR" sz="4100" dirty="0">
              <a:highlight>
                <a:srgbClr val="FFFF00"/>
              </a:highlight>
            </a:endParaRPr>
          </a:p>
          <a:p>
            <a:pPr algn="ctr"/>
            <a:r>
              <a:rPr lang="pt-BR" sz="4100" dirty="0">
                <a:highlight>
                  <a:srgbClr val="FFFF00"/>
                </a:highlight>
              </a:rPr>
              <a:t>Reitor(a) de ...</a:t>
            </a:r>
          </a:p>
          <a:p>
            <a:pPr algn="ctr"/>
            <a:br>
              <a:rPr lang="pt-BR" sz="4100" b="1" dirty="0"/>
            </a:br>
            <a:r>
              <a:rPr lang="pt-BR" sz="4100" b="1" dirty="0">
                <a:highlight>
                  <a:srgbClr val="FFFF00"/>
                </a:highlight>
              </a:rPr>
              <a:t>Nome do Prefeito(a)</a:t>
            </a:r>
          </a:p>
          <a:p>
            <a:pPr algn="ctr"/>
            <a:r>
              <a:rPr lang="pt-BR" sz="4100" dirty="0">
                <a:highlight>
                  <a:srgbClr val="FFFF00"/>
                </a:highlight>
              </a:rPr>
              <a:t>Prefeito(a) de ...</a:t>
            </a:r>
          </a:p>
          <a:p>
            <a:pPr algn="ctr"/>
            <a:endParaRPr lang="pt-BR" sz="4100" dirty="0"/>
          </a:p>
          <a:p>
            <a:pPr algn="ctr"/>
            <a:r>
              <a:rPr lang="pt-BR" sz="4100" b="1" dirty="0">
                <a:highlight>
                  <a:srgbClr val="FFFF00"/>
                </a:highlight>
              </a:rPr>
              <a:t>Cidade (UF), Dia de Mês de 202X</a:t>
            </a:r>
            <a:endParaRPr lang="pt-BR" sz="4100" dirty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B6787919-2D48-AEEA-7599-5025D7BB8F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63749" y="23385024"/>
            <a:ext cx="6409183" cy="111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51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1650FBDA-721F-FB97-BABF-F3C21D80172B}"/>
              </a:ext>
            </a:extLst>
          </p:cNvPr>
          <p:cNvSpPr txBox="1"/>
          <p:nvPr/>
        </p:nvSpPr>
        <p:spPr>
          <a:xfrm>
            <a:off x="691504" y="2618320"/>
            <a:ext cx="16661451" cy="212058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dirty="0">
                <a:ea typeface="Calibri"/>
                <a:cs typeface="Calibri"/>
              </a:rPr>
              <a:t>Todas as placas de obras ligadas ao Ministério da Educação (MEC) devem seguir as diretrizes abaixo, elaboradas pelo Gabinete do Ministro da Educação, por meio da Assessoria de Cerimonial e da Assessoria de Comunicação Social, em alinhamento com o que é preconizado pela Presidência da República. Situações não contempladas pelas diretrizes devem ser tratadas como exceções e alinhadas com o Gabinete do Ministro da Educação, via Assessoria de Cerimonial (</a:t>
            </a:r>
            <a:r>
              <a:rPr lang="pt-BR" sz="2800" dirty="0">
                <a:ea typeface="Calibri"/>
                <a:cs typeface="Calibri"/>
                <a:hlinkClick r:id="rId3"/>
              </a:rPr>
              <a:t>cerimonial@mec.gov.br</a:t>
            </a:r>
            <a:r>
              <a:rPr lang="pt-BR" sz="2800" dirty="0">
                <a:ea typeface="Calibri"/>
                <a:cs typeface="Calibri"/>
              </a:rPr>
              <a:t>). </a:t>
            </a:r>
            <a:br>
              <a:rPr lang="pt-BR" sz="2800" dirty="0">
                <a:ea typeface="Calibri"/>
                <a:cs typeface="Calibri"/>
              </a:rPr>
            </a:br>
            <a:endParaRPr lang="pt-BR" sz="2800" dirty="0">
              <a:ea typeface="Calibri"/>
              <a:cs typeface="Calibri"/>
            </a:endParaRPr>
          </a:p>
          <a:p>
            <a:r>
              <a:rPr lang="pt-BR" sz="2800" b="1" dirty="0">
                <a:ea typeface="Calibri"/>
                <a:cs typeface="Calibri"/>
              </a:rPr>
              <a:t>No âmbito do MEC, nenhuma placa de obra pode ser produzida fora do padrão estabelecido por essas diretrizes. No caso de eventos com descerramento de placa com a presença do ministro da Educação e/ou do presidente da República, deve ser seguido o fluxo de produção detalhado neste documento.  </a:t>
            </a:r>
            <a:endParaRPr lang="pt-BR" sz="2800" dirty="0">
              <a:ea typeface="Calibri"/>
              <a:cs typeface="Calibri"/>
            </a:endParaRPr>
          </a:p>
          <a:p>
            <a:endParaRPr lang="pt-BR" sz="2800" b="1" dirty="0">
              <a:ea typeface="Calibri"/>
              <a:cs typeface="Calibri"/>
            </a:endParaRPr>
          </a:p>
          <a:p>
            <a:r>
              <a:rPr lang="pt-BR" sz="2800" b="1" dirty="0">
                <a:ea typeface="Calibri"/>
                <a:cs typeface="Calibri"/>
              </a:rPr>
              <a:t>APLICAÇÃO</a:t>
            </a:r>
            <a:br>
              <a:rPr lang="pt-BR" sz="2800" b="1" dirty="0">
                <a:ea typeface="Calibri"/>
                <a:cs typeface="Calibri"/>
              </a:rPr>
            </a:br>
            <a:r>
              <a:rPr lang="pt-BR" sz="2800" b="1" dirty="0">
                <a:ea typeface="Calibri"/>
                <a:cs typeface="Calibri"/>
              </a:rPr>
              <a:t>A placa-padrão de obras do Ministério da Educação é usada em duas ocasiões:</a:t>
            </a:r>
            <a:endParaRPr lang="pt-BR" sz="2800" dirty="0">
              <a:ea typeface="Calibri"/>
              <a:cs typeface="Calibri"/>
            </a:endParaRPr>
          </a:p>
          <a:p>
            <a:r>
              <a:rPr lang="pt-BR" sz="2800" dirty="0">
                <a:latin typeface="Arial"/>
                <a:cs typeface="Arial"/>
              </a:rPr>
              <a:t>•</a:t>
            </a:r>
            <a:r>
              <a:rPr lang="pt-BR" sz="2800" dirty="0">
                <a:ea typeface="Calibri"/>
                <a:cs typeface="Calibri"/>
              </a:rPr>
              <a:t>Lançamento de Pedra Fundamental</a:t>
            </a:r>
          </a:p>
          <a:p>
            <a:r>
              <a:rPr lang="pt-BR" sz="2800" dirty="0">
                <a:latin typeface="Arial"/>
                <a:cs typeface="Arial"/>
              </a:rPr>
              <a:t>•</a:t>
            </a:r>
            <a:r>
              <a:rPr lang="pt-BR" sz="2800" dirty="0">
                <a:ea typeface="Calibri"/>
                <a:cs typeface="Calibri"/>
              </a:rPr>
              <a:t>Inauguração</a:t>
            </a:r>
            <a:br>
              <a:rPr lang="pt-BR" sz="2800" dirty="0">
                <a:ea typeface="Calibri"/>
                <a:cs typeface="Calibri"/>
              </a:rPr>
            </a:br>
            <a:endParaRPr lang="pt-BR" sz="2800" dirty="0">
              <a:ea typeface="Calibri"/>
              <a:cs typeface="Calibri"/>
            </a:endParaRPr>
          </a:p>
          <a:p>
            <a:r>
              <a:rPr lang="pt-BR" sz="2800" b="1" dirty="0">
                <a:ea typeface="Calibri"/>
                <a:cs typeface="Calibri"/>
              </a:rPr>
              <a:t>ESTRUTURA</a:t>
            </a:r>
            <a:br>
              <a:rPr lang="pt-BR" sz="2800" b="1" dirty="0">
                <a:ea typeface="Calibri"/>
                <a:cs typeface="Calibri"/>
              </a:rPr>
            </a:br>
            <a:r>
              <a:rPr lang="pt-BR" sz="2800" b="1" dirty="0">
                <a:ea typeface="Calibri"/>
                <a:cs typeface="Calibri"/>
              </a:rPr>
              <a:t>A placa-padrão de obras do Ministério da Educação é produzida em aço escovado e tem 70 cm de altura e 50 cm de largura. </a:t>
            </a:r>
          </a:p>
          <a:p>
            <a:endParaRPr lang="pt-BR" sz="2800" b="1" dirty="0">
              <a:ea typeface="Calibri"/>
              <a:cs typeface="Calibri"/>
            </a:endParaRPr>
          </a:p>
          <a:p>
            <a:r>
              <a:rPr lang="pt-BR" sz="2800" dirty="0">
                <a:ea typeface="Calibri"/>
                <a:cs typeface="Calibri"/>
              </a:rPr>
              <a:t>O conteúdo é dividido em quatro partes:</a:t>
            </a:r>
          </a:p>
          <a:p>
            <a:endParaRPr lang="pt-BR" sz="2800" dirty="0">
              <a:latin typeface="Calibri"/>
              <a:ea typeface="Calibri"/>
              <a:cs typeface="Calibri"/>
            </a:endParaRPr>
          </a:p>
          <a:p>
            <a:r>
              <a:rPr lang="pt-BR" sz="2800" dirty="0">
                <a:latin typeface="Arial"/>
                <a:cs typeface="Arial"/>
              </a:rPr>
              <a:t>•</a:t>
            </a:r>
            <a:r>
              <a:rPr lang="pt-BR" sz="2800" b="1" dirty="0">
                <a:ea typeface="Calibri"/>
                <a:cs typeface="Calibri"/>
              </a:rPr>
              <a:t>Cabeçalho</a:t>
            </a:r>
            <a:endParaRPr lang="pt-BR" sz="2800" dirty="0">
              <a:ea typeface="Calibri"/>
              <a:cs typeface="Calibri"/>
            </a:endParaRPr>
          </a:p>
          <a:p>
            <a:r>
              <a:rPr lang="pt-BR" sz="2800" dirty="0">
                <a:ea typeface="Calibri"/>
                <a:cs typeface="Calibri"/>
              </a:rPr>
              <a:t>O cabeçalho é composto pelo Brasão da República Federativa do Brasil, aplicado no topo da peça, de forma centralizada.</a:t>
            </a:r>
          </a:p>
          <a:p>
            <a:endParaRPr lang="pt-BR" sz="2800" dirty="0">
              <a:latin typeface="Calibri"/>
              <a:ea typeface="Calibri"/>
              <a:cs typeface="Calibri"/>
            </a:endParaRPr>
          </a:p>
          <a:p>
            <a:r>
              <a:rPr lang="pt-BR" sz="2800" dirty="0">
                <a:latin typeface="Arial"/>
                <a:cs typeface="Arial"/>
              </a:rPr>
              <a:t>•</a:t>
            </a:r>
            <a:r>
              <a:rPr lang="pt-BR" sz="2800" b="1" dirty="0">
                <a:ea typeface="Calibri"/>
                <a:cs typeface="Calibri"/>
              </a:rPr>
              <a:t>Identificação da obra</a:t>
            </a:r>
            <a:endParaRPr lang="pt-BR" sz="2800" dirty="0">
              <a:ea typeface="Calibri"/>
              <a:cs typeface="Calibri"/>
            </a:endParaRPr>
          </a:p>
          <a:p>
            <a:r>
              <a:rPr lang="pt-BR" sz="2800" dirty="0">
                <a:ea typeface="Calibri"/>
                <a:cs typeface="Calibri"/>
              </a:rPr>
              <a:t>A identificação é composta pelo nome da instituição que recebe a obra, sem sigla, ocupando uma linha. Se houver complemento, como nome de campus, deve ser citado em uma segunda linha. Se for necessário detalhar a obra, deve ser usada uma terceira linha. O conjunto de informações deve ser aplicado de forma centralizada.</a:t>
            </a:r>
          </a:p>
          <a:p>
            <a:endParaRPr lang="pt-BR" sz="2800" dirty="0">
              <a:latin typeface="Calibri"/>
              <a:ea typeface="Calibri"/>
              <a:cs typeface="Calibri"/>
            </a:endParaRPr>
          </a:p>
          <a:p>
            <a:r>
              <a:rPr lang="pt-BR" sz="2800" dirty="0">
                <a:latin typeface="Arial"/>
                <a:cs typeface="Arial"/>
              </a:rPr>
              <a:t>•</a:t>
            </a:r>
            <a:r>
              <a:rPr lang="pt-BR" sz="2800" b="1" dirty="0">
                <a:ea typeface="Calibri"/>
                <a:cs typeface="Calibri"/>
              </a:rPr>
              <a:t>Ficha técnica</a:t>
            </a:r>
            <a:endParaRPr lang="pt-BR" sz="2800" dirty="0">
              <a:ea typeface="Calibri"/>
              <a:cs typeface="Calibri"/>
            </a:endParaRPr>
          </a:p>
          <a:p>
            <a:r>
              <a:rPr lang="pt-BR" sz="2800" dirty="0">
                <a:ea typeface="Calibri"/>
                <a:cs typeface="Calibri"/>
              </a:rPr>
              <a:t>O nome completo das autoridades deve ser listado seguido do cargo e da instituição, sem sigla. A ordem das autoridades deve seguir a regra de precedência listada neste documento, baseada no </a:t>
            </a:r>
            <a:r>
              <a:rPr lang="pt-BR" sz="2800" dirty="0">
                <a:ea typeface="Calibri"/>
                <a:cs typeface="Calibri"/>
                <a:hlinkClick r:id="rId4"/>
              </a:rPr>
              <a:t>Decreto nº 70.274, de 9 de março de 1972, que aprova as normas do cerimonial público e a ordem geral de precedência</a:t>
            </a:r>
            <a:r>
              <a:rPr lang="pt-BR" sz="2800" dirty="0">
                <a:ea typeface="Calibri"/>
                <a:cs typeface="Calibri"/>
              </a:rPr>
              <a:t>. Autoridades privadas devem vir após a última autoridade pública. O conjunto de informações deve ser aplicado de forma centralizada. </a:t>
            </a:r>
          </a:p>
          <a:p>
            <a:endParaRPr lang="pt-BR" sz="2800" dirty="0">
              <a:ea typeface="Calibri"/>
              <a:cs typeface="Calibri"/>
            </a:endParaRPr>
          </a:p>
          <a:p>
            <a:r>
              <a:rPr lang="pt-BR" sz="2800" dirty="0">
                <a:latin typeface="Arial"/>
                <a:cs typeface="Arial"/>
              </a:rPr>
              <a:t>•</a:t>
            </a:r>
            <a:r>
              <a:rPr lang="pt-BR" sz="2800" b="1" dirty="0">
                <a:ea typeface="Calibri"/>
                <a:cs typeface="Calibri"/>
              </a:rPr>
              <a:t>Rodapé</a:t>
            </a:r>
            <a:endParaRPr lang="pt-BR" sz="2800" dirty="0">
              <a:ea typeface="Calibri"/>
              <a:cs typeface="Calibri"/>
            </a:endParaRPr>
          </a:p>
          <a:p>
            <a:r>
              <a:rPr lang="pt-BR" sz="2800" dirty="0">
                <a:ea typeface="Calibri"/>
                <a:cs typeface="Calibri"/>
              </a:rPr>
              <a:t>A régua de assinaturas segue o manual de identidade visual do governo federal e precisa ser usada como rodapé-padrão, de forma centralizada. No caso de mais de um ministério, deve ser seguida a ordem de precedência. A régua de assinaturas deve ser aplicada na parte inferior da peça, de forma centralizada. A área é destinada às marcas de empresas públicas com livre concorrência de mercado e empresas privadas participantes da ação, desde que a aplicação não caracterize promoção pessoal de autoridades ou servidores públicos, em alinhamento ao artigo nº 37 da </a:t>
            </a:r>
            <a:r>
              <a:rPr lang="pt-BR" sz="2800" dirty="0">
                <a:ea typeface="Calibri"/>
                <a:cs typeface="Calibri"/>
                <a:hlinkClick r:id="rId5"/>
              </a:rPr>
              <a:t>Constituição Federal de 1988</a:t>
            </a:r>
            <a:r>
              <a:rPr lang="pt-BR" sz="2800" dirty="0">
                <a:ea typeface="Calibri"/>
                <a:cs typeface="Calibri"/>
              </a:rPr>
              <a:t>, o qual prevê que a publicidade dos atos, programas, obras, serviços e campanhas dos órgãos públicos deverá ter caráter educativo, informativo ou de orientação social, sem nomes, símbolos ou imagens que caracterizem promoção pessoal de autoridades ou servidores públicos.</a:t>
            </a:r>
          </a:p>
          <a:p>
            <a:pPr lvl="2" algn="r"/>
            <a:endParaRPr lang="pt-BR" sz="2800" i="1" dirty="0">
              <a:ea typeface="Calibri"/>
              <a:cs typeface="Calibri"/>
            </a:endParaRPr>
          </a:p>
          <a:p>
            <a:pPr lvl="2" algn="r"/>
            <a:endParaRPr lang="pt-BR" sz="2800" i="1" dirty="0">
              <a:ea typeface="Calibri"/>
              <a:cs typeface="Calibri"/>
            </a:endParaRPr>
          </a:p>
          <a:p>
            <a:pPr lvl="2" algn="r"/>
            <a:r>
              <a:rPr lang="pt-BR" sz="2800" i="1" dirty="0">
                <a:ea typeface="Calibri"/>
                <a:cs typeface="Calibri"/>
              </a:rPr>
              <a:t>Brasília (DF), agosto de 2024</a:t>
            </a:r>
            <a:endParaRPr lang="pt-BR" sz="28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29B0E94-3394-6854-4FB2-53BA31408FAD}"/>
              </a:ext>
            </a:extLst>
          </p:cNvPr>
          <p:cNvSpPr txBox="1"/>
          <p:nvPr/>
        </p:nvSpPr>
        <p:spPr>
          <a:xfrm>
            <a:off x="691504" y="643466"/>
            <a:ext cx="567542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7200" b="1" dirty="0">
                <a:solidFill>
                  <a:srgbClr val="33529E"/>
                </a:solidFill>
                <a:latin typeface="Rawline" panose="00000500000000000000" pitchFamily="2" charset="0"/>
                <a:ea typeface="+mn-lt"/>
                <a:cs typeface="+mn-lt"/>
              </a:rPr>
              <a:t>DIRETRIZES</a:t>
            </a:r>
            <a:endParaRPr lang="pt-BR" sz="7200" dirty="0">
              <a:solidFill>
                <a:srgbClr val="33529E"/>
              </a:solidFill>
              <a:latin typeface="Rawlin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838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E1EF745-91CC-6D53-0E37-BA2FC0237E1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40854" y="6160304"/>
            <a:ext cx="16441215" cy="74481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pt-BR" sz="2800" dirty="0"/>
              <a:t>A área do Ministério da Educação responsável pela obra (secretaria ou entidade vinculada) preenche os campos obrigatórios no modelo-padrão, disponível em formato PPT, e encaminha o arquivo para a Assessoria de Cerimonial. </a:t>
            </a:r>
            <a:endParaRPr lang="pt-BR" sz="2800" dirty="0">
              <a:cs typeface="Calibri"/>
            </a:endParaRP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pt-BR" sz="2800" dirty="0"/>
              <a:t>A Assessoria de Cerimonial valida o texto da placa, para que esteja alinhado às regras de protocolo e precedência, e encaminha o arquivo, em formato PPT, para a Assessoria de Comunicação Social.</a:t>
            </a:r>
            <a:endParaRPr lang="pt-BR" sz="2800" dirty="0">
              <a:cs typeface="Calibri"/>
            </a:endParaRP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pt-BR" sz="2800" dirty="0">
                <a:cs typeface="Calibri"/>
              </a:rPr>
              <a:t>A Assessoria de Comunicação Social revisa e valida a régua de assinaturas, para que esteja alinhada aos manuais de uso de marca e às regras de precedência, e encaminha o arquivo, em formato PDF, para a Assessoria de Cerimonial.</a:t>
            </a:r>
            <a:endParaRPr lang="pt-BR" sz="2800" dirty="0">
              <a:ea typeface="Calibri"/>
              <a:cs typeface="Calibri"/>
            </a:endParaRP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pt-BR" sz="2800" dirty="0"/>
              <a:t>A Assessoria de Cerimonial valida o arquivo, em formato PDF, junto à Assessoria Especial do Gabinete do Ministro, para que esteja alinhado às diretrizes institucionais.</a:t>
            </a:r>
            <a:endParaRPr lang="pt-BR" sz="2800" dirty="0">
              <a:cs typeface="Calibri"/>
            </a:endParaRP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pt-BR" sz="2800" dirty="0"/>
              <a:t>A Assessoria de Cerimonial também valida o arquivo, em formato PDF, junto à Secretaria de Audiovisual e ao Cerimonial da Presidência da República.</a:t>
            </a:r>
            <a:endParaRPr lang="pt-BR" sz="2800" dirty="0">
              <a:ea typeface="Calibri"/>
              <a:cs typeface="Calibri"/>
            </a:endParaRP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pt-BR" sz="2800" dirty="0"/>
              <a:t>A Assessoria de Cerimonial encaminha o arquivo da versão final, em formato PDF, para o Núcleo de Eventos.</a:t>
            </a:r>
            <a:endParaRPr lang="pt-BR" sz="2800" dirty="0">
              <a:cs typeface="Calibri"/>
            </a:endParaRPr>
          </a:p>
          <a:p>
            <a:pPr marL="514350" indent="-514350">
              <a:buAutoNum type="arabicParenR"/>
            </a:pPr>
            <a:r>
              <a:rPr lang="pt-BR" sz="2800" dirty="0"/>
              <a:t>O Núcleo de Eventos encaminha o arquivo da versão final, em formato PDF, para o fornecedor responsável pela produção da peça e combina a entrega da peça final no local do evento. </a:t>
            </a:r>
            <a:endParaRPr lang="pt-BR" sz="2800" dirty="0">
              <a:cs typeface="Calibri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980929C-6B90-40C5-499D-40FB040DA582}"/>
              </a:ext>
            </a:extLst>
          </p:cNvPr>
          <p:cNvSpPr txBox="1"/>
          <p:nvPr/>
        </p:nvSpPr>
        <p:spPr>
          <a:xfrm>
            <a:off x="940854" y="1245043"/>
            <a:ext cx="12944479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7200" b="1" dirty="0">
                <a:solidFill>
                  <a:srgbClr val="33529E"/>
                </a:solidFill>
                <a:latin typeface="Rawline" panose="00000500000000000000" pitchFamily="2" charset="0"/>
                <a:ea typeface="+mn-lt"/>
                <a:cs typeface="+mn-lt"/>
              </a:rPr>
              <a:t>FLUXO</a:t>
            </a:r>
          </a:p>
          <a:p>
            <a:r>
              <a:rPr lang="pt-BR" sz="7200" dirty="0">
                <a:solidFill>
                  <a:srgbClr val="33529E"/>
                </a:solidFill>
                <a:latin typeface="Rawline" panose="00000500000000000000" pitchFamily="2" charset="0"/>
                <a:ea typeface="+mn-lt"/>
                <a:cs typeface="+mn-lt"/>
              </a:rPr>
              <a:t>EVENTOS COM DESCERRAMENTO DE PLACA</a:t>
            </a:r>
            <a:endParaRPr lang="pt-BR" sz="7200" dirty="0">
              <a:solidFill>
                <a:srgbClr val="33529E"/>
              </a:solidFill>
              <a:latin typeface="Rawlin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276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FB41DF5B-2BB7-23C3-C127-D0568432C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215" y="3835195"/>
            <a:ext cx="16386504" cy="1646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MINISTRO DE ESTADO CHEFE DA CASA CIVIL DA PRESIDÊNCIA DA REPÚBLICA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MINISTRO DE ESTADO DA JUSTIÇA E SEGURANÇA PÚBLICA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MINISTRO DE ESTADO DA DEFESA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MINISTRO DE ESTADO DAS RELAÇÕES EXTERIORES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MINISTRO DE ESTADO DA FAZENDA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MINISTRO DE ESTADO DOS TRANSPORTES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MINISTRO DE ESTADO DE PORTOS E AEROPORTOS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MINISTRO DE ESTADO DA AGRICULTURA E PECUÁRIA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MINISTRO DE ESTADO DA EDUCAÇÃO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MINISTRA DE ESTADO DA CULTURA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MINISTRO DE ESTADO DO TRABALHO E EMPREGO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MINISTRO DE ESTADO DA PREVIDÊNCIA SOCIAL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MINISTRO DE ESTADO DO DESENVOLVIMENTO E ASSISTÊNCIA SOCIAL, FAMÍLIA E COMBATE À FOME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MINISTRA DE ESTADO DA SAÚDE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MINISTRO DE ESTADO DO DESENVOLVIMENTO, INDÚSTRIA, COMÉRCIO E SERVIÇOS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MINISTRO DE ESTADO DO EMPREENDEDORISMO, DA MICROEMPRESA E DA EMPRESA DE PEQUENO PORTE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MINISTRO DE ESTADO DE MINAS E ENERGIA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MINISTRA DE ESTADO DO PLANEJAMENTO E ORÇAMENTO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MINISTRA DE ESTADO DA GESTÃO E INOVAÇÃO EM SERVIÇOS PÚBLICOS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MINISTRO DE ESTADO DAS COMUNICAÇÕES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MINISTRA DE ESTADO DA CIÊNCIA, TECNOLOGIA E INOVAÇÃO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MINISTRA DE ESTADO DO MEIO AMBIENTE E MUDANÇA DO CLIMA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MINISTRO DE ESTADO DO ESPORTE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MINISTRO DE ESTADO DO TURISMO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MINISTRO DE ESTADO DE INTEGRAÇÃO E DO DESENVOLVIMENTO REGIONAL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MINISTRO DE ESTADO DO DESENVOLVIMENTO AGRÁRIO E AGRICULTURA FAMILIAR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MINISTRO DE ESTADO DAS CIDADES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MINISTRO DE ESTADO DA PESCA E AQUICULTURA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MINISTRA DE ESTADO DAS MULHERES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MINISTRA DE ESTADO DA IGUALDADE RACIAL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MINISTRO DE ESTADO DOS DIREITOS HUMANOS E CIDADANIA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MINISTRA DE ESTADO DOS POVOS INDÍGENAS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MINISTRO DE ESTADO CHEFE DA SECRETARIA-GERAL DA PRESIDÊNCIA DA REPÚBLICA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MINISTRO DE ESTADO CHEFE DO GABINETE DE SEGURANÇA INSTITUCIONAL DA PRESIDÊNCIA DA REPÚBLICA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MINISTRO DE ESTADO CHEFE DA SECRETARIA DE RELAÇÕES INSTITUCIONAIS DA PRESIDÊNCIA DA REPÚBLICA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MINISTRO DE ESTADO CHEFE DA SECRETARIA DE COMUNICAÇÃO SOCIAL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ADVOGADO-GERAL DA UNIÃO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MINISTRO DE ESTADO DA CONTROLADORIA-GERAL DA UNIÃO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DF0DD9A-EBFB-4C9F-1ECC-368ACF92D237}"/>
              </a:ext>
            </a:extLst>
          </p:cNvPr>
          <p:cNvSpPr txBox="1"/>
          <p:nvPr/>
        </p:nvSpPr>
        <p:spPr>
          <a:xfrm>
            <a:off x="804215" y="714071"/>
            <a:ext cx="17630363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7200" b="1" dirty="0">
                <a:solidFill>
                  <a:srgbClr val="33529E"/>
                </a:solidFill>
                <a:latin typeface="Rawline" panose="00000500000000000000" pitchFamily="2" charset="0"/>
                <a:ea typeface="+mn-lt"/>
                <a:cs typeface="+mn-lt"/>
              </a:rPr>
              <a:t>ORDEM DE PRECEDÊNCIA</a:t>
            </a:r>
          </a:p>
          <a:p>
            <a:r>
              <a:rPr lang="pt-BR" sz="7200" dirty="0">
                <a:solidFill>
                  <a:srgbClr val="33529E"/>
                </a:solidFill>
                <a:latin typeface="Rawline" panose="00000500000000000000" pitchFamily="2" charset="0"/>
                <a:ea typeface="+mn-lt"/>
                <a:cs typeface="+mn-lt"/>
              </a:rPr>
              <a:t>MINISTROS</a:t>
            </a:r>
            <a:endParaRPr lang="pt-BR" sz="7200" dirty="0">
              <a:solidFill>
                <a:srgbClr val="33529E"/>
              </a:solidFill>
              <a:latin typeface="Rawlin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342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FB41DF5B-2BB7-23C3-C127-D0568432C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97" y="26962497"/>
            <a:ext cx="166162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pt-BR" sz="2800">
              <a:ea typeface="Calibri"/>
              <a:cs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AC92C7E-01EA-B098-BBA3-8C14C169C773}"/>
              </a:ext>
            </a:extLst>
          </p:cNvPr>
          <p:cNvSpPr txBox="1"/>
          <p:nvPr/>
        </p:nvSpPr>
        <p:spPr>
          <a:xfrm>
            <a:off x="610658" y="2612335"/>
            <a:ext cx="8299858" cy="224984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Presidente da República</a:t>
            </a:r>
            <a:endParaRPr lang="en-US" sz="2800" dirty="0">
              <a:ea typeface="Calibri"/>
              <a:cs typeface="Calibri"/>
            </a:endParaRP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Vice-presidente da República</a:t>
            </a:r>
            <a:endParaRPr lang="en-US" sz="2800" dirty="0">
              <a:ea typeface="Calibri"/>
              <a:cs typeface="Calibri"/>
            </a:endParaRP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Governador do estado visitado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Cardeal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Embaixador estrangeiro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Presidente do Senado Federal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Presidente da Câmara dos Deputados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Presidente do Supremo Tribunal Federal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Ministros de Estado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Vice-governador do estado visitado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Presidente da Assembleia Legislativa do estado visitado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Presidente do Tribunal de Justiça do estado visitado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Presidente do Tribunal Superior Eleitoral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Ministros do Supremo Tribunal Federal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Procurador-geral da República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Governadores de outros estados e do Distrito Federal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Senadores (precedência do estado)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Deputados federais (precedência do estado)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Comandantes da Marinha, do Exército e da Aeronáutica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4 Estrelas/AE/GE/</a:t>
            </a:r>
            <a:r>
              <a:rPr lang="pt-BR" sz="2800" dirty="0" err="1">
                <a:ea typeface="Calibri"/>
                <a:cs typeface="Calibri"/>
              </a:rPr>
              <a:t>Emb</a:t>
            </a:r>
            <a:r>
              <a:rPr lang="pt-BR" sz="2800" dirty="0">
                <a:ea typeface="Calibri"/>
                <a:cs typeface="Calibri"/>
              </a:rPr>
              <a:t>/TBA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Presidente do Superior Tribunal de Justiça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Presidente do Tribunal Superior do Trabalho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Presidente do Tribunal de Contas da União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Ministros do Tribunal Superior Eleitoral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Prefeito da capital estadual (da cerimônia)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Ministros do STJ/STM/TST/TCU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3 Estrelas/VA/GD/M1ª/</a:t>
            </a:r>
            <a:r>
              <a:rPr lang="pt-BR" sz="2800" dirty="0" err="1">
                <a:ea typeface="Calibri"/>
                <a:cs typeface="Calibri"/>
              </a:rPr>
              <a:t>Mj</a:t>
            </a:r>
            <a:r>
              <a:rPr lang="pt-BR" sz="2800" dirty="0">
                <a:ea typeface="Calibri"/>
                <a:cs typeface="Calibri"/>
              </a:rPr>
              <a:t> BA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Arcebispo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Secretários de Estado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Secretários-executivos dos ministérios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Reitores de universidades federais</a:t>
            </a:r>
            <a:endParaRPr lang="en-US" sz="2800" dirty="0">
              <a:ea typeface="Calibri"/>
              <a:cs typeface="Calibri"/>
            </a:endParaRP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DPF/BC/BB/BNDES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Vice-governadores de outros estados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Secretário da Receita Federal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Prefeito da cidade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Presidente da Câmara Municipal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Juiz de Direito da Comarca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Prefeitos de cidades com mais de 1 milhão de habitantes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Presidente CEF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2 Estrelas/CA/GB/M2ª/B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Chefe do Gabinete VPR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Assessor-chefe da Assessoria Especial PR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Chefe </a:t>
            </a:r>
            <a:r>
              <a:rPr lang="pt-BR" sz="2800" dirty="0" err="1">
                <a:ea typeface="Calibri"/>
                <a:cs typeface="Calibri"/>
              </a:rPr>
              <a:t>Gab</a:t>
            </a:r>
            <a:r>
              <a:rPr lang="pt-BR" sz="2800" dirty="0">
                <a:ea typeface="Calibri"/>
                <a:cs typeface="Calibri"/>
              </a:rPr>
              <a:t> Pessoal/CER/</a:t>
            </a:r>
            <a:r>
              <a:rPr lang="pt-BR" sz="2800" dirty="0" err="1">
                <a:ea typeface="Calibri"/>
                <a:cs typeface="Calibri"/>
              </a:rPr>
              <a:t>Sec</a:t>
            </a:r>
            <a:r>
              <a:rPr lang="pt-BR" sz="2800" dirty="0">
                <a:ea typeface="Calibri"/>
                <a:cs typeface="Calibri"/>
              </a:rPr>
              <a:t> Imprensa PR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Presidentes dos Tribunais Regionais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Diretores de departamentos dos ministérios</a:t>
            </a:r>
            <a:endParaRPr lang="pt-BR" dirty="0">
              <a:ea typeface="Calibri"/>
              <a:cs typeface="Calibri"/>
            </a:endParaRP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Superintendentes de órgãos federais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Presidentes de instituições e fundos nacionais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Chefes de Gabinete dos ministérios</a:t>
            </a: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4FFA4F9-5F87-4A3F-72FE-B4B084A323CB}"/>
              </a:ext>
            </a:extLst>
          </p:cNvPr>
          <p:cNvSpPr txBox="1"/>
          <p:nvPr/>
        </p:nvSpPr>
        <p:spPr>
          <a:xfrm>
            <a:off x="8887888" y="2612334"/>
            <a:ext cx="9003794" cy="228288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Secretários estaduais</a:t>
            </a:r>
            <a:endParaRPr lang="pt-BR" dirty="0"/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Bispos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CMG/</a:t>
            </a:r>
            <a:r>
              <a:rPr lang="pt-BR" sz="2800" dirty="0" err="1">
                <a:ea typeface="Calibri"/>
                <a:cs typeface="Calibri"/>
              </a:rPr>
              <a:t>Cel</a:t>
            </a:r>
            <a:r>
              <a:rPr lang="pt-BR" sz="2800" dirty="0">
                <a:ea typeface="Calibri"/>
                <a:cs typeface="Calibri"/>
              </a:rPr>
              <a:t> </a:t>
            </a:r>
            <a:r>
              <a:rPr lang="pt-BR" sz="2800" dirty="0" err="1">
                <a:ea typeface="Calibri"/>
                <a:cs typeface="Calibri"/>
              </a:rPr>
              <a:t>Ex</a:t>
            </a:r>
            <a:r>
              <a:rPr lang="pt-BR" sz="2800" dirty="0">
                <a:ea typeface="Calibri"/>
                <a:cs typeface="Calibri"/>
              </a:rPr>
              <a:t>/</a:t>
            </a:r>
            <a:r>
              <a:rPr lang="pt-BR" sz="2800" dirty="0" err="1">
                <a:ea typeface="Calibri"/>
                <a:cs typeface="Calibri"/>
              </a:rPr>
              <a:t>Cel</a:t>
            </a:r>
            <a:r>
              <a:rPr lang="pt-BR" sz="2800" dirty="0">
                <a:ea typeface="Calibri"/>
                <a:cs typeface="Calibri"/>
              </a:rPr>
              <a:t> </a:t>
            </a:r>
            <a:r>
              <a:rPr lang="pt-BR" sz="2800" dirty="0" err="1">
                <a:ea typeface="Calibri"/>
                <a:cs typeface="Calibri"/>
              </a:rPr>
              <a:t>Aer</a:t>
            </a:r>
            <a:endParaRPr lang="pt-BR" sz="2800" dirty="0">
              <a:ea typeface="Calibri"/>
              <a:cs typeface="Calibri"/>
            </a:endParaRP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Deputado estadual do estado visitado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Procuradores da República nos estados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Chefe CM/C Civil/Pol Militar do estado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Prefeitos de cidades com mais de 500 mil habitantes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Cônsules estrangeiros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Monsenhores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Tenentes-coronéis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Juízes de Direito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Majores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Demais prefeitos municipais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Vereadores municipais</a:t>
            </a:r>
          </a:p>
          <a:p>
            <a:r>
              <a:rPr lang="pt-BR" sz="2800" b="1" dirty="0">
                <a:ea typeface="Calibri"/>
                <a:cs typeface="Calibri"/>
              </a:rPr>
              <a:t>Patentes</a:t>
            </a:r>
            <a:endParaRPr lang="pt-BR" sz="2800" dirty="0">
              <a:ea typeface="Calibri"/>
              <a:cs typeface="Calibri"/>
            </a:endParaRP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*Almirante de Esquadra/General de Exército/Embaixador/Tenente-brigadeiro do Ar 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**Vice-almirante/General de Divisão/Ministro 1ª Classe/Major-brigadeiro 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***Contra-almirante/General de Brigada/Ministro de 2ª Classe/Brigadeiro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****Capitão-de-Mar-e-Guerra/</a:t>
            </a:r>
            <a:r>
              <a:rPr lang="pt-BR" sz="2800" dirty="0" err="1">
                <a:ea typeface="Calibri"/>
                <a:cs typeface="Calibri"/>
              </a:rPr>
              <a:t>Cel</a:t>
            </a:r>
            <a:r>
              <a:rPr lang="pt-BR" sz="2800" dirty="0">
                <a:ea typeface="Calibri"/>
                <a:cs typeface="Calibri"/>
              </a:rPr>
              <a:t> Exército/Conselheiro/</a:t>
            </a:r>
            <a:r>
              <a:rPr lang="pt-BR" sz="2800" dirty="0" err="1">
                <a:ea typeface="Calibri"/>
                <a:cs typeface="Calibri"/>
              </a:rPr>
              <a:t>Cel</a:t>
            </a:r>
            <a:r>
              <a:rPr lang="pt-BR" sz="2800" dirty="0">
                <a:ea typeface="Calibri"/>
                <a:cs typeface="Calibri"/>
              </a:rPr>
              <a:t> da Aeronáutica </a:t>
            </a:r>
          </a:p>
          <a:p>
            <a:r>
              <a:rPr lang="pt-BR" sz="2800" b="1" dirty="0">
                <a:ea typeface="Calibri"/>
                <a:cs typeface="Calibri"/>
              </a:rPr>
              <a:t>Estados</a:t>
            </a:r>
            <a:endParaRPr lang="pt-BR" sz="2800" dirty="0">
              <a:ea typeface="Calibri"/>
              <a:cs typeface="Calibri"/>
            </a:endParaRP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BA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RJ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MA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PA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PE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SP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MG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GO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MT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RS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CE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PB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ES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PI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RN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SC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AL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SE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AM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PR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AC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DF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MS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RO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TO</a:t>
            </a:r>
          </a:p>
          <a:p>
            <a:pPr marL="457200" indent="-457200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AP</a:t>
            </a:r>
          </a:p>
          <a:p>
            <a:pPr marL="457200" indent="-457200" algn="l">
              <a:buFont typeface="Arial,Sans-Serif"/>
              <a:buChar char="•"/>
            </a:pPr>
            <a:r>
              <a:rPr lang="pt-BR" sz="2800" dirty="0">
                <a:ea typeface="Calibri"/>
                <a:cs typeface="Calibri"/>
              </a:rPr>
              <a:t>RR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2AB360A-8D52-9D9B-6A1C-F89C5FAC3A76}"/>
              </a:ext>
            </a:extLst>
          </p:cNvPr>
          <p:cNvSpPr txBox="1"/>
          <p:nvPr/>
        </p:nvSpPr>
        <p:spPr>
          <a:xfrm>
            <a:off x="610658" y="115657"/>
            <a:ext cx="11005609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6000" b="1" dirty="0">
                <a:solidFill>
                  <a:srgbClr val="33529E"/>
                </a:solidFill>
                <a:latin typeface="Rawline" panose="00000500000000000000" pitchFamily="2" charset="0"/>
                <a:ea typeface="+mn-lt"/>
                <a:cs typeface="+mn-lt"/>
              </a:rPr>
              <a:t>ORDEM DE PRECEDÊNCIA</a:t>
            </a:r>
          </a:p>
          <a:p>
            <a:r>
              <a:rPr lang="pt-BR" sz="6000" dirty="0">
                <a:solidFill>
                  <a:srgbClr val="33529E"/>
                </a:solidFill>
                <a:latin typeface="Rawline" panose="00000500000000000000" pitchFamily="2" charset="0"/>
                <a:ea typeface="+mn-lt"/>
                <a:cs typeface="+mn-lt"/>
              </a:rPr>
              <a:t>ESTADOS DA UNIÃO</a:t>
            </a:r>
            <a:endParaRPr lang="pt-BR" sz="6000" dirty="0">
              <a:solidFill>
                <a:srgbClr val="33529E"/>
              </a:solidFill>
              <a:latin typeface="Rawlin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332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2F907C8-9A7E-F5B6-6A43-113883640930}"/>
              </a:ext>
            </a:extLst>
          </p:cNvPr>
          <p:cNvSpPr txBox="1"/>
          <p:nvPr/>
        </p:nvSpPr>
        <p:spPr>
          <a:xfrm>
            <a:off x="809116" y="3034704"/>
            <a:ext cx="16459982" cy="720197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2800" b="1" dirty="0"/>
              <a:t>Padrão PEDRA FUNDAMENTAL</a:t>
            </a:r>
          </a:p>
          <a:p>
            <a:endParaRPr lang="pt-B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Institutos federais e universidades federais (obras sem recursos do Novo PAC) ............................................ 7</a:t>
            </a:r>
            <a:endParaRPr lang="pt-BR" sz="2800" dirty="0">
              <a:ea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Institutos federais e universidades federais (obras com recursos do Novo PAC) ............................................ 8</a:t>
            </a:r>
            <a:endParaRPr lang="pt-BR" sz="2800" dirty="0"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Hospitais universitários (obras com recursos do Novo PAC) ............................................................................ 9</a:t>
            </a:r>
            <a:endParaRPr lang="pt-BR" sz="2800" dirty="0"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Obras com logomarcas de municípios, estados e outros ministérios .............................................................. 10 </a:t>
            </a:r>
            <a:endParaRPr lang="pt-BR" sz="2800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buFontTx/>
              <a:buChar char="-"/>
            </a:pPr>
            <a:endParaRPr lang="pt-BR" sz="2800" dirty="0"/>
          </a:p>
          <a:p>
            <a:r>
              <a:rPr lang="pt-BR" sz="2800" b="1" dirty="0"/>
              <a:t>Padrão INAUGURAÇÃO</a:t>
            </a:r>
            <a:br>
              <a:rPr lang="pt-BR" sz="2800" b="1" dirty="0"/>
            </a:br>
            <a:endParaRPr lang="pt-BR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Educação básica (obras sem recursos do Novo PAC) ....................................................................................... 11</a:t>
            </a:r>
            <a:endParaRPr lang="pt-BR" sz="2800" dirty="0">
              <a:ea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Educação básica (obras com recursos do Novo PAC) ....................................................................................... 12</a:t>
            </a:r>
            <a:endParaRPr lang="pt-BR" sz="2800" dirty="0"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Institutos federais e universidades federais (obras sem recursos do Novo PAC) ........................................... 13</a:t>
            </a:r>
            <a:endParaRPr lang="pt-BR" sz="2800" dirty="0"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Institutos federais e universidades federais (obras com recursos do Novo PAC) ........................................... 14</a:t>
            </a:r>
            <a:endParaRPr lang="pt-BR" sz="2800" dirty="0"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Hospitais universitários (obras com recursos do Novo PAC) ........................................................................... 15</a:t>
            </a:r>
            <a:endParaRPr lang="pt-BR" sz="2800" dirty="0"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Obras com logomarcas de municípios, estados e outros ministérios .............................................................. 16</a:t>
            </a:r>
            <a:endParaRPr lang="pt-BR" sz="2800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/>
          </a:p>
          <a:p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AE507B9-146A-CBC4-6F97-411D9E4FD934}"/>
              </a:ext>
            </a:extLst>
          </p:cNvPr>
          <p:cNvSpPr txBox="1"/>
          <p:nvPr/>
        </p:nvSpPr>
        <p:spPr>
          <a:xfrm>
            <a:off x="809116" y="917271"/>
            <a:ext cx="1763036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7200" b="1" dirty="0" err="1">
                <a:solidFill>
                  <a:srgbClr val="33529E"/>
                </a:solidFill>
                <a:latin typeface="Rawline" panose="00000500000000000000" pitchFamily="2" charset="0"/>
                <a:ea typeface="+mn-lt"/>
                <a:cs typeface="+mn-lt"/>
              </a:rPr>
              <a:t>MODElOS</a:t>
            </a:r>
            <a:endParaRPr lang="pt-BR" sz="7200" b="1" dirty="0">
              <a:solidFill>
                <a:srgbClr val="33529E"/>
              </a:solidFill>
              <a:latin typeface="Rawline" panose="00000500000000000000" pitchFamily="2" charset="0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5044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05FC419C-4D82-880C-56BA-3D519234601C}"/>
              </a:ext>
            </a:extLst>
          </p:cNvPr>
          <p:cNvSpPr txBox="1"/>
          <p:nvPr/>
        </p:nvSpPr>
        <p:spPr>
          <a:xfrm>
            <a:off x="3291952" y="3716052"/>
            <a:ext cx="11416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>
                <a:latin typeface="Rawline" panose="00000500000000000000" pitchFamily="2" charset="0"/>
              </a:rPr>
              <a:t>REPÚBLICA FEDERATIVA DO BRASIL</a:t>
            </a:r>
            <a:endParaRPr lang="pt-BR" sz="4400">
              <a:latin typeface="Rawline" panose="00000500000000000000" pitchFamily="2" charset="0"/>
            </a:endParaRPr>
          </a:p>
        </p:txBody>
      </p:sp>
      <p:pic>
        <p:nvPicPr>
          <p:cNvPr id="11" name="Imagem 10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F8BB4CB2-9133-9B70-68B3-5E7E295B3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443" y="405445"/>
            <a:ext cx="2959774" cy="299788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D744BA1-1C96-EFE1-BA56-91F0F872A2E6}"/>
              </a:ext>
            </a:extLst>
          </p:cNvPr>
          <p:cNvSpPr txBox="1"/>
          <p:nvPr/>
        </p:nvSpPr>
        <p:spPr>
          <a:xfrm>
            <a:off x="-2" y="4925544"/>
            <a:ext cx="18000663" cy="18589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5400" b="1" dirty="0"/>
              <a:t>PEDRA FUNDAMENTAL</a:t>
            </a:r>
          </a:p>
          <a:p>
            <a:pPr algn="ctr"/>
            <a:endParaRPr lang="pt-BR" sz="4400" b="1" dirty="0"/>
          </a:p>
          <a:p>
            <a:pPr algn="ctr"/>
            <a:r>
              <a:rPr lang="pt-BR" sz="5400" b="1" dirty="0">
                <a:highlight>
                  <a:srgbClr val="FFFF00"/>
                </a:highlight>
              </a:rPr>
              <a:t>NOME DA INSTITUIÇÃO</a:t>
            </a:r>
            <a:br>
              <a:rPr lang="pt-BR" sz="5400" b="1" dirty="0">
                <a:highlight>
                  <a:srgbClr val="FFFF00"/>
                </a:highlight>
              </a:rPr>
            </a:br>
            <a:r>
              <a:rPr lang="pt-BR" sz="5400" b="1" dirty="0">
                <a:highlight>
                  <a:srgbClr val="FFFF00"/>
                </a:highlight>
              </a:rPr>
              <a:t>NOME DO CAMPUS</a:t>
            </a:r>
          </a:p>
          <a:p>
            <a:pPr algn="ctr"/>
            <a:r>
              <a:rPr lang="pt-BR" sz="5400" b="1" dirty="0">
                <a:highlight>
                  <a:srgbClr val="FFFF00"/>
                </a:highlight>
              </a:rPr>
              <a:t>NOME DA OBRA (SE NECESSÁRIO)</a:t>
            </a:r>
          </a:p>
          <a:p>
            <a:pPr algn="ctr"/>
            <a:endParaRPr lang="pt-BR" sz="4400" b="1" dirty="0"/>
          </a:p>
          <a:p>
            <a:pPr algn="ctr"/>
            <a:r>
              <a:rPr lang="pt-BR" sz="4400" b="1" dirty="0"/>
              <a:t>Luiz Inácio Lula da Silva </a:t>
            </a:r>
          </a:p>
          <a:p>
            <a:pPr algn="ctr"/>
            <a:r>
              <a:rPr lang="pt-BR" sz="4400" dirty="0"/>
              <a:t>Presidente da República Federativa do Brasil </a:t>
            </a:r>
          </a:p>
          <a:p>
            <a:pPr algn="ctr"/>
            <a:endParaRPr lang="pt-BR" sz="4400" dirty="0"/>
          </a:p>
          <a:p>
            <a:pPr algn="ctr"/>
            <a:r>
              <a:rPr lang="pt-BR" sz="4400" b="1" dirty="0">
                <a:highlight>
                  <a:srgbClr val="FFFF00"/>
                </a:highlight>
              </a:rPr>
              <a:t>Nome do Governador(a)</a:t>
            </a:r>
          </a:p>
          <a:p>
            <a:pPr algn="ctr"/>
            <a:r>
              <a:rPr lang="pt-BR" sz="4400" dirty="0">
                <a:highlight>
                  <a:srgbClr val="FFFF00"/>
                </a:highlight>
              </a:rPr>
              <a:t>Governador(a) do Estado de ...</a:t>
            </a:r>
          </a:p>
          <a:p>
            <a:pPr algn="ctr"/>
            <a:endParaRPr lang="pt-BR" sz="4400" dirty="0"/>
          </a:p>
          <a:p>
            <a:pPr algn="ctr"/>
            <a:r>
              <a:rPr lang="pt-BR" sz="4400" b="1" dirty="0"/>
              <a:t>Camilo Santana </a:t>
            </a:r>
          </a:p>
          <a:p>
            <a:pPr algn="ctr"/>
            <a:r>
              <a:rPr lang="pt-BR" sz="4400" dirty="0"/>
              <a:t>Ministro de Estado da Educação</a:t>
            </a:r>
            <a:endParaRPr lang="pt-BR" sz="4400" b="1" dirty="0"/>
          </a:p>
          <a:p>
            <a:pPr algn="ctr"/>
            <a:endParaRPr lang="pt-BR" sz="4400" b="1" dirty="0"/>
          </a:p>
          <a:p>
            <a:pPr algn="ctr"/>
            <a:r>
              <a:rPr lang="pt-BR" sz="4400" b="1" dirty="0">
                <a:highlight>
                  <a:srgbClr val="FFFF00"/>
                </a:highlight>
              </a:rPr>
              <a:t>Nome do Reitor(a)</a:t>
            </a:r>
            <a:endParaRPr lang="pt-BR" sz="4400" dirty="0">
              <a:highlight>
                <a:srgbClr val="FFFF00"/>
              </a:highlight>
            </a:endParaRPr>
          </a:p>
          <a:p>
            <a:pPr algn="ctr"/>
            <a:r>
              <a:rPr lang="pt-BR" sz="4400" dirty="0">
                <a:highlight>
                  <a:srgbClr val="FFFF00"/>
                </a:highlight>
              </a:rPr>
              <a:t>Reitor(a) de ...</a:t>
            </a:r>
          </a:p>
          <a:p>
            <a:pPr algn="ctr"/>
            <a:br>
              <a:rPr lang="pt-BR" sz="4400" b="1" dirty="0"/>
            </a:br>
            <a:r>
              <a:rPr lang="pt-BR" sz="4400" b="1" dirty="0">
                <a:highlight>
                  <a:srgbClr val="FFFF00"/>
                </a:highlight>
              </a:rPr>
              <a:t>Nome do Prefeito(a)</a:t>
            </a:r>
          </a:p>
          <a:p>
            <a:pPr algn="ctr"/>
            <a:r>
              <a:rPr lang="pt-BR" sz="4400" dirty="0">
                <a:highlight>
                  <a:srgbClr val="FFFF00"/>
                </a:highlight>
              </a:rPr>
              <a:t>Prefeito(a) de ...</a:t>
            </a:r>
          </a:p>
          <a:p>
            <a:pPr algn="ctr"/>
            <a:endParaRPr lang="pt-BR" sz="4400" dirty="0"/>
          </a:p>
          <a:p>
            <a:pPr algn="ctr"/>
            <a:r>
              <a:rPr lang="pt-BR" sz="4400" b="1" dirty="0">
                <a:highlight>
                  <a:srgbClr val="FFFF00"/>
                </a:highlight>
              </a:rPr>
              <a:t>Nome do Diretor do Campus</a:t>
            </a:r>
            <a:br>
              <a:rPr lang="pt-BR" sz="4400" dirty="0">
                <a:highlight>
                  <a:srgbClr val="FFFF00"/>
                </a:highlight>
              </a:rPr>
            </a:br>
            <a:r>
              <a:rPr lang="pt-BR" sz="4400" dirty="0">
                <a:highlight>
                  <a:srgbClr val="FFFF00"/>
                </a:highlight>
              </a:rPr>
              <a:t>Diretor do Campus de...</a:t>
            </a:r>
          </a:p>
          <a:p>
            <a:pPr algn="ctr"/>
            <a:endParaRPr lang="pt-BR" sz="4400" dirty="0"/>
          </a:p>
          <a:p>
            <a:pPr algn="ctr"/>
            <a:endParaRPr lang="pt-BR" sz="4400" dirty="0"/>
          </a:p>
          <a:p>
            <a:pPr algn="ctr"/>
            <a:r>
              <a:rPr lang="pt-BR" sz="4400" b="1" dirty="0">
                <a:highlight>
                  <a:srgbClr val="FFFF00"/>
                </a:highlight>
              </a:rPr>
              <a:t>Cidade (UF), Dia de Mês de 202X</a:t>
            </a:r>
          </a:p>
          <a:p>
            <a:pPr algn="ctr"/>
            <a:endParaRPr lang="pt-BR" sz="1800" b="1" dirty="0"/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DEF770F7-6191-9916-8C79-BC0E4E338EE0}"/>
              </a:ext>
            </a:extLst>
          </p:cNvPr>
          <p:cNvGrpSpPr/>
          <p:nvPr/>
        </p:nvGrpSpPr>
        <p:grpSpPr>
          <a:xfrm>
            <a:off x="5172616" y="23678614"/>
            <a:ext cx="7655426" cy="1115916"/>
            <a:chOff x="4997625" y="23515248"/>
            <a:chExt cx="7655426" cy="1115916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E3A85BF3-BE37-B437-8790-D6458F6DF807}"/>
                </a:ext>
              </a:extLst>
            </p:cNvPr>
            <p:cNvSpPr/>
            <p:nvPr/>
          </p:nvSpPr>
          <p:spPr>
            <a:xfrm>
              <a:off x="4997625" y="23769514"/>
              <a:ext cx="2505959" cy="60738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sz="2400" dirty="0"/>
                <a:t>IF ou Universidade</a:t>
              </a:r>
            </a:p>
          </p:txBody>
        </p:sp>
        <p:pic>
          <p:nvPicPr>
            <p:cNvPr id="18" name="Gráfico 17">
              <a:extLst>
                <a:ext uri="{FF2B5EF4-FFF2-40B4-BE49-F238E27FC236}">
                  <a16:creationId xmlns:a16="http://schemas.microsoft.com/office/drawing/2014/main" id="{AF986285-5ABE-1FF7-9AB4-60A9CE8C1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954457" y="23515248"/>
              <a:ext cx="4698594" cy="11159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5589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A9DBA805-AEC0-9B15-B188-218C870D79DC}"/>
              </a:ext>
            </a:extLst>
          </p:cNvPr>
          <p:cNvSpPr txBox="1"/>
          <p:nvPr/>
        </p:nvSpPr>
        <p:spPr>
          <a:xfrm>
            <a:off x="0" y="5062003"/>
            <a:ext cx="18000663" cy="1745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/>
              <a:t>PEDRA FUNDAMENTAL</a:t>
            </a:r>
          </a:p>
          <a:p>
            <a:pPr algn="ctr"/>
            <a:endParaRPr lang="pt-BR" sz="5400" b="1" dirty="0"/>
          </a:p>
          <a:p>
            <a:pPr algn="ctr"/>
            <a:r>
              <a:rPr lang="pt-BR" sz="5400" b="1" dirty="0">
                <a:highlight>
                  <a:srgbClr val="FFFF00"/>
                </a:highlight>
              </a:rPr>
              <a:t>NOME DA INSTITUIÇÃO</a:t>
            </a:r>
            <a:br>
              <a:rPr lang="pt-BR" sz="5400" b="1" dirty="0">
                <a:highlight>
                  <a:srgbClr val="FFFF00"/>
                </a:highlight>
              </a:rPr>
            </a:br>
            <a:r>
              <a:rPr lang="pt-BR" sz="5400" b="1" dirty="0">
                <a:highlight>
                  <a:srgbClr val="FFFF00"/>
                </a:highlight>
              </a:rPr>
              <a:t>NOME DO CAMPUS</a:t>
            </a:r>
          </a:p>
          <a:p>
            <a:pPr algn="ctr"/>
            <a:r>
              <a:rPr lang="pt-BR" sz="5400" b="1" dirty="0">
                <a:highlight>
                  <a:srgbClr val="FFFF00"/>
                </a:highlight>
              </a:rPr>
              <a:t>NOME DA OBRA (SE NECESSÁRIO)</a:t>
            </a:r>
          </a:p>
          <a:p>
            <a:pPr algn="ctr"/>
            <a:endParaRPr lang="pt-BR" sz="4400" b="1" dirty="0"/>
          </a:p>
          <a:p>
            <a:pPr algn="ctr"/>
            <a:r>
              <a:rPr lang="pt-BR" sz="3700" b="1" dirty="0"/>
              <a:t>Luiz Inácio Lula da Silva </a:t>
            </a:r>
          </a:p>
          <a:p>
            <a:pPr algn="ctr"/>
            <a:r>
              <a:rPr lang="pt-BR" sz="3700" dirty="0"/>
              <a:t>Presidente da República Federativa do Brasil </a:t>
            </a:r>
          </a:p>
          <a:p>
            <a:pPr algn="ctr"/>
            <a:endParaRPr lang="pt-BR" sz="3700" dirty="0"/>
          </a:p>
          <a:p>
            <a:pPr algn="ctr"/>
            <a:r>
              <a:rPr lang="pt-BR" sz="3700" b="1" dirty="0">
                <a:highlight>
                  <a:srgbClr val="FFFF00"/>
                </a:highlight>
              </a:rPr>
              <a:t>Nome do Governador(a)</a:t>
            </a:r>
          </a:p>
          <a:p>
            <a:pPr algn="ctr"/>
            <a:r>
              <a:rPr lang="pt-BR" sz="3700" dirty="0">
                <a:highlight>
                  <a:srgbClr val="FFFF00"/>
                </a:highlight>
              </a:rPr>
              <a:t>Governador(a) do Estado de ...</a:t>
            </a:r>
          </a:p>
          <a:p>
            <a:pPr algn="ctr"/>
            <a:endParaRPr lang="pt-BR" sz="3700" dirty="0">
              <a:highlight>
                <a:srgbClr val="FFFF00"/>
              </a:highlight>
            </a:endParaRPr>
          </a:p>
          <a:p>
            <a:pPr algn="ctr"/>
            <a:r>
              <a:rPr lang="pt-BR" sz="3700" b="1" dirty="0"/>
              <a:t>Rui Costa</a:t>
            </a:r>
            <a:br>
              <a:rPr lang="pt-BR" sz="3700" dirty="0"/>
            </a:br>
            <a:r>
              <a:rPr lang="pt-BR" sz="3700" dirty="0"/>
              <a:t>Ministro de Estado da Casa Civil</a:t>
            </a:r>
          </a:p>
          <a:p>
            <a:pPr algn="ctr"/>
            <a:endParaRPr lang="pt-BR" sz="3700" dirty="0"/>
          </a:p>
          <a:p>
            <a:pPr algn="ctr"/>
            <a:r>
              <a:rPr lang="pt-BR" sz="3700" b="1" dirty="0"/>
              <a:t>Camilo Santana </a:t>
            </a:r>
          </a:p>
          <a:p>
            <a:pPr algn="ctr"/>
            <a:r>
              <a:rPr lang="pt-BR" sz="3700" dirty="0"/>
              <a:t>Ministro de Estado da Educação</a:t>
            </a:r>
            <a:endParaRPr lang="pt-BR" sz="3700" b="1" dirty="0"/>
          </a:p>
          <a:p>
            <a:pPr algn="ctr"/>
            <a:endParaRPr lang="pt-BR" sz="3700" b="1" dirty="0"/>
          </a:p>
          <a:p>
            <a:pPr algn="ctr"/>
            <a:r>
              <a:rPr lang="pt-BR" sz="3700" b="1" dirty="0">
                <a:highlight>
                  <a:srgbClr val="FFFF00"/>
                </a:highlight>
              </a:rPr>
              <a:t>Nome do Reitor(a)</a:t>
            </a:r>
            <a:endParaRPr lang="pt-BR" sz="3700" dirty="0">
              <a:highlight>
                <a:srgbClr val="FFFF00"/>
              </a:highlight>
            </a:endParaRPr>
          </a:p>
          <a:p>
            <a:pPr algn="ctr"/>
            <a:r>
              <a:rPr lang="pt-BR" sz="3700" dirty="0">
                <a:highlight>
                  <a:srgbClr val="FFFF00"/>
                </a:highlight>
              </a:rPr>
              <a:t>Reitor(a) de ...</a:t>
            </a:r>
          </a:p>
          <a:p>
            <a:pPr algn="ctr"/>
            <a:br>
              <a:rPr lang="pt-BR" sz="3700" b="1" dirty="0"/>
            </a:br>
            <a:r>
              <a:rPr lang="pt-BR" sz="3700" b="1" dirty="0">
                <a:highlight>
                  <a:srgbClr val="FFFF00"/>
                </a:highlight>
              </a:rPr>
              <a:t>Nome do Prefeito(a)</a:t>
            </a:r>
          </a:p>
          <a:p>
            <a:pPr algn="ctr"/>
            <a:r>
              <a:rPr lang="pt-BR" sz="3700" dirty="0">
                <a:highlight>
                  <a:srgbClr val="FFFF00"/>
                </a:highlight>
              </a:rPr>
              <a:t>Prefeito(a) de ...</a:t>
            </a:r>
          </a:p>
          <a:p>
            <a:pPr algn="ctr"/>
            <a:endParaRPr lang="pt-BR" sz="3700" dirty="0">
              <a:highlight>
                <a:srgbClr val="FFFF00"/>
              </a:highlight>
            </a:endParaRPr>
          </a:p>
          <a:p>
            <a:pPr algn="ctr"/>
            <a:r>
              <a:rPr lang="pt-BR" sz="3700" b="1" dirty="0">
                <a:highlight>
                  <a:srgbClr val="FFFF00"/>
                </a:highlight>
              </a:rPr>
              <a:t>Nome do Diretor do Campus</a:t>
            </a:r>
            <a:br>
              <a:rPr lang="pt-BR" sz="3700" dirty="0">
                <a:highlight>
                  <a:srgbClr val="FFFF00"/>
                </a:highlight>
              </a:rPr>
            </a:br>
            <a:r>
              <a:rPr lang="pt-BR" sz="3700" dirty="0">
                <a:highlight>
                  <a:srgbClr val="FFFF00"/>
                </a:highlight>
              </a:rPr>
              <a:t>Diretor do Campus de...</a:t>
            </a:r>
          </a:p>
          <a:p>
            <a:pPr algn="ctr"/>
            <a:endParaRPr lang="pt-BR" sz="3700" dirty="0"/>
          </a:p>
          <a:p>
            <a:pPr algn="ctr"/>
            <a:r>
              <a:rPr lang="pt-BR" sz="3700" b="1" dirty="0">
                <a:highlight>
                  <a:srgbClr val="FFFF00"/>
                </a:highlight>
              </a:rPr>
              <a:t>Cidade (UF), Dia de Mês de 202X</a:t>
            </a:r>
            <a:endParaRPr lang="pt-BR" sz="37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5029AB9-5235-90C3-1479-F84AD0D37355}"/>
              </a:ext>
            </a:extLst>
          </p:cNvPr>
          <p:cNvSpPr txBox="1"/>
          <p:nvPr/>
        </p:nvSpPr>
        <p:spPr>
          <a:xfrm>
            <a:off x="3291952" y="3716052"/>
            <a:ext cx="11416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>
                <a:latin typeface="Rawline" panose="00000500000000000000" pitchFamily="2" charset="0"/>
              </a:rPr>
              <a:t>REPÚBLICA FEDERATIVA DO BRASIL</a:t>
            </a:r>
            <a:endParaRPr lang="pt-BR" sz="4400">
              <a:latin typeface="Rawline" panose="00000500000000000000" pitchFamily="2" charset="0"/>
            </a:endParaRPr>
          </a:p>
        </p:txBody>
      </p:sp>
      <p:pic>
        <p:nvPicPr>
          <p:cNvPr id="7" name="Imagem 6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D233ECC3-7FE2-690E-93EA-002047B26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443" y="405445"/>
            <a:ext cx="2959774" cy="2997883"/>
          </a:xfrm>
          <a:prstGeom prst="rect">
            <a:avLst/>
          </a:prstGeom>
        </p:spPr>
      </p:pic>
      <p:grpSp>
        <p:nvGrpSpPr>
          <p:cNvPr id="18" name="Agrupar 17">
            <a:extLst>
              <a:ext uri="{FF2B5EF4-FFF2-40B4-BE49-F238E27FC236}">
                <a16:creationId xmlns:a16="http://schemas.microsoft.com/office/drawing/2014/main" id="{87B5F09B-9BB4-C0D9-17FF-A13B8FA062F3}"/>
              </a:ext>
            </a:extLst>
          </p:cNvPr>
          <p:cNvGrpSpPr/>
          <p:nvPr/>
        </p:nvGrpSpPr>
        <p:grpSpPr>
          <a:xfrm>
            <a:off x="2828243" y="23678613"/>
            <a:ext cx="12344173" cy="1115917"/>
            <a:chOff x="2845051" y="23365663"/>
            <a:chExt cx="12344173" cy="1115917"/>
          </a:xfrm>
        </p:grpSpPr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0CF6218D-8439-2D45-B811-D86BFDFC9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780041" y="23365663"/>
              <a:ext cx="6409183" cy="1115917"/>
            </a:xfrm>
            <a:prstGeom prst="rect">
              <a:avLst/>
            </a:prstGeom>
          </p:spPr>
        </p:pic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E60B5762-C274-AE4A-7CB7-71E767DE8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45051" y="23632404"/>
              <a:ext cx="2073779" cy="607383"/>
            </a:xfrm>
            <a:prstGeom prst="rect">
              <a:avLst/>
            </a:prstGeom>
          </p:spPr>
        </p:pic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E11494C9-E652-11EE-02D8-11A4D12CF4BE}"/>
                </a:ext>
              </a:extLst>
            </p:cNvPr>
            <p:cNvCxnSpPr>
              <a:cxnSpLocks/>
            </p:cNvCxnSpPr>
            <p:nvPr/>
          </p:nvCxnSpPr>
          <p:spPr>
            <a:xfrm>
              <a:off x="5385538" y="23589079"/>
              <a:ext cx="0" cy="6940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BA80EAEF-2BF5-903C-A3E0-C3B303D7AD71}"/>
                </a:ext>
              </a:extLst>
            </p:cNvPr>
            <p:cNvSpPr/>
            <p:nvPr/>
          </p:nvSpPr>
          <p:spPr>
            <a:xfrm>
              <a:off x="5821240" y="23632404"/>
              <a:ext cx="2505959" cy="60738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sz="2400" dirty="0"/>
                <a:t>IF ou Universidade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056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365C3141-7A17-8550-2E43-4FB2EA7B311F}"/>
              </a:ext>
            </a:extLst>
          </p:cNvPr>
          <p:cNvSpPr txBox="1"/>
          <p:nvPr/>
        </p:nvSpPr>
        <p:spPr>
          <a:xfrm>
            <a:off x="3291952" y="3716052"/>
            <a:ext cx="11416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>
                <a:latin typeface="Rawline" panose="00000500000000000000" pitchFamily="2" charset="0"/>
              </a:rPr>
              <a:t>REPÚBLICA FEDERATIVA DO BRASIL</a:t>
            </a:r>
            <a:endParaRPr lang="pt-BR" sz="4400">
              <a:latin typeface="Rawline" panose="00000500000000000000" pitchFamily="2" charset="0"/>
            </a:endParaRPr>
          </a:p>
        </p:txBody>
      </p:sp>
      <p:pic>
        <p:nvPicPr>
          <p:cNvPr id="9" name="Imagem 8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855E260C-CA8D-BFB7-6317-FA08A6BB5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443" y="405445"/>
            <a:ext cx="2959774" cy="2997883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4102E030-279A-1C37-B200-545A46739204}"/>
              </a:ext>
            </a:extLst>
          </p:cNvPr>
          <p:cNvSpPr txBox="1"/>
          <p:nvPr/>
        </p:nvSpPr>
        <p:spPr>
          <a:xfrm>
            <a:off x="-2" y="4798217"/>
            <a:ext cx="18000663" cy="183742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4700" b="1" dirty="0"/>
              <a:t>PEDRA FUNDAMENTAL</a:t>
            </a:r>
          </a:p>
          <a:p>
            <a:pPr algn="ctr"/>
            <a:endParaRPr lang="pt-BR" sz="4700" b="1" dirty="0"/>
          </a:p>
          <a:p>
            <a:pPr algn="ctr"/>
            <a:r>
              <a:rPr lang="pt-BR" sz="4700" b="1" dirty="0">
                <a:highlight>
                  <a:srgbClr val="FFFF00"/>
                </a:highlight>
              </a:rPr>
              <a:t>NOME DA INSTITUIÇÃO</a:t>
            </a:r>
            <a:br>
              <a:rPr lang="pt-BR" sz="4700" b="1" dirty="0">
                <a:highlight>
                  <a:srgbClr val="FFFF00"/>
                </a:highlight>
              </a:rPr>
            </a:br>
            <a:r>
              <a:rPr lang="pt-BR" sz="4700" b="1" dirty="0">
                <a:highlight>
                  <a:srgbClr val="FFFF00"/>
                </a:highlight>
              </a:rPr>
              <a:t>NOME DO HOSPITAL</a:t>
            </a:r>
            <a:endParaRPr lang="pt-BR" sz="4700" b="1" dirty="0">
              <a:highlight>
                <a:srgbClr val="FFFF00"/>
              </a:highlight>
              <a:cs typeface="Calibri"/>
            </a:endParaRPr>
          </a:p>
          <a:p>
            <a:pPr algn="ctr"/>
            <a:r>
              <a:rPr lang="pt-BR" sz="4700" b="1" dirty="0">
                <a:highlight>
                  <a:srgbClr val="FFFF00"/>
                </a:highlight>
              </a:rPr>
              <a:t>NOME DA OBRA (SE NECESSÁRIO)</a:t>
            </a:r>
            <a:endParaRPr lang="pt-BR" sz="4700" b="1" dirty="0">
              <a:highlight>
                <a:srgbClr val="FFFF00"/>
              </a:highlight>
              <a:cs typeface="Calibri"/>
            </a:endParaRPr>
          </a:p>
          <a:p>
            <a:pPr algn="ctr"/>
            <a:endParaRPr lang="pt-BR" sz="3600" b="1" dirty="0"/>
          </a:p>
          <a:p>
            <a:pPr algn="ctr"/>
            <a:r>
              <a:rPr lang="pt-BR" sz="3600" b="1" dirty="0"/>
              <a:t>Luiz Inácio Lula da Silva </a:t>
            </a:r>
          </a:p>
          <a:p>
            <a:pPr algn="ctr"/>
            <a:r>
              <a:rPr lang="pt-BR" sz="3600" dirty="0"/>
              <a:t>Presidente da República Federativa do Brasil </a:t>
            </a:r>
            <a:endParaRPr lang="pt-BR" sz="3600" dirty="0">
              <a:cs typeface="Calibri"/>
            </a:endParaRPr>
          </a:p>
          <a:p>
            <a:pPr algn="ctr"/>
            <a:endParaRPr lang="pt-BR" sz="3600" dirty="0"/>
          </a:p>
          <a:p>
            <a:pPr algn="ctr"/>
            <a:r>
              <a:rPr lang="pt-BR" sz="3600" b="1" dirty="0">
                <a:highlight>
                  <a:srgbClr val="FFFF00"/>
                </a:highlight>
              </a:rPr>
              <a:t>Nome do Governador(a)</a:t>
            </a:r>
            <a:endParaRPr lang="pt-BR" sz="3600" b="1" dirty="0">
              <a:highlight>
                <a:srgbClr val="FFFF00"/>
              </a:highlight>
              <a:cs typeface="Calibri"/>
            </a:endParaRPr>
          </a:p>
          <a:p>
            <a:pPr algn="ctr"/>
            <a:r>
              <a:rPr lang="pt-BR" sz="3600" dirty="0">
                <a:highlight>
                  <a:srgbClr val="FFFF00"/>
                </a:highlight>
              </a:rPr>
              <a:t>Governador(a) do Estado de ...</a:t>
            </a:r>
            <a:endParaRPr lang="pt-BR" sz="3600" dirty="0">
              <a:highlight>
                <a:srgbClr val="FFFF00"/>
              </a:highlight>
              <a:cs typeface="Calibri"/>
            </a:endParaRPr>
          </a:p>
          <a:p>
            <a:pPr algn="ctr"/>
            <a:endParaRPr lang="pt-BR" sz="3600" dirty="0">
              <a:highlight>
                <a:srgbClr val="FFFF00"/>
              </a:highlight>
            </a:endParaRPr>
          </a:p>
          <a:p>
            <a:pPr algn="ctr"/>
            <a:r>
              <a:rPr lang="pt-BR" sz="3600" b="1" dirty="0"/>
              <a:t>Rui Costa</a:t>
            </a:r>
            <a:br>
              <a:rPr lang="pt-BR" sz="3600" dirty="0"/>
            </a:br>
            <a:r>
              <a:rPr lang="pt-BR" sz="3600" dirty="0"/>
              <a:t>Ministro de Estado da Casa Civil</a:t>
            </a:r>
            <a:endParaRPr lang="pt-BR" sz="3600" dirty="0">
              <a:cs typeface="Calibri"/>
            </a:endParaRPr>
          </a:p>
          <a:p>
            <a:pPr algn="ctr"/>
            <a:endParaRPr lang="pt-BR" sz="3600" dirty="0"/>
          </a:p>
          <a:p>
            <a:pPr algn="ctr"/>
            <a:r>
              <a:rPr lang="pt-BR" sz="3600" b="1" dirty="0"/>
              <a:t>Camilo Santana </a:t>
            </a:r>
            <a:endParaRPr lang="pt-BR" sz="3600" b="1" dirty="0">
              <a:cs typeface="Calibri"/>
            </a:endParaRPr>
          </a:p>
          <a:p>
            <a:pPr algn="ctr"/>
            <a:r>
              <a:rPr lang="pt-BR" sz="3600" dirty="0"/>
              <a:t>Ministro de Estado da Educação</a:t>
            </a:r>
            <a:endParaRPr lang="pt-BR" sz="3600" b="1" dirty="0"/>
          </a:p>
          <a:p>
            <a:pPr algn="ctr"/>
            <a:endParaRPr lang="pt-BR" sz="3600" b="1" dirty="0"/>
          </a:p>
          <a:p>
            <a:pPr algn="ctr"/>
            <a:r>
              <a:rPr lang="pt-BR" sz="3600" b="1" dirty="0">
                <a:highlight>
                  <a:srgbClr val="FFFF00"/>
                </a:highlight>
              </a:rPr>
              <a:t>Nome do Reitor(a)</a:t>
            </a:r>
            <a:endParaRPr lang="pt-BR" sz="3600" dirty="0">
              <a:highlight>
                <a:srgbClr val="FFFF00"/>
              </a:highlight>
            </a:endParaRPr>
          </a:p>
          <a:p>
            <a:pPr algn="ctr"/>
            <a:r>
              <a:rPr lang="pt-BR" sz="3600" dirty="0">
                <a:highlight>
                  <a:srgbClr val="FFFF00"/>
                </a:highlight>
              </a:rPr>
              <a:t>Reitor(a) de ...</a:t>
            </a:r>
            <a:endParaRPr lang="pt-BR" sz="3600" dirty="0">
              <a:highlight>
                <a:srgbClr val="FFFF00"/>
              </a:highlight>
              <a:cs typeface="Calibri"/>
            </a:endParaRPr>
          </a:p>
          <a:p>
            <a:pPr algn="ctr"/>
            <a:br>
              <a:rPr lang="pt-BR" sz="3600" b="1" dirty="0"/>
            </a:br>
            <a:r>
              <a:rPr lang="pt-BR" sz="3600" b="1" dirty="0"/>
              <a:t>Arthur Chioro</a:t>
            </a:r>
            <a:br>
              <a:rPr lang="pt-BR" sz="3600" dirty="0"/>
            </a:br>
            <a:r>
              <a:rPr lang="pt-BR" sz="3600" dirty="0"/>
              <a:t>Presidente da Empresa Brasileira de Serviços Hospitalares</a:t>
            </a:r>
          </a:p>
          <a:p>
            <a:pPr algn="ctr"/>
            <a:endParaRPr lang="pt-BR" sz="3600" dirty="0"/>
          </a:p>
          <a:p>
            <a:pPr algn="ctr"/>
            <a:r>
              <a:rPr lang="pt-BR" sz="3600" b="1" dirty="0">
                <a:highlight>
                  <a:srgbClr val="FFFF00"/>
                </a:highlight>
              </a:rPr>
              <a:t>Nome do Prefeito(a)</a:t>
            </a:r>
            <a:endParaRPr lang="pt-BR" sz="3600" b="1" dirty="0">
              <a:highlight>
                <a:srgbClr val="FFFF00"/>
              </a:highlight>
              <a:cs typeface="Calibri"/>
            </a:endParaRPr>
          </a:p>
          <a:p>
            <a:pPr algn="ctr"/>
            <a:r>
              <a:rPr lang="pt-BR" sz="3600" dirty="0">
                <a:highlight>
                  <a:srgbClr val="FFFF00"/>
                </a:highlight>
              </a:rPr>
              <a:t>Prefeito(a) de ...</a:t>
            </a:r>
            <a:endParaRPr lang="pt-BR" sz="3600" dirty="0">
              <a:highlight>
                <a:srgbClr val="FFFF00"/>
              </a:highlight>
              <a:cs typeface="Calibri"/>
            </a:endParaRPr>
          </a:p>
          <a:p>
            <a:pPr algn="ctr"/>
            <a:br>
              <a:rPr lang="pt-BR" sz="3600" dirty="0">
                <a:highlight>
                  <a:srgbClr val="FFFF00"/>
                </a:highlight>
              </a:rPr>
            </a:br>
            <a:r>
              <a:rPr lang="pt-BR" sz="3600" b="1" dirty="0">
                <a:highlight>
                  <a:srgbClr val="FFFF00"/>
                </a:highlight>
              </a:rPr>
              <a:t>Nome do Superintendente do Hospital</a:t>
            </a:r>
            <a:br>
              <a:rPr lang="pt-BR" sz="3600" dirty="0">
                <a:highlight>
                  <a:srgbClr val="FFFF00"/>
                </a:highlight>
              </a:rPr>
            </a:br>
            <a:r>
              <a:rPr lang="pt-BR" sz="3600" dirty="0">
                <a:highlight>
                  <a:srgbClr val="FFFF00"/>
                </a:highlight>
              </a:rPr>
              <a:t>Superintendente do Hospital Universitário de...</a:t>
            </a:r>
            <a:endParaRPr lang="pt-BR" sz="3600" dirty="0">
              <a:highlight>
                <a:srgbClr val="FFFF00"/>
              </a:highlight>
              <a:cs typeface="Calibri"/>
            </a:endParaRPr>
          </a:p>
          <a:p>
            <a:pPr algn="ctr"/>
            <a:endParaRPr lang="pt-BR" sz="3600" dirty="0">
              <a:highlight>
                <a:srgbClr val="FFFF00"/>
              </a:highlight>
            </a:endParaRPr>
          </a:p>
          <a:p>
            <a:pPr algn="ctr"/>
            <a:r>
              <a:rPr lang="pt-BR" sz="3600" b="1" dirty="0">
                <a:highlight>
                  <a:srgbClr val="FFFF00"/>
                </a:highlight>
              </a:rPr>
              <a:t>Cidade (UF), Dia de Mês de 202X</a:t>
            </a:r>
            <a:endParaRPr lang="pt-BR" sz="3600" dirty="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0185B502-BED0-96D4-DEF8-BAB3F0DC5709}"/>
              </a:ext>
            </a:extLst>
          </p:cNvPr>
          <p:cNvGrpSpPr/>
          <p:nvPr/>
        </p:nvGrpSpPr>
        <p:grpSpPr>
          <a:xfrm>
            <a:off x="1583041" y="23485202"/>
            <a:ext cx="14834576" cy="1257573"/>
            <a:chOff x="1591062" y="23460757"/>
            <a:chExt cx="14834576" cy="1257573"/>
          </a:xfrm>
        </p:grpSpPr>
        <p:pic>
          <p:nvPicPr>
            <p:cNvPr id="2" name="Gráfico 1">
              <a:extLst>
                <a:ext uri="{FF2B5EF4-FFF2-40B4-BE49-F238E27FC236}">
                  <a16:creationId xmlns:a16="http://schemas.microsoft.com/office/drawing/2014/main" id="{AD78C39A-5F34-D247-4052-1510D219A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36505" y="23469160"/>
              <a:ext cx="7089133" cy="1234305"/>
            </a:xfrm>
            <a:prstGeom prst="rect">
              <a:avLst/>
            </a:prstGeom>
          </p:spPr>
        </p:pic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EE70788B-7A40-5CD3-6076-DCBCC82C8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50000"/>
            <a:stretch>
              <a:fillRect/>
            </a:stretch>
          </p:blipFill>
          <p:spPr>
            <a:xfrm>
              <a:off x="1591062" y="23460757"/>
              <a:ext cx="7409270" cy="12575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8368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 2013 - 2022">
  <a:themeElements>
    <a:clrScheme name="Tema do 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f192561-645f-4045-85d9-cd614a9b8421">
      <Terms xmlns="http://schemas.microsoft.com/office/infopath/2007/PartnerControls"/>
    </lcf76f155ced4ddcb4097134ff3c332f>
    <TaxCatchAll xmlns="6c4a3e13-c072-4684-af8d-d20173e88c4e" xsi:nil="true"/>
    <SharedWithUsers xmlns="6c4a3e13-c072-4684-af8d-d20173e88c4e">
      <UserInfo>
        <DisplayName>Lucianna dos Santos Almeida</DisplayName>
        <AccountId>150</AccountId>
        <AccountType/>
      </UserInfo>
      <UserInfo>
        <DisplayName>Maria Fernanda Vitorino Conti (GAB/GM)</DisplayName>
        <AccountId>39</AccountId>
        <AccountType/>
      </UserInfo>
      <UserInfo>
        <DisplayName>Victor Franco da Mata Ferreira (GAB/GM)</DisplayName>
        <AccountId>98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709B36120499A4CBC4A77FCAD95C82E" ma:contentTypeVersion="14" ma:contentTypeDescription="Criar um novo documento." ma:contentTypeScope="" ma:versionID="5ed6b95fbf76f1b2013f964a27116334">
  <xsd:schema xmlns:xsd="http://www.w3.org/2001/XMLSchema" xmlns:xs="http://www.w3.org/2001/XMLSchema" xmlns:p="http://schemas.microsoft.com/office/2006/metadata/properties" xmlns:ns2="7f192561-645f-4045-85d9-cd614a9b8421" xmlns:ns3="6c4a3e13-c072-4684-af8d-d20173e88c4e" targetNamespace="http://schemas.microsoft.com/office/2006/metadata/properties" ma:root="true" ma:fieldsID="80f70a84252b25e17a983a1f7c04f759" ns2:_="" ns3:_="">
    <xsd:import namespace="7f192561-645f-4045-85d9-cd614a9b8421"/>
    <xsd:import namespace="6c4a3e13-c072-4684-af8d-d20173e88c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192561-645f-4045-85d9-cd614a9b84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m" ma:readOnly="false" ma:fieldId="{5cf76f15-5ced-4ddc-b409-7134ff3c332f}" ma:taxonomyMulti="true" ma:sspId="139944c2-26d9-490e-ad64-83e7a69758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4a3e13-c072-4684-af8d-d20173e88c4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88725b97-a864-45d8-8482-05283ee7ecb3}" ma:internalName="TaxCatchAll" ma:showField="CatchAllData" ma:web="6c4a3e13-c072-4684-af8d-d20173e88c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3E3C6A-352A-4E6E-94A2-24456C005D85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6c4a3e13-c072-4684-af8d-d20173e88c4e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7f192561-645f-4045-85d9-cd614a9b8421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B32B12F-1545-4E44-A507-0C493233D5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192561-645f-4045-85d9-cd614a9b8421"/>
    <ds:schemaRef ds:uri="6c4a3e13-c072-4684-af8d-d20173e88c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B12387-2E83-4B0C-9EBB-693E5A16E8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3005</TotalTime>
  <Words>2629</Words>
  <Application>Microsoft Office PowerPoint</Application>
  <PresentationFormat>Personalizar</PresentationFormat>
  <Paragraphs>451</Paragraphs>
  <Slides>16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Arial</vt:lpstr>
      <vt:lpstr>Arial,Sans-Serif</vt:lpstr>
      <vt:lpstr>Calibri</vt:lpstr>
      <vt:lpstr>Calibri Light</vt:lpstr>
      <vt:lpstr>Rawline</vt:lpstr>
      <vt:lpstr>Tema do Office 2013 - 2022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CONVITE</dc:title>
  <dc:creator>Assessoria de Comunicação Social (ACS/MEC)</dc:creator>
  <cp:lastModifiedBy>Rafael Misael De Oliveira (ACS/GM)</cp:lastModifiedBy>
  <cp:revision>44</cp:revision>
  <cp:lastPrinted>2024-01-24T20:49:09Z</cp:lastPrinted>
  <dcterms:created xsi:type="dcterms:W3CDTF">2023-06-13T18:39:54Z</dcterms:created>
  <dcterms:modified xsi:type="dcterms:W3CDTF">2025-10-21T18:38:17Z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0x010100F709B36120499A4CBC4A77FCAD95C82E</vt:lpwstr>
  </property>
  <property fmtid="{D5CDD505-2E9C-101B-9397-08002B2CF9AE}" pid="3" name="MediaServiceImageTags">
    <vt:lpwstr/>
  </property>
</Properties>
</file>