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pt-BR" sz="4400" spc="-1" strike="noStrike">
                <a:latin typeface="Arial"/>
              </a:rPr>
              <a:t>Clique para editar o formato do texto do título</a:t>
            </a:r>
            <a:endParaRPr b="0" lang="pt-BR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latin typeface="Arial"/>
              </a:rPr>
              <a:t>Clique para editar o formato do texto da estrutura de tópicos</a:t>
            </a:r>
            <a:endParaRPr b="0" lang="pt-B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latin typeface="Arial"/>
              </a:rPr>
              <a:t>2.º nível da estrutura de tópicos</a:t>
            </a:r>
            <a:endParaRPr b="0" lang="pt-B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latin typeface="Arial"/>
              </a:rPr>
              <a:t>3.º nível da estrutura de tópicos</a:t>
            </a:r>
            <a:endParaRPr b="0" lang="pt-B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latin typeface="Arial"/>
              </a:rPr>
              <a:t>4.º nível da estrutura de tópicos</a:t>
            </a:r>
            <a:endParaRPr b="0" lang="pt-B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5.º nível da estrutura de tópicos</a:t>
            </a:r>
            <a:endParaRPr b="0" lang="pt-B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6.º nível da estrutura de tópicos</a:t>
            </a:r>
            <a:endParaRPr b="0" lang="pt-B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7.º nível da estrutura de tópicos</a:t>
            </a:r>
            <a:endParaRPr b="0" lang="pt-B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mailto:licitacao@cidadania.gov.br" TargetMode="External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4429800" y="365040"/>
            <a:ext cx="4114080" cy="13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39" name="Espaço Reservado para Conteúdo 6" descr=""/>
          <p:cNvPicPr/>
          <p:nvPr/>
        </p:nvPicPr>
        <p:blipFill>
          <a:blip r:embed="rId1"/>
          <a:stretch/>
        </p:blipFill>
        <p:spPr>
          <a:xfrm>
            <a:off x="8925120" y="166680"/>
            <a:ext cx="2437560" cy="1523160"/>
          </a:xfrm>
          <a:prstGeom prst="rect">
            <a:avLst/>
          </a:prstGeom>
          <a:ln w="0">
            <a:noFill/>
          </a:ln>
        </p:spPr>
      </p:pic>
      <p:sp>
        <p:nvSpPr>
          <p:cNvPr id="40" name="CustomShape 2"/>
          <p:cNvSpPr/>
          <p:nvPr/>
        </p:nvSpPr>
        <p:spPr>
          <a:xfrm>
            <a:off x="1288080" y="1940040"/>
            <a:ext cx="10153080" cy="319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AVISO DE LICITAÇÃO</a:t>
            </a:r>
            <a:endParaRPr b="0" lang="pt-BR" sz="2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PREGÃO ELETRÔNICO Nº 15/2022 –MC </a:t>
            </a:r>
            <a:endParaRPr b="0" lang="pt-B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Nº Processo 71000.074238/2021-52.O objeto da presente licitação é a escolha da proposta mais vantajosa para a contratação de empresa especializada no ramo de engenharia, para prestação de serviços continuados de instalação, operação e de manutenção predial preventiva, preditiva e corretiva das instalações, dos sistemas, dos equipamentos e dos aparelhos de ar condicionado, com fornecimento de mão de obra, insumos, peças e serviços eventuais nos edifícios de uso do Ministério da Cidadania, em Brasília, Distrito Federal, conforme condições, quantidades e exigências estabelecidas neste Edital e seus anexos. Entrega das Propostas: a partir de 05/09/2022, no sítio www.gov.br/compras. Abertura das propostas: 16/09/2022, às 10h00min. Esclarecimentos: </a:t>
            </a:r>
            <a:r>
              <a:rPr b="0" lang="pt-BR" sz="1400" spc="-1" strike="noStrike" u="sng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licitacao@cidadania.gov.br</a:t>
            </a: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t-BR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 </a:t>
            </a:r>
            <a:endParaRPr b="0" lang="pt-BR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Carlos André Martins Santos </a:t>
            </a:r>
            <a:endParaRPr b="0" lang="pt-BR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Pregoeiro</a:t>
            </a:r>
            <a:endParaRPr b="0" lang="pt-BR" sz="1400" spc="-1" strike="noStrike">
              <a:latin typeface="Arial"/>
            </a:endParaRPr>
          </a:p>
        </p:txBody>
      </p:sp>
      <p:pic>
        <p:nvPicPr>
          <p:cNvPr id="41" name="" descr=""/>
          <p:cNvPicPr/>
          <p:nvPr/>
        </p:nvPicPr>
        <p:blipFill>
          <a:blip r:embed="rId3"/>
          <a:stretch/>
        </p:blipFill>
        <p:spPr>
          <a:xfrm>
            <a:off x="7920360" y="180000"/>
            <a:ext cx="3504600" cy="1275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LibreOffice/7.0.6.2$Windows_X86_64 LibreOffice_project/144abb84a525d8e30c9dbbefa69cbbf2d8d4ae3b</Application>
  <AppVersion>15.0000</AppVersion>
  <Words>78</Words>
  <Paragraphs>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2019-10-23T18:13:33Z</dcterms:created>
  <dc:creator>Wagner Ferreira Moraes</dc:creator>
  <dc:description/>
  <dc:language>pt-BR</dc:language>
  <cp:lastModifiedBy/>
  <dcterms:modified xsi:type="dcterms:W3CDTF">2022-09-02T16:32:42Z</dcterms:modified>
  <cp:revision>7</cp:revision>
  <dc:subject/>
  <dc:title>MINISTÉRIO DA  CIDADANIA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</vt:i4>
  </property>
</Properties>
</file>