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pt-BR" sz="4400" spc="-1" strike="noStrike">
                <a:latin typeface="Arial"/>
              </a:rPr>
              <a:t>Clique para editar o formato do texto do título</a:t>
            </a:r>
            <a:endParaRPr b="0" lang="pt-BR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latin typeface="Arial"/>
              </a:rPr>
              <a:t>Clique para editar o formato do texto da estrutura de tópicos</a:t>
            </a:r>
            <a:endParaRPr b="0" lang="pt-B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latin typeface="Arial"/>
              </a:rPr>
              <a:t>2.º nível da estrutura de tópicos</a:t>
            </a:r>
            <a:endParaRPr b="0" lang="pt-B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latin typeface="Arial"/>
              </a:rPr>
              <a:t>3.º nível da estrutura de tópicos</a:t>
            </a:r>
            <a:endParaRPr b="0" lang="pt-B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latin typeface="Arial"/>
              </a:rPr>
              <a:t>4.º nível da estrutura de tópicos</a:t>
            </a:r>
            <a:endParaRPr b="0" lang="pt-B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Arial"/>
              </a:rPr>
              <a:t>5.º nível da estrutura de tópicos</a:t>
            </a:r>
            <a:endParaRPr b="0" lang="pt-B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Arial"/>
              </a:rPr>
              <a:t>6.º nível da estrutura de tópicos</a:t>
            </a:r>
            <a:endParaRPr b="0" lang="pt-B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Arial"/>
              </a:rPr>
              <a:t>7.º nível da estrutura de tópicos</a:t>
            </a:r>
            <a:endParaRPr b="0" lang="pt-B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http://www.gov.br/compras" TargetMode="External"/><Relationship Id="rId2" Type="http://schemas.openxmlformats.org/officeDocument/2006/relationships/hyperlink" Target="mailto:licitacao@cidadania.gov.br" TargetMode="External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4429800" y="365040"/>
            <a:ext cx="4113720" cy="13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9" name="CustomShape 2"/>
          <p:cNvSpPr/>
          <p:nvPr/>
        </p:nvSpPr>
        <p:spPr>
          <a:xfrm>
            <a:off x="1288080" y="1940040"/>
            <a:ext cx="10152720" cy="307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pt-BR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AVISO DE LICITAÇÃO </a:t>
            </a:r>
            <a:endParaRPr b="0" lang="pt-BR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PREGÃO ELETRÔNICO  Nº 1/2022 </a:t>
            </a:r>
            <a:endParaRPr b="0" lang="pt-BR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4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PROCESSO Nº  71000.000270/2022-82 –  O objeto da presente licitação é a contratação de empresa especializada na prestação de serviços de limpeza, conservação e higienização, de forma continuada com dedicação de mão de obra, contemplando o fornecimento de materiais, equipamentos e utensílios necessários à perfeita execução dos serviços, para atendimento das necessidades da Administração, conforme condições, quantidades e exigências estabelecidas neste Edital e seus anexos.  Entrega das propostas: a partir de 19/08/2022, no sítio </a:t>
            </a: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DejaVu Sans"/>
                <a:hlinkClick r:id="rId1"/>
              </a:rPr>
              <a:t>www.gov.br/compras</a:t>
            </a: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. Abertura das propostas: 31/08/2022, às 10h00min. Esclarecimentos: </a:t>
            </a: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DejaVu Sans"/>
                <a:hlinkClick r:id="rId2"/>
              </a:rPr>
              <a:t>licitacao@cidadania.gov.br</a:t>
            </a: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. </a:t>
            </a:r>
            <a:endParaRPr b="0" lang="pt-BR" sz="14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4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Carlos André Martins Santos </a:t>
            </a:r>
            <a:endParaRPr b="0" lang="pt-BR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Pregoeiro </a:t>
            </a:r>
            <a:endParaRPr b="0" lang="pt-BR" sz="1400" spc="-1" strike="noStrike">
              <a:latin typeface="Arial"/>
            </a:endParaRPr>
          </a:p>
        </p:txBody>
      </p:sp>
      <p:pic>
        <p:nvPicPr>
          <p:cNvPr id="40" name="" descr=""/>
          <p:cNvPicPr/>
          <p:nvPr/>
        </p:nvPicPr>
        <p:blipFill>
          <a:blip r:embed="rId3"/>
          <a:stretch/>
        </p:blipFill>
        <p:spPr>
          <a:xfrm>
            <a:off x="7920000" y="180000"/>
            <a:ext cx="3504960" cy="1275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Application>LibreOffice/7.0.6.2$Windows_X86_64 LibreOffice_project/144abb84a525d8e30c9dbbefa69cbbf2d8d4ae3b</Application>
  <AppVersion>15.0000</AppVersion>
  <Words>78</Words>
  <Paragraphs>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2019-10-23T18:13:33Z</dcterms:created>
  <dc:creator>Wagner Ferreira Moraes</dc:creator>
  <dc:description/>
  <dc:language>pt-BR</dc:language>
  <cp:lastModifiedBy/>
  <dcterms:modified xsi:type="dcterms:W3CDTF">2022-08-19T09:32:21Z</dcterms:modified>
  <cp:revision>7</cp:revision>
  <dc:subject/>
  <dc:title>MINISTÉRIO DA  CIDADANIA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1</vt:i4>
  </property>
</Properties>
</file>