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Editar estilos de texto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2CC0018-26C1-46DE-AE68-E65A44AA5B8F}" type="datetime">
              <a:rPr b="0" lang="pt-BR" sz="1200" spc="-1" strike="noStrike">
                <a:solidFill>
                  <a:srgbClr val="8b8b8b"/>
                </a:solidFill>
                <a:latin typeface="Calibri"/>
              </a:rPr>
              <a:t>15/12/21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F57D5FE-9D54-4C46-A865-BF9F6BB9A98A}" type="slidenum">
              <a:rPr b="0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licitacao@cidadania.gov.br" TargetMode="External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429800" y="365040"/>
            <a:ext cx="41144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r">
              <a:lnSpc>
                <a:spcPct val="9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 Light"/>
              </a:rPr>
              <a:t>MINISTÉRIO DA </a:t>
            </a:r>
            <a:br/>
            <a:r>
              <a:rPr b="1" lang="pt-BR" sz="2000" spc="-1" strike="noStrike">
                <a:solidFill>
                  <a:srgbClr val="000000"/>
                </a:solidFill>
                <a:latin typeface="Calibri Light"/>
              </a:rPr>
              <a:t>CIDADANIA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Espaço Reservado para Conteúdo 6" descr=""/>
          <p:cNvPicPr/>
          <p:nvPr/>
        </p:nvPicPr>
        <p:blipFill>
          <a:blip r:embed="rId1"/>
          <a:stretch/>
        </p:blipFill>
        <p:spPr>
          <a:xfrm>
            <a:off x="8925120" y="166680"/>
            <a:ext cx="2437920" cy="1523520"/>
          </a:xfrm>
          <a:prstGeom prst="rect">
            <a:avLst/>
          </a:prstGeom>
          <a:ln w="0"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1288080" y="1940040"/>
            <a:ext cx="10153440" cy="325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AVISO DE LICITAÇÃO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PREGÃO ELETRÔNICO Nº 24/2021  – MC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(UASG 550005)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Nº Processo 71000.009416/2020-93. O objeto da presente licitação é a escolha da proposta mais vantajosa contratação de empresa especializada na prestação de serviços gráficos para fornecimento de formulários necessários à realização do procedimento de controle de dopagem, atividade precípua da Autoridade Brasileira de Controle de Dopagem - ABCD, conforme condições, quantidades e exigências estabelecidas no Edital e seus anexos. Entrega das Propostas: a partir de 16/12/2021, no sítio </a:t>
            </a:r>
            <a:r>
              <a:rPr b="0" lang="pt-BR" sz="1400" spc="-1" strike="noStrike" u="sng">
                <a:solidFill>
                  <a:srgbClr val="0563c1"/>
                </a:solidFill>
                <a:uFillTx/>
                <a:latin typeface="Calibri"/>
              </a:rPr>
              <a:t>www.gov.br/compras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. Abertura das propostas: 29/12/2021, às 14h00min. Esclarecimentos: </a:t>
            </a:r>
            <a:r>
              <a:rPr b="0" lang="pt-BR" sz="1400" spc="-1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licitacao@cidadania.gov.br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pt-B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Carlos André Martins Santos </a:t>
            </a: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000000"/>
                </a:solidFill>
                <a:latin typeface="Calibri"/>
              </a:rPr>
              <a:t>Pregoeiro</a:t>
            </a:r>
            <a:endParaRPr b="0" lang="pt-B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LibreOffice/7.0.6.2$Windows_X86_64 LibreOffice_project/144abb84a525d8e30c9dbbefa69cbbf2d8d4ae3b</Application>
  <AppVersion>15.0000</AppVersion>
  <Words>190</Words>
  <Paragraphs>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2019-10-23T18:13:33Z</dcterms:created>
  <dc:creator>Wagner Ferreira Moraes</dc:creator>
  <dc:description/>
  <dc:language>pt-BR</dc:language>
  <cp:lastModifiedBy/>
  <dcterms:modified xsi:type="dcterms:W3CDTF">2021-12-15T14:33:43Z</dcterms:modified>
  <cp:revision>9</cp:revision>
  <dc:subject/>
  <dc:title>MINISTÉRIO DA  CIDADANIA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