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7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162A47-7988-4CCC-ACD7-5CAB8272B345}" type="datetimeFigureOut">
              <a:rPr lang="pt-BR" smtClean="0"/>
              <a:pPr/>
              <a:t>13/04/2012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496E45-C5C8-4FA5-A7DB-A856CCC81647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nrh.gov.br/sitio/index.ph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nrh.gov.br/sitio/index.php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nrh.gov.br/sitio/index.php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nrh.gov.br/sitio/index.php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nrh.gov.br/sitio/templates/agua/images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943100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52120" y="18864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CTPOAR</a:t>
            </a:r>
            <a:endParaRPr lang="pt-BR" sz="2000" dirty="0"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CÂMARA TÉCNICA DE INTEGRAÇÃO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DE PROCEDIMENTOS, AÇÕES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OUTORGA E AÇÕES REGULADORAS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83568" y="2564904"/>
            <a:ext cx="698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PROCEDIMENTOS </a:t>
            </a: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DE MATÉRIAS A </a:t>
            </a: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SEREM SUBMETIDAS </a:t>
            </a: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AO CNRH</a:t>
            </a:r>
            <a:endParaRPr lang="pt-BR" sz="28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nrh.gov.br/sitio/templates/agua/images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943100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52120" y="18864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CTPOAR</a:t>
            </a:r>
            <a:endParaRPr lang="pt-BR" sz="2000" dirty="0"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CÂMARA TÉCNICA DE INTEGRAÇÃO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DE PROCEDIMENTOS, AÇÕES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OUTORGA E AÇÕES REGULADORAS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3203848" y="5655987"/>
            <a:ext cx="1080120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GT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3107222" y="4293096"/>
            <a:ext cx="1224136" cy="8640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CTPOAR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Analisa e aprova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4932040" y="3861048"/>
            <a:ext cx="1080120" cy="43204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CTIL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2910227" y="2779057"/>
            <a:ext cx="1531671" cy="57606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SEC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EXECUTIVA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3059832" y="1484784"/>
            <a:ext cx="1080120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CNRH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>
            <a:off x="3599892" y="515719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flipV="1">
            <a:off x="3923928" y="5157192"/>
            <a:ext cx="0" cy="498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2485484" y="5241725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demanda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3938317" y="5241725"/>
            <a:ext cx="106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proposta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4331358" y="4581128"/>
            <a:ext cx="9607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V="1">
            <a:off x="5292080" y="42930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>
            <a:off x="5652120" y="42930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endCxn id="6" idx="3"/>
          </p:cNvCxnSpPr>
          <p:nvPr/>
        </p:nvCxnSpPr>
        <p:spPr>
          <a:xfrm flipH="1">
            <a:off x="4331358" y="4725144"/>
            <a:ext cx="13207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6228184" y="3831431"/>
            <a:ext cx="1721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VERIFICAR A 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>COMPATIBILIZAÇÁO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>A LEGISLAÇÁO</a:t>
            </a:r>
            <a:endParaRPr lang="pt-BR" sz="1200" b="1" dirty="0">
              <a:solidFill>
                <a:schemeClr val="bg1"/>
              </a:solidFill>
            </a:endParaRPr>
          </a:p>
        </p:txBody>
      </p:sp>
      <p:cxnSp>
        <p:nvCxnSpPr>
          <p:cNvPr id="25" name="Conector de seta reta 24"/>
          <p:cNvCxnSpPr>
            <a:stCxn id="7" idx="3"/>
          </p:cNvCxnSpPr>
          <p:nvPr/>
        </p:nvCxnSpPr>
        <p:spPr>
          <a:xfrm>
            <a:off x="6012160" y="407707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 flipV="1">
            <a:off x="3599892" y="335699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>
            <a:stCxn id="7" idx="0"/>
          </p:cNvCxnSpPr>
          <p:nvPr/>
        </p:nvCxnSpPr>
        <p:spPr>
          <a:xfrm flipV="1">
            <a:off x="5472100" y="3067089"/>
            <a:ext cx="0" cy="793959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ector de seta reta 1023"/>
          <p:cNvCxnSpPr/>
          <p:nvPr/>
        </p:nvCxnSpPr>
        <p:spPr>
          <a:xfrm flipH="1">
            <a:off x="4470578" y="3067089"/>
            <a:ext cx="1001522" cy="0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onector reto 1027"/>
          <p:cNvCxnSpPr/>
          <p:nvPr/>
        </p:nvCxnSpPr>
        <p:spPr>
          <a:xfrm>
            <a:off x="1079612" y="2348880"/>
            <a:ext cx="5040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Conector de seta reta 1029"/>
          <p:cNvCxnSpPr>
            <a:endCxn id="10" idx="2"/>
          </p:cNvCxnSpPr>
          <p:nvPr/>
        </p:nvCxnSpPr>
        <p:spPr>
          <a:xfrm flipV="1">
            <a:off x="3599892" y="1916832"/>
            <a:ext cx="0" cy="862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H="1">
            <a:off x="2113171" y="5872011"/>
            <a:ext cx="1001522" cy="0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/>
          <p:nvPr/>
        </p:nvCxnSpPr>
        <p:spPr>
          <a:xfrm flipV="1">
            <a:off x="2098657" y="4869160"/>
            <a:ext cx="0" cy="954211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 flipV="1">
            <a:off x="2098657" y="1700808"/>
            <a:ext cx="0" cy="3122308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/>
          <p:nvPr/>
        </p:nvCxnSpPr>
        <p:spPr>
          <a:xfrm flipV="1">
            <a:off x="2113171" y="4906099"/>
            <a:ext cx="994051" cy="1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/>
          <p:cNvCxnSpPr>
            <a:endCxn id="10" idx="1"/>
          </p:cNvCxnSpPr>
          <p:nvPr/>
        </p:nvCxnSpPr>
        <p:spPr>
          <a:xfrm flipV="1">
            <a:off x="2098657" y="1700808"/>
            <a:ext cx="961175" cy="1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48"/>
          <p:cNvCxnSpPr/>
          <p:nvPr/>
        </p:nvCxnSpPr>
        <p:spPr>
          <a:xfrm flipV="1">
            <a:off x="5450543" y="1700809"/>
            <a:ext cx="0" cy="1366281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endCxn id="10" idx="3"/>
          </p:cNvCxnSpPr>
          <p:nvPr/>
        </p:nvCxnSpPr>
        <p:spPr>
          <a:xfrm flipH="1" flipV="1">
            <a:off x="4139952" y="1700808"/>
            <a:ext cx="1289034" cy="15502"/>
          </a:xfrm>
          <a:prstGeom prst="straightConnector1">
            <a:avLst/>
          </a:prstGeom>
          <a:ln w="254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/>
          <p:cNvSpPr txBox="1"/>
          <p:nvPr/>
        </p:nvSpPr>
        <p:spPr>
          <a:xfrm>
            <a:off x="4383357" y="4767599"/>
            <a:ext cx="1230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NT+PROP </a:t>
            </a:r>
            <a:r>
              <a:rPr lang="en-US" sz="1200" b="1" dirty="0" smtClean="0">
                <a:solidFill>
                  <a:schemeClr val="bg1"/>
                </a:solidFill>
              </a:rPr>
              <a:t>RES</a:t>
            </a:r>
          </a:p>
          <a:p>
            <a:r>
              <a:rPr lang="en-US" sz="1200" b="1" dirty="0" smtClean="0">
                <a:solidFill>
                  <a:schemeClr val="bg1"/>
                </a:solidFill>
                <a:latin typeface="Arial Narrow" pitchFamily="34" charset="0"/>
              </a:rPr>
              <a:t>§1, ART 12</a:t>
            </a:r>
            <a:r>
              <a:rPr lang="en-US" sz="1200" b="1" dirty="0" smtClean="0">
                <a:solidFill>
                  <a:schemeClr val="bg1"/>
                </a:solidFill>
              </a:rPr>
              <a:t>  </a:t>
            </a:r>
          </a:p>
          <a:p>
            <a:endParaRPr lang="pt-BR" sz="1200" b="1" dirty="0">
              <a:solidFill>
                <a:schemeClr val="bg1"/>
              </a:solidFill>
            </a:endParaRPr>
          </a:p>
        </p:txBody>
      </p:sp>
      <p:sp>
        <p:nvSpPr>
          <p:cNvPr id="56" name="CaixaDeTexto 55"/>
          <p:cNvSpPr txBox="1"/>
          <p:nvPr/>
        </p:nvSpPr>
        <p:spPr>
          <a:xfrm>
            <a:off x="3011910" y="3584049"/>
            <a:ext cx="117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NT+PROP RES</a:t>
            </a:r>
            <a:endParaRPr lang="pt-BR" sz="1200" dirty="0">
              <a:solidFill>
                <a:schemeClr val="bg1"/>
              </a:solidFill>
            </a:endParaRPr>
          </a:p>
        </p:txBody>
      </p:sp>
      <p:sp>
        <p:nvSpPr>
          <p:cNvPr id="57" name="CaixaDeTexto 56"/>
          <p:cNvSpPr txBox="1"/>
          <p:nvPr/>
        </p:nvSpPr>
        <p:spPr>
          <a:xfrm>
            <a:off x="3011909" y="2399628"/>
            <a:ext cx="117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NT+PROP RES</a:t>
            </a:r>
            <a:endParaRPr lang="pt-BR" sz="1200" dirty="0">
              <a:solidFill>
                <a:schemeClr val="bg1"/>
              </a:solidFill>
            </a:endParaRPr>
          </a:p>
        </p:txBody>
      </p:sp>
      <p:sp>
        <p:nvSpPr>
          <p:cNvPr id="58" name="CaixaDeTexto 57"/>
          <p:cNvSpPr txBox="1"/>
          <p:nvPr/>
        </p:nvSpPr>
        <p:spPr>
          <a:xfrm>
            <a:off x="5559320" y="1377642"/>
            <a:ext cx="3596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CTPOAR APRESENTA </a:t>
            </a:r>
            <a:r>
              <a:rPr lang="en-US" sz="1200" b="1" i="1" u="sng" dirty="0" smtClean="0">
                <a:solidFill>
                  <a:schemeClr val="bg1"/>
                </a:solidFill>
              </a:rPr>
              <a:t>PROPOSTA</a:t>
            </a:r>
            <a:r>
              <a:rPr lang="en-US" sz="1200" b="1" dirty="0" smtClean="0">
                <a:solidFill>
                  <a:schemeClr val="bg1"/>
                </a:solidFill>
              </a:rPr>
              <a:t>  RESOLUÇÁO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>CONS . APROVAM BLOCO OU ITEM A ITEM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>ALTERAÇÓES SÁO PROPOSTAS E </a:t>
            </a:r>
            <a:r>
              <a:rPr lang="en-US" sz="1200" b="1" dirty="0" smtClean="0">
                <a:solidFill>
                  <a:schemeClr val="bg1"/>
                </a:solidFill>
              </a:rPr>
              <a:t>APROVADAS</a:t>
            </a:r>
          </a:p>
          <a:p>
            <a:r>
              <a:rPr lang="en-US" sz="1200" b="1" dirty="0" smtClean="0">
                <a:solidFill>
                  <a:schemeClr val="bg1"/>
                </a:solidFill>
              </a:rPr>
              <a:t>ART 13</a:t>
            </a:r>
            <a:endParaRPr lang="pt-BR" sz="1200" b="1" dirty="0">
              <a:solidFill>
                <a:schemeClr val="bg1"/>
              </a:solidFill>
            </a:endParaRPr>
          </a:p>
        </p:txBody>
      </p:sp>
      <p:cxnSp>
        <p:nvCxnSpPr>
          <p:cNvPr id="1040" name="Conector de seta reta 1039"/>
          <p:cNvCxnSpPr/>
          <p:nvPr/>
        </p:nvCxnSpPr>
        <p:spPr>
          <a:xfrm flipH="1" flipV="1">
            <a:off x="3599888" y="1142747"/>
            <a:ext cx="2" cy="3408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ixaDeTexto 60"/>
          <p:cNvSpPr txBox="1"/>
          <p:nvPr/>
        </p:nvSpPr>
        <p:spPr>
          <a:xfrm>
            <a:off x="2639688" y="785520"/>
            <a:ext cx="207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RES PUBLICAÇÁO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nrh.gov.br/sitio/templates/agua/images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943100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52120" y="18864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CTPOAR</a:t>
            </a:r>
            <a:endParaRPr lang="pt-BR" sz="2000" dirty="0"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CÂMARA TÉCNICA DE INTEGRAÇÃO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DE PROCEDIMENTOS, AÇÕES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OUTORGA E AÇÕES REGULADORAS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23528" y="1156214"/>
            <a:ext cx="861186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PROCEDIMENTOS</a:t>
            </a:r>
          </a:p>
          <a:p>
            <a:pPr algn="ctr"/>
            <a:endParaRPr lang="pt-BR" sz="32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1- CTPOAR APRESENTA A </a:t>
            </a:r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VERSÃO </a:t>
            </a:r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APROVADA</a:t>
            </a:r>
          </a:p>
          <a:p>
            <a:pPr algn="ctr"/>
            <a:endParaRPr lang="pt-BR" sz="32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2- CTPOAR APRESENTA A </a:t>
            </a:r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VERSÃO APROVADA + DESTAQUES QUANDO NÃO COINCIDENTES COM CTIL</a:t>
            </a:r>
          </a:p>
          <a:p>
            <a:pPr algn="ctr"/>
            <a:endParaRPr lang="pt-BR" sz="32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3- CONSELHEIROS TEM LIBERDADE DE AÇÃO</a:t>
            </a:r>
            <a:endParaRPr lang="pt-BR" sz="2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249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nrh.gov.br/sitio/templates/agua/images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943100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52120" y="18864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CTPOAR</a:t>
            </a:r>
            <a:endParaRPr lang="pt-BR" sz="2000" dirty="0"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CÂMARA TÉCNICA DE INTEGRAÇÃO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DE PROCEDIMENTOS, AÇÕES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OUTORGA E AÇÕES REGULADORAS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555776" y="2636912"/>
            <a:ext cx="26452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  <a:latin typeface="Arial Black" pitchFamily="34" charset="0"/>
              </a:rPr>
              <a:t>OBRIGADO</a:t>
            </a:r>
          </a:p>
          <a:p>
            <a:endParaRPr lang="pt-BR" sz="3200" b="1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347864" y="3933056"/>
            <a:ext cx="504056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3200" b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CTPOAR</a:t>
            </a:r>
            <a:endParaRPr lang="pt-BR" sz="3200" dirty="0" smtClean="0">
              <a:latin typeface="Arial Black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CÂMARA TÉCNICA DE INTEGRAÇÃO DE PROCEDIMENTOS, AÇÕES DE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OUTORGA E AÇÕES REGULADORAS </a:t>
            </a:r>
            <a:endParaRPr lang="pt-BR" sz="2800" dirty="0" smtClean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153</Words>
  <Application>Microsoft Office PowerPoint</Application>
  <PresentationFormat>Apresentação na tela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Fluxo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DIÓGENES MORTARI</dc:creator>
  <cp:lastModifiedBy>adasa</cp:lastModifiedBy>
  <cp:revision>41</cp:revision>
  <dcterms:created xsi:type="dcterms:W3CDTF">2012-03-09T01:19:22Z</dcterms:created>
  <dcterms:modified xsi:type="dcterms:W3CDTF">2012-04-13T19:12:10Z</dcterms:modified>
</cp:coreProperties>
</file>