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51" d="100"/>
          <a:sy n="51" d="100"/>
        </p:scale>
        <p:origin x="-595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7C2B3F-FFA2-477C-999E-F24DE997B7C1}" type="datetimeFigureOut">
              <a:rPr lang="pt-BR" smtClean="0"/>
              <a:pPr/>
              <a:t>17/04/2008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56806E-807C-4D39-9EB2-ECF229A8634B}" type="slidenum">
              <a:rPr lang="pt-BR" smtClean="0"/>
              <a:pPr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ChangeArrowheads="1"/>
          </p:cNvSpPr>
          <p:nvPr/>
        </p:nvSpPr>
        <p:spPr bwMode="auto">
          <a:xfrm>
            <a:off x="107950" y="117475"/>
            <a:ext cx="8856663" cy="6551613"/>
          </a:xfrm>
          <a:prstGeom prst="rect">
            <a:avLst/>
          </a:prstGeom>
          <a:noFill/>
          <a:ln w="762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pt-BR"/>
          </a:p>
        </p:txBody>
      </p:sp>
      <p:sp>
        <p:nvSpPr>
          <p:cNvPr id="49155" name="Text Box 3"/>
          <p:cNvSpPr txBox="1">
            <a:spLocks noChangeArrowheads="1"/>
          </p:cNvSpPr>
          <p:nvPr/>
        </p:nvSpPr>
        <p:spPr bwMode="auto">
          <a:xfrm>
            <a:off x="266700" y="236538"/>
            <a:ext cx="8266113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pt-BR" sz="2000" b="1">
                <a:cs typeface="Arial" charset="0"/>
              </a:rPr>
              <a:t>PROCESSO DE VALIDAÇÃO DO DIAGNÓSTICO DE DEMANDAS</a:t>
            </a:r>
          </a:p>
          <a:p>
            <a:pPr algn="ctr"/>
            <a:r>
              <a:rPr lang="pt-BR" sz="2000" b="1">
                <a:cs typeface="Arial" charset="0"/>
              </a:rPr>
              <a:t>PERH – RS</a:t>
            </a: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323850" y="1125538"/>
            <a:ext cx="3168650" cy="719137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pt-BR" sz="2000">
                <a:cs typeface="Arial" charset="0"/>
              </a:rPr>
              <a:t>ONDE ?</a:t>
            </a:r>
          </a:p>
        </p:txBody>
      </p:sp>
      <p:sp>
        <p:nvSpPr>
          <p:cNvPr id="49157" name="Rectangle 5"/>
          <p:cNvSpPr>
            <a:spLocks noChangeArrowheads="1"/>
          </p:cNvSpPr>
          <p:nvPr/>
        </p:nvSpPr>
        <p:spPr bwMode="auto">
          <a:xfrm>
            <a:off x="323850" y="5529263"/>
            <a:ext cx="1295400" cy="71913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pt-BR" sz="1400">
                <a:cs typeface="Arial" charset="0"/>
              </a:rPr>
              <a:t>Saneamento</a:t>
            </a:r>
          </a:p>
        </p:txBody>
      </p:sp>
      <p:sp>
        <p:nvSpPr>
          <p:cNvPr id="49158" name="Rectangle 6"/>
          <p:cNvSpPr>
            <a:spLocks noChangeArrowheads="1"/>
          </p:cNvSpPr>
          <p:nvPr/>
        </p:nvSpPr>
        <p:spPr bwMode="auto">
          <a:xfrm>
            <a:off x="3089275" y="5529263"/>
            <a:ext cx="1295400" cy="71913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10000"/>
              </a:lnSpc>
            </a:pPr>
            <a:r>
              <a:rPr lang="pt-BR" sz="1400">
                <a:cs typeface="Arial" charset="0"/>
              </a:rPr>
              <a:t>Industria,</a:t>
            </a:r>
          </a:p>
          <a:p>
            <a:pPr algn="ctr">
              <a:lnSpc>
                <a:spcPct val="110000"/>
              </a:lnSpc>
            </a:pPr>
            <a:r>
              <a:rPr lang="pt-BR" sz="1400">
                <a:cs typeface="Arial" charset="0"/>
              </a:rPr>
              <a:t>Mineração e </a:t>
            </a:r>
          </a:p>
          <a:p>
            <a:pPr algn="ctr">
              <a:lnSpc>
                <a:spcPct val="110000"/>
              </a:lnSpc>
            </a:pPr>
            <a:r>
              <a:rPr lang="pt-BR" sz="1400">
                <a:cs typeface="Arial" charset="0"/>
              </a:rPr>
              <a:t>Navegação</a:t>
            </a:r>
          </a:p>
        </p:txBody>
      </p:sp>
      <p:sp>
        <p:nvSpPr>
          <p:cNvPr id="49159" name="Rectangle 7"/>
          <p:cNvSpPr>
            <a:spLocks noChangeArrowheads="1"/>
          </p:cNvSpPr>
          <p:nvPr/>
        </p:nvSpPr>
        <p:spPr bwMode="auto">
          <a:xfrm>
            <a:off x="323850" y="4724400"/>
            <a:ext cx="1295400" cy="71913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pt-BR" sz="1400">
                <a:cs typeface="Arial" charset="0"/>
              </a:rPr>
              <a:t>Geração de</a:t>
            </a:r>
          </a:p>
          <a:p>
            <a:pPr algn="ctr"/>
            <a:r>
              <a:rPr lang="pt-BR" sz="1400">
                <a:cs typeface="Arial" charset="0"/>
              </a:rPr>
              <a:t>energia</a:t>
            </a:r>
          </a:p>
        </p:txBody>
      </p:sp>
      <p:sp>
        <p:nvSpPr>
          <p:cNvPr id="49160" name="Rectangle 8"/>
          <p:cNvSpPr>
            <a:spLocks noChangeArrowheads="1"/>
          </p:cNvSpPr>
          <p:nvPr/>
        </p:nvSpPr>
        <p:spPr bwMode="auto">
          <a:xfrm>
            <a:off x="1706563" y="4724400"/>
            <a:ext cx="1295400" cy="71913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pt-BR" sz="1400">
                <a:cs typeface="Arial" charset="0"/>
              </a:rPr>
              <a:t>Pesca</a:t>
            </a:r>
          </a:p>
        </p:txBody>
      </p:sp>
      <p:sp>
        <p:nvSpPr>
          <p:cNvPr id="49161" name="Rectangle 9"/>
          <p:cNvSpPr>
            <a:spLocks noChangeArrowheads="1"/>
          </p:cNvSpPr>
          <p:nvPr/>
        </p:nvSpPr>
        <p:spPr bwMode="auto">
          <a:xfrm>
            <a:off x="3089275" y="4724400"/>
            <a:ext cx="1295400" cy="71913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pt-BR" sz="1400">
                <a:cs typeface="Arial" charset="0"/>
              </a:rPr>
              <a:t>Turismo</a:t>
            </a:r>
          </a:p>
          <a:p>
            <a:pPr algn="ctr"/>
            <a:r>
              <a:rPr lang="pt-BR" sz="1400">
                <a:cs typeface="Arial" charset="0"/>
              </a:rPr>
              <a:t>e Lazer</a:t>
            </a:r>
          </a:p>
        </p:txBody>
      </p:sp>
      <p:grpSp>
        <p:nvGrpSpPr>
          <p:cNvPr id="2" name="Group 10"/>
          <p:cNvGrpSpPr>
            <a:grpSpLocks/>
          </p:cNvGrpSpPr>
          <p:nvPr/>
        </p:nvGrpSpPr>
        <p:grpSpPr bwMode="auto">
          <a:xfrm>
            <a:off x="1706563" y="5529263"/>
            <a:ext cx="1295400" cy="719137"/>
            <a:chOff x="3794" y="3529"/>
            <a:chExt cx="816" cy="453"/>
          </a:xfrm>
        </p:grpSpPr>
        <p:sp>
          <p:nvSpPr>
            <p:cNvPr id="49163" name="Rectangle 11"/>
            <p:cNvSpPr>
              <a:spLocks noChangeArrowheads="1"/>
            </p:cNvSpPr>
            <p:nvPr/>
          </p:nvSpPr>
          <p:spPr bwMode="auto">
            <a:xfrm>
              <a:off x="3794" y="3529"/>
              <a:ext cx="816" cy="453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r>
                <a:rPr lang="pt-BR" sz="1400">
                  <a:cs typeface="Arial" charset="0"/>
                </a:rPr>
                <a:t>Produção</a:t>
              </a:r>
            </a:p>
            <a:p>
              <a:pPr algn="ctr"/>
              <a:r>
                <a:rPr lang="pt-BR" sz="1400">
                  <a:cs typeface="Arial" charset="0"/>
                </a:rPr>
                <a:t>Rural</a:t>
              </a:r>
            </a:p>
            <a:p>
              <a:pPr algn="ctr"/>
              <a:endParaRPr lang="pt-BR" sz="1000">
                <a:cs typeface="Arial" charset="0"/>
              </a:endParaRPr>
            </a:p>
            <a:p>
              <a:pPr algn="ctr"/>
              <a:endParaRPr lang="pt-BR" sz="1000">
                <a:cs typeface="Arial" charset="0"/>
              </a:endParaRPr>
            </a:p>
          </p:txBody>
        </p:sp>
        <p:sp>
          <p:nvSpPr>
            <p:cNvPr id="49164" name="Rectangle 12"/>
            <p:cNvSpPr>
              <a:spLocks noChangeArrowheads="1"/>
            </p:cNvSpPr>
            <p:nvPr/>
          </p:nvSpPr>
          <p:spPr bwMode="auto">
            <a:xfrm>
              <a:off x="3795" y="3778"/>
              <a:ext cx="408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r>
                <a:rPr lang="pt-BR" sz="1200">
                  <a:cs typeface="Arial" charset="0"/>
                </a:rPr>
                <a:t>Irrigação</a:t>
              </a:r>
            </a:p>
          </p:txBody>
        </p:sp>
        <p:sp>
          <p:nvSpPr>
            <p:cNvPr id="49165" name="Rectangle 13"/>
            <p:cNvSpPr>
              <a:spLocks noChangeArrowheads="1"/>
            </p:cNvSpPr>
            <p:nvPr/>
          </p:nvSpPr>
          <p:spPr bwMode="auto">
            <a:xfrm>
              <a:off x="4202" y="3778"/>
              <a:ext cx="408" cy="204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r>
                <a:rPr lang="pt-BR" sz="1200">
                  <a:cs typeface="Arial" charset="0"/>
                </a:rPr>
                <a:t>Criação</a:t>
              </a:r>
            </a:p>
            <a:p>
              <a:pPr algn="ctr"/>
              <a:r>
                <a:rPr lang="pt-BR" sz="1200">
                  <a:cs typeface="Arial" charset="0"/>
                </a:rPr>
                <a:t>Animal</a:t>
              </a:r>
            </a:p>
          </p:txBody>
        </p:sp>
      </p:grpSp>
      <p:pic>
        <p:nvPicPr>
          <p:cNvPr id="49166" name="Picture 14" descr="POLARIZACAO_SIDNEI"/>
          <p:cNvPicPr>
            <a:picLocks noChangeAspect="1" noChangeArrowheads="1"/>
          </p:cNvPicPr>
          <p:nvPr/>
        </p:nvPicPr>
        <p:blipFill>
          <a:blip r:embed="rId2"/>
          <a:srcRect l="8003" t="8995" r="8003" b="10008"/>
          <a:stretch>
            <a:fillRect/>
          </a:stretch>
        </p:blipFill>
        <p:spPr bwMode="auto">
          <a:xfrm>
            <a:off x="2844800" y="765175"/>
            <a:ext cx="6048375" cy="58324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30</Words>
  <Application>Microsoft Office PowerPoint</Application>
  <PresentationFormat>Apresentação na tela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2" baseType="lpstr">
      <vt:lpstr>Tema do Office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Ricardo Lin</dc:creator>
  <cp:lastModifiedBy>Ricardo Lin</cp:lastModifiedBy>
  <cp:revision>2</cp:revision>
  <dcterms:created xsi:type="dcterms:W3CDTF">2008-04-17T17:24:10Z</dcterms:created>
  <dcterms:modified xsi:type="dcterms:W3CDTF">2008-04-17T17:26:41Z</dcterms:modified>
</cp:coreProperties>
</file>

<file path=docProps/thumbnail.jpeg>
</file>